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07" r:id="rId4"/>
    <p:sldMasterId id="2147483720" r:id="rId5"/>
    <p:sldMasterId id="2147483737" r:id="rId6"/>
  </p:sldMasterIdLst>
  <p:notesMasterIdLst>
    <p:notesMasterId r:id="rId41"/>
  </p:notesMasterIdLst>
  <p:sldIdLst>
    <p:sldId id="257" r:id="rId7"/>
    <p:sldId id="258" r:id="rId8"/>
    <p:sldId id="260" r:id="rId9"/>
    <p:sldId id="262" r:id="rId10"/>
    <p:sldId id="3594" r:id="rId11"/>
    <p:sldId id="3621" r:id="rId12"/>
    <p:sldId id="259" r:id="rId13"/>
    <p:sldId id="3610" r:id="rId14"/>
    <p:sldId id="3618" r:id="rId15"/>
    <p:sldId id="717" r:id="rId16"/>
    <p:sldId id="3567" r:id="rId17"/>
    <p:sldId id="3612" r:id="rId18"/>
    <p:sldId id="3614" r:id="rId19"/>
    <p:sldId id="3608" r:id="rId20"/>
    <p:sldId id="433" r:id="rId21"/>
    <p:sldId id="3617" r:id="rId22"/>
    <p:sldId id="3620" r:id="rId23"/>
    <p:sldId id="3600" r:id="rId24"/>
    <p:sldId id="3609" r:id="rId25"/>
    <p:sldId id="275" r:id="rId26"/>
    <p:sldId id="3602" r:id="rId27"/>
    <p:sldId id="3566" r:id="rId28"/>
    <p:sldId id="3595" r:id="rId29"/>
    <p:sldId id="1677" r:id="rId30"/>
    <p:sldId id="1673" r:id="rId31"/>
    <p:sldId id="3606" r:id="rId32"/>
    <p:sldId id="270" r:id="rId33"/>
    <p:sldId id="3523" r:id="rId34"/>
    <p:sldId id="3527" r:id="rId35"/>
    <p:sldId id="3605" r:id="rId36"/>
    <p:sldId id="775" r:id="rId37"/>
    <p:sldId id="3604" r:id="rId38"/>
    <p:sldId id="3603" r:id="rId39"/>
    <p:sldId id="3622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5C0432"/>
    <a:srgbClr val="5B1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3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CK%20UP%20Documentos%20ACER%20Microscopio%2025.07.2021\Documentos\SBC%202022\EXAMES%20CITOPATOL&#211;G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Razão do Exame Citopatológico 2015 a 2022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Planilha1!$C$7:$J$7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Planilha1!$C$8:$J$8</c:f>
              <c:numCache>
                <c:formatCode>General</c:formatCode>
                <c:ptCount val="8"/>
                <c:pt idx="0">
                  <c:v>0.4</c:v>
                </c:pt>
                <c:pt idx="1">
                  <c:v>0.43</c:v>
                </c:pt>
                <c:pt idx="2">
                  <c:v>0.4</c:v>
                </c:pt>
                <c:pt idx="3">
                  <c:v>0.41</c:v>
                </c:pt>
                <c:pt idx="4">
                  <c:v>0.36</c:v>
                </c:pt>
                <c:pt idx="5">
                  <c:v>0.21</c:v>
                </c:pt>
                <c:pt idx="6">
                  <c:v>0.33</c:v>
                </c:pt>
                <c:pt idx="7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2D-440C-89DE-8837BBB44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4995024"/>
        <c:axId val="1514997200"/>
      </c:lineChart>
      <c:catAx>
        <c:axId val="1514995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t-BR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14997200"/>
        <c:crosses val="autoZero"/>
        <c:auto val="1"/>
        <c:lblAlgn val="ctr"/>
        <c:lblOffset val="100"/>
        <c:noMultiLvlLbl val="0"/>
      </c:catAx>
      <c:valAx>
        <c:axId val="151499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pt-BR"/>
                  <a:t>Frequência relativa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1499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/>
              <a:t>Indicador do exame citopatológico por Região do Brasil, 2018 a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Planilha1!$K$7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Planilha1!$J$8:$J$13</c:f>
              <c:strCache>
                <c:ptCount val="6"/>
                <c:pt idx="0">
                  <c:v>Região Norte</c:v>
                </c:pt>
                <c:pt idx="1">
                  <c:v>Região Nordeste</c:v>
                </c:pt>
                <c:pt idx="2">
                  <c:v>Região Centro-Oeste</c:v>
                </c:pt>
                <c:pt idx="3">
                  <c:v>Região Sudeste</c:v>
                </c:pt>
                <c:pt idx="4">
                  <c:v>Região Sul</c:v>
                </c:pt>
                <c:pt idx="5">
                  <c:v>Brasil</c:v>
                </c:pt>
              </c:strCache>
            </c:strRef>
          </c:cat>
          <c:val>
            <c:numRef>
              <c:f>Planilha1!$K$8:$K$13</c:f>
              <c:numCache>
                <c:formatCode>0.0</c:formatCode>
                <c:ptCount val="6"/>
                <c:pt idx="0">
                  <c:v>9.8621571527408971</c:v>
                </c:pt>
                <c:pt idx="1">
                  <c:v>11.442808404255867</c:v>
                </c:pt>
                <c:pt idx="2">
                  <c:v>1.686035662586751</c:v>
                </c:pt>
                <c:pt idx="3">
                  <c:v>38.115078881460562</c:v>
                </c:pt>
                <c:pt idx="4">
                  <c:v>28.282078598269653</c:v>
                </c:pt>
                <c:pt idx="5">
                  <c:v>12.314436873341958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B-475C-A355-CAB7A811505E}"/>
            </c:ext>
          </c:extLst>
        </c:ser>
        <c:ser>
          <c:idx val="1"/>
          <c:order val="1"/>
          <c:tx>
            <c:strRef>
              <c:f>Planilha1!$L$7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Planilha1!$J$8:$J$13</c:f>
              <c:strCache>
                <c:ptCount val="6"/>
                <c:pt idx="0">
                  <c:v>Região Norte</c:v>
                </c:pt>
                <c:pt idx="1">
                  <c:v>Região Nordeste</c:v>
                </c:pt>
                <c:pt idx="2">
                  <c:v>Região Centro-Oeste</c:v>
                </c:pt>
                <c:pt idx="3">
                  <c:v>Região Sudeste</c:v>
                </c:pt>
                <c:pt idx="4">
                  <c:v>Região Sul</c:v>
                </c:pt>
                <c:pt idx="5">
                  <c:v>Brasil</c:v>
                </c:pt>
              </c:strCache>
            </c:strRef>
          </c:cat>
          <c:val>
            <c:numRef>
              <c:f>Planilha1!$L$8:$L$13</c:f>
              <c:numCache>
                <c:formatCode>0.0</c:formatCode>
                <c:ptCount val="6"/>
                <c:pt idx="0">
                  <c:v>9.782698414570099</c:v>
                </c:pt>
                <c:pt idx="1">
                  <c:v>10.96829737279308</c:v>
                </c:pt>
                <c:pt idx="2">
                  <c:v>1.8916800056913172</c:v>
                </c:pt>
                <c:pt idx="3">
                  <c:v>35.597514041772172</c:v>
                </c:pt>
                <c:pt idx="4">
                  <c:v>28.10441781034147</c:v>
                </c:pt>
                <c:pt idx="5">
                  <c:v>11.902408390558957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EB-475C-A355-CAB7A811505E}"/>
            </c:ext>
          </c:extLst>
        </c:ser>
        <c:ser>
          <c:idx val="2"/>
          <c:order val="2"/>
          <c:tx>
            <c:strRef>
              <c:f>Planilha1!$M$7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Planilha1!$J$8:$J$13</c:f>
              <c:strCache>
                <c:ptCount val="6"/>
                <c:pt idx="0">
                  <c:v>Região Norte</c:v>
                </c:pt>
                <c:pt idx="1">
                  <c:v>Região Nordeste</c:v>
                </c:pt>
                <c:pt idx="2">
                  <c:v>Região Centro-Oeste</c:v>
                </c:pt>
                <c:pt idx="3">
                  <c:v>Região Sudeste</c:v>
                </c:pt>
                <c:pt idx="4">
                  <c:v>Região Sul</c:v>
                </c:pt>
                <c:pt idx="5">
                  <c:v>Brasil</c:v>
                </c:pt>
              </c:strCache>
            </c:strRef>
          </c:cat>
          <c:val>
            <c:numRef>
              <c:f>Planilha1!$M$8:$M$13</c:f>
              <c:numCache>
                <c:formatCode>0.0</c:formatCode>
                <c:ptCount val="6"/>
                <c:pt idx="0">
                  <c:v>5.6700884792675721</c:v>
                </c:pt>
                <c:pt idx="1">
                  <c:v>5.9225569910277081</c:v>
                </c:pt>
                <c:pt idx="2">
                  <c:v>0.92975272873702208</c:v>
                </c:pt>
                <c:pt idx="3">
                  <c:v>21.558175193414858</c:v>
                </c:pt>
                <c:pt idx="4">
                  <c:v>15.838053742080644</c:v>
                </c:pt>
                <c:pt idx="5">
                  <c:v>6.8168821184242905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EB-475C-A355-CAB7A811505E}"/>
            </c:ext>
          </c:extLst>
        </c:ser>
        <c:ser>
          <c:idx val="3"/>
          <c:order val="3"/>
          <c:tx>
            <c:strRef>
              <c:f>Planilha1!$N$7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Planilha1!$J$8:$J$13</c:f>
              <c:strCache>
                <c:ptCount val="6"/>
                <c:pt idx="0">
                  <c:v>Região Norte</c:v>
                </c:pt>
                <c:pt idx="1">
                  <c:v>Região Nordeste</c:v>
                </c:pt>
                <c:pt idx="2">
                  <c:v>Região Centro-Oeste</c:v>
                </c:pt>
                <c:pt idx="3">
                  <c:v>Região Sudeste</c:v>
                </c:pt>
                <c:pt idx="4">
                  <c:v>Região Sul</c:v>
                </c:pt>
                <c:pt idx="5">
                  <c:v>Brasil</c:v>
                </c:pt>
              </c:strCache>
            </c:strRef>
          </c:cat>
          <c:val>
            <c:numRef>
              <c:f>Planilha1!$N$8:$N$13</c:f>
              <c:numCache>
                <c:formatCode>0.0</c:formatCode>
                <c:ptCount val="6"/>
                <c:pt idx="0">
                  <c:v>8.1027614410575612</c:v>
                </c:pt>
                <c:pt idx="1">
                  <c:v>9.1625794476841413</c:v>
                </c:pt>
                <c:pt idx="2">
                  <c:v>1.4675556186665275</c:v>
                </c:pt>
                <c:pt idx="3">
                  <c:v>29.263585640756705</c:v>
                </c:pt>
                <c:pt idx="4">
                  <c:v>22.479930899182008</c:v>
                </c:pt>
                <c:pt idx="5">
                  <c:v>9.8715084120951442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EB-475C-A355-CAB7A8115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988496"/>
        <c:axId val="1514989040"/>
      </c:barChart>
      <c:catAx>
        <c:axId val="1514988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Regiões do Brasil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14989040"/>
        <c:crosses val="autoZero"/>
        <c:auto val="1"/>
        <c:lblAlgn val="ctr"/>
        <c:lblOffset val="100"/>
        <c:noMultiLvlLbl val="0"/>
      </c:catAx>
      <c:valAx>
        <c:axId val="151498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Frequência relativa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1498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70814-0958-43DE-8A8B-06022AC1A40F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EA68CE70-9F61-4E94-B454-BF75FF8312BB}">
      <dgm:prSet phldrT="[Texto]"/>
      <dgm:spPr/>
      <dgm:t>
        <a:bodyPr/>
        <a:lstStyle/>
        <a:p>
          <a:r>
            <a:rPr lang="pt-BR" dirty="0"/>
            <a:t>Presença de queixas ou  querem agendar a coleta da cito</a:t>
          </a:r>
        </a:p>
      </dgm:t>
    </dgm:pt>
    <dgm:pt modelId="{68EFC593-2C1E-4F4A-95E0-E89EFCBE506C}" type="parTrans" cxnId="{25575047-3381-48B4-B385-0A2D82E32898}">
      <dgm:prSet/>
      <dgm:spPr/>
      <dgm:t>
        <a:bodyPr/>
        <a:lstStyle/>
        <a:p>
          <a:endParaRPr lang="pt-BR"/>
        </a:p>
      </dgm:t>
    </dgm:pt>
    <dgm:pt modelId="{F521EA79-1CE7-4D69-8E85-B13CF6F563C5}" type="sibTrans" cxnId="{25575047-3381-48B4-B385-0A2D82E32898}">
      <dgm:prSet/>
      <dgm:spPr/>
      <dgm:t>
        <a:bodyPr/>
        <a:lstStyle/>
        <a:p>
          <a:endParaRPr lang="pt-BR"/>
        </a:p>
      </dgm:t>
    </dgm:pt>
    <dgm:pt modelId="{7CCA596C-0CE8-4C5A-AAE7-6955120B902D}">
      <dgm:prSet phldrT="[Texto]"/>
      <dgm:spPr/>
      <dgm:t>
        <a:bodyPr/>
        <a:lstStyle/>
        <a:p>
          <a:r>
            <a:rPr lang="pt-BR" dirty="0"/>
            <a:t>Realizam coleta da cito no dia agendado</a:t>
          </a:r>
        </a:p>
      </dgm:t>
    </dgm:pt>
    <dgm:pt modelId="{20097794-5DB7-4C18-A524-6F216E616FAB}" type="parTrans" cxnId="{9E8065F8-E8FC-44D0-888F-92FC2BBC25AC}">
      <dgm:prSet/>
      <dgm:spPr/>
      <dgm:t>
        <a:bodyPr/>
        <a:lstStyle/>
        <a:p>
          <a:endParaRPr lang="pt-BR"/>
        </a:p>
      </dgm:t>
    </dgm:pt>
    <dgm:pt modelId="{2627C5E7-DB61-4C0E-BCC5-5CDEA30377C6}" type="sibTrans" cxnId="{9E8065F8-E8FC-44D0-888F-92FC2BBC25AC}">
      <dgm:prSet/>
      <dgm:spPr/>
      <dgm:t>
        <a:bodyPr/>
        <a:lstStyle/>
        <a:p>
          <a:endParaRPr lang="pt-BR"/>
        </a:p>
      </dgm:t>
    </dgm:pt>
    <dgm:pt modelId="{6C560A37-88CA-4E9C-9D84-7F518D0C67F1}">
      <dgm:prSet phldrT="[Texto]"/>
      <dgm:spPr/>
      <dgm:t>
        <a:bodyPr/>
        <a:lstStyle/>
        <a:p>
          <a:r>
            <a:rPr lang="pt-BR" dirty="0"/>
            <a:t> Resultado: </a:t>
          </a:r>
        </a:p>
        <a:p>
          <a:r>
            <a:rPr lang="pt-BR" dirty="0"/>
            <a:t>(-) repetir com 3 anos</a:t>
          </a:r>
        </a:p>
        <a:p>
          <a:r>
            <a:rPr lang="pt-BR" dirty="0"/>
            <a:t>(+) Orientada a  agendar um médico </a:t>
          </a:r>
        </a:p>
      </dgm:t>
    </dgm:pt>
    <dgm:pt modelId="{6521C3D9-333C-4D0B-9148-8E54DB54431F}" type="parTrans" cxnId="{D7133A4C-0F50-4F58-8A37-BE07A6CA19D5}">
      <dgm:prSet/>
      <dgm:spPr/>
      <dgm:t>
        <a:bodyPr/>
        <a:lstStyle/>
        <a:p>
          <a:endParaRPr lang="pt-BR"/>
        </a:p>
      </dgm:t>
    </dgm:pt>
    <dgm:pt modelId="{2FFA52C5-3DE9-4CB7-966A-884AE38C8AF9}" type="sibTrans" cxnId="{D7133A4C-0F50-4F58-8A37-BE07A6CA19D5}">
      <dgm:prSet/>
      <dgm:spPr/>
      <dgm:t>
        <a:bodyPr/>
        <a:lstStyle/>
        <a:p>
          <a:endParaRPr lang="pt-BR"/>
        </a:p>
      </dgm:t>
    </dgm:pt>
    <dgm:pt modelId="{0C00031D-0854-43E0-8185-D670C3C5E80F}">
      <dgm:prSet/>
      <dgm:spPr/>
      <dgm:t>
        <a:bodyPr/>
        <a:lstStyle/>
        <a:p>
          <a:r>
            <a:rPr lang="pt-BR" dirty="0"/>
            <a:t>Consulta com o médico para avaliar e regular para </a:t>
          </a:r>
          <a:r>
            <a:rPr lang="pt-BR" dirty="0" err="1"/>
            <a:t>colpsocopia</a:t>
          </a:r>
          <a:endParaRPr lang="pt-BR" dirty="0"/>
        </a:p>
      </dgm:t>
    </dgm:pt>
    <dgm:pt modelId="{72D8E534-26A5-4013-A9D3-85556D639643}" type="parTrans" cxnId="{1F8CAA20-8957-46D4-BA40-4F82030E21C0}">
      <dgm:prSet/>
      <dgm:spPr/>
      <dgm:t>
        <a:bodyPr/>
        <a:lstStyle/>
        <a:p>
          <a:endParaRPr lang="pt-BR"/>
        </a:p>
      </dgm:t>
    </dgm:pt>
    <dgm:pt modelId="{79A3D005-1B3E-417B-A065-E8CBE046F3D4}" type="sibTrans" cxnId="{1F8CAA20-8957-46D4-BA40-4F82030E21C0}">
      <dgm:prSet/>
      <dgm:spPr/>
      <dgm:t>
        <a:bodyPr/>
        <a:lstStyle/>
        <a:p>
          <a:endParaRPr lang="pt-BR"/>
        </a:p>
      </dgm:t>
    </dgm:pt>
    <dgm:pt modelId="{1E44E6FE-E56D-4A3A-9EFD-68858BA5D4CE}">
      <dgm:prSet/>
      <dgm:spPr/>
      <dgm:t>
        <a:bodyPr/>
        <a:lstStyle/>
        <a:p>
          <a:r>
            <a:rPr lang="pt-BR" dirty="0"/>
            <a:t>Aguarda a regulação para a colposcopia</a:t>
          </a:r>
        </a:p>
      </dgm:t>
    </dgm:pt>
    <dgm:pt modelId="{2671424A-5765-4067-9673-7AAD2393AAD6}" type="parTrans" cxnId="{0F13B842-611A-4C0A-A9D6-D29D31521A07}">
      <dgm:prSet/>
      <dgm:spPr/>
      <dgm:t>
        <a:bodyPr/>
        <a:lstStyle/>
        <a:p>
          <a:endParaRPr lang="pt-BR"/>
        </a:p>
      </dgm:t>
    </dgm:pt>
    <dgm:pt modelId="{1924EC4D-1940-4CC6-A824-A2F0C202C5BE}" type="sibTrans" cxnId="{0F13B842-611A-4C0A-A9D6-D29D31521A07}">
      <dgm:prSet/>
      <dgm:spPr/>
      <dgm:t>
        <a:bodyPr/>
        <a:lstStyle/>
        <a:p>
          <a:endParaRPr lang="pt-BR"/>
        </a:p>
      </dgm:t>
    </dgm:pt>
    <dgm:pt modelId="{30E484EB-6FBB-4EA2-A073-169EDF9BA465}">
      <dgm:prSet/>
      <dgm:spPr/>
      <dgm:t>
        <a:bodyPr/>
        <a:lstStyle/>
        <a:p>
          <a:r>
            <a:rPr lang="pt-BR" dirty="0"/>
            <a:t>Realiza a colposcopia e biópsia quando possível</a:t>
          </a:r>
        </a:p>
      </dgm:t>
    </dgm:pt>
    <dgm:pt modelId="{3E7A9922-0211-4B94-A8AB-78F515D21E21}" type="parTrans" cxnId="{A7916CC5-0406-4D09-9A6C-4F88CB5269F4}">
      <dgm:prSet/>
      <dgm:spPr/>
      <dgm:t>
        <a:bodyPr/>
        <a:lstStyle/>
        <a:p>
          <a:endParaRPr lang="pt-BR"/>
        </a:p>
      </dgm:t>
    </dgm:pt>
    <dgm:pt modelId="{CBE4A151-444B-4338-96FA-2EFA6BF1001C}" type="sibTrans" cxnId="{A7916CC5-0406-4D09-9A6C-4F88CB5269F4}">
      <dgm:prSet/>
      <dgm:spPr/>
      <dgm:t>
        <a:bodyPr/>
        <a:lstStyle/>
        <a:p>
          <a:endParaRPr lang="pt-BR"/>
        </a:p>
      </dgm:t>
    </dgm:pt>
    <dgm:pt modelId="{494CC0EB-6364-4077-99CA-676BA9D3A41C}">
      <dgm:prSet/>
      <dgm:spPr/>
      <dgm:t>
        <a:bodyPr/>
        <a:lstStyle/>
        <a:p>
          <a:r>
            <a:rPr lang="pt-BR" dirty="0"/>
            <a:t>Comparece para receber o resultado da biópsia </a:t>
          </a:r>
        </a:p>
      </dgm:t>
    </dgm:pt>
    <dgm:pt modelId="{F6BA32D8-8D88-48CF-8654-6820B4C2EBF8}" type="parTrans" cxnId="{D7D1FB58-3433-4D6F-88D6-B3472D09E44D}">
      <dgm:prSet/>
      <dgm:spPr/>
      <dgm:t>
        <a:bodyPr/>
        <a:lstStyle/>
        <a:p>
          <a:endParaRPr lang="pt-BR"/>
        </a:p>
      </dgm:t>
    </dgm:pt>
    <dgm:pt modelId="{427DF5D7-94BA-47BE-A859-BBC4872F2BA5}" type="sibTrans" cxnId="{D7D1FB58-3433-4D6F-88D6-B3472D09E44D}">
      <dgm:prSet/>
      <dgm:spPr/>
      <dgm:t>
        <a:bodyPr/>
        <a:lstStyle/>
        <a:p>
          <a:endParaRPr lang="pt-BR"/>
        </a:p>
      </dgm:t>
    </dgm:pt>
    <dgm:pt modelId="{357FD2D3-BDA8-4C28-9868-7958F828B537}">
      <dgm:prSet/>
      <dgm:spPr/>
      <dgm:t>
        <a:bodyPr/>
        <a:lstStyle/>
        <a:p>
          <a:r>
            <a:rPr lang="pt-BR" dirty="0"/>
            <a:t>Agenda com o médico para mostrar o resultado da biópsia e agendar a EZT</a:t>
          </a:r>
        </a:p>
      </dgm:t>
    </dgm:pt>
    <dgm:pt modelId="{6B5FEB0C-5387-4C8D-8051-E4AE8371A671}" type="parTrans" cxnId="{587C3E79-4787-4F85-983C-C7FB7C44D41B}">
      <dgm:prSet/>
      <dgm:spPr/>
      <dgm:t>
        <a:bodyPr/>
        <a:lstStyle/>
        <a:p>
          <a:endParaRPr lang="pt-BR"/>
        </a:p>
      </dgm:t>
    </dgm:pt>
    <dgm:pt modelId="{BE7CAA9A-973B-4C48-B925-C5400A31988F}" type="sibTrans" cxnId="{587C3E79-4787-4F85-983C-C7FB7C44D41B}">
      <dgm:prSet/>
      <dgm:spPr/>
      <dgm:t>
        <a:bodyPr/>
        <a:lstStyle/>
        <a:p>
          <a:endParaRPr lang="pt-BR"/>
        </a:p>
      </dgm:t>
    </dgm:pt>
    <dgm:pt modelId="{56D0BBA2-BAE9-4993-832E-6B48831DB03B}">
      <dgm:prSet/>
      <dgm:spPr/>
      <dgm:t>
        <a:bodyPr/>
        <a:lstStyle/>
        <a:p>
          <a:r>
            <a:rPr lang="pt-BR" dirty="0"/>
            <a:t>Comparece ao serviço que irá agendar a EZT que confirma a necessidade e solicita exames e tratamentos prévios se necessário  </a:t>
          </a:r>
        </a:p>
      </dgm:t>
    </dgm:pt>
    <dgm:pt modelId="{A809E24F-6864-49EE-B251-C562D74EA3BF}" type="parTrans" cxnId="{E473248E-8734-420F-BD9D-6BF0C95AD35A}">
      <dgm:prSet/>
      <dgm:spPr/>
      <dgm:t>
        <a:bodyPr/>
        <a:lstStyle/>
        <a:p>
          <a:endParaRPr lang="pt-BR"/>
        </a:p>
      </dgm:t>
    </dgm:pt>
    <dgm:pt modelId="{F7EE03B5-48B9-4A58-841B-BAB75B1A2F99}" type="sibTrans" cxnId="{E473248E-8734-420F-BD9D-6BF0C95AD35A}">
      <dgm:prSet/>
      <dgm:spPr/>
      <dgm:t>
        <a:bodyPr/>
        <a:lstStyle/>
        <a:p>
          <a:endParaRPr lang="pt-BR"/>
        </a:p>
      </dgm:t>
    </dgm:pt>
    <dgm:pt modelId="{B5CA6821-3EBE-4BA0-BD01-624E104B055E}">
      <dgm:prSet/>
      <dgm:spPr/>
      <dgm:t>
        <a:bodyPr/>
        <a:lstStyle/>
        <a:p>
          <a:r>
            <a:rPr lang="pt-BR" dirty="0"/>
            <a:t>Comparece com os resultados dos exames solicitados</a:t>
          </a:r>
        </a:p>
      </dgm:t>
    </dgm:pt>
    <dgm:pt modelId="{49D5B17F-F0D6-4522-BDD0-BF5D1A332CAE}" type="parTrans" cxnId="{357FF73E-5B4B-44A0-8F2C-C8B55FD5AD2C}">
      <dgm:prSet/>
      <dgm:spPr/>
      <dgm:t>
        <a:bodyPr/>
        <a:lstStyle/>
        <a:p>
          <a:endParaRPr lang="pt-BR"/>
        </a:p>
      </dgm:t>
    </dgm:pt>
    <dgm:pt modelId="{618D87F5-5C9F-4F09-8F94-3B4CC8EA6EE6}" type="sibTrans" cxnId="{357FF73E-5B4B-44A0-8F2C-C8B55FD5AD2C}">
      <dgm:prSet/>
      <dgm:spPr/>
      <dgm:t>
        <a:bodyPr/>
        <a:lstStyle/>
        <a:p>
          <a:endParaRPr lang="pt-BR"/>
        </a:p>
      </dgm:t>
    </dgm:pt>
    <dgm:pt modelId="{CFFA127E-FF6D-43E6-B788-2935BB0F24CD}">
      <dgm:prSet/>
      <dgm:spPr/>
      <dgm:t>
        <a:bodyPr/>
        <a:lstStyle/>
        <a:p>
          <a:r>
            <a:rPr lang="pt-BR" dirty="0"/>
            <a:t>Aguarda o agendamento da EZT</a:t>
          </a:r>
        </a:p>
      </dgm:t>
    </dgm:pt>
    <dgm:pt modelId="{A59139B7-5B0A-48A1-B893-243AFDD17A04}" type="parTrans" cxnId="{A299DFA8-A0E9-408B-ADEC-E357395FE376}">
      <dgm:prSet/>
      <dgm:spPr/>
      <dgm:t>
        <a:bodyPr/>
        <a:lstStyle/>
        <a:p>
          <a:endParaRPr lang="pt-BR"/>
        </a:p>
      </dgm:t>
    </dgm:pt>
    <dgm:pt modelId="{79717096-B975-46F4-8A35-42A605A4DA4F}" type="sibTrans" cxnId="{A299DFA8-A0E9-408B-ADEC-E357395FE376}">
      <dgm:prSet/>
      <dgm:spPr/>
      <dgm:t>
        <a:bodyPr/>
        <a:lstStyle/>
        <a:p>
          <a:endParaRPr lang="pt-BR"/>
        </a:p>
      </dgm:t>
    </dgm:pt>
    <dgm:pt modelId="{37228FE7-4DC0-4048-80E5-A4A766CDAF74}">
      <dgm:prSet/>
      <dgm:spPr/>
      <dgm:t>
        <a:bodyPr/>
        <a:lstStyle/>
        <a:p>
          <a:r>
            <a:rPr lang="pt-BR" dirty="0"/>
            <a:t>Realiza a EZT</a:t>
          </a:r>
        </a:p>
      </dgm:t>
    </dgm:pt>
    <dgm:pt modelId="{F078F843-F680-411F-8FCB-C07CED3789DC}" type="parTrans" cxnId="{B1201093-BF69-4136-A383-7B325B2437A9}">
      <dgm:prSet/>
      <dgm:spPr/>
      <dgm:t>
        <a:bodyPr/>
        <a:lstStyle/>
        <a:p>
          <a:endParaRPr lang="pt-BR"/>
        </a:p>
      </dgm:t>
    </dgm:pt>
    <dgm:pt modelId="{7203F0F9-5FF1-462C-A35D-692FDEC21263}" type="sibTrans" cxnId="{B1201093-BF69-4136-A383-7B325B2437A9}">
      <dgm:prSet/>
      <dgm:spPr/>
      <dgm:t>
        <a:bodyPr/>
        <a:lstStyle/>
        <a:p>
          <a:endParaRPr lang="pt-BR"/>
        </a:p>
      </dgm:t>
    </dgm:pt>
    <dgm:pt modelId="{03A4AFBE-2445-467E-A228-72E4E563E315}">
      <dgm:prSet/>
      <dgm:spPr/>
      <dgm:t>
        <a:bodyPr/>
        <a:lstStyle/>
        <a:p>
          <a:r>
            <a:rPr lang="pt-BR" dirty="0"/>
            <a:t>Aguarda o resultado da EZT</a:t>
          </a:r>
        </a:p>
      </dgm:t>
    </dgm:pt>
    <dgm:pt modelId="{B33837A0-AF7E-4F93-9F1E-6DCAD1DA0019}" type="parTrans" cxnId="{18F3E69F-DB0D-4043-AD0F-5CB682FD4724}">
      <dgm:prSet/>
      <dgm:spPr/>
      <dgm:t>
        <a:bodyPr/>
        <a:lstStyle/>
        <a:p>
          <a:endParaRPr lang="pt-BR"/>
        </a:p>
      </dgm:t>
    </dgm:pt>
    <dgm:pt modelId="{57AEFAAF-B7F5-4ED1-994E-69ACD1E47BD9}" type="sibTrans" cxnId="{18F3E69F-DB0D-4043-AD0F-5CB682FD4724}">
      <dgm:prSet/>
      <dgm:spPr/>
      <dgm:t>
        <a:bodyPr/>
        <a:lstStyle/>
        <a:p>
          <a:endParaRPr lang="pt-BR"/>
        </a:p>
      </dgm:t>
    </dgm:pt>
    <dgm:pt modelId="{351842D8-C17D-4B53-99CA-6FCFACB549D8}">
      <dgm:prSet/>
      <dgm:spPr/>
      <dgm:t>
        <a:bodyPr/>
        <a:lstStyle/>
        <a:p>
          <a:r>
            <a:rPr lang="pt-BR" dirty="0"/>
            <a:t>Vai buscar o resultado da EZT e orientações do seguimento</a:t>
          </a:r>
        </a:p>
      </dgm:t>
    </dgm:pt>
    <dgm:pt modelId="{53640E83-EF9D-4943-B543-9C7ECA1047C8}" type="parTrans" cxnId="{3D718357-7301-446E-9B6B-C6CB658A1CD3}">
      <dgm:prSet/>
      <dgm:spPr/>
      <dgm:t>
        <a:bodyPr/>
        <a:lstStyle/>
        <a:p>
          <a:endParaRPr lang="pt-BR"/>
        </a:p>
      </dgm:t>
    </dgm:pt>
    <dgm:pt modelId="{A78B0E59-234B-4C98-8091-BBAC6D5ADECD}" type="sibTrans" cxnId="{3D718357-7301-446E-9B6B-C6CB658A1CD3}">
      <dgm:prSet/>
      <dgm:spPr/>
      <dgm:t>
        <a:bodyPr/>
        <a:lstStyle/>
        <a:p>
          <a:endParaRPr lang="pt-BR"/>
        </a:p>
      </dgm:t>
    </dgm:pt>
    <dgm:pt modelId="{DCA7AB56-90BB-48FB-A985-EB2D381B9C47}" type="pres">
      <dgm:prSet presAssocID="{37770814-0958-43DE-8A8B-06022AC1A40F}" presName="Name0" presStyleCnt="0">
        <dgm:presLayoutVars>
          <dgm:dir/>
          <dgm:resizeHandles val="exact"/>
        </dgm:presLayoutVars>
      </dgm:prSet>
      <dgm:spPr/>
    </dgm:pt>
    <dgm:pt modelId="{C185F662-9ED0-4CBA-B74F-65CBF3905846}" type="pres">
      <dgm:prSet presAssocID="{37770814-0958-43DE-8A8B-06022AC1A40F}" presName="fgShape" presStyleLbl="fgShp" presStyleIdx="0" presStyleCnt="1" custScaleX="108696" custScaleY="118635" custLinFactNeighborX="0" custLinFactNeighborY="14669"/>
      <dgm:spPr/>
    </dgm:pt>
    <dgm:pt modelId="{5C26A776-F223-4298-B81F-0DE418E3E63A}" type="pres">
      <dgm:prSet presAssocID="{37770814-0958-43DE-8A8B-06022AC1A40F}" presName="linComp" presStyleCnt="0"/>
      <dgm:spPr/>
    </dgm:pt>
    <dgm:pt modelId="{0C1DFDAA-D39E-44F9-B8F4-149137EE2736}" type="pres">
      <dgm:prSet presAssocID="{EA68CE70-9F61-4E94-B454-BF75FF8312BB}" presName="compNode" presStyleCnt="0"/>
      <dgm:spPr/>
    </dgm:pt>
    <dgm:pt modelId="{02F03DC5-0C60-4C3E-A793-C35E3E628EEA}" type="pres">
      <dgm:prSet presAssocID="{EA68CE70-9F61-4E94-B454-BF75FF8312BB}" presName="bkgdShape" presStyleLbl="node1" presStyleIdx="0" presStyleCnt="14"/>
      <dgm:spPr/>
    </dgm:pt>
    <dgm:pt modelId="{0E02D956-95DF-4E5A-B252-AE0AEDE9E2AC}" type="pres">
      <dgm:prSet presAssocID="{EA68CE70-9F61-4E94-B454-BF75FF8312BB}" presName="nodeTx" presStyleLbl="node1" presStyleIdx="0" presStyleCnt="14">
        <dgm:presLayoutVars>
          <dgm:bulletEnabled val="1"/>
        </dgm:presLayoutVars>
      </dgm:prSet>
      <dgm:spPr/>
    </dgm:pt>
    <dgm:pt modelId="{563C4C11-CE15-4401-A0A1-0BAD08A2C5F3}" type="pres">
      <dgm:prSet presAssocID="{EA68CE70-9F61-4E94-B454-BF75FF8312BB}" presName="invisiNode" presStyleLbl="node1" presStyleIdx="0" presStyleCnt="14"/>
      <dgm:spPr/>
    </dgm:pt>
    <dgm:pt modelId="{304AC5F0-F02A-4F58-BC50-2DBF897A084A}" type="pres">
      <dgm:prSet presAssocID="{EA68CE70-9F61-4E94-B454-BF75FF8312BB}" presName="imagNode" presStyleLbl="fgImgPlace1" presStyleIdx="0" presStyleCnt="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DD1EF787-D1E7-4403-99C8-178FF4AE9D29}" type="pres">
      <dgm:prSet presAssocID="{F521EA79-1CE7-4D69-8E85-B13CF6F563C5}" presName="sibTrans" presStyleLbl="sibTrans2D1" presStyleIdx="0" presStyleCnt="0"/>
      <dgm:spPr/>
    </dgm:pt>
    <dgm:pt modelId="{34BA2C08-BDF2-4609-B464-07E7D0C9091B}" type="pres">
      <dgm:prSet presAssocID="{7CCA596C-0CE8-4C5A-AAE7-6955120B902D}" presName="compNode" presStyleCnt="0"/>
      <dgm:spPr/>
    </dgm:pt>
    <dgm:pt modelId="{36D838EF-84A5-4AB7-81C0-94014F66312B}" type="pres">
      <dgm:prSet presAssocID="{7CCA596C-0CE8-4C5A-AAE7-6955120B902D}" presName="bkgdShape" presStyleLbl="node1" presStyleIdx="1" presStyleCnt="14"/>
      <dgm:spPr/>
    </dgm:pt>
    <dgm:pt modelId="{794B4FE4-34EC-41B2-A824-9FD32DE2BA69}" type="pres">
      <dgm:prSet presAssocID="{7CCA596C-0CE8-4C5A-AAE7-6955120B902D}" presName="nodeTx" presStyleLbl="node1" presStyleIdx="1" presStyleCnt="14">
        <dgm:presLayoutVars>
          <dgm:bulletEnabled val="1"/>
        </dgm:presLayoutVars>
      </dgm:prSet>
      <dgm:spPr/>
    </dgm:pt>
    <dgm:pt modelId="{676EDD5B-CF5D-4201-A07C-302563FA018F}" type="pres">
      <dgm:prSet presAssocID="{7CCA596C-0CE8-4C5A-AAE7-6955120B902D}" presName="invisiNode" presStyleLbl="node1" presStyleIdx="1" presStyleCnt="14"/>
      <dgm:spPr/>
    </dgm:pt>
    <dgm:pt modelId="{DD83D519-86CB-4BC1-8613-FB88DAD129CF}" type="pres">
      <dgm:prSet presAssocID="{7CCA596C-0CE8-4C5A-AAE7-6955120B902D}" presName="imagNode" presStyleLbl="fgImgPlace1" presStyleIdx="1" presStyleCnt="1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lher"/>
        </a:ext>
      </dgm:extLst>
    </dgm:pt>
    <dgm:pt modelId="{296D0158-A6B0-45C3-880E-DA0B2337E738}" type="pres">
      <dgm:prSet presAssocID="{2627C5E7-DB61-4C0E-BCC5-5CDEA30377C6}" presName="sibTrans" presStyleLbl="sibTrans2D1" presStyleIdx="0" presStyleCnt="0"/>
      <dgm:spPr/>
    </dgm:pt>
    <dgm:pt modelId="{7D7C1370-3DC9-4D6E-BA2E-64DC05DBF438}" type="pres">
      <dgm:prSet presAssocID="{6C560A37-88CA-4E9C-9D84-7F518D0C67F1}" presName="compNode" presStyleCnt="0"/>
      <dgm:spPr/>
    </dgm:pt>
    <dgm:pt modelId="{74C306ED-E841-4949-956A-231221D0AE92}" type="pres">
      <dgm:prSet presAssocID="{6C560A37-88CA-4E9C-9D84-7F518D0C67F1}" presName="bkgdShape" presStyleLbl="node1" presStyleIdx="2" presStyleCnt="14"/>
      <dgm:spPr/>
    </dgm:pt>
    <dgm:pt modelId="{C0589080-DC16-4138-8D03-AB480131069E}" type="pres">
      <dgm:prSet presAssocID="{6C560A37-88CA-4E9C-9D84-7F518D0C67F1}" presName="nodeTx" presStyleLbl="node1" presStyleIdx="2" presStyleCnt="14">
        <dgm:presLayoutVars>
          <dgm:bulletEnabled val="1"/>
        </dgm:presLayoutVars>
      </dgm:prSet>
      <dgm:spPr/>
    </dgm:pt>
    <dgm:pt modelId="{E3C4414C-7C64-4070-B889-8E9B02D5E591}" type="pres">
      <dgm:prSet presAssocID="{6C560A37-88CA-4E9C-9D84-7F518D0C67F1}" presName="invisiNode" presStyleLbl="node1" presStyleIdx="2" presStyleCnt="14"/>
      <dgm:spPr/>
    </dgm:pt>
    <dgm:pt modelId="{0C3C20BE-AFDE-4CEF-8D55-90921674BDD2}" type="pres">
      <dgm:prSet presAssocID="{6C560A37-88CA-4E9C-9D84-7F518D0C67F1}" presName="imagNode" presStyleLbl="fgImgPlace1" presStyleIdx="2" presStyleCnt="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94168C44-4182-4AFB-A1EF-3085A8B57EBE}" type="pres">
      <dgm:prSet presAssocID="{2FFA52C5-3DE9-4CB7-966A-884AE38C8AF9}" presName="sibTrans" presStyleLbl="sibTrans2D1" presStyleIdx="0" presStyleCnt="0"/>
      <dgm:spPr/>
    </dgm:pt>
    <dgm:pt modelId="{395ADACB-6217-4BDB-8FA1-FD9541C6A96A}" type="pres">
      <dgm:prSet presAssocID="{0C00031D-0854-43E0-8185-D670C3C5E80F}" presName="compNode" presStyleCnt="0"/>
      <dgm:spPr/>
    </dgm:pt>
    <dgm:pt modelId="{303DFA9A-6FD8-42B3-A5BB-716CD127F0AC}" type="pres">
      <dgm:prSet presAssocID="{0C00031D-0854-43E0-8185-D670C3C5E80F}" presName="bkgdShape" presStyleLbl="node1" presStyleIdx="3" presStyleCnt="14" custLinFactNeighborX="-1095"/>
      <dgm:spPr/>
    </dgm:pt>
    <dgm:pt modelId="{87D3DB99-7BA5-4632-8AFF-0B6865689CD4}" type="pres">
      <dgm:prSet presAssocID="{0C00031D-0854-43E0-8185-D670C3C5E80F}" presName="nodeTx" presStyleLbl="node1" presStyleIdx="3" presStyleCnt="14">
        <dgm:presLayoutVars>
          <dgm:bulletEnabled val="1"/>
        </dgm:presLayoutVars>
      </dgm:prSet>
      <dgm:spPr/>
    </dgm:pt>
    <dgm:pt modelId="{B6F92476-CA08-44C0-9ACF-BADD1E3DA2AB}" type="pres">
      <dgm:prSet presAssocID="{0C00031D-0854-43E0-8185-D670C3C5E80F}" presName="invisiNode" presStyleLbl="node1" presStyleIdx="3" presStyleCnt="14"/>
      <dgm:spPr/>
    </dgm:pt>
    <dgm:pt modelId="{3AAD5F3D-BC90-4536-A6AF-E1476A7A96A2}" type="pres">
      <dgm:prSet presAssocID="{0C00031D-0854-43E0-8185-D670C3C5E80F}" presName="imagNode" presStyleLbl="fgImgPlace1" presStyleIdx="3" presStyleCnt="14" custScaleY="8214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E2278E3C-DCD9-4068-AF08-6749E9FB3DCB}" type="pres">
      <dgm:prSet presAssocID="{79A3D005-1B3E-417B-A065-E8CBE046F3D4}" presName="sibTrans" presStyleLbl="sibTrans2D1" presStyleIdx="0" presStyleCnt="0"/>
      <dgm:spPr/>
    </dgm:pt>
    <dgm:pt modelId="{E0F6B716-A8C7-4EFE-8F6D-CA41D70A4130}" type="pres">
      <dgm:prSet presAssocID="{1E44E6FE-E56D-4A3A-9EFD-68858BA5D4CE}" presName="compNode" presStyleCnt="0"/>
      <dgm:spPr/>
    </dgm:pt>
    <dgm:pt modelId="{796641FD-3F5A-41B3-8D15-3536B8578B0E}" type="pres">
      <dgm:prSet presAssocID="{1E44E6FE-E56D-4A3A-9EFD-68858BA5D4CE}" presName="bkgdShape" presStyleLbl="node1" presStyleIdx="4" presStyleCnt="14"/>
      <dgm:spPr/>
    </dgm:pt>
    <dgm:pt modelId="{E77F7867-B263-4C72-AC3A-DF66CBA26C3C}" type="pres">
      <dgm:prSet presAssocID="{1E44E6FE-E56D-4A3A-9EFD-68858BA5D4CE}" presName="nodeTx" presStyleLbl="node1" presStyleIdx="4" presStyleCnt="14">
        <dgm:presLayoutVars>
          <dgm:bulletEnabled val="1"/>
        </dgm:presLayoutVars>
      </dgm:prSet>
      <dgm:spPr/>
    </dgm:pt>
    <dgm:pt modelId="{0244D2EF-3CED-41A6-9AD0-DEDE9D05286D}" type="pres">
      <dgm:prSet presAssocID="{1E44E6FE-E56D-4A3A-9EFD-68858BA5D4CE}" presName="invisiNode" presStyleLbl="node1" presStyleIdx="4" presStyleCnt="14"/>
      <dgm:spPr/>
    </dgm:pt>
    <dgm:pt modelId="{7BC1CA10-D674-4C8C-BE1D-5C0520D8AFEC}" type="pres">
      <dgm:prSet presAssocID="{1E44E6FE-E56D-4A3A-9EFD-68858BA5D4CE}" presName="imagNode" presStyleLbl="fgImgPlace1" presStyleIdx="4" presStyleCnt="1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lher"/>
        </a:ext>
      </dgm:extLst>
    </dgm:pt>
    <dgm:pt modelId="{CD02333B-53D6-49F3-BAC4-A698A187C741}" type="pres">
      <dgm:prSet presAssocID="{1924EC4D-1940-4CC6-A824-A2F0C202C5BE}" presName="sibTrans" presStyleLbl="sibTrans2D1" presStyleIdx="0" presStyleCnt="0"/>
      <dgm:spPr/>
    </dgm:pt>
    <dgm:pt modelId="{48E4A9F1-04AC-4FC7-8B92-E6E47488E84F}" type="pres">
      <dgm:prSet presAssocID="{30E484EB-6FBB-4EA2-A073-169EDF9BA465}" presName="compNode" presStyleCnt="0"/>
      <dgm:spPr/>
    </dgm:pt>
    <dgm:pt modelId="{E35CDCE5-BF65-4109-9FDD-F5A154F0BF2A}" type="pres">
      <dgm:prSet presAssocID="{30E484EB-6FBB-4EA2-A073-169EDF9BA465}" presName="bkgdShape" presStyleLbl="node1" presStyleIdx="5" presStyleCnt="14" custLinFactNeighborX="914"/>
      <dgm:spPr/>
    </dgm:pt>
    <dgm:pt modelId="{4D81D547-3C12-48E8-982B-409E22188D48}" type="pres">
      <dgm:prSet presAssocID="{30E484EB-6FBB-4EA2-A073-169EDF9BA465}" presName="nodeTx" presStyleLbl="node1" presStyleIdx="5" presStyleCnt="14">
        <dgm:presLayoutVars>
          <dgm:bulletEnabled val="1"/>
        </dgm:presLayoutVars>
      </dgm:prSet>
      <dgm:spPr/>
    </dgm:pt>
    <dgm:pt modelId="{B9F79841-901D-4DE8-84F5-9D16F2A1AA35}" type="pres">
      <dgm:prSet presAssocID="{30E484EB-6FBB-4EA2-A073-169EDF9BA465}" presName="invisiNode" presStyleLbl="node1" presStyleIdx="5" presStyleCnt="14"/>
      <dgm:spPr/>
    </dgm:pt>
    <dgm:pt modelId="{3ADD95FF-1A62-4E82-9E29-AEFF92F93A11}" type="pres">
      <dgm:prSet presAssocID="{30E484EB-6FBB-4EA2-A073-169EDF9BA465}" presName="imagNode" presStyleLbl="fgImgPlace1" presStyleIdx="5" presStyleCnt="1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"/>
        </a:ext>
      </dgm:extLst>
    </dgm:pt>
    <dgm:pt modelId="{506F83A6-3F39-4136-B0F2-4018FA8A2BD7}" type="pres">
      <dgm:prSet presAssocID="{CBE4A151-444B-4338-96FA-2EFA6BF1001C}" presName="sibTrans" presStyleLbl="sibTrans2D1" presStyleIdx="0" presStyleCnt="0"/>
      <dgm:spPr/>
    </dgm:pt>
    <dgm:pt modelId="{8D41AD2E-E696-424C-A6C2-86C24343EA73}" type="pres">
      <dgm:prSet presAssocID="{494CC0EB-6364-4077-99CA-676BA9D3A41C}" presName="compNode" presStyleCnt="0"/>
      <dgm:spPr/>
    </dgm:pt>
    <dgm:pt modelId="{165B62EE-8065-4CF6-976F-795E7DE30A6D}" type="pres">
      <dgm:prSet presAssocID="{494CC0EB-6364-4077-99CA-676BA9D3A41C}" presName="bkgdShape" presStyleLbl="node1" presStyleIdx="6" presStyleCnt="14"/>
      <dgm:spPr/>
    </dgm:pt>
    <dgm:pt modelId="{7FFFDCB8-6C73-4B1C-8398-F861B5F8626D}" type="pres">
      <dgm:prSet presAssocID="{494CC0EB-6364-4077-99CA-676BA9D3A41C}" presName="nodeTx" presStyleLbl="node1" presStyleIdx="6" presStyleCnt="14">
        <dgm:presLayoutVars>
          <dgm:bulletEnabled val="1"/>
        </dgm:presLayoutVars>
      </dgm:prSet>
      <dgm:spPr/>
    </dgm:pt>
    <dgm:pt modelId="{5B16F451-2FC8-4A94-8F5E-160E2372740E}" type="pres">
      <dgm:prSet presAssocID="{494CC0EB-6364-4077-99CA-676BA9D3A41C}" presName="invisiNode" presStyleLbl="node1" presStyleIdx="6" presStyleCnt="14"/>
      <dgm:spPr/>
    </dgm:pt>
    <dgm:pt modelId="{C60FC3B0-2231-4356-BF20-BDAE3F7919C1}" type="pres">
      <dgm:prSet presAssocID="{494CC0EB-6364-4077-99CA-676BA9D3A41C}" presName="imagNode" presStyleLbl="fgImgPlace1" presStyleIdx="6" presStyleCnt="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B642B90-BC5B-4E4C-9F31-2AB791E9DDCF}" type="pres">
      <dgm:prSet presAssocID="{427DF5D7-94BA-47BE-A859-BBC4872F2BA5}" presName="sibTrans" presStyleLbl="sibTrans2D1" presStyleIdx="0" presStyleCnt="0"/>
      <dgm:spPr/>
    </dgm:pt>
    <dgm:pt modelId="{CC5DEDCE-D839-473C-9A22-2C276CCC7673}" type="pres">
      <dgm:prSet presAssocID="{357FD2D3-BDA8-4C28-9868-7958F828B537}" presName="compNode" presStyleCnt="0"/>
      <dgm:spPr/>
    </dgm:pt>
    <dgm:pt modelId="{9491EC06-208D-4A95-A522-9FD169A567CC}" type="pres">
      <dgm:prSet presAssocID="{357FD2D3-BDA8-4C28-9868-7958F828B537}" presName="bkgdShape" presStyleLbl="node1" presStyleIdx="7" presStyleCnt="14"/>
      <dgm:spPr/>
    </dgm:pt>
    <dgm:pt modelId="{981DE48E-878B-4E9B-A61D-799A2C273CB7}" type="pres">
      <dgm:prSet presAssocID="{357FD2D3-BDA8-4C28-9868-7958F828B537}" presName="nodeTx" presStyleLbl="node1" presStyleIdx="7" presStyleCnt="14">
        <dgm:presLayoutVars>
          <dgm:bulletEnabled val="1"/>
        </dgm:presLayoutVars>
      </dgm:prSet>
      <dgm:spPr/>
    </dgm:pt>
    <dgm:pt modelId="{04A2009B-A7A0-401C-A017-6DF61B369C21}" type="pres">
      <dgm:prSet presAssocID="{357FD2D3-BDA8-4C28-9868-7958F828B537}" presName="invisiNode" presStyleLbl="node1" presStyleIdx="7" presStyleCnt="14"/>
      <dgm:spPr/>
    </dgm:pt>
    <dgm:pt modelId="{FB423173-BB5D-4804-A5AE-76ABC3A07453}" type="pres">
      <dgm:prSet presAssocID="{357FD2D3-BDA8-4C28-9868-7958F828B537}" presName="imagNode" presStyleLbl="fgImgPlace1" presStyleIdx="7" presStyleCnt="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821C465A-9329-4068-B8BD-B5E8577C44DF}" type="pres">
      <dgm:prSet presAssocID="{BE7CAA9A-973B-4C48-B925-C5400A31988F}" presName="sibTrans" presStyleLbl="sibTrans2D1" presStyleIdx="0" presStyleCnt="0"/>
      <dgm:spPr/>
    </dgm:pt>
    <dgm:pt modelId="{6FF3AAE0-D725-41FE-BC61-F47B3755977B}" type="pres">
      <dgm:prSet presAssocID="{56D0BBA2-BAE9-4993-832E-6B48831DB03B}" presName="compNode" presStyleCnt="0"/>
      <dgm:spPr/>
    </dgm:pt>
    <dgm:pt modelId="{36F35788-5605-4A5C-810D-589FF125929F}" type="pres">
      <dgm:prSet presAssocID="{56D0BBA2-BAE9-4993-832E-6B48831DB03B}" presName="bkgdShape" presStyleLbl="node1" presStyleIdx="8" presStyleCnt="14"/>
      <dgm:spPr/>
    </dgm:pt>
    <dgm:pt modelId="{758BD910-D29F-439B-930C-92BCDE7FE9B0}" type="pres">
      <dgm:prSet presAssocID="{56D0BBA2-BAE9-4993-832E-6B48831DB03B}" presName="nodeTx" presStyleLbl="node1" presStyleIdx="8" presStyleCnt="14">
        <dgm:presLayoutVars>
          <dgm:bulletEnabled val="1"/>
        </dgm:presLayoutVars>
      </dgm:prSet>
      <dgm:spPr/>
    </dgm:pt>
    <dgm:pt modelId="{89133441-A2D4-4981-A8B5-834387370F39}" type="pres">
      <dgm:prSet presAssocID="{56D0BBA2-BAE9-4993-832E-6B48831DB03B}" presName="invisiNode" presStyleLbl="node1" presStyleIdx="8" presStyleCnt="14"/>
      <dgm:spPr/>
    </dgm:pt>
    <dgm:pt modelId="{B5C2AC70-5CAF-4C6B-AC1B-A675A5AD2DEC}" type="pres">
      <dgm:prSet presAssocID="{56D0BBA2-BAE9-4993-832E-6B48831DB03B}" presName="imagNode" presStyleLbl="fgImgPlace1" presStyleIdx="8" presStyleCnt="14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0E51A03A-306C-4458-A0DA-73CF355DB902}" type="pres">
      <dgm:prSet presAssocID="{F7EE03B5-48B9-4A58-841B-BAB75B1A2F99}" presName="sibTrans" presStyleLbl="sibTrans2D1" presStyleIdx="0" presStyleCnt="0"/>
      <dgm:spPr/>
    </dgm:pt>
    <dgm:pt modelId="{8920E560-FE3C-4C77-858F-D73E040D30D2}" type="pres">
      <dgm:prSet presAssocID="{B5CA6821-3EBE-4BA0-BD01-624E104B055E}" presName="compNode" presStyleCnt="0"/>
      <dgm:spPr/>
    </dgm:pt>
    <dgm:pt modelId="{5B65A4B8-6289-40D6-A450-CFF0FF865D67}" type="pres">
      <dgm:prSet presAssocID="{B5CA6821-3EBE-4BA0-BD01-624E104B055E}" presName="bkgdShape" presStyleLbl="node1" presStyleIdx="9" presStyleCnt="14"/>
      <dgm:spPr/>
    </dgm:pt>
    <dgm:pt modelId="{4142F79A-2159-4C9B-B5C4-8D231F4E61FC}" type="pres">
      <dgm:prSet presAssocID="{B5CA6821-3EBE-4BA0-BD01-624E104B055E}" presName="nodeTx" presStyleLbl="node1" presStyleIdx="9" presStyleCnt="14">
        <dgm:presLayoutVars>
          <dgm:bulletEnabled val="1"/>
        </dgm:presLayoutVars>
      </dgm:prSet>
      <dgm:spPr/>
    </dgm:pt>
    <dgm:pt modelId="{76C66AD4-873A-4BDA-8DE9-D96773F62AF4}" type="pres">
      <dgm:prSet presAssocID="{B5CA6821-3EBE-4BA0-BD01-624E104B055E}" presName="invisiNode" presStyleLbl="node1" presStyleIdx="9" presStyleCnt="14"/>
      <dgm:spPr/>
    </dgm:pt>
    <dgm:pt modelId="{EE0FF650-6C48-4470-BE28-1E974223F034}" type="pres">
      <dgm:prSet presAssocID="{B5CA6821-3EBE-4BA0-BD01-624E104B055E}" presName="imagNode" presStyleLbl="fgImgPlace1" presStyleIdx="9" presStyleCnt="14"/>
      <dgm:spPr>
        <a:blipFill>
          <a:blip xmlns:r="http://schemas.openxmlformats.org/officeDocument/2006/relationships" r:embed="rId6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ulsação"/>
        </a:ext>
      </dgm:extLst>
    </dgm:pt>
    <dgm:pt modelId="{ED4143DA-FFDE-4B1C-92E0-916341AA45DD}" type="pres">
      <dgm:prSet presAssocID="{618D87F5-5C9F-4F09-8F94-3B4CC8EA6EE6}" presName="sibTrans" presStyleLbl="sibTrans2D1" presStyleIdx="0" presStyleCnt="0"/>
      <dgm:spPr/>
    </dgm:pt>
    <dgm:pt modelId="{C4AAE2CD-8CD1-4F2D-8BE6-5BD0CBE7E4C1}" type="pres">
      <dgm:prSet presAssocID="{CFFA127E-FF6D-43E6-B788-2935BB0F24CD}" presName="compNode" presStyleCnt="0"/>
      <dgm:spPr/>
    </dgm:pt>
    <dgm:pt modelId="{8A35591D-AA8D-4BA6-B190-28FC46CF4BE7}" type="pres">
      <dgm:prSet presAssocID="{CFFA127E-FF6D-43E6-B788-2935BB0F24CD}" presName="bkgdShape" presStyleLbl="node1" presStyleIdx="10" presStyleCnt="14"/>
      <dgm:spPr/>
    </dgm:pt>
    <dgm:pt modelId="{8E69F182-6AA6-421F-80EF-2673D4ED01CF}" type="pres">
      <dgm:prSet presAssocID="{CFFA127E-FF6D-43E6-B788-2935BB0F24CD}" presName="nodeTx" presStyleLbl="node1" presStyleIdx="10" presStyleCnt="14">
        <dgm:presLayoutVars>
          <dgm:bulletEnabled val="1"/>
        </dgm:presLayoutVars>
      </dgm:prSet>
      <dgm:spPr/>
    </dgm:pt>
    <dgm:pt modelId="{A83C4BCE-AF19-4AB4-A592-F7773A9AC042}" type="pres">
      <dgm:prSet presAssocID="{CFFA127E-FF6D-43E6-B788-2935BB0F24CD}" presName="invisiNode" presStyleLbl="node1" presStyleIdx="10" presStyleCnt="14"/>
      <dgm:spPr/>
    </dgm:pt>
    <dgm:pt modelId="{9C0430F2-403A-4760-81CD-0AD1358665CA}" type="pres">
      <dgm:prSet presAssocID="{CFFA127E-FF6D-43E6-B788-2935BB0F24CD}" presName="imagNode" presStyleLbl="fgImgPlace1" presStyleIdx="10" presStyleCnt="14"/>
      <dgm:spPr>
        <a:blipFill>
          <a:blip xmlns:r="http://schemas.openxmlformats.org/officeDocument/2006/relationships" r:embed="rId7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lher"/>
        </a:ext>
      </dgm:extLst>
    </dgm:pt>
    <dgm:pt modelId="{BED73449-B76B-4797-8BFC-C7F4472B9E5A}" type="pres">
      <dgm:prSet presAssocID="{79717096-B975-46F4-8A35-42A605A4DA4F}" presName="sibTrans" presStyleLbl="sibTrans2D1" presStyleIdx="0" presStyleCnt="0"/>
      <dgm:spPr/>
    </dgm:pt>
    <dgm:pt modelId="{6FD5BA6E-25A9-4752-9ACC-41F1CF61AEBB}" type="pres">
      <dgm:prSet presAssocID="{37228FE7-4DC0-4048-80E5-A4A766CDAF74}" presName="compNode" presStyleCnt="0"/>
      <dgm:spPr/>
    </dgm:pt>
    <dgm:pt modelId="{DD668616-3705-4E2A-8591-ACFFF4BB701E}" type="pres">
      <dgm:prSet presAssocID="{37228FE7-4DC0-4048-80E5-A4A766CDAF74}" presName="bkgdShape" presStyleLbl="node1" presStyleIdx="11" presStyleCnt="14"/>
      <dgm:spPr/>
    </dgm:pt>
    <dgm:pt modelId="{3EB44296-CABA-4ED7-A052-8546F9D07530}" type="pres">
      <dgm:prSet presAssocID="{37228FE7-4DC0-4048-80E5-A4A766CDAF74}" presName="nodeTx" presStyleLbl="node1" presStyleIdx="11" presStyleCnt="14">
        <dgm:presLayoutVars>
          <dgm:bulletEnabled val="1"/>
        </dgm:presLayoutVars>
      </dgm:prSet>
      <dgm:spPr/>
    </dgm:pt>
    <dgm:pt modelId="{CEE29D57-4418-46F1-8F14-9B4B06CF54B9}" type="pres">
      <dgm:prSet presAssocID="{37228FE7-4DC0-4048-80E5-A4A766CDAF74}" presName="invisiNode" presStyleLbl="node1" presStyleIdx="11" presStyleCnt="14"/>
      <dgm:spPr/>
    </dgm:pt>
    <dgm:pt modelId="{C6DF6ECE-9138-4875-9300-9C96F44A583C}" type="pres">
      <dgm:prSet presAssocID="{37228FE7-4DC0-4048-80E5-A4A766CDAF74}" presName="imagNode" presStyleLbl="fgImgPlace1" presStyleIdx="11" presStyleCnt="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736FEA85-20D1-4C7A-B25B-2F60F2B903FE}" type="pres">
      <dgm:prSet presAssocID="{7203F0F9-5FF1-462C-A35D-692FDEC21263}" presName="sibTrans" presStyleLbl="sibTrans2D1" presStyleIdx="0" presStyleCnt="0"/>
      <dgm:spPr/>
    </dgm:pt>
    <dgm:pt modelId="{419A6388-6AA3-4E4B-8BD4-30BEC223345D}" type="pres">
      <dgm:prSet presAssocID="{03A4AFBE-2445-467E-A228-72E4E563E315}" presName="compNode" presStyleCnt="0"/>
      <dgm:spPr/>
    </dgm:pt>
    <dgm:pt modelId="{27F63165-B9DF-4FB4-908C-1257F8C1AAC5}" type="pres">
      <dgm:prSet presAssocID="{03A4AFBE-2445-467E-A228-72E4E563E315}" presName="bkgdShape" presStyleLbl="node1" presStyleIdx="12" presStyleCnt="14"/>
      <dgm:spPr/>
    </dgm:pt>
    <dgm:pt modelId="{02F1202F-4458-4FEE-A273-4DBF6A71EC36}" type="pres">
      <dgm:prSet presAssocID="{03A4AFBE-2445-467E-A228-72E4E563E315}" presName="nodeTx" presStyleLbl="node1" presStyleIdx="12" presStyleCnt="14">
        <dgm:presLayoutVars>
          <dgm:bulletEnabled val="1"/>
        </dgm:presLayoutVars>
      </dgm:prSet>
      <dgm:spPr/>
    </dgm:pt>
    <dgm:pt modelId="{29805ECE-55AB-4811-8EBF-603B0877F7EB}" type="pres">
      <dgm:prSet presAssocID="{03A4AFBE-2445-467E-A228-72E4E563E315}" presName="invisiNode" presStyleLbl="node1" presStyleIdx="12" presStyleCnt="14"/>
      <dgm:spPr/>
    </dgm:pt>
    <dgm:pt modelId="{7C37129E-62E2-4C0A-BECD-63B62BE7BD6B}" type="pres">
      <dgm:prSet presAssocID="{03A4AFBE-2445-467E-A228-72E4E563E315}" presName="imagNode" presStyleLbl="fgImgPlace1" presStyleIdx="12" presStyleCnt="1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lher"/>
        </a:ext>
      </dgm:extLst>
    </dgm:pt>
    <dgm:pt modelId="{2C746A65-B8BB-432A-9714-B9CDE738456B}" type="pres">
      <dgm:prSet presAssocID="{57AEFAAF-B7F5-4ED1-994E-69ACD1E47BD9}" presName="sibTrans" presStyleLbl="sibTrans2D1" presStyleIdx="0" presStyleCnt="0"/>
      <dgm:spPr/>
    </dgm:pt>
    <dgm:pt modelId="{F4D66BB5-76B1-4143-8DAB-E5EF68CFB0FA}" type="pres">
      <dgm:prSet presAssocID="{351842D8-C17D-4B53-99CA-6FCFACB549D8}" presName="compNode" presStyleCnt="0"/>
      <dgm:spPr/>
    </dgm:pt>
    <dgm:pt modelId="{16D8ABD5-06BB-4922-8DBE-0C84E7AD7810}" type="pres">
      <dgm:prSet presAssocID="{351842D8-C17D-4B53-99CA-6FCFACB549D8}" presName="bkgdShape" presStyleLbl="node1" presStyleIdx="13" presStyleCnt="14"/>
      <dgm:spPr/>
    </dgm:pt>
    <dgm:pt modelId="{C8A6FE67-387A-4B21-AB7A-F3BFFAE7C20E}" type="pres">
      <dgm:prSet presAssocID="{351842D8-C17D-4B53-99CA-6FCFACB549D8}" presName="nodeTx" presStyleLbl="node1" presStyleIdx="13" presStyleCnt="14">
        <dgm:presLayoutVars>
          <dgm:bulletEnabled val="1"/>
        </dgm:presLayoutVars>
      </dgm:prSet>
      <dgm:spPr/>
    </dgm:pt>
    <dgm:pt modelId="{662337E9-632D-4801-941E-E08BFDF6B924}" type="pres">
      <dgm:prSet presAssocID="{351842D8-C17D-4B53-99CA-6FCFACB549D8}" presName="invisiNode" presStyleLbl="node1" presStyleIdx="13" presStyleCnt="14"/>
      <dgm:spPr/>
    </dgm:pt>
    <dgm:pt modelId="{30261445-A67F-4F95-88A6-7CCA310FF107}" type="pres">
      <dgm:prSet presAssocID="{351842D8-C17D-4B53-99CA-6FCFACB549D8}" presName="imagNode" presStyleLbl="fgImgPlace1" presStyleIdx="13" presStyleCnt="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</dgm:ptLst>
  <dgm:cxnLst>
    <dgm:cxn modelId="{41705E03-B5C5-4855-9340-CB574891B5D0}" type="presOf" srcId="{618D87F5-5C9F-4F09-8F94-3B4CC8EA6EE6}" destId="{ED4143DA-FFDE-4B1C-92E0-916341AA45DD}" srcOrd="0" destOrd="0" presId="urn:microsoft.com/office/officeart/2005/8/layout/hList7"/>
    <dgm:cxn modelId="{E011D10C-CC4C-4BB8-A032-FD2AF0F5864A}" type="presOf" srcId="{2FFA52C5-3DE9-4CB7-966A-884AE38C8AF9}" destId="{94168C44-4182-4AFB-A1EF-3085A8B57EBE}" srcOrd="0" destOrd="0" presId="urn:microsoft.com/office/officeart/2005/8/layout/hList7"/>
    <dgm:cxn modelId="{D413541C-265F-42EA-9560-BD50A26E7DF9}" type="presOf" srcId="{351842D8-C17D-4B53-99CA-6FCFACB549D8}" destId="{C8A6FE67-387A-4B21-AB7A-F3BFFAE7C20E}" srcOrd="1" destOrd="0" presId="urn:microsoft.com/office/officeart/2005/8/layout/hList7"/>
    <dgm:cxn modelId="{1F8CAA20-8957-46D4-BA40-4F82030E21C0}" srcId="{37770814-0958-43DE-8A8B-06022AC1A40F}" destId="{0C00031D-0854-43E0-8185-D670C3C5E80F}" srcOrd="3" destOrd="0" parTransId="{72D8E534-26A5-4013-A9D3-85556D639643}" sibTransId="{79A3D005-1B3E-417B-A065-E8CBE046F3D4}"/>
    <dgm:cxn modelId="{2128C324-7AB4-43DF-91C3-29DF5D0F5E17}" type="presOf" srcId="{30E484EB-6FBB-4EA2-A073-169EDF9BA465}" destId="{4D81D547-3C12-48E8-982B-409E22188D48}" srcOrd="1" destOrd="0" presId="urn:microsoft.com/office/officeart/2005/8/layout/hList7"/>
    <dgm:cxn modelId="{B605E726-5EF9-4BE9-8288-80EEB732BA45}" type="presOf" srcId="{EA68CE70-9F61-4E94-B454-BF75FF8312BB}" destId="{0E02D956-95DF-4E5A-B252-AE0AEDE9E2AC}" srcOrd="1" destOrd="0" presId="urn:microsoft.com/office/officeart/2005/8/layout/hList7"/>
    <dgm:cxn modelId="{9B22AA2A-A820-4D8D-A77D-484C40DA61B0}" type="presOf" srcId="{F521EA79-1CE7-4D69-8E85-B13CF6F563C5}" destId="{DD1EF787-D1E7-4403-99C8-178FF4AE9D29}" srcOrd="0" destOrd="0" presId="urn:microsoft.com/office/officeart/2005/8/layout/hList7"/>
    <dgm:cxn modelId="{13D1C339-A9E5-49B1-9EF8-59AD33F98D5B}" type="presOf" srcId="{1E44E6FE-E56D-4A3A-9EFD-68858BA5D4CE}" destId="{E77F7867-B263-4C72-AC3A-DF66CBA26C3C}" srcOrd="1" destOrd="0" presId="urn:microsoft.com/office/officeart/2005/8/layout/hList7"/>
    <dgm:cxn modelId="{28A5FD3A-8578-4C2C-A089-9C8C9643B73A}" type="presOf" srcId="{37228FE7-4DC0-4048-80E5-A4A766CDAF74}" destId="{DD668616-3705-4E2A-8591-ACFFF4BB701E}" srcOrd="0" destOrd="0" presId="urn:microsoft.com/office/officeart/2005/8/layout/hList7"/>
    <dgm:cxn modelId="{357FF73E-5B4B-44A0-8F2C-C8B55FD5AD2C}" srcId="{37770814-0958-43DE-8A8B-06022AC1A40F}" destId="{B5CA6821-3EBE-4BA0-BD01-624E104B055E}" srcOrd="9" destOrd="0" parTransId="{49D5B17F-F0D6-4522-BDD0-BF5D1A332CAE}" sibTransId="{618D87F5-5C9F-4F09-8F94-3B4CC8EA6EE6}"/>
    <dgm:cxn modelId="{A8920762-F365-4F9E-92BD-DAD5CCB3FBF7}" type="presOf" srcId="{56D0BBA2-BAE9-4993-832E-6B48831DB03B}" destId="{758BD910-D29F-439B-930C-92BCDE7FE9B0}" srcOrd="1" destOrd="0" presId="urn:microsoft.com/office/officeart/2005/8/layout/hList7"/>
    <dgm:cxn modelId="{0F13B842-611A-4C0A-A9D6-D29D31521A07}" srcId="{37770814-0958-43DE-8A8B-06022AC1A40F}" destId="{1E44E6FE-E56D-4A3A-9EFD-68858BA5D4CE}" srcOrd="4" destOrd="0" parTransId="{2671424A-5765-4067-9673-7AAD2393AAD6}" sibTransId="{1924EC4D-1940-4CC6-A824-A2F0C202C5BE}"/>
    <dgm:cxn modelId="{74264563-F3F6-4B98-BB6D-2010FAADBBB6}" type="presOf" srcId="{57AEFAAF-B7F5-4ED1-994E-69ACD1E47BD9}" destId="{2C746A65-B8BB-432A-9714-B9CDE738456B}" srcOrd="0" destOrd="0" presId="urn:microsoft.com/office/officeart/2005/8/layout/hList7"/>
    <dgm:cxn modelId="{B63BEE44-A4A6-44D9-B43D-FD533F4FB041}" type="presOf" srcId="{03A4AFBE-2445-467E-A228-72E4E563E315}" destId="{02F1202F-4458-4FEE-A273-4DBF6A71EC36}" srcOrd="1" destOrd="0" presId="urn:microsoft.com/office/officeart/2005/8/layout/hList7"/>
    <dgm:cxn modelId="{84989B65-0CD5-42E8-B5DD-BECA74D90F03}" type="presOf" srcId="{6C560A37-88CA-4E9C-9D84-7F518D0C67F1}" destId="{74C306ED-E841-4949-956A-231221D0AE92}" srcOrd="0" destOrd="0" presId="urn:microsoft.com/office/officeart/2005/8/layout/hList7"/>
    <dgm:cxn modelId="{25575047-3381-48B4-B385-0A2D82E32898}" srcId="{37770814-0958-43DE-8A8B-06022AC1A40F}" destId="{EA68CE70-9F61-4E94-B454-BF75FF8312BB}" srcOrd="0" destOrd="0" parTransId="{68EFC593-2C1E-4F4A-95E0-E89EFCBE506C}" sibTransId="{F521EA79-1CE7-4D69-8E85-B13CF6F563C5}"/>
    <dgm:cxn modelId="{822EAB49-2438-4CC4-9C0B-C7D3EE88B2C6}" type="presOf" srcId="{494CC0EB-6364-4077-99CA-676BA9D3A41C}" destId="{7FFFDCB8-6C73-4B1C-8398-F861B5F8626D}" srcOrd="1" destOrd="0" presId="urn:microsoft.com/office/officeart/2005/8/layout/hList7"/>
    <dgm:cxn modelId="{D7133A4C-0F50-4F58-8A37-BE07A6CA19D5}" srcId="{37770814-0958-43DE-8A8B-06022AC1A40F}" destId="{6C560A37-88CA-4E9C-9D84-7F518D0C67F1}" srcOrd="2" destOrd="0" parTransId="{6521C3D9-333C-4D0B-9148-8E54DB54431F}" sibTransId="{2FFA52C5-3DE9-4CB7-966A-884AE38C8AF9}"/>
    <dgm:cxn modelId="{DFCDA04D-ACC4-4A9A-936C-844787E7004B}" type="presOf" srcId="{6C560A37-88CA-4E9C-9D84-7F518D0C67F1}" destId="{C0589080-DC16-4138-8D03-AB480131069E}" srcOrd="1" destOrd="0" presId="urn:microsoft.com/office/officeart/2005/8/layout/hList7"/>
    <dgm:cxn modelId="{2E81D36F-D75F-4690-A653-AC900C17EA7E}" type="presOf" srcId="{79717096-B975-46F4-8A35-42A605A4DA4F}" destId="{BED73449-B76B-4797-8BFC-C7F4472B9E5A}" srcOrd="0" destOrd="0" presId="urn:microsoft.com/office/officeart/2005/8/layout/hList7"/>
    <dgm:cxn modelId="{99096E70-2B60-43C6-9829-C3DBAF033169}" type="presOf" srcId="{BE7CAA9A-973B-4C48-B925-C5400A31988F}" destId="{821C465A-9329-4068-B8BD-B5E8577C44DF}" srcOrd="0" destOrd="0" presId="urn:microsoft.com/office/officeart/2005/8/layout/hList7"/>
    <dgm:cxn modelId="{838F5352-14D5-4C05-8CF1-459F1FA6E070}" type="presOf" srcId="{03A4AFBE-2445-467E-A228-72E4E563E315}" destId="{27F63165-B9DF-4FB4-908C-1257F8C1AAC5}" srcOrd="0" destOrd="0" presId="urn:microsoft.com/office/officeart/2005/8/layout/hList7"/>
    <dgm:cxn modelId="{6418B776-EA6F-4E0E-BE8E-0EE21EAA44A7}" type="presOf" srcId="{CBE4A151-444B-4338-96FA-2EFA6BF1001C}" destId="{506F83A6-3F39-4136-B0F2-4018FA8A2BD7}" srcOrd="0" destOrd="0" presId="urn:microsoft.com/office/officeart/2005/8/layout/hList7"/>
    <dgm:cxn modelId="{3D718357-7301-446E-9B6B-C6CB658A1CD3}" srcId="{37770814-0958-43DE-8A8B-06022AC1A40F}" destId="{351842D8-C17D-4B53-99CA-6FCFACB549D8}" srcOrd="13" destOrd="0" parTransId="{53640E83-EF9D-4943-B543-9C7ECA1047C8}" sibTransId="{A78B0E59-234B-4C98-8091-BBAC6D5ADECD}"/>
    <dgm:cxn modelId="{D7D1FB58-3433-4D6F-88D6-B3472D09E44D}" srcId="{37770814-0958-43DE-8A8B-06022AC1A40F}" destId="{494CC0EB-6364-4077-99CA-676BA9D3A41C}" srcOrd="6" destOrd="0" parTransId="{F6BA32D8-8D88-48CF-8654-6820B4C2EBF8}" sibTransId="{427DF5D7-94BA-47BE-A859-BBC4872F2BA5}"/>
    <dgm:cxn modelId="{587C3E79-4787-4F85-983C-C7FB7C44D41B}" srcId="{37770814-0958-43DE-8A8B-06022AC1A40F}" destId="{357FD2D3-BDA8-4C28-9868-7958F828B537}" srcOrd="7" destOrd="0" parTransId="{6B5FEB0C-5387-4C8D-8051-E4AE8371A671}" sibTransId="{BE7CAA9A-973B-4C48-B925-C5400A31988F}"/>
    <dgm:cxn modelId="{8EC5167B-02F8-4455-A894-335B9163816C}" type="presOf" srcId="{37228FE7-4DC0-4048-80E5-A4A766CDAF74}" destId="{3EB44296-CABA-4ED7-A052-8546F9D07530}" srcOrd="1" destOrd="0" presId="urn:microsoft.com/office/officeart/2005/8/layout/hList7"/>
    <dgm:cxn modelId="{4763E27E-4476-47C5-A3A0-D588D8D7F768}" type="presOf" srcId="{7CCA596C-0CE8-4C5A-AAE7-6955120B902D}" destId="{36D838EF-84A5-4AB7-81C0-94014F66312B}" srcOrd="0" destOrd="0" presId="urn:microsoft.com/office/officeart/2005/8/layout/hList7"/>
    <dgm:cxn modelId="{FBD4DA80-C15A-4939-801B-2D8CAB452D68}" type="presOf" srcId="{30E484EB-6FBB-4EA2-A073-169EDF9BA465}" destId="{E35CDCE5-BF65-4109-9FDD-F5A154F0BF2A}" srcOrd="0" destOrd="0" presId="urn:microsoft.com/office/officeart/2005/8/layout/hList7"/>
    <dgm:cxn modelId="{BC79D681-F2D4-44DA-A505-FF6F514EA0BB}" type="presOf" srcId="{1924EC4D-1940-4CC6-A824-A2F0C202C5BE}" destId="{CD02333B-53D6-49F3-BAC4-A698A187C741}" srcOrd="0" destOrd="0" presId="urn:microsoft.com/office/officeart/2005/8/layout/hList7"/>
    <dgm:cxn modelId="{16D5D781-61A0-426C-B172-602CAE268789}" type="presOf" srcId="{357FD2D3-BDA8-4C28-9868-7958F828B537}" destId="{981DE48E-878B-4E9B-A61D-799A2C273CB7}" srcOrd="1" destOrd="0" presId="urn:microsoft.com/office/officeart/2005/8/layout/hList7"/>
    <dgm:cxn modelId="{1A068782-8A98-4BD5-9A57-B6F6037494C4}" type="presOf" srcId="{1E44E6FE-E56D-4A3A-9EFD-68858BA5D4CE}" destId="{796641FD-3F5A-41B3-8D15-3536B8578B0E}" srcOrd="0" destOrd="0" presId="urn:microsoft.com/office/officeart/2005/8/layout/hList7"/>
    <dgm:cxn modelId="{E6871587-305D-44DD-9378-17BAE08581A9}" type="presOf" srcId="{37770814-0958-43DE-8A8B-06022AC1A40F}" destId="{DCA7AB56-90BB-48FB-A985-EB2D381B9C47}" srcOrd="0" destOrd="0" presId="urn:microsoft.com/office/officeart/2005/8/layout/hList7"/>
    <dgm:cxn modelId="{04312E87-558B-405C-9E35-A74C23263D97}" type="presOf" srcId="{B5CA6821-3EBE-4BA0-BD01-624E104B055E}" destId="{4142F79A-2159-4C9B-B5C4-8D231F4E61FC}" srcOrd="1" destOrd="0" presId="urn:microsoft.com/office/officeart/2005/8/layout/hList7"/>
    <dgm:cxn modelId="{E473248E-8734-420F-BD9D-6BF0C95AD35A}" srcId="{37770814-0958-43DE-8A8B-06022AC1A40F}" destId="{56D0BBA2-BAE9-4993-832E-6B48831DB03B}" srcOrd="8" destOrd="0" parTransId="{A809E24F-6864-49EE-B251-C562D74EA3BF}" sibTransId="{F7EE03B5-48B9-4A58-841B-BAB75B1A2F99}"/>
    <dgm:cxn modelId="{F4F3F08F-933D-4B35-911E-D8F95D8ECE18}" type="presOf" srcId="{427DF5D7-94BA-47BE-A859-BBC4872F2BA5}" destId="{CB642B90-BC5B-4E4C-9F31-2AB791E9DDCF}" srcOrd="0" destOrd="0" presId="urn:microsoft.com/office/officeart/2005/8/layout/hList7"/>
    <dgm:cxn modelId="{BF7E9091-16E1-4B64-AEF7-839DD94E6F7C}" type="presOf" srcId="{351842D8-C17D-4B53-99CA-6FCFACB549D8}" destId="{16D8ABD5-06BB-4922-8DBE-0C84E7AD7810}" srcOrd="0" destOrd="0" presId="urn:microsoft.com/office/officeart/2005/8/layout/hList7"/>
    <dgm:cxn modelId="{B1201093-BF69-4136-A383-7B325B2437A9}" srcId="{37770814-0958-43DE-8A8B-06022AC1A40F}" destId="{37228FE7-4DC0-4048-80E5-A4A766CDAF74}" srcOrd="11" destOrd="0" parTransId="{F078F843-F680-411F-8FCB-C07CED3789DC}" sibTransId="{7203F0F9-5FF1-462C-A35D-692FDEC21263}"/>
    <dgm:cxn modelId="{38D4AC94-78AF-49E3-9A66-E0F108795676}" type="presOf" srcId="{CFFA127E-FF6D-43E6-B788-2935BB0F24CD}" destId="{8A35591D-AA8D-4BA6-B190-28FC46CF4BE7}" srcOrd="0" destOrd="0" presId="urn:microsoft.com/office/officeart/2005/8/layout/hList7"/>
    <dgm:cxn modelId="{E65A1798-2330-402C-BCDC-513726188E94}" type="presOf" srcId="{CFFA127E-FF6D-43E6-B788-2935BB0F24CD}" destId="{8E69F182-6AA6-421F-80EF-2673D4ED01CF}" srcOrd="1" destOrd="0" presId="urn:microsoft.com/office/officeart/2005/8/layout/hList7"/>
    <dgm:cxn modelId="{18F3E69F-DB0D-4043-AD0F-5CB682FD4724}" srcId="{37770814-0958-43DE-8A8B-06022AC1A40F}" destId="{03A4AFBE-2445-467E-A228-72E4E563E315}" srcOrd="12" destOrd="0" parTransId="{B33837A0-AF7E-4F93-9F1E-6DCAD1DA0019}" sibTransId="{57AEFAAF-B7F5-4ED1-994E-69ACD1E47BD9}"/>
    <dgm:cxn modelId="{1F48FFA2-0D06-4C5C-9A60-8666274E7A46}" type="presOf" srcId="{79A3D005-1B3E-417B-A065-E8CBE046F3D4}" destId="{E2278E3C-DCD9-4068-AF08-6749E9FB3DCB}" srcOrd="0" destOrd="0" presId="urn:microsoft.com/office/officeart/2005/8/layout/hList7"/>
    <dgm:cxn modelId="{554EC7A4-6781-418B-B9B0-F75743BEF0ED}" type="presOf" srcId="{0C00031D-0854-43E0-8185-D670C3C5E80F}" destId="{303DFA9A-6FD8-42B3-A5BB-716CD127F0AC}" srcOrd="0" destOrd="0" presId="urn:microsoft.com/office/officeart/2005/8/layout/hList7"/>
    <dgm:cxn modelId="{2650DAA4-D246-4700-A8BC-86C4CDF32EBE}" type="presOf" srcId="{494CC0EB-6364-4077-99CA-676BA9D3A41C}" destId="{165B62EE-8065-4CF6-976F-795E7DE30A6D}" srcOrd="0" destOrd="0" presId="urn:microsoft.com/office/officeart/2005/8/layout/hList7"/>
    <dgm:cxn modelId="{A299DFA8-A0E9-408B-ADEC-E357395FE376}" srcId="{37770814-0958-43DE-8A8B-06022AC1A40F}" destId="{CFFA127E-FF6D-43E6-B788-2935BB0F24CD}" srcOrd="10" destOrd="0" parTransId="{A59139B7-5B0A-48A1-B893-243AFDD17A04}" sibTransId="{79717096-B975-46F4-8A35-42A605A4DA4F}"/>
    <dgm:cxn modelId="{B658FCA9-9E1B-4699-B991-6E6CA268FA42}" type="presOf" srcId="{7CCA596C-0CE8-4C5A-AAE7-6955120B902D}" destId="{794B4FE4-34EC-41B2-A824-9FD32DE2BA69}" srcOrd="1" destOrd="0" presId="urn:microsoft.com/office/officeart/2005/8/layout/hList7"/>
    <dgm:cxn modelId="{84A22DB7-D7FF-4B70-9599-EE29FA8276CB}" type="presOf" srcId="{2627C5E7-DB61-4C0E-BCC5-5CDEA30377C6}" destId="{296D0158-A6B0-45C3-880E-DA0B2337E738}" srcOrd="0" destOrd="0" presId="urn:microsoft.com/office/officeart/2005/8/layout/hList7"/>
    <dgm:cxn modelId="{A7916CC5-0406-4D09-9A6C-4F88CB5269F4}" srcId="{37770814-0958-43DE-8A8B-06022AC1A40F}" destId="{30E484EB-6FBB-4EA2-A073-169EDF9BA465}" srcOrd="5" destOrd="0" parTransId="{3E7A9922-0211-4B94-A8AB-78F515D21E21}" sibTransId="{CBE4A151-444B-4338-96FA-2EFA6BF1001C}"/>
    <dgm:cxn modelId="{3F5127CC-7CA1-4A07-AE8F-9E143B44D292}" type="presOf" srcId="{EA68CE70-9F61-4E94-B454-BF75FF8312BB}" destId="{02F03DC5-0C60-4C3E-A793-C35E3E628EEA}" srcOrd="0" destOrd="0" presId="urn:microsoft.com/office/officeart/2005/8/layout/hList7"/>
    <dgm:cxn modelId="{D1E786CD-20D8-4C2E-A7BC-BFDC5CF5EA5A}" type="presOf" srcId="{7203F0F9-5FF1-462C-A35D-692FDEC21263}" destId="{736FEA85-20D1-4C7A-B25B-2F60F2B903FE}" srcOrd="0" destOrd="0" presId="urn:microsoft.com/office/officeart/2005/8/layout/hList7"/>
    <dgm:cxn modelId="{38F116CF-2E18-4788-A593-28904B135BA1}" type="presOf" srcId="{56D0BBA2-BAE9-4993-832E-6B48831DB03B}" destId="{36F35788-5605-4A5C-810D-589FF125929F}" srcOrd="0" destOrd="0" presId="urn:microsoft.com/office/officeart/2005/8/layout/hList7"/>
    <dgm:cxn modelId="{5981E2CF-531D-4D29-AF98-21DCAC4F5EC4}" type="presOf" srcId="{0C00031D-0854-43E0-8185-D670C3C5E80F}" destId="{87D3DB99-7BA5-4632-8AFF-0B6865689CD4}" srcOrd="1" destOrd="0" presId="urn:microsoft.com/office/officeart/2005/8/layout/hList7"/>
    <dgm:cxn modelId="{52FFC5D7-45CD-4DD8-8030-E757DA927382}" type="presOf" srcId="{F7EE03B5-48B9-4A58-841B-BAB75B1A2F99}" destId="{0E51A03A-306C-4458-A0DA-73CF355DB902}" srcOrd="0" destOrd="0" presId="urn:microsoft.com/office/officeart/2005/8/layout/hList7"/>
    <dgm:cxn modelId="{0DCB1EE6-565C-4C51-9559-7540B1FC676F}" type="presOf" srcId="{357FD2D3-BDA8-4C28-9868-7958F828B537}" destId="{9491EC06-208D-4A95-A522-9FD169A567CC}" srcOrd="0" destOrd="0" presId="urn:microsoft.com/office/officeart/2005/8/layout/hList7"/>
    <dgm:cxn modelId="{9E8065F8-E8FC-44D0-888F-92FC2BBC25AC}" srcId="{37770814-0958-43DE-8A8B-06022AC1A40F}" destId="{7CCA596C-0CE8-4C5A-AAE7-6955120B902D}" srcOrd="1" destOrd="0" parTransId="{20097794-5DB7-4C18-A524-6F216E616FAB}" sibTransId="{2627C5E7-DB61-4C0E-BCC5-5CDEA30377C6}"/>
    <dgm:cxn modelId="{C4F051FF-AF5A-408C-9CC8-0B14E74F34DE}" type="presOf" srcId="{B5CA6821-3EBE-4BA0-BD01-624E104B055E}" destId="{5B65A4B8-6289-40D6-A450-CFF0FF865D67}" srcOrd="0" destOrd="0" presId="urn:microsoft.com/office/officeart/2005/8/layout/hList7"/>
    <dgm:cxn modelId="{7E61228C-2A41-419C-AFBF-6347C4613C0A}" type="presParOf" srcId="{DCA7AB56-90BB-48FB-A985-EB2D381B9C47}" destId="{C185F662-9ED0-4CBA-B74F-65CBF3905846}" srcOrd="0" destOrd="0" presId="urn:microsoft.com/office/officeart/2005/8/layout/hList7"/>
    <dgm:cxn modelId="{620C9E45-9B7D-4D70-AD93-124C89E811BA}" type="presParOf" srcId="{DCA7AB56-90BB-48FB-A985-EB2D381B9C47}" destId="{5C26A776-F223-4298-B81F-0DE418E3E63A}" srcOrd="1" destOrd="0" presId="urn:microsoft.com/office/officeart/2005/8/layout/hList7"/>
    <dgm:cxn modelId="{C1F6EFAE-6DBD-4B8E-A335-50133482C413}" type="presParOf" srcId="{5C26A776-F223-4298-B81F-0DE418E3E63A}" destId="{0C1DFDAA-D39E-44F9-B8F4-149137EE2736}" srcOrd="0" destOrd="0" presId="urn:microsoft.com/office/officeart/2005/8/layout/hList7"/>
    <dgm:cxn modelId="{B1447788-8912-496F-B94C-C722088B57D0}" type="presParOf" srcId="{0C1DFDAA-D39E-44F9-B8F4-149137EE2736}" destId="{02F03DC5-0C60-4C3E-A793-C35E3E628EEA}" srcOrd="0" destOrd="0" presId="urn:microsoft.com/office/officeart/2005/8/layout/hList7"/>
    <dgm:cxn modelId="{44311AAD-E20A-4823-8E76-246E6A2B6914}" type="presParOf" srcId="{0C1DFDAA-D39E-44F9-B8F4-149137EE2736}" destId="{0E02D956-95DF-4E5A-B252-AE0AEDE9E2AC}" srcOrd="1" destOrd="0" presId="urn:microsoft.com/office/officeart/2005/8/layout/hList7"/>
    <dgm:cxn modelId="{E5C8D1EE-389F-447F-A8D0-C49D15E1543E}" type="presParOf" srcId="{0C1DFDAA-D39E-44F9-B8F4-149137EE2736}" destId="{563C4C11-CE15-4401-A0A1-0BAD08A2C5F3}" srcOrd="2" destOrd="0" presId="urn:microsoft.com/office/officeart/2005/8/layout/hList7"/>
    <dgm:cxn modelId="{96472283-1AB6-4981-8EE7-110F5CDE2D97}" type="presParOf" srcId="{0C1DFDAA-D39E-44F9-B8F4-149137EE2736}" destId="{304AC5F0-F02A-4F58-BC50-2DBF897A084A}" srcOrd="3" destOrd="0" presId="urn:microsoft.com/office/officeart/2005/8/layout/hList7"/>
    <dgm:cxn modelId="{70E61557-9996-4999-8D22-68310897F792}" type="presParOf" srcId="{5C26A776-F223-4298-B81F-0DE418E3E63A}" destId="{DD1EF787-D1E7-4403-99C8-178FF4AE9D29}" srcOrd="1" destOrd="0" presId="urn:microsoft.com/office/officeart/2005/8/layout/hList7"/>
    <dgm:cxn modelId="{9B73C591-F496-446B-999C-1AE0D69262F8}" type="presParOf" srcId="{5C26A776-F223-4298-B81F-0DE418E3E63A}" destId="{34BA2C08-BDF2-4609-B464-07E7D0C9091B}" srcOrd="2" destOrd="0" presId="urn:microsoft.com/office/officeart/2005/8/layout/hList7"/>
    <dgm:cxn modelId="{7DB78A6F-7CD1-4FE8-9CE8-9754DC0DF075}" type="presParOf" srcId="{34BA2C08-BDF2-4609-B464-07E7D0C9091B}" destId="{36D838EF-84A5-4AB7-81C0-94014F66312B}" srcOrd="0" destOrd="0" presId="urn:microsoft.com/office/officeart/2005/8/layout/hList7"/>
    <dgm:cxn modelId="{5F4D9F3B-4A9E-4CD0-9BEB-89D671B3F7AA}" type="presParOf" srcId="{34BA2C08-BDF2-4609-B464-07E7D0C9091B}" destId="{794B4FE4-34EC-41B2-A824-9FD32DE2BA69}" srcOrd="1" destOrd="0" presId="urn:microsoft.com/office/officeart/2005/8/layout/hList7"/>
    <dgm:cxn modelId="{555ED697-5FD4-49F3-9E90-3274DE10DBFB}" type="presParOf" srcId="{34BA2C08-BDF2-4609-B464-07E7D0C9091B}" destId="{676EDD5B-CF5D-4201-A07C-302563FA018F}" srcOrd="2" destOrd="0" presId="urn:microsoft.com/office/officeart/2005/8/layout/hList7"/>
    <dgm:cxn modelId="{72A473CD-629D-4FB2-B671-7305FE0172F7}" type="presParOf" srcId="{34BA2C08-BDF2-4609-B464-07E7D0C9091B}" destId="{DD83D519-86CB-4BC1-8613-FB88DAD129CF}" srcOrd="3" destOrd="0" presId="urn:microsoft.com/office/officeart/2005/8/layout/hList7"/>
    <dgm:cxn modelId="{06A883C0-95C6-4D2F-8DB7-97AA0D092090}" type="presParOf" srcId="{5C26A776-F223-4298-B81F-0DE418E3E63A}" destId="{296D0158-A6B0-45C3-880E-DA0B2337E738}" srcOrd="3" destOrd="0" presId="urn:microsoft.com/office/officeart/2005/8/layout/hList7"/>
    <dgm:cxn modelId="{92097FB7-3362-4E40-B398-22DA6F561A8E}" type="presParOf" srcId="{5C26A776-F223-4298-B81F-0DE418E3E63A}" destId="{7D7C1370-3DC9-4D6E-BA2E-64DC05DBF438}" srcOrd="4" destOrd="0" presId="urn:microsoft.com/office/officeart/2005/8/layout/hList7"/>
    <dgm:cxn modelId="{A832D95B-D1C3-4653-BF8B-25C30EF9F719}" type="presParOf" srcId="{7D7C1370-3DC9-4D6E-BA2E-64DC05DBF438}" destId="{74C306ED-E841-4949-956A-231221D0AE92}" srcOrd="0" destOrd="0" presId="urn:microsoft.com/office/officeart/2005/8/layout/hList7"/>
    <dgm:cxn modelId="{3963E0DF-5780-46AF-B797-3A7293E00B67}" type="presParOf" srcId="{7D7C1370-3DC9-4D6E-BA2E-64DC05DBF438}" destId="{C0589080-DC16-4138-8D03-AB480131069E}" srcOrd="1" destOrd="0" presId="urn:microsoft.com/office/officeart/2005/8/layout/hList7"/>
    <dgm:cxn modelId="{8DB61D32-5945-43D3-BE9E-135ECC826AE8}" type="presParOf" srcId="{7D7C1370-3DC9-4D6E-BA2E-64DC05DBF438}" destId="{E3C4414C-7C64-4070-B889-8E9B02D5E591}" srcOrd="2" destOrd="0" presId="urn:microsoft.com/office/officeart/2005/8/layout/hList7"/>
    <dgm:cxn modelId="{74291542-6174-4995-831B-056E0B854CFD}" type="presParOf" srcId="{7D7C1370-3DC9-4D6E-BA2E-64DC05DBF438}" destId="{0C3C20BE-AFDE-4CEF-8D55-90921674BDD2}" srcOrd="3" destOrd="0" presId="urn:microsoft.com/office/officeart/2005/8/layout/hList7"/>
    <dgm:cxn modelId="{8ADB6F45-B174-47CD-AD75-1D03DE705BBE}" type="presParOf" srcId="{5C26A776-F223-4298-B81F-0DE418E3E63A}" destId="{94168C44-4182-4AFB-A1EF-3085A8B57EBE}" srcOrd="5" destOrd="0" presId="urn:microsoft.com/office/officeart/2005/8/layout/hList7"/>
    <dgm:cxn modelId="{17751B55-4A2D-4E86-A646-ACD1B8ABA8D2}" type="presParOf" srcId="{5C26A776-F223-4298-B81F-0DE418E3E63A}" destId="{395ADACB-6217-4BDB-8FA1-FD9541C6A96A}" srcOrd="6" destOrd="0" presId="urn:microsoft.com/office/officeart/2005/8/layout/hList7"/>
    <dgm:cxn modelId="{11B90167-68CD-4D6C-86F5-52353AFF76C6}" type="presParOf" srcId="{395ADACB-6217-4BDB-8FA1-FD9541C6A96A}" destId="{303DFA9A-6FD8-42B3-A5BB-716CD127F0AC}" srcOrd="0" destOrd="0" presId="urn:microsoft.com/office/officeart/2005/8/layout/hList7"/>
    <dgm:cxn modelId="{88F3E332-DE2F-4005-9B23-ED9D574C7C66}" type="presParOf" srcId="{395ADACB-6217-4BDB-8FA1-FD9541C6A96A}" destId="{87D3DB99-7BA5-4632-8AFF-0B6865689CD4}" srcOrd="1" destOrd="0" presId="urn:microsoft.com/office/officeart/2005/8/layout/hList7"/>
    <dgm:cxn modelId="{063DF622-7231-4F43-BCBC-3CE44651900B}" type="presParOf" srcId="{395ADACB-6217-4BDB-8FA1-FD9541C6A96A}" destId="{B6F92476-CA08-44C0-9ACF-BADD1E3DA2AB}" srcOrd="2" destOrd="0" presId="urn:microsoft.com/office/officeart/2005/8/layout/hList7"/>
    <dgm:cxn modelId="{6555FDE0-3B19-4438-A372-E2303205DE22}" type="presParOf" srcId="{395ADACB-6217-4BDB-8FA1-FD9541C6A96A}" destId="{3AAD5F3D-BC90-4536-A6AF-E1476A7A96A2}" srcOrd="3" destOrd="0" presId="urn:microsoft.com/office/officeart/2005/8/layout/hList7"/>
    <dgm:cxn modelId="{1B0CF5C2-2141-4613-A26F-262646F8B5A7}" type="presParOf" srcId="{5C26A776-F223-4298-B81F-0DE418E3E63A}" destId="{E2278E3C-DCD9-4068-AF08-6749E9FB3DCB}" srcOrd="7" destOrd="0" presId="urn:microsoft.com/office/officeart/2005/8/layout/hList7"/>
    <dgm:cxn modelId="{E4FFF0FF-3FFC-4F54-916A-E508199FFCEE}" type="presParOf" srcId="{5C26A776-F223-4298-B81F-0DE418E3E63A}" destId="{E0F6B716-A8C7-4EFE-8F6D-CA41D70A4130}" srcOrd="8" destOrd="0" presId="urn:microsoft.com/office/officeart/2005/8/layout/hList7"/>
    <dgm:cxn modelId="{D2E97B22-2DC0-4AAE-945F-A4DA92AF83DC}" type="presParOf" srcId="{E0F6B716-A8C7-4EFE-8F6D-CA41D70A4130}" destId="{796641FD-3F5A-41B3-8D15-3536B8578B0E}" srcOrd="0" destOrd="0" presId="urn:microsoft.com/office/officeart/2005/8/layout/hList7"/>
    <dgm:cxn modelId="{0C315788-6388-484A-B3CC-87BD6CA43111}" type="presParOf" srcId="{E0F6B716-A8C7-4EFE-8F6D-CA41D70A4130}" destId="{E77F7867-B263-4C72-AC3A-DF66CBA26C3C}" srcOrd="1" destOrd="0" presId="urn:microsoft.com/office/officeart/2005/8/layout/hList7"/>
    <dgm:cxn modelId="{2B49B779-C0D9-4E8C-8F44-2928E761BBD8}" type="presParOf" srcId="{E0F6B716-A8C7-4EFE-8F6D-CA41D70A4130}" destId="{0244D2EF-3CED-41A6-9AD0-DEDE9D05286D}" srcOrd="2" destOrd="0" presId="urn:microsoft.com/office/officeart/2005/8/layout/hList7"/>
    <dgm:cxn modelId="{F7ECC47C-F3B1-4B52-A38D-90B116DF8FD6}" type="presParOf" srcId="{E0F6B716-A8C7-4EFE-8F6D-CA41D70A4130}" destId="{7BC1CA10-D674-4C8C-BE1D-5C0520D8AFEC}" srcOrd="3" destOrd="0" presId="urn:microsoft.com/office/officeart/2005/8/layout/hList7"/>
    <dgm:cxn modelId="{02A8790A-F825-43D3-AC73-DCA77F3D2077}" type="presParOf" srcId="{5C26A776-F223-4298-B81F-0DE418E3E63A}" destId="{CD02333B-53D6-49F3-BAC4-A698A187C741}" srcOrd="9" destOrd="0" presId="urn:microsoft.com/office/officeart/2005/8/layout/hList7"/>
    <dgm:cxn modelId="{8729E4A4-30D0-4E82-A6DF-D19510AC258A}" type="presParOf" srcId="{5C26A776-F223-4298-B81F-0DE418E3E63A}" destId="{48E4A9F1-04AC-4FC7-8B92-E6E47488E84F}" srcOrd="10" destOrd="0" presId="urn:microsoft.com/office/officeart/2005/8/layout/hList7"/>
    <dgm:cxn modelId="{7FF4BDB5-E966-4C3F-BD3B-FEE23ACCEE5A}" type="presParOf" srcId="{48E4A9F1-04AC-4FC7-8B92-E6E47488E84F}" destId="{E35CDCE5-BF65-4109-9FDD-F5A154F0BF2A}" srcOrd="0" destOrd="0" presId="urn:microsoft.com/office/officeart/2005/8/layout/hList7"/>
    <dgm:cxn modelId="{6AD05204-F60C-4F7E-AE69-0EBE0834DD2B}" type="presParOf" srcId="{48E4A9F1-04AC-4FC7-8B92-E6E47488E84F}" destId="{4D81D547-3C12-48E8-982B-409E22188D48}" srcOrd="1" destOrd="0" presId="urn:microsoft.com/office/officeart/2005/8/layout/hList7"/>
    <dgm:cxn modelId="{6F9E04A3-2F01-482F-91EC-30E3FDC5A1D5}" type="presParOf" srcId="{48E4A9F1-04AC-4FC7-8B92-E6E47488E84F}" destId="{B9F79841-901D-4DE8-84F5-9D16F2A1AA35}" srcOrd="2" destOrd="0" presId="urn:microsoft.com/office/officeart/2005/8/layout/hList7"/>
    <dgm:cxn modelId="{39B983C6-3B8C-4208-B201-B5C90093204D}" type="presParOf" srcId="{48E4A9F1-04AC-4FC7-8B92-E6E47488E84F}" destId="{3ADD95FF-1A62-4E82-9E29-AEFF92F93A11}" srcOrd="3" destOrd="0" presId="urn:microsoft.com/office/officeart/2005/8/layout/hList7"/>
    <dgm:cxn modelId="{47264E86-9026-453B-A8EA-8D039CD1C863}" type="presParOf" srcId="{5C26A776-F223-4298-B81F-0DE418E3E63A}" destId="{506F83A6-3F39-4136-B0F2-4018FA8A2BD7}" srcOrd="11" destOrd="0" presId="urn:microsoft.com/office/officeart/2005/8/layout/hList7"/>
    <dgm:cxn modelId="{6CA43EFB-288F-483B-9C04-192F9F6E0918}" type="presParOf" srcId="{5C26A776-F223-4298-B81F-0DE418E3E63A}" destId="{8D41AD2E-E696-424C-A6C2-86C24343EA73}" srcOrd="12" destOrd="0" presId="urn:microsoft.com/office/officeart/2005/8/layout/hList7"/>
    <dgm:cxn modelId="{EC4A4691-49EA-496F-BEEA-443CB210989D}" type="presParOf" srcId="{8D41AD2E-E696-424C-A6C2-86C24343EA73}" destId="{165B62EE-8065-4CF6-976F-795E7DE30A6D}" srcOrd="0" destOrd="0" presId="urn:microsoft.com/office/officeart/2005/8/layout/hList7"/>
    <dgm:cxn modelId="{46AC71C7-2A64-434C-9D16-918849EE867E}" type="presParOf" srcId="{8D41AD2E-E696-424C-A6C2-86C24343EA73}" destId="{7FFFDCB8-6C73-4B1C-8398-F861B5F8626D}" srcOrd="1" destOrd="0" presId="urn:microsoft.com/office/officeart/2005/8/layout/hList7"/>
    <dgm:cxn modelId="{DC3E4134-5ACD-4CFF-890E-4FEA189B159F}" type="presParOf" srcId="{8D41AD2E-E696-424C-A6C2-86C24343EA73}" destId="{5B16F451-2FC8-4A94-8F5E-160E2372740E}" srcOrd="2" destOrd="0" presId="urn:microsoft.com/office/officeart/2005/8/layout/hList7"/>
    <dgm:cxn modelId="{EFA0EAF2-B518-46FE-8892-FEFE292ADB02}" type="presParOf" srcId="{8D41AD2E-E696-424C-A6C2-86C24343EA73}" destId="{C60FC3B0-2231-4356-BF20-BDAE3F7919C1}" srcOrd="3" destOrd="0" presId="urn:microsoft.com/office/officeart/2005/8/layout/hList7"/>
    <dgm:cxn modelId="{C506A4CA-DE38-4A97-959A-63AE495CA672}" type="presParOf" srcId="{5C26A776-F223-4298-B81F-0DE418E3E63A}" destId="{CB642B90-BC5B-4E4C-9F31-2AB791E9DDCF}" srcOrd="13" destOrd="0" presId="urn:microsoft.com/office/officeart/2005/8/layout/hList7"/>
    <dgm:cxn modelId="{D2778733-AC62-4B86-9529-D6B2C49B0831}" type="presParOf" srcId="{5C26A776-F223-4298-B81F-0DE418E3E63A}" destId="{CC5DEDCE-D839-473C-9A22-2C276CCC7673}" srcOrd="14" destOrd="0" presId="urn:microsoft.com/office/officeart/2005/8/layout/hList7"/>
    <dgm:cxn modelId="{EB2605DD-241B-4A2F-AC66-2F1FBCD8A302}" type="presParOf" srcId="{CC5DEDCE-D839-473C-9A22-2C276CCC7673}" destId="{9491EC06-208D-4A95-A522-9FD169A567CC}" srcOrd="0" destOrd="0" presId="urn:microsoft.com/office/officeart/2005/8/layout/hList7"/>
    <dgm:cxn modelId="{33E9ECFF-1F6F-49E9-AB7F-8B9D128FBD0A}" type="presParOf" srcId="{CC5DEDCE-D839-473C-9A22-2C276CCC7673}" destId="{981DE48E-878B-4E9B-A61D-799A2C273CB7}" srcOrd="1" destOrd="0" presId="urn:microsoft.com/office/officeart/2005/8/layout/hList7"/>
    <dgm:cxn modelId="{2585F2D7-CB3A-4CC4-8DC1-9AD6ADD6C12C}" type="presParOf" srcId="{CC5DEDCE-D839-473C-9A22-2C276CCC7673}" destId="{04A2009B-A7A0-401C-A017-6DF61B369C21}" srcOrd="2" destOrd="0" presId="urn:microsoft.com/office/officeart/2005/8/layout/hList7"/>
    <dgm:cxn modelId="{5590E5AB-A3D3-400D-AA67-ED3B7291A5B4}" type="presParOf" srcId="{CC5DEDCE-D839-473C-9A22-2C276CCC7673}" destId="{FB423173-BB5D-4804-A5AE-76ABC3A07453}" srcOrd="3" destOrd="0" presId="urn:microsoft.com/office/officeart/2005/8/layout/hList7"/>
    <dgm:cxn modelId="{9F1FAE05-72CA-42AC-957F-62B2250ECD75}" type="presParOf" srcId="{5C26A776-F223-4298-B81F-0DE418E3E63A}" destId="{821C465A-9329-4068-B8BD-B5E8577C44DF}" srcOrd="15" destOrd="0" presId="urn:microsoft.com/office/officeart/2005/8/layout/hList7"/>
    <dgm:cxn modelId="{DFC58B96-415B-4E37-A92D-4C223E8DA532}" type="presParOf" srcId="{5C26A776-F223-4298-B81F-0DE418E3E63A}" destId="{6FF3AAE0-D725-41FE-BC61-F47B3755977B}" srcOrd="16" destOrd="0" presId="urn:microsoft.com/office/officeart/2005/8/layout/hList7"/>
    <dgm:cxn modelId="{25A51133-4FAA-4AFB-8531-242AE7D62F9F}" type="presParOf" srcId="{6FF3AAE0-D725-41FE-BC61-F47B3755977B}" destId="{36F35788-5605-4A5C-810D-589FF125929F}" srcOrd="0" destOrd="0" presId="urn:microsoft.com/office/officeart/2005/8/layout/hList7"/>
    <dgm:cxn modelId="{D75216E7-27F6-4EC1-B520-5CA103204011}" type="presParOf" srcId="{6FF3AAE0-D725-41FE-BC61-F47B3755977B}" destId="{758BD910-D29F-439B-930C-92BCDE7FE9B0}" srcOrd="1" destOrd="0" presId="urn:microsoft.com/office/officeart/2005/8/layout/hList7"/>
    <dgm:cxn modelId="{15EF1ADD-A361-4115-B9CA-5500224E10AB}" type="presParOf" srcId="{6FF3AAE0-D725-41FE-BC61-F47B3755977B}" destId="{89133441-A2D4-4981-A8B5-834387370F39}" srcOrd="2" destOrd="0" presId="urn:microsoft.com/office/officeart/2005/8/layout/hList7"/>
    <dgm:cxn modelId="{AA17D97D-4E25-4ABE-888E-C17189417170}" type="presParOf" srcId="{6FF3AAE0-D725-41FE-BC61-F47B3755977B}" destId="{B5C2AC70-5CAF-4C6B-AC1B-A675A5AD2DEC}" srcOrd="3" destOrd="0" presId="urn:microsoft.com/office/officeart/2005/8/layout/hList7"/>
    <dgm:cxn modelId="{C26048D4-68D9-49CE-BF88-3690CCF89CA8}" type="presParOf" srcId="{5C26A776-F223-4298-B81F-0DE418E3E63A}" destId="{0E51A03A-306C-4458-A0DA-73CF355DB902}" srcOrd="17" destOrd="0" presId="urn:microsoft.com/office/officeart/2005/8/layout/hList7"/>
    <dgm:cxn modelId="{4B378AB6-9EDE-49B0-A2C0-FD0E591FF86F}" type="presParOf" srcId="{5C26A776-F223-4298-B81F-0DE418E3E63A}" destId="{8920E560-FE3C-4C77-858F-D73E040D30D2}" srcOrd="18" destOrd="0" presId="urn:microsoft.com/office/officeart/2005/8/layout/hList7"/>
    <dgm:cxn modelId="{84370CED-145D-4276-AB17-C09EB75632CD}" type="presParOf" srcId="{8920E560-FE3C-4C77-858F-D73E040D30D2}" destId="{5B65A4B8-6289-40D6-A450-CFF0FF865D67}" srcOrd="0" destOrd="0" presId="urn:microsoft.com/office/officeart/2005/8/layout/hList7"/>
    <dgm:cxn modelId="{281A0B3A-400D-40D8-AC2F-A064AA71A7A2}" type="presParOf" srcId="{8920E560-FE3C-4C77-858F-D73E040D30D2}" destId="{4142F79A-2159-4C9B-B5C4-8D231F4E61FC}" srcOrd="1" destOrd="0" presId="urn:microsoft.com/office/officeart/2005/8/layout/hList7"/>
    <dgm:cxn modelId="{53D1B29D-51D7-4DFF-918E-0772EFEA65F7}" type="presParOf" srcId="{8920E560-FE3C-4C77-858F-D73E040D30D2}" destId="{76C66AD4-873A-4BDA-8DE9-D96773F62AF4}" srcOrd="2" destOrd="0" presId="urn:microsoft.com/office/officeart/2005/8/layout/hList7"/>
    <dgm:cxn modelId="{98061DDB-D5CD-4568-B37C-64AACCAF462A}" type="presParOf" srcId="{8920E560-FE3C-4C77-858F-D73E040D30D2}" destId="{EE0FF650-6C48-4470-BE28-1E974223F034}" srcOrd="3" destOrd="0" presId="urn:microsoft.com/office/officeart/2005/8/layout/hList7"/>
    <dgm:cxn modelId="{982D20BD-AD54-4CCD-8CD5-60EAB8C35818}" type="presParOf" srcId="{5C26A776-F223-4298-B81F-0DE418E3E63A}" destId="{ED4143DA-FFDE-4B1C-92E0-916341AA45DD}" srcOrd="19" destOrd="0" presId="urn:microsoft.com/office/officeart/2005/8/layout/hList7"/>
    <dgm:cxn modelId="{0956A791-B061-446C-97D5-0B9F536F6E23}" type="presParOf" srcId="{5C26A776-F223-4298-B81F-0DE418E3E63A}" destId="{C4AAE2CD-8CD1-4F2D-8BE6-5BD0CBE7E4C1}" srcOrd="20" destOrd="0" presId="urn:microsoft.com/office/officeart/2005/8/layout/hList7"/>
    <dgm:cxn modelId="{4E316C31-9424-45B1-8697-D1A8F765AD66}" type="presParOf" srcId="{C4AAE2CD-8CD1-4F2D-8BE6-5BD0CBE7E4C1}" destId="{8A35591D-AA8D-4BA6-B190-28FC46CF4BE7}" srcOrd="0" destOrd="0" presId="urn:microsoft.com/office/officeart/2005/8/layout/hList7"/>
    <dgm:cxn modelId="{79233E1A-43AF-444E-A584-3BD9640BF7DF}" type="presParOf" srcId="{C4AAE2CD-8CD1-4F2D-8BE6-5BD0CBE7E4C1}" destId="{8E69F182-6AA6-421F-80EF-2673D4ED01CF}" srcOrd="1" destOrd="0" presId="urn:microsoft.com/office/officeart/2005/8/layout/hList7"/>
    <dgm:cxn modelId="{A7260F88-F5BB-409B-9550-E7E09DDF9ED5}" type="presParOf" srcId="{C4AAE2CD-8CD1-4F2D-8BE6-5BD0CBE7E4C1}" destId="{A83C4BCE-AF19-4AB4-A592-F7773A9AC042}" srcOrd="2" destOrd="0" presId="urn:microsoft.com/office/officeart/2005/8/layout/hList7"/>
    <dgm:cxn modelId="{3C8A691C-03B2-4621-8BFD-FA9BA31D6B6E}" type="presParOf" srcId="{C4AAE2CD-8CD1-4F2D-8BE6-5BD0CBE7E4C1}" destId="{9C0430F2-403A-4760-81CD-0AD1358665CA}" srcOrd="3" destOrd="0" presId="urn:microsoft.com/office/officeart/2005/8/layout/hList7"/>
    <dgm:cxn modelId="{D80F4CAC-CA30-4E08-A914-65312855E7EC}" type="presParOf" srcId="{5C26A776-F223-4298-B81F-0DE418E3E63A}" destId="{BED73449-B76B-4797-8BFC-C7F4472B9E5A}" srcOrd="21" destOrd="0" presId="urn:microsoft.com/office/officeart/2005/8/layout/hList7"/>
    <dgm:cxn modelId="{2B015FA4-FF59-4DD8-8476-817EA5344CDB}" type="presParOf" srcId="{5C26A776-F223-4298-B81F-0DE418E3E63A}" destId="{6FD5BA6E-25A9-4752-9ACC-41F1CF61AEBB}" srcOrd="22" destOrd="0" presId="urn:microsoft.com/office/officeart/2005/8/layout/hList7"/>
    <dgm:cxn modelId="{FA47B351-0235-4D11-8B27-40EB8C4C574A}" type="presParOf" srcId="{6FD5BA6E-25A9-4752-9ACC-41F1CF61AEBB}" destId="{DD668616-3705-4E2A-8591-ACFFF4BB701E}" srcOrd="0" destOrd="0" presId="urn:microsoft.com/office/officeart/2005/8/layout/hList7"/>
    <dgm:cxn modelId="{C2566240-639D-429C-A446-340D258C0359}" type="presParOf" srcId="{6FD5BA6E-25A9-4752-9ACC-41F1CF61AEBB}" destId="{3EB44296-CABA-4ED7-A052-8546F9D07530}" srcOrd="1" destOrd="0" presId="urn:microsoft.com/office/officeart/2005/8/layout/hList7"/>
    <dgm:cxn modelId="{38A7630E-45D1-48F4-BBC3-1CBD5B5A61E9}" type="presParOf" srcId="{6FD5BA6E-25A9-4752-9ACC-41F1CF61AEBB}" destId="{CEE29D57-4418-46F1-8F14-9B4B06CF54B9}" srcOrd="2" destOrd="0" presId="urn:microsoft.com/office/officeart/2005/8/layout/hList7"/>
    <dgm:cxn modelId="{5DF31766-97A1-47C5-9982-AA89CE6EFC6E}" type="presParOf" srcId="{6FD5BA6E-25A9-4752-9ACC-41F1CF61AEBB}" destId="{C6DF6ECE-9138-4875-9300-9C96F44A583C}" srcOrd="3" destOrd="0" presId="urn:microsoft.com/office/officeart/2005/8/layout/hList7"/>
    <dgm:cxn modelId="{94444E47-7147-4FA9-B61C-D61D9E3C4312}" type="presParOf" srcId="{5C26A776-F223-4298-B81F-0DE418E3E63A}" destId="{736FEA85-20D1-4C7A-B25B-2F60F2B903FE}" srcOrd="23" destOrd="0" presId="urn:microsoft.com/office/officeart/2005/8/layout/hList7"/>
    <dgm:cxn modelId="{08DAB656-4A68-47BC-B1A3-50617D826039}" type="presParOf" srcId="{5C26A776-F223-4298-B81F-0DE418E3E63A}" destId="{419A6388-6AA3-4E4B-8BD4-30BEC223345D}" srcOrd="24" destOrd="0" presId="urn:microsoft.com/office/officeart/2005/8/layout/hList7"/>
    <dgm:cxn modelId="{B29CB403-286A-42B4-B131-E5144376D70A}" type="presParOf" srcId="{419A6388-6AA3-4E4B-8BD4-30BEC223345D}" destId="{27F63165-B9DF-4FB4-908C-1257F8C1AAC5}" srcOrd="0" destOrd="0" presId="urn:microsoft.com/office/officeart/2005/8/layout/hList7"/>
    <dgm:cxn modelId="{EEC1D4A5-39DB-4AAE-B095-58C36E57CECF}" type="presParOf" srcId="{419A6388-6AA3-4E4B-8BD4-30BEC223345D}" destId="{02F1202F-4458-4FEE-A273-4DBF6A71EC36}" srcOrd="1" destOrd="0" presId="urn:microsoft.com/office/officeart/2005/8/layout/hList7"/>
    <dgm:cxn modelId="{B923D548-A642-4858-8FFB-8CA18986167B}" type="presParOf" srcId="{419A6388-6AA3-4E4B-8BD4-30BEC223345D}" destId="{29805ECE-55AB-4811-8EBF-603B0877F7EB}" srcOrd="2" destOrd="0" presId="urn:microsoft.com/office/officeart/2005/8/layout/hList7"/>
    <dgm:cxn modelId="{EAF6AE7C-3721-41D8-8EF8-EDAFF48508B0}" type="presParOf" srcId="{419A6388-6AA3-4E4B-8BD4-30BEC223345D}" destId="{7C37129E-62E2-4C0A-BECD-63B62BE7BD6B}" srcOrd="3" destOrd="0" presId="urn:microsoft.com/office/officeart/2005/8/layout/hList7"/>
    <dgm:cxn modelId="{911837A1-A935-451A-B7C6-379EE1F546DE}" type="presParOf" srcId="{5C26A776-F223-4298-B81F-0DE418E3E63A}" destId="{2C746A65-B8BB-432A-9714-B9CDE738456B}" srcOrd="25" destOrd="0" presId="urn:microsoft.com/office/officeart/2005/8/layout/hList7"/>
    <dgm:cxn modelId="{C8E5746A-5075-44A6-AAA6-2469B82F228E}" type="presParOf" srcId="{5C26A776-F223-4298-B81F-0DE418E3E63A}" destId="{F4D66BB5-76B1-4143-8DAB-E5EF68CFB0FA}" srcOrd="26" destOrd="0" presId="urn:microsoft.com/office/officeart/2005/8/layout/hList7"/>
    <dgm:cxn modelId="{4DFD9A52-3D46-489B-A317-8C5CEC9F6897}" type="presParOf" srcId="{F4D66BB5-76B1-4143-8DAB-E5EF68CFB0FA}" destId="{16D8ABD5-06BB-4922-8DBE-0C84E7AD7810}" srcOrd="0" destOrd="0" presId="urn:microsoft.com/office/officeart/2005/8/layout/hList7"/>
    <dgm:cxn modelId="{69863E54-6432-46E3-8E97-9B8A4F961652}" type="presParOf" srcId="{F4D66BB5-76B1-4143-8DAB-E5EF68CFB0FA}" destId="{C8A6FE67-387A-4B21-AB7A-F3BFFAE7C20E}" srcOrd="1" destOrd="0" presId="urn:microsoft.com/office/officeart/2005/8/layout/hList7"/>
    <dgm:cxn modelId="{868FF2ED-EEFF-4E13-B229-1498C2630521}" type="presParOf" srcId="{F4D66BB5-76B1-4143-8DAB-E5EF68CFB0FA}" destId="{662337E9-632D-4801-941E-E08BFDF6B924}" srcOrd="2" destOrd="0" presId="urn:microsoft.com/office/officeart/2005/8/layout/hList7"/>
    <dgm:cxn modelId="{E535B0D9-5955-4D5E-AA7F-21DD47947FA3}" type="presParOf" srcId="{F4D66BB5-76B1-4143-8DAB-E5EF68CFB0FA}" destId="{30261445-A67F-4F95-88A6-7CCA310FF10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2A2A8-E3BE-4870-AC02-C18F3733A58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3F937407-AE1E-4A34-B155-58CBC3FAC20A}">
      <dgm:prSet phldrT="[Texto]" custT="1"/>
      <dgm:spPr/>
      <dgm:t>
        <a:bodyPr/>
        <a:lstStyle/>
        <a:p>
          <a:pPr algn="ctr"/>
          <a:r>
            <a:rPr lang="pt-BR" sz="1200" dirty="0"/>
            <a:t>PODER  PÚBLICO  </a:t>
          </a:r>
        </a:p>
        <a:p>
          <a:pPr algn="ctr"/>
          <a:r>
            <a:rPr lang="pt-BR" sz="1200" dirty="0"/>
            <a:t>EXECUTIVO LEGISLATIVO JUDICIÁRIO</a:t>
          </a:r>
        </a:p>
        <a:p>
          <a:pPr algn="ctr"/>
          <a:r>
            <a:rPr lang="pt-BR" sz="1200" dirty="0"/>
            <a:t>-</a:t>
          </a:r>
          <a:r>
            <a:rPr lang="pt-BR" sz="1100" dirty="0"/>
            <a:t>MUNICIPAL = ESTADUAL – FEDERAL  </a:t>
          </a:r>
        </a:p>
      </dgm:t>
    </dgm:pt>
    <dgm:pt modelId="{71846FB9-7D59-43FB-92A9-B5A200B9F5AE}" type="parTrans" cxnId="{060F0B63-A2FD-488F-BE05-35D96E302861}">
      <dgm:prSet/>
      <dgm:spPr/>
      <dgm:t>
        <a:bodyPr/>
        <a:lstStyle/>
        <a:p>
          <a:endParaRPr lang="pt-BR"/>
        </a:p>
      </dgm:t>
    </dgm:pt>
    <dgm:pt modelId="{6D8F5954-D335-4828-8F40-8C67FF5B14A1}" type="sibTrans" cxnId="{060F0B63-A2FD-488F-BE05-35D96E302861}">
      <dgm:prSet/>
      <dgm:spPr/>
      <dgm:t>
        <a:bodyPr/>
        <a:lstStyle/>
        <a:p>
          <a:endParaRPr lang="pt-BR"/>
        </a:p>
      </dgm:t>
    </dgm:pt>
    <dgm:pt modelId="{B55CB4FD-6307-4664-BF14-36E6B32CB640}">
      <dgm:prSet phldrT="[Texto]" custT="1"/>
      <dgm:spPr/>
      <dgm:t>
        <a:bodyPr/>
        <a:lstStyle/>
        <a:p>
          <a:r>
            <a:rPr lang="pt-BR" sz="1200" dirty="0"/>
            <a:t>Escolas e instituições de ensino geral  </a:t>
          </a:r>
        </a:p>
      </dgm:t>
    </dgm:pt>
    <dgm:pt modelId="{47915239-48A8-4139-9628-726AB11C2B18}" type="parTrans" cxnId="{97463C69-1274-42AC-9C5D-32DFDB5BC236}">
      <dgm:prSet/>
      <dgm:spPr/>
      <dgm:t>
        <a:bodyPr/>
        <a:lstStyle/>
        <a:p>
          <a:endParaRPr lang="pt-BR"/>
        </a:p>
      </dgm:t>
    </dgm:pt>
    <dgm:pt modelId="{FA2C6AEC-361D-413F-90DC-B6150D3129D8}" type="sibTrans" cxnId="{97463C69-1274-42AC-9C5D-32DFDB5BC236}">
      <dgm:prSet/>
      <dgm:spPr/>
      <dgm:t>
        <a:bodyPr/>
        <a:lstStyle/>
        <a:p>
          <a:endParaRPr lang="pt-BR"/>
        </a:p>
      </dgm:t>
    </dgm:pt>
    <dgm:pt modelId="{8CAE1B22-A141-4F09-8170-C7D787C386EC}">
      <dgm:prSet phldrT="[Texto]" custT="1"/>
      <dgm:spPr/>
      <dgm:t>
        <a:bodyPr/>
        <a:lstStyle/>
        <a:p>
          <a:r>
            <a:rPr lang="pt-BR" sz="1200" dirty="0"/>
            <a:t>Organizações baseadas na comunidade </a:t>
          </a:r>
        </a:p>
      </dgm:t>
    </dgm:pt>
    <dgm:pt modelId="{48F53806-B6AD-4BA1-AE05-0A01CE3B8EE8}" type="parTrans" cxnId="{B7697694-6843-4DFA-B399-7DB4310A618D}">
      <dgm:prSet/>
      <dgm:spPr/>
      <dgm:t>
        <a:bodyPr/>
        <a:lstStyle/>
        <a:p>
          <a:endParaRPr lang="pt-BR"/>
        </a:p>
      </dgm:t>
    </dgm:pt>
    <dgm:pt modelId="{3276C1FF-9FEF-4897-97BE-BDAD42D69B95}" type="sibTrans" cxnId="{B7697694-6843-4DFA-B399-7DB4310A618D}">
      <dgm:prSet/>
      <dgm:spPr/>
      <dgm:t>
        <a:bodyPr/>
        <a:lstStyle/>
        <a:p>
          <a:endParaRPr lang="pt-BR"/>
        </a:p>
      </dgm:t>
    </dgm:pt>
    <dgm:pt modelId="{DBA995A9-5417-4854-B983-16DB32731C40}">
      <dgm:prSet phldrT="[Texto]" custT="1"/>
      <dgm:spPr/>
      <dgm:t>
        <a:bodyPr/>
        <a:lstStyle/>
        <a:p>
          <a:r>
            <a:rPr lang="pt-BR" sz="1200" dirty="0"/>
            <a:t>Mundo do  trabalho </a:t>
          </a:r>
          <a:r>
            <a:rPr lang="pt-BR" sz="700" dirty="0"/>
            <a:t>	</a:t>
          </a:r>
        </a:p>
      </dgm:t>
    </dgm:pt>
    <dgm:pt modelId="{FB3FA3EA-C51B-48B8-9353-4C56BF299710}" type="parTrans" cxnId="{9B1D0112-5CD2-4A7B-BDCD-90A169DCF040}">
      <dgm:prSet/>
      <dgm:spPr/>
      <dgm:t>
        <a:bodyPr/>
        <a:lstStyle/>
        <a:p>
          <a:endParaRPr lang="pt-BR"/>
        </a:p>
      </dgm:t>
    </dgm:pt>
    <dgm:pt modelId="{FAA641B8-71CD-4A9C-AD69-936069AE457B}" type="sibTrans" cxnId="{9B1D0112-5CD2-4A7B-BDCD-90A169DCF040}">
      <dgm:prSet/>
      <dgm:spPr/>
      <dgm:t>
        <a:bodyPr/>
        <a:lstStyle/>
        <a:p>
          <a:endParaRPr lang="pt-BR"/>
        </a:p>
      </dgm:t>
    </dgm:pt>
    <dgm:pt modelId="{9FDFA8FC-9187-4FDE-894E-0428D52505E7}">
      <dgm:prSet phldrT="[Texto]" custT="1"/>
      <dgm:spPr/>
      <dgm:t>
        <a:bodyPr/>
        <a:lstStyle/>
        <a:p>
          <a:r>
            <a:rPr lang="pt-BR" sz="1200" dirty="0"/>
            <a:t>Profissionais de saúde </a:t>
          </a:r>
        </a:p>
      </dgm:t>
    </dgm:pt>
    <dgm:pt modelId="{460C76B9-7439-47BA-9AA6-7188E76DE4C2}" type="parTrans" cxnId="{14800A35-B8D3-4981-AE03-8E75D471245A}">
      <dgm:prSet/>
      <dgm:spPr/>
      <dgm:t>
        <a:bodyPr/>
        <a:lstStyle/>
        <a:p>
          <a:endParaRPr lang="pt-BR"/>
        </a:p>
      </dgm:t>
    </dgm:pt>
    <dgm:pt modelId="{1E33F601-9E73-48D9-A958-1383EF159274}" type="sibTrans" cxnId="{14800A35-B8D3-4981-AE03-8E75D471245A}">
      <dgm:prSet/>
      <dgm:spPr/>
      <dgm:t>
        <a:bodyPr/>
        <a:lstStyle/>
        <a:p>
          <a:endParaRPr lang="pt-BR"/>
        </a:p>
      </dgm:t>
    </dgm:pt>
    <dgm:pt modelId="{2D478F06-DDD7-48D3-8645-A01D23420F49}">
      <dgm:prSet phldrT="[Texto]" custT="1"/>
      <dgm:spPr/>
      <dgm:t>
        <a:bodyPr/>
        <a:lstStyle/>
        <a:p>
          <a:r>
            <a:rPr lang="pt-BR" sz="1400" dirty="0"/>
            <a:t>Redes de cuidado </a:t>
          </a:r>
        </a:p>
      </dgm:t>
    </dgm:pt>
    <dgm:pt modelId="{150B5ECE-525B-43D7-B471-FD265CF8352D}" type="parTrans" cxnId="{A20661A2-0DBD-4A67-BBF0-C841640905BD}">
      <dgm:prSet/>
      <dgm:spPr/>
      <dgm:t>
        <a:bodyPr/>
        <a:lstStyle/>
        <a:p>
          <a:endParaRPr lang="pt-BR"/>
        </a:p>
      </dgm:t>
    </dgm:pt>
    <dgm:pt modelId="{3AB48CF5-37A5-45FA-8F41-96B6D1412C51}" type="sibTrans" cxnId="{A20661A2-0DBD-4A67-BBF0-C841640905BD}">
      <dgm:prSet/>
      <dgm:spPr/>
      <dgm:t>
        <a:bodyPr/>
        <a:lstStyle/>
        <a:p>
          <a:endParaRPr lang="pt-BR"/>
        </a:p>
      </dgm:t>
    </dgm:pt>
    <dgm:pt modelId="{9DC58F79-7257-4275-A8B8-F7574F06DF09}">
      <dgm:prSet phldrT="[Texto]" custT="1"/>
      <dgm:spPr/>
      <dgm:t>
        <a:bodyPr/>
        <a:lstStyle/>
        <a:p>
          <a:r>
            <a:rPr lang="pt-BR" sz="700" dirty="0"/>
            <a:t> </a:t>
          </a:r>
          <a:r>
            <a:rPr lang="pt-BR" sz="1400" dirty="0"/>
            <a:t>Gestão da Saúde </a:t>
          </a:r>
        </a:p>
      </dgm:t>
    </dgm:pt>
    <dgm:pt modelId="{1C296942-334A-41F1-BF58-E7FC7F6EE33A}" type="parTrans" cxnId="{30062FD5-9F9F-4C4E-926F-6D44FD00DEF8}">
      <dgm:prSet/>
      <dgm:spPr/>
      <dgm:t>
        <a:bodyPr/>
        <a:lstStyle/>
        <a:p>
          <a:endParaRPr lang="pt-BR"/>
        </a:p>
      </dgm:t>
    </dgm:pt>
    <dgm:pt modelId="{6A0C976F-F89B-4048-A4A7-4140B7A64685}" type="sibTrans" cxnId="{30062FD5-9F9F-4C4E-926F-6D44FD00DEF8}">
      <dgm:prSet/>
      <dgm:spPr/>
      <dgm:t>
        <a:bodyPr/>
        <a:lstStyle/>
        <a:p>
          <a:endParaRPr lang="pt-BR"/>
        </a:p>
      </dgm:t>
    </dgm:pt>
    <dgm:pt modelId="{3E05264F-A528-41B8-9D51-CA11721AB903}">
      <dgm:prSet phldrT="[Texto]" custT="1"/>
      <dgm:spPr/>
      <dgm:t>
        <a:bodyPr/>
        <a:lstStyle/>
        <a:p>
          <a:r>
            <a:rPr lang="pt-BR" sz="1400" dirty="0"/>
            <a:t>Instituições Religiosas  </a:t>
          </a:r>
        </a:p>
      </dgm:t>
    </dgm:pt>
    <dgm:pt modelId="{27140532-5E3E-44B5-801C-E1558F92A5E7}" type="parTrans" cxnId="{49FD141A-D175-464C-B340-F43ECDDA3EB2}">
      <dgm:prSet/>
      <dgm:spPr/>
      <dgm:t>
        <a:bodyPr/>
        <a:lstStyle/>
        <a:p>
          <a:endParaRPr lang="pt-BR"/>
        </a:p>
      </dgm:t>
    </dgm:pt>
    <dgm:pt modelId="{1F2B64CC-7465-4F63-9553-9E2B15B7E6A9}" type="sibTrans" cxnId="{49FD141A-D175-464C-B340-F43ECDDA3EB2}">
      <dgm:prSet/>
      <dgm:spPr/>
      <dgm:t>
        <a:bodyPr/>
        <a:lstStyle/>
        <a:p>
          <a:endParaRPr lang="pt-BR"/>
        </a:p>
      </dgm:t>
    </dgm:pt>
    <dgm:pt modelId="{51842FBB-409E-46A8-BF7A-82817C136126}">
      <dgm:prSet phldrT="[Texto]" custT="1"/>
      <dgm:spPr/>
      <dgm:t>
        <a:bodyPr/>
        <a:lstStyle/>
        <a:p>
          <a:r>
            <a:rPr lang="pt-BR" sz="1200" dirty="0"/>
            <a:t>Mundo Virtual   website, telefone , texto , vídeo</a:t>
          </a:r>
        </a:p>
        <a:p>
          <a:r>
            <a:rPr lang="pt-BR" sz="1200" dirty="0"/>
            <a:t>  </a:t>
          </a:r>
          <a:r>
            <a:rPr lang="pt-BR" sz="1200" i="1" dirty="0"/>
            <a:t>combate a fake News , estigmas e tabus </a:t>
          </a:r>
        </a:p>
      </dgm:t>
    </dgm:pt>
    <dgm:pt modelId="{3EBAF993-AF6B-4E68-83F0-D25BD811C2F1}" type="parTrans" cxnId="{EFFE1723-2660-4202-94F7-8DE18F0DA411}">
      <dgm:prSet/>
      <dgm:spPr/>
      <dgm:t>
        <a:bodyPr/>
        <a:lstStyle/>
        <a:p>
          <a:endParaRPr lang="pt-BR"/>
        </a:p>
      </dgm:t>
    </dgm:pt>
    <dgm:pt modelId="{B4DA93CE-B5A4-430A-9B2E-B533F8A024E7}" type="sibTrans" cxnId="{EFFE1723-2660-4202-94F7-8DE18F0DA411}">
      <dgm:prSet/>
      <dgm:spPr/>
      <dgm:t>
        <a:bodyPr/>
        <a:lstStyle/>
        <a:p>
          <a:endParaRPr lang="pt-BR"/>
        </a:p>
      </dgm:t>
    </dgm:pt>
    <dgm:pt modelId="{9931D6D5-7FEE-447A-96D7-17BD91733B9A}">
      <dgm:prSet phldrT="[Texto]" custT="1"/>
      <dgm:spPr/>
      <dgm:t>
        <a:bodyPr/>
        <a:lstStyle/>
        <a:p>
          <a:r>
            <a:rPr lang="pt-BR" sz="1200" dirty="0"/>
            <a:t>“</a:t>
          </a:r>
          <a:r>
            <a:rPr lang="pt-BR" sz="1200" i="1" dirty="0"/>
            <a:t>GRASSROTS</a:t>
          </a:r>
          <a:r>
            <a:rPr lang="pt-BR" sz="1200" dirty="0"/>
            <a:t> ”  -  NÍVEL MAIS BÁSICO  DE CADA ORGANIZAÇÃO </a:t>
          </a:r>
        </a:p>
      </dgm:t>
    </dgm:pt>
    <dgm:pt modelId="{505DEDC2-B2D3-4767-9742-5D81B6E0C23B}" type="parTrans" cxnId="{88923520-D5DA-4BF0-8ED4-C1664C2F3171}">
      <dgm:prSet/>
      <dgm:spPr/>
      <dgm:t>
        <a:bodyPr/>
        <a:lstStyle/>
        <a:p>
          <a:endParaRPr lang="pt-BR"/>
        </a:p>
      </dgm:t>
    </dgm:pt>
    <dgm:pt modelId="{EACC1ED3-D54D-48A1-8AA0-4BCC6EAB9839}" type="sibTrans" cxnId="{88923520-D5DA-4BF0-8ED4-C1664C2F3171}">
      <dgm:prSet/>
      <dgm:spPr/>
      <dgm:t>
        <a:bodyPr/>
        <a:lstStyle/>
        <a:p>
          <a:endParaRPr lang="pt-BR"/>
        </a:p>
      </dgm:t>
    </dgm:pt>
    <dgm:pt modelId="{93C3CEDE-70C7-45A0-A7B8-592CB8E8F145}">
      <dgm:prSet phldrT="[Texto]" custT="1"/>
      <dgm:spPr/>
      <dgm:t>
        <a:bodyPr/>
        <a:lstStyle/>
        <a:p>
          <a:r>
            <a:rPr lang="pt-BR" sz="1200" dirty="0"/>
            <a:t>Território – perto de casa </a:t>
          </a:r>
        </a:p>
      </dgm:t>
    </dgm:pt>
    <dgm:pt modelId="{3B5ECD8A-81B3-4919-AAC3-83962E0D9619}" type="parTrans" cxnId="{7320E838-0CFB-43D7-B145-44E3416A740C}">
      <dgm:prSet/>
      <dgm:spPr/>
      <dgm:t>
        <a:bodyPr/>
        <a:lstStyle/>
        <a:p>
          <a:endParaRPr lang="pt-BR"/>
        </a:p>
      </dgm:t>
    </dgm:pt>
    <dgm:pt modelId="{4018AB88-143C-47CE-97D4-177BBC5EC815}" type="sibTrans" cxnId="{7320E838-0CFB-43D7-B145-44E3416A740C}">
      <dgm:prSet/>
      <dgm:spPr/>
      <dgm:t>
        <a:bodyPr/>
        <a:lstStyle/>
        <a:p>
          <a:endParaRPr lang="pt-BR"/>
        </a:p>
      </dgm:t>
    </dgm:pt>
    <dgm:pt modelId="{A4B84991-F811-4FD3-A888-D3021F4C5B15}" type="pres">
      <dgm:prSet presAssocID="{D2C2A2A8-E3BE-4870-AC02-C18F3733A58C}" presName="linear" presStyleCnt="0">
        <dgm:presLayoutVars>
          <dgm:dir/>
          <dgm:animLvl val="lvl"/>
          <dgm:resizeHandles val="exact"/>
        </dgm:presLayoutVars>
      </dgm:prSet>
      <dgm:spPr/>
    </dgm:pt>
    <dgm:pt modelId="{7269231A-940E-495A-A244-A7B17E039817}" type="pres">
      <dgm:prSet presAssocID="{3F937407-AE1E-4A34-B155-58CBC3FAC20A}" presName="parentLin" presStyleCnt="0"/>
      <dgm:spPr/>
    </dgm:pt>
    <dgm:pt modelId="{182783AD-5E79-4A7E-B89C-38AA1EAF0CF1}" type="pres">
      <dgm:prSet presAssocID="{3F937407-AE1E-4A34-B155-58CBC3FAC20A}" presName="parentLeftMargin" presStyleLbl="node1" presStyleIdx="0" presStyleCnt="11"/>
      <dgm:spPr/>
    </dgm:pt>
    <dgm:pt modelId="{58B40CE7-3DB2-43E7-BDA7-79BFA9D9D342}" type="pres">
      <dgm:prSet presAssocID="{3F937407-AE1E-4A34-B155-58CBC3FAC20A}" presName="parentText" presStyleLbl="node1" presStyleIdx="0" presStyleCnt="11" custScaleX="128822" custScaleY="593888">
        <dgm:presLayoutVars>
          <dgm:chMax val="0"/>
          <dgm:bulletEnabled val="1"/>
        </dgm:presLayoutVars>
      </dgm:prSet>
      <dgm:spPr/>
    </dgm:pt>
    <dgm:pt modelId="{0EA3B303-7F97-4EFD-9D39-90D7F960FACA}" type="pres">
      <dgm:prSet presAssocID="{3F937407-AE1E-4A34-B155-58CBC3FAC20A}" presName="negativeSpace" presStyleCnt="0"/>
      <dgm:spPr/>
    </dgm:pt>
    <dgm:pt modelId="{4D987140-C3F5-48BA-A381-6DC56D99D2E0}" type="pres">
      <dgm:prSet presAssocID="{3F937407-AE1E-4A34-B155-58CBC3FAC20A}" presName="childText" presStyleLbl="conFgAcc1" presStyleIdx="0" presStyleCnt="11" custLinFactY="-14187" custLinFactNeighborX="4336" custLinFactNeighborY="-100000">
        <dgm:presLayoutVars>
          <dgm:bulletEnabled val="1"/>
        </dgm:presLayoutVars>
      </dgm:prSet>
      <dgm:spPr/>
    </dgm:pt>
    <dgm:pt modelId="{FAC0D763-E615-457A-B5B1-C0157DB28EC8}" type="pres">
      <dgm:prSet presAssocID="{6D8F5954-D335-4828-8F40-8C67FF5B14A1}" presName="spaceBetweenRectangles" presStyleCnt="0"/>
      <dgm:spPr/>
    </dgm:pt>
    <dgm:pt modelId="{F8B25294-5D7D-432D-80B7-C115108483DB}" type="pres">
      <dgm:prSet presAssocID="{93C3CEDE-70C7-45A0-A7B8-592CB8E8F145}" presName="parentLin" presStyleCnt="0"/>
      <dgm:spPr/>
    </dgm:pt>
    <dgm:pt modelId="{7CB25406-DB5A-4E61-94D2-E01483190CFF}" type="pres">
      <dgm:prSet presAssocID="{93C3CEDE-70C7-45A0-A7B8-592CB8E8F145}" presName="parentLeftMargin" presStyleLbl="node1" presStyleIdx="0" presStyleCnt="11"/>
      <dgm:spPr/>
    </dgm:pt>
    <dgm:pt modelId="{DE64B1F4-8E07-4F23-8E54-3EEE7426AE54}" type="pres">
      <dgm:prSet presAssocID="{93C3CEDE-70C7-45A0-A7B8-592CB8E8F145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608EBE2A-845F-4040-B638-1BC35F192B67}" type="pres">
      <dgm:prSet presAssocID="{93C3CEDE-70C7-45A0-A7B8-592CB8E8F145}" presName="negativeSpace" presStyleCnt="0"/>
      <dgm:spPr/>
    </dgm:pt>
    <dgm:pt modelId="{8AD608A8-10CB-4CB7-94BD-AAE2736B64C1}" type="pres">
      <dgm:prSet presAssocID="{93C3CEDE-70C7-45A0-A7B8-592CB8E8F145}" presName="childText" presStyleLbl="conFgAcc1" presStyleIdx="1" presStyleCnt="11">
        <dgm:presLayoutVars>
          <dgm:bulletEnabled val="1"/>
        </dgm:presLayoutVars>
      </dgm:prSet>
      <dgm:spPr/>
    </dgm:pt>
    <dgm:pt modelId="{944A45CF-C591-448A-A3F0-CCDA00D1449C}" type="pres">
      <dgm:prSet presAssocID="{4018AB88-143C-47CE-97D4-177BBC5EC815}" presName="spaceBetweenRectangles" presStyleCnt="0"/>
      <dgm:spPr/>
    </dgm:pt>
    <dgm:pt modelId="{E8B4A32B-B09F-403A-B5E0-0AB271A1EA47}" type="pres">
      <dgm:prSet presAssocID="{B55CB4FD-6307-4664-BF14-36E6B32CB640}" presName="parentLin" presStyleCnt="0"/>
      <dgm:spPr/>
    </dgm:pt>
    <dgm:pt modelId="{DCB29331-B478-4726-A578-925546BA5382}" type="pres">
      <dgm:prSet presAssocID="{B55CB4FD-6307-4664-BF14-36E6B32CB640}" presName="parentLeftMargin" presStyleLbl="node1" presStyleIdx="1" presStyleCnt="11"/>
      <dgm:spPr/>
    </dgm:pt>
    <dgm:pt modelId="{973FC26F-868B-4274-B192-FCB12C5443D8}" type="pres">
      <dgm:prSet presAssocID="{B55CB4FD-6307-4664-BF14-36E6B32CB640}" presName="parentText" presStyleLbl="node1" presStyleIdx="2" presStyleCnt="11" custScaleX="142857">
        <dgm:presLayoutVars>
          <dgm:chMax val="0"/>
          <dgm:bulletEnabled val="1"/>
        </dgm:presLayoutVars>
      </dgm:prSet>
      <dgm:spPr/>
    </dgm:pt>
    <dgm:pt modelId="{435FCD9D-6A5A-4796-9207-D84C6C349C9F}" type="pres">
      <dgm:prSet presAssocID="{B55CB4FD-6307-4664-BF14-36E6B32CB640}" presName="negativeSpace" presStyleCnt="0"/>
      <dgm:spPr/>
    </dgm:pt>
    <dgm:pt modelId="{83538327-2EDA-4792-9816-B105446AE3BA}" type="pres">
      <dgm:prSet presAssocID="{B55CB4FD-6307-4664-BF14-36E6B32CB640}" presName="childText" presStyleLbl="conFgAcc1" presStyleIdx="2" presStyleCnt="11">
        <dgm:presLayoutVars>
          <dgm:bulletEnabled val="1"/>
        </dgm:presLayoutVars>
      </dgm:prSet>
      <dgm:spPr/>
    </dgm:pt>
    <dgm:pt modelId="{14EE9C72-F6DA-4713-AFD8-40883ADACA29}" type="pres">
      <dgm:prSet presAssocID="{FA2C6AEC-361D-413F-90DC-B6150D3129D8}" presName="spaceBetweenRectangles" presStyleCnt="0"/>
      <dgm:spPr/>
    </dgm:pt>
    <dgm:pt modelId="{0AC41FAE-6F16-43D9-821A-4E64EFFDF3C7}" type="pres">
      <dgm:prSet presAssocID="{8CAE1B22-A141-4F09-8170-C7D787C386EC}" presName="parentLin" presStyleCnt="0"/>
      <dgm:spPr/>
    </dgm:pt>
    <dgm:pt modelId="{F554DCE5-F717-4698-871D-3385EC27380B}" type="pres">
      <dgm:prSet presAssocID="{8CAE1B22-A141-4F09-8170-C7D787C386EC}" presName="parentLeftMargin" presStyleLbl="node1" presStyleIdx="2" presStyleCnt="11"/>
      <dgm:spPr/>
    </dgm:pt>
    <dgm:pt modelId="{344D3CD2-96D8-472A-8990-009932799020}" type="pres">
      <dgm:prSet presAssocID="{8CAE1B22-A141-4F09-8170-C7D787C386EC}" presName="parentText" presStyleLbl="node1" presStyleIdx="3" presStyleCnt="11" custScaleY="192681">
        <dgm:presLayoutVars>
          <dgm:chMax val="0"/>
          <dgm:bulletEnabled val="1"/>
        </dgm:presLayoutVars>
      </dgm:prSet>
      <dgm:spPr/>
    </dgm:pt>
    <dgm:pt modelId="{9C5683F2-33ED-487B-8D71-05E71CF47387}" type="pres">
      <dgm:prSet presAssocID="{8CAE1B22-A141-4F09-8170-C7D787C386EC}" presName="negativeSpace" presStyleCnt="0"/>
      <dgm:spPr/>
    </dgm:pt>
    <dgm:pt modelId="{38002CF8-F97C-469C-9DE2-C76DF15C46E6}" type="pres">
      <dgm:prSet presAssocID="{8CAE1B22-A141-4F09-8170-C7D787C386EC}" presName="childText" presStyleLbl="conFgAcc1" presStyleIdx="3" presStyleCnt="11">
        <dgm:presLayoutVars>
          <dgm:bulletEnabled val="1"/>
        </dgm:presLayoutVars>
      </dgm:prSet>
      <dgm:spPr/>
    </dgm:pt>
    <dgm:pt modelId="{A7A3D043-A217-416F-AE5D-AC9820D52549}" type="pres">
      <dgm:prSet presAssocID="{3276C1FF-9FEF-4897-97BE-BDAD42D69B95}" presName="spaceBetweenRectangles" presStyleCnt="0"/>
      <dgm:spPr/>
    </dgm:pt>
    <dgm:pt modelId="{67BE422B-298D-43D5-93AD-7ED5CF9C4971}" type="pres">
      <dgm:prSet presAssocID="{DBA995A9-5417-4854-B983-16DB32731C40}" presName="parentLin" presStyleCnt="0"/>
      <dgm:spPr/>
    </dgm:pt>
    <dgm:pt modelId="{CD23B15D-5A5D-4AC0-ACFF-4FDF1A9CD167}" type="pres">
      <dgm:prSet presAssocID="{DBA995A9-5417-4854-B983-16DB32731C40}" presName="parentLeftMargin" presStyleLbl="node1" presStyleIdx="3" presStyleCnt="11"/>
      <dgm:spPr/>
    </dgm:pt>
    <dgm:pt modelId="{2BA7E529-3EE8-46AD-91A2-53766BC5BAC7}" type="pres">
      <dgm:prSet presAssocID="{DBA995A9-5417-4854-B983-16DB32731C40}" presName="parentText" presStyleLbl="node1" presStyleIdx="4" presStyleCnt="11" custLinFactNeighborX="13324" custLinFactNeighborY="8951">
        <dgm:presLayoutVars>
          <dgm:chMax val="0"/>
          <dgm:bulletEnabled val="1"/>
        </dgm:presLayoutVars>
      </dgm:prSet>
      <dgm:spPr/>
    </dgm:pt>
    <dgm:pt modelId="{97978A7F-C633-4355-AF39-FC955539F648}" type="pres">
      <dgm:prSet presAssocID="{DBA995A9-5417-4854-B983-16DB32731C40}" presName="negativeSpace" presStyleCnt="0"/>
      <dgm:spPr/>
    </dgm:pt>
    <dgm:pt modelId="{87459FF2-3356-4F71-8311-CACAE627D932}" type="pres">
      <dgm:prSet presAssocID="{DBA995A9-5417-4854-B983-16DB32731C40}" presName="childText" presStyleLbl="conFgAcc1" presStyleIdx="4" presStyleCnt="11">
        <dgm:presLayoutVars>
          <dgm:bulletEnabled val="1"/>
        </dgm:presLayoutVars>
      </dgm:prSet>
      <dgm:spPr/>
    </dgm:pt>
    <dgm:pt modelId="{7127C99B-FE90-426F-B76B-9F3ECFFE736F}" type="pres">
      <dgm:prSet presAssocID="{FAA641B8-71CD-4A9C-AD69-936069AE457B}" presName="spaceBetweenRectangles" presStyleCnt="0"/>
      <dgm:spPr/>
    </dgm:pt>
    <dgm:pt modelId="{3A6D10DF-CA5C-44BD-B775-5069E5DF3F6A}" type="pres">
      <dgm:prSet presAssocID="{9FDFA8FC-9187-4FDE-894E-0428D52505E7}" presName="parentLin" presStyleCnt="0"/>
      <dgm:spPr/>
    </dgm:pt>
    <dgm:pt modelId="{74A351B2-1BBC-415D-B754-1BD4EE6943BD}" type="pres">
      <dgm:prSet presAssocID="{9FDFA8FC-9187-4FDE-894E-0428D52505E7}" presName="parentLeftMargin" presStyleLbl="node1" presStyleIdx="4" presStyleCnt="11"/>
      <dgm:spPr/>
    </dgm:pt>
    <dgm:pt modelId="{69F94420-6FBD-42A2-8C78-D39101DABD18}" type="pres">
      <dgm:prSet presAssocID="{9FDFA8FC-9187-4FDE-894E-0428D52505E7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A08D1038-D090-45E6-A0C3-F3CBA73E8CEC}" type="pres">
      <dgm:prSet presAssocID="{9FDFA8FC-9187-4FDE-894E-0428D52505E7}" presName="negativeSpace" presStyleCnt="0"/>
      <dgm:spPr/>
    </dgm:pt>
    <dgm:pt modelId="{7084252E-3EE8-4ADC-B862-64E7097697DC}" type="pres">
      <dgm:prSet presAssocID="{9FDFA8FC-9187-4FDE-894E-0428D52505E7}" presName="childText" presStyleLbl="conFgAcc1" presStyleIdx="5" presStyleCnt="11">
        <dgm:presLayoutVars>
          <dgm:bulletEnabled val="1"/>
        </dgm:presLayoutVars>
      </dgm:prSet>
      <dgm:spPr/>
    </dgm:pt>
    <dgm:pt modelId="{B3711301-C369-480C-B779-D033A5273F3D}" type="pres">
      <dgm:prSet presAssocID="{1E33F601-9E73-48D9-A958-1383EF159274}" presName="spaceBetweenRectangles" presStyleCnt="0"/>
      <dgm:spPr/>
    </dgm:pt>
    <dgm:pt modelId="{67A15F4C-E14D-415A-BCF5-1C13D57AB55E}" type="pres">
      <dgm:prSet presAssocID="{2D478F06-DDD7-48D3-8645-A01D23420F49}" presName="parentLin" presStyleCnt="0"/>
      <dgm:spPr/>
    </dgm:pt>
    <dgm:pt modelId="{A99EC1C4-EAC9-45C5-9652-181E142F9E96}" type="pres">
      <dgm:prSet presAssocID="{2D478F06-DDD7-48D3-8645-A01D23420F49}" presName="parentLeftMargin" presStyleLbl="node1" presStyleIdx="5" presStyleCnt="11"/>
      <dgm:spPr/>
    </dgm:pt>
    <dgm:pt modelId="{0D1D3513-C75E-4E08-B6C2-9243E242564C}" type="pres">
      <dgm:prSet presAssocID="{2D478F06-DDD7-48D3-8645-A01D23420F49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D732369B-805E-48D8-AE6E-51D723AF9D86}" type="pres">
      <dgm:prSet presAssocID="{2D478F06-DDD7-48D3-8645-A01D23420F49}" presName="negativeSpace" presStyleCnt="0"/>
      <dgm:spPr/>
    </dgm:pt>
    <dgm:pt modelId="{17BB60C3-0C24-4DB0-81F3-F83C4ED8DFC9}" type="pres">
      <dgm:prSet presAssocID="{2D478F06-DDD7-48D3-8645-A01D23420F49}" presName="childText" presStyleLbl="conFgAcc1" presStyleIdx="6" presStyleCnt="11">
        <dgm:presLayoutVars>
          <dgm:bulletEnabled val="1"/>
        </dgm:presLayoutVars>
      </dgm:prSet>
      <dgm:spPr/>
    </dgm:pt>
    <dgm:pt modelId="{C58CC644-FC91-43D0-942A-C2F8DA0F874E}" type="pres">
      <dgm:prSet presAssocID="{3AB48CF5-37A5-45FA-8F41-96B6D1412C51}" presName="spaceBetweenRectangles" presStyleCnt="0"/>
      <dgm:spPr/>
    </dgm:pt>
    <dgm:pt modelId="{CE3E8C57-52C4-4E74-96F6-2F426CABF4E6}" type="pres">
      <dgm:prSet presAssocID="{9DC58F79-7257-4275-A8B8-F7574F06DF09}" presName="parentLin" presStyleCnt="0"/>
      <dgm:spPr/>
    </dgm:pt>
    <dgm:pt modelId="{EB363DD7-49E2-4D6B-A7BC-7FB68DCEF0D0}" type="pres">
      <dgm:prSet presAssocID="{9DC58F79-7257-4275-A8B8-F7574F06DF09}" presName="parentLeftMargin" presStyleLbl="node1" presStyleIdx="6" presStyleCnt="11"/>
      <dgm:spPr/>
    </dgm:pt>
    <dgm:pt modelId="{3756CFD3-AC57-4A4E-A621-76EF00DA2C83}" type="pres">
      <dgm:prSet presAssocID="{9DC58F79-7257-4275-A8B8-F7574F06DF09}" presName="parentText" presStyleLbl="node1" presStyleIdx="7" presStyleCnt="11" custLinFactNeighborX="17288" custLinFactNeighborY="-18102">
        <dgm:presLayoutVars>
          <dgm:chMax val="0"/>
          <dgm:bulletEnabled val="1"/>
        </dgm:presLayoutVars>
      </dgm:prSet>
      <dgm:spPr/>
    </dgm:pt>
    <dgm:pt modelId="{39DBD644-2F7E-410A-A3D4-2AEB79AAF381}" type="pres">
      <dgm:prSet presAssocID="{9DC58F79-7257-4275-A8B8-F7574F06DF09}" presName="negativeSpace" presStyleCnt="0"/>
      <dgm:spPr/>
    </dgm:pt>
    <dgm:pt modelId="{E87493AD-327B-457C-BAE8-C44D2C33DCA2}" type="pres">
      <dgm:prSet presAssocID="{9DC58F79-7257-4275-A8B8-F7574F06DF09}" presName="childText" presStyleLbl="conFgAcc1" presStyleIdx="7" presStyleCnt="11">
        <dgm:presLayoutVars>
          <dgm:bulletEnabled val="1"/>
        </dgm:presLayoutVars>
      </dgm:prSet>
      <dgm:spPr/>
    </dgm:pt>
    <dgm:pt modelId="{A0895856-E5EA-45D1-8528-C92D97A68CD9}" type="pres">
      <dgm:prSet presAssocID="{6A0C976F-F89B-4048-A4A7-4140B7A64685}" presName="spaceBetweenRectangles" presStyleCnt="0"/>
      <dgm:spPr/>
    </dgm:pt>
    <dgm:pt modelId="{23C4B5DC-DB5A-4116-B58E-E37C4842BF51}" type="pres">
      <dgm:prSet presAssocID="{3E05264F-A528-41B8-9D51-CA11721AB903}" presName="parentLin" presStyleCnt="0"/>
      <dgm:spPr/>
    </dgm:pt>
    <dgm:pt modelId="{037EBE88-30A4-42B1-9421-DC8B3D3B41CB}" type="pres">
      <dgm:prSet presAssocID="{3E05264F-A528-41B8-9D51-CA11721AB903}" presName="parentLeftMargin" presStyleLbl="node1" presStyleIdx="7" presStyleCnt="11"/>
      <dgm:spPr/>
    </dgm:pt>
    <dgm:pt modelId="{C70EAAC5-DD41-47EF-9843-7171FB77E286}" type="pres">
      <dgm:prSet presAssocID="{3E05264F-A528-41B8-9D51-CA11721AB903}" presName="parentText" presStyleLbl="node1" presStyleIdx="8" presStyleCnt="11" custLinFactNeighborX="-9598" custLinFactNeighborY="-6505">
        <dgm:presLayoutVars>
          <dgm:chMax val="0"/>
          <dgm:bulletEnabled val="1"/>
        </dgm:presLayoutVars>
      </dgm:prSet>
      <dgm:spPr/>
    </dgm:pt>
    <dgm:pt modelId="{02E4E590-D3C3-4982-9A12-70EEF328A284}" type="pres">
      <dgm:prSet presAssocID="{3E05264F-A528-41B8-9D51-CA11721AB903}" presName="negativeSpace" presStyleCnt="0"/>
      <dgm:spPr/>
    </dgm:pt>
    <dgm:pt modelId="{CBDDD21F-A889-4AD5-9898-CE9B29566285}" type="pres">
      <dgm:prSet presAssocID="{3E05264F-A528-41B8-9D51-CA11721AB903}" presName="childText" presStyleLbl="conFgAcc1" presStyleIdx="8" presStyleCnt="11">
        <dgm:presLayoutVars>
          <dgm:bulletEnabled val="1"/>
        </dgm:presLayoutVars>
      </dgm:prSet>
      <dgm:spPr/>
    </dgm:pt>
    <dgm:pt modelId="{B273C539-50AF-4E54-937A-B424D25608A9}" type="pres">
      <dgm:prSet presAssocID="{1F2B64CC-7465-4F63-9553-9E2B15B7E6A9}" presName="spaceBetweenRectangles" presStyleCnt="0"/>
      <dgm:spPr/>
    </dgm:pt>
    <dgm:pt modelId="{2ED02B01-B75D-4320-BC7B-019E0273D494}" type="pres">
      <dgm:prSet presAssocID="{51842FBB-409E-46A8-BF7A-82817C136126}" presName="parentLin" presStyleCnt="0"/>
      <dgm:spPr/>
    </dgm:pt>
    <dgm:pt modelId="{AFE97988-8CEA-4A81-A22F-869D7A35AAF0}" type="pres">
      <dgm:prSet presAssocID="{51842FBB-409E-46A8-BF7A-82817C136126}" presName="parentLeftMargin" presStyleLbl="node1" presStyleIdx="8" presStyleCnt="11"/>
      <dgm:spPr/>
    </dgm:pt>
    <dgm:pt modelId="{E97B24C1-43A0-4539-9D6A-46832798B6A3}" type="pres">
      <dgm:prSet presAssocID="{51842FBB-409E-46A8-BF7A-82817C136126}" presName="parentText" presStyleLbl="node1" presStyleIdx="9" presStyleCnt="11" custScaleX="142857" custScaleY="241740">
        <dgm:presLayoutVars>
          <dgm:chMax val="0"/>
          <dgm:bulletEnabled val="1"/>
        </dgm:presLayoutVars>
      </dgm:prSet>
      <dgm:spPr/>
    </dgm:pt>
    <dgm:pt modelId="{E20FDE0A-A637-41E7-9428-4787996AEF36}" type="pres">
      <dgm:prSet presAssocID="{51842FBB-409E-46A8-BF7A-82817C136126}" presName="negativeSpace" presStyleCnt="0"/>
      <dgm:spPr/>
    </dgm:pt>
    <dgm:pt modelId="{7987983F-EB1C-499F-B5A6-D599B8FDD85F}" type="pres">
      <dgm:prSet presAssocID="{51842FBB-409E-46A8-BF7A-82817C136126}" presName="childText" presStyleLbl="conFgAcc1" presStyleIdx="9" presStyleCnt="11">
        <dgm:presLayoutVars>
          <dgm:bulletEnabled val="1"/>
        </dgm:presLayoutVars>
      </dgm:prSet>
      <dgm:spPr/>
    </dgm:pt>
    <dgm:pt modelId="{8828061B-2843-403A-BE8F-1D89DF46B3A1}" type="pres">
      <dgm:prSet presAssocID="{B4DA93CE-B5A4-430A-9B2E-B533F8A024E7}" presName="spaceBetweenRectangles" presStyleCnt="0"/>
      <dgm:spPr/>
    </dgm:pt>
    <dgm:pt modelId="{B21331AD-41E0-4768-9470-07D05B6EB2DB}" type="pres">
      <dgm:prSet presAssocID="{9931D6D5-7FEE-447A-96D7-17BD91733B9A}" presName="parentLin" presStyleCnt="0"/>
      <dgm:spPr/>
    </dgm:pt>
    <dgm:pt modelId="{824264C7-F028-475C-B8FF-A3433FA0F378}" type="pres">
      <dgm:prSet presAssocID="{9931D6D5-7FEE-447A-96D7-17BD91733B9A}" presName="parentLeftMargin" presStyleLbl="node1" presStyleIdx="9" presStyleCnt="11"/>
      <dgm:spPr/>
    </dgm:pt>
    <dgm:pt modelId="{F719B001-A5EE-4C2A-A986-D9DD00EE972B}" type="pres">
      <dgm:prSet presAssocID="{9931D6D5-7FEE-447A-96D7-17BD91733B9A}" presName="parentText" presStyleLbl="node1" presStyleIdx="10" presStyleCnt="11" custScaleX="142683" custScaleY="179271">
        <dgm:presLayoutVars>
          <dgm:chMax val="0"/>
          <dgm:bulletEnabled val="1"/>
        </dgm:presLayoutVars>
      </dgm:prSet>
      <dgm:spPr/>
    </dgm:pt>
    <dgm:pt modelId="{6F28AFC1-4372-4FA2-B7DA-5324FB7C4590}" type="pres">
      <dgm:prSet presAssocID="{9931D6D5-7FEE-447A-96D7-17BD91733B9A}" presName="negativeSpace" presStyleCnt="0"/>
      <dgm:spPr/>
    </dgm:pt>
    <dgm:pt modelId="{0D621C40-F7E1-4D7F-AA7A-FF2EC206481A}" type="pres">
      <dgm:prSet presAssocID="{9931D6D5-7FEE-447A-96D7-17BD91733B9A}" presName="childText" presStyleLbl="conFgAcc1" presStyleIdx="10" presStyleCnt="11">
        <dgm:presLayoutVars>
          <dgm:bulletEnabled val="1"/>
        </dgm:presLayoutVars>
      </dgm:prSet>
      <dgm:spPr/>
    </dgm:pt>
  </dgm:ptLst>
  <dgm:cxnLst>
    <dgm:cxn modelId="{2C3ECC03-5CCF-4AAD-A7B4-2CBB2C396835}" type="presOf" srcId="{9FDFA8FC-9187-4FDE-894E-0428D52505E7}" destId="{74A351B2-1BBC-415D-B754-1BD4EE6943BD}" srcOrd="0" destOrd="0" presId="urn:microsoft.com/office/officeart/2005/8/layout/list1"/>
    <dgm:cxn modelId="{9B1D0112-5CD2-4A7B-BDCD-90A169DCF040}" srcId="{D2C2A2A8-E3BE-4870-AC02-C18F3733A58C}" destId="{DBA995A9-5417-4854-B983-16DB32731C40}" srcOrd="4" destOrd="0" parTransId="{FB3FA3EA-C51B-48B8-9353-4C56BF299710}" sibTransId="{FAA641B8-71CD-4A9C-AD69-936069AE457B}"/>
    <dgm:cxn modelId="{49FD141A-D175-464C-B340-F43ECDDA3EB2}" srcId="{D2C2A2A8-E3BE-4870-AC02-C18F3733A58C}" destId="{3E05264F-A528-41B8-9D51-CA11721AB903}" srcOrd="8" destOrd="0" parTransId="{27140532-5E3E-44B5-801C-E1558F92A5E7}" sibTransId="{1F2B64CC-7465-4F63-9553-9E2B15B7E6A9}"/>
    <dgm:cxn modelId="{88923520-D5DA-4BF0-8ED4-C1664C2F3171}" srcId="{D2C2A2A8-E3BE-4870-AC02-C18F3733A58C}" destId="{9931D6D5-7FEE-447A-96D7-17BD91733B9A}" srcOrd="10" destOrd="0" parTransId="{505DEDC2-B2D3-4767-9742-5D81B6E0C23B}" sibTransId="{EACC1ED3-D54D-48A1-8AA0-4BCC6EAB9839}"/>
    <dgm:cxn modelId="{4B48BC20-959A-4D1E-AEDE-251ABA7EBFF6}" type="presOf" srcId="{9931D6D5-7FEE-447A-96D7-17BD91733B9A}" destId="{824264C7-F028-475C-B8FF-A3433FA0F378}" srcOrd="0" destOrd="0" presId="urn:microsoft.com/office/officeart/2005/8/layout/list1"/>
    <dgm:cxn modelId="{EFFE1723-2660-4202-94F7-8DE18F0DA411}" srcId="{D2C2A2A8-E3BE-4870-AC02-C18F3733A58C}" destId="{51842FBB-409E-46A8-BF7A-82817C136126}" srcOrd="9" destOrd="0" parTransId="{3EBAF993-AF6B-4E68-83F0-D25BD811C2F1}" sibTransId="{B4DA93CE-B5A4-430A-9B2E-B533F8A024E7}"/>
    <dgm:cxn modelId="{88B14825-E8A6-4DAF-9A14-D13591256AD8}" type="presOf" srcId="{2D478F06-DDD7-48D3-8645-A01D23420F49}" destId="{0D1D3513-C75E-4E08-B6C2-9243E242564C}" srcOrd="1" destOrd="0" presId="urn:microsoft.com/office/officeart/2005/8/layout/list1"/>
    <dgm:cxn modelId="{597C592D-A18B-4E8F-9E9E-818314A38C32}" type="presOf" srcId="{3E05264F-A528-41B8-9D51-CA11721AB903}" destId="{C70EAAC5-DD41-47EF-9843-7171FB77E286}" srcOrd="1" destOrd="0" presId="urn:microsoft.com/office/officeart/2005/8/layout/list1"/>
    <dgm:cxn modelId="{14800A35-B8D3-4981-AE03-8E75D471245A}" srcId="{D2C2A2A8-E3BE-4870-AC02-C18F3733A58C}" destId="{9FDFA8FC-9187-4FDE-894E-0428D52505E7}" srcOrd="5" destOrd="0" parTransId="{460C76B9-7439-47BA-9AA6-7188E76DE4C2}" sibTransId="{1E33F601-9E73-48D9-A958-1383EF159274}"/>
    <dgm:cxn modelId="{7320E838-0CFB-43D7-B145-44E3416A740C}" srcId="{D2C2A2A8-E3BE-4870-AC02-C18F3733A58C}" destId="{93C3CEDE-70C7-45A0-A7B8-592CB8E8F145}" srcOrd="1" destOrd="0" parTransId="{3B5ECD8A-81B3-4919-AAC3-83962E0D9619}" sibTransId="{4018AB88-143C-47CE-97D4-177BBC5EC815}"/>
    <dgm:cxn modelId="{6983133C-59B8-4096-B107-742566907E60}" type="presOf" srcId="{3E05264F-A528-41B8-9D51-CA11721AB903}" destId="{037EBE88-30A4-42B1-9421-DC8B3D3B41CB}" srcOrd="0" destOrd="0" presId="urn:microsoft.com/office/officeart/2005/8/layout/list1"/>
    <dgm:cxn modelId="{215C283F-62FB-4EA7-AB03-DC93013728FC}" type="presOf" srcId="{DBA995A9-5417-4854-B983-16DB32731C40}" destId="{CD23B15D-5A5D-4AC0-ACFF-4FDF1A9CD167}" srcOrd="0" destOrd="0" presId="urn:microsoft.com/office/officeart/2005/8/layout/list1"/>
    <dgm:cxn modelId="{060F0B63-A2FD-488F-BE05-35D96E302861}" srcId="{D2C2A2A8-E3BE-4870-AC02-C18F3733A58C}" destId="{3F937407-AE1E-4A34-B155-58CBC3FAC20A}" srcOrd="0" destOrd="0" parTransId="{71846FB9-7D59-43FB-92A9-B5A200B9F5AE}" sibTransId="{6D8F5954-D335-4828-8F40-8C67FF5B14A1}"/>
    <dgm:cxn modelId="{A95D5564-BC4C-43D9-A2AF-A8FB28EAD05B}" type="presOf" srcId="{9DC58F79-7257-4275-A8B8-F7574F06DF09}" destId="{EB363DD7-49E2-4D6B-A7BC-7FB68DCEF0D0}" srcOrd="0" destOrd="0" presId="urn:microsoft.com/office/officeart/2005/8/layout/list1"/>
    <dgm:cxn modelId="{97463C69-1274-42AC-9C5D-32DFDB5BC236}" srcId="{D2C2A2A8-E3BE-4870-AC02-C18F3733A58C}" destId="{B55CB4FD-6307-4664-BF14-36E6B32CB640}" srcOrd="2" destOrd="0" parTransId="{47915239-48A8-4139-9628-726AB11C2B18}" sibTransId="{FA2C6AEC-361D-413F-90DC-B6150D3129D8}"/>
    <dgm:cxn modelId="{4A14E449-1BFD-4030-9239-8ABFCC5D6C90}" type="presOf" srcId="{93C3CEDE-70C7-45A0-A7B8-592CB8E8F145}" destId="{DE64B1F4-8E07-4F23-8E54-3EEE7426AE54}" srcOrd="1" destOrd="0" presId="urn:microsoft.com/office/officeart/2005/8/layout/list1"/>
    <dgm:cxn modelId="{A6CD764D-EEB5-49CA-AFDB-DC6943531846}" type="presOf" srcId="{51842FBB-409E-46A8-BF7A-82817C136126}" destId="{AFE97988-8CEA-4A81-A22F-869D7A35AAF0}" srcOrd="0" destOrd="0" presId="urn:microsoft.com/office/officeart/2005/8/layout/list1"/>
    <dgm:cxn modelId="{3997B44E-78AB-48C9-B1CB-C4252D1C9872}" type="presOf" srcId="{9FDFA8FC-9187-4FDE-894E-0428D52505E7}" destId="{69F94420-6FBD-42A2-8C78-D39101DABD18}" srcOrd="1" destOrd="0" presId="urn:microsoft.com/office/officeart/2005/8/layout/list1"/>
    <dgm:cxn modelId="{E7543D55-CBAB-4017-9FE1-957E0378EC2D}" type="presOf" srcId="{2D478F06-DDD7-48D3-8645-A01D23420F49}" destId="{A99EC1C4-EAC9-45C5-9652-181E142F9E96}" srcOrd="0" destOrd="0" presId="urn:microsoft.com/office/officeart/2005/8/layout/list1"/>
    <dgm:cxn modelId="{E8ACEA79-28A6-4B21-90C1-487FF2E06226}" type="presOf" srcId="{93C3CEDE-70C7-45A0-A7B8-592CB8E8F145}" destId="{7CB25406-DB5A-4E61-94D2-E01483190CFF}" srcOrd="0" destOrd="0" presId="urn:microsoft.com/office/officeart/2005/8/layout/list1"/>
    <dgm:cxn modelId="{5B67BD86-ABDA-4A7A-A27D-69B154E15FFC}" type="presOf" srcId="{B55CB4FD-6307-4664-BF14-36E6B32CB640}" destId="{973FC26F-868B-4274-B192-FCB12C5443D8}" srcOrd="1" destOrd="0" presId="urn:microsoft.com/office/officeart/2005/8/layout/list1"/>
    <dgm:cxn modelId="{B7697694-6843-4DFA-B399-7DB4310A618D}" srcId="{D2C2A2A8-E3BE-4870-AC02-C18F3733A58C}" destId="{8CAE1B22-A141-4F09-8170-C7D787C386EC}" srcOrd="3" destOrd="0" parTransId="{48F53806-B6AD-4BA1-AE05-0A01CE3B8EE8}" sibTransId="{3276C1FF-9FEF-4897-97BE-BDAD42D69B95}"/>
    <dgm:cxn modelId="{9BF5859F-1929-4C69-B891-E4057228FDF9}" type="presOf" srcId="{3F937407-AE1E-4A34-B155-58CBC3FAC20A}" destId="{58B40CE7-3DB2-43E7-BDA7-79BFA9D9D342}" srcOrd="1" destOrd="0" presId="urn:microsoft.com/office/officeart/2005/8/layout/list1"/>
    <dgm:cxn modelId="{81657FA1-2522-42DD-ADF0-A07D998651D8}" type="presOf" srcId="{B55CB4FD-6307-4664-BF14-36E6B32CB640}" destId="{DCB29331-B478-4726-A578-925546BA5382}" srcOrd="0" destOrd="0" presId="urn:microsoft.com/office/officeart/2005/8/layout/list1"/>
    <dgm:cxn modelId="{A20661A2-0DBD-4A67-BBF0-C841640905BD}" srcId="{D2C2A2A8-E3BE-4870-AC02-C18F3733A58C}" destId="{2D478F06-DDD7-48D3-8645-A01D23420F49}" srcOrd="6" destOrd="0" parTransId="{150B5ECE-525B-43D7-B471-FD265CF8352D}" sibTransId="{3AB48CF5-37A5-45FA-8F41-96B6D1412C51}"/>
    <dgm:cxn modelId="{D5DAEBAD-2B08-40A1-BB69-EBA38E48DDF5}" type="presOf" srcId="{D2C2A2A8-E3BE-4870-AC02-C18F3733A58C}" destId="{A4B84991-F811-4FD3-A888-D3021F4C5B15}" srcOrd="0" destOrd="0" presId="urn:microsoft.com/office/officeart/2005/8/layout/list1"/>
    <dgm:cxn modelId="{9FF047B6-4CC9-4720-9018-F2F533C54258}" type="presOf" srcId="{9931D6D5-7FEE-447A-96D7-17BD91733B9A}" destId="{F719B001-A5EE-4C2A-A986-D9DD00EE972B}" srcOrd="1" destOrd="0" presId="urn:microsoft.com/office/officeart/2005/8/layout/list1"/>
    <dgm:cxn modelId="{1569FABF-4273-4579-9BB2-F593492537ED}" type="presOf" srcId="{8CAE1B22-A141-4F09-8170-C7D787C386EC}" destId="{F554DCE5-F717-4698-871D-3385EC27380B}" srcOrd="0" destOrd="0" presId="urn:microsoft.com/office/officeart/2005/8/layout/list1"/>
    <dgm:cxn modelId="{170748C9-C3A2-4753-8D92-49BF9B5D1788}" type="presOf" srcId="{3F937407-AE1E-4A34-B155-58CBC3FAC20A}" destId="{182783AD-5E79-4A7E-B89C-38AA1EAF0CF1}" srcOrd="0" destOrd="0" presId="urn:microsoft.com/office/officeart/2005/8/layout/list1"/>
    <dgm:cxn modelId="{BD6131D3-A2ED-4CB1-A569-75B5A4F2A2D7}" type="presOf" srcId="{DBA995A9-5417-4854-B983-16DB32731C40}" destId="{2BA7E529-3EE8-46AD-91A2-53766BC5BAC7}" srcOrd="1" destOrd="0" presId="urn:microsoft.com/office/officeart/2005/8/layout/list1"/>
    <dgm:cxn modelId="{30062FD5-9F9F-4C4E-926F-6D44FD00DEF8}" srcId="{D2C2A2A8-E3BE-4870-AC02-C18F3733A58C}" destId="{9DC58F79-7257-4275-A8B8-F7574F06DF09}" srcOrd="7" destOrd="0" parTransId="{1C296942-334A-41F1-BF58-E7FC7F6EE33A}" sibTransId="{6A0C976F-F89B-4048-A4A7-4140B7A64685}"/>
    <dgm:cxn modelId="{9F010BE1-3723-4F46-B688-213BE7D73D64}" type="presOf" srcId="{51842FBB-409E-46A8-BF7A-82817C136126}" destId="{E97B24C1-43A0-4539-9D6A-46832798B6A3}" srcOrd="1" destOrd="0" presId="urn:microsoft.com/office/officeart/2005/8/layout/list1"/>
    <dgm:cxn modelId="{907D76F7-7E2D-4727-AD19-F5F432A9859B}" type="presOf" srcId="{8CAE1B22-A141-4F09-8170-C7D787C386EC}" destId="{344D3CD2-96D8-472A-8990-009932799020}" srcOrd="1" destOrd="0" presId="urn:microsoft.com/office/officeart/2005/8/layout/list1"/>
    <dgm:cxn modelId="{567C0EFA-E1E2-46D3-8674-D4BBCCADD951}" type="presOf" srcId="{9DC58F79-7257-4275-A8B8-F7574F06DF09}" destId="{3756CFD3-AC57-4A4E-A621-76EF00DA2C83}" srcOrd="1" destOrd="0" presId="urn:microsoft.com/office/officeart/2005/8/layout/list1"/>
    <dgm:cxn modelId="{4D706546-2B36-4BE3-97B4-6D59E501ED22}" type="presParOf" srcId="{A4B84991-F811-4FD3-A888-D3021F4C5B15}" destId="{7269231A-940E-495A-A244-A7B17E039817}" srcOrd="0" destOrd="0" presId="urn:microsoft.com/office/officeart/2005/8/layout/list1"/>
    <dgm:cxn modelId="{B8F459AB-70CD-44A9-92E9-C0810A0E4B67}" type="presParOf" srcId="{7269231A-940E-495A-A244-A7B17E039817}" destId="{182783AD-5E79-4A7E-B89C-38AA1EAF0CF1}" srcOrd="0" destOrd="0" presId="urn:microsoft.com/office/officeart/2005/8/layout/list1"/>
    <dgm:cxn modelId="{DF2DA188-E1F3-4AD8-AE79-D808FAC0068B}" type="presParOf" srcId="{7269231A-940E-495A-A244-A7B17E039817}" destId="{58B40CE7-3DB2-43E7-BDA7-79BFA9D9D342}" srcOrd="1" destOrd="0" presId="urn:microsoft.com/office/officeart/2005/8/layout/list1"/>
    <dgm:cxn modelId="{585ABD6F-F291-4856-9E93-D1662D7807A5}" type="presParOf" srcId="{A4B84991-F811-4FD3-A888-D3021F4C5B15}" destId="{0EA3B303-7F97-4EFD-9D39-90D7F960FACA}" srcOrd="1" destOrd="0" presId="urn:microsoft.com/office/officeart/2005/8/layout/list1"/>
    <dgm:cxn modelId="{3BF8573E-063C-4935-AE1F-FCBB8BA08C3B}" type="presParOf" srcId="{A4B84991-F811-4FD3-A888-D3021F4C5B15}" destId="{4D987140-C3F5-48BA-A381-6DC56D99D2E0}" srcOrd="2" destOrd="0" presId="urn:microsoft.com/office/officeart/2005/8/layout/list1"/>
    <dgm:cxn modelId="{F1704DF6-BBBA-481D-BBFC-5F5C1E3E5711}" type="presParOf" srcId="{A4B84991-F811-4FD3-A888-D3021F4C5B15}" destId="{FAC0D763-E615-457A-B5B1-C0157DB28EC8}" srcOrd="3" destOrd="0" presId="urn:microsoft.com/office/officeart/2005/8/layout/list1"/>
    <dgm:cxn modelId="{876A3694-FBBE-436D-B113-C8454D675963}" type="presParOf" srcId="{A4B84991-F811-4FD3-A888-D3021F4C5B15}" destId="{F8B25294-5D7D-432D-80B7-C115108483DB}" srcOrd="4" destOrd="0" presId="urn:microsoft.com/office/officeart/2005/8/layout/list1"/>
    <dgm:cxn modelId="{1FF1424B-956E-4A23-9212-CC68D9C2160C}" type="presParOf" srcId="{F8B25294-5D7D-432D-80B7-C115108483DB}" destId="{7CB25406-DB5A-4E61-94D2-E01483190CFF}" srcOrd="0" destOrd="0" presId="urn:microsoft.com/office/officeart/2005/8/layout/list1"/>
    <dgm:cxn modelId="{878FB127-BA93-4580-BF03-361BA1D5B234}" type="presParOf" srcId="{F8B25294-5D7D-432D-80B7-C115108483DB}" destId="{DE64B1F4-8E07-4F23-8E54-3EEE7426AE54}" srcOrd="1" destOrd="0" presId="urn:microsoft.com/office/officeart/2005/8/layout/list1"/>
    <dgm:cxn modelId="{35FD8810-8666-4B3D-A849-26CED3A7C089}" type="presParOf" srcId="{A4B84991-F811-4FD3-A888-D3021F4C5B15}" destId="{608EBE2A-845F-4040-B638-1BC35F192B67}" srcOrd="5" destOrd="0" presId="urn:microsoft.com/office/officeart/2005/8/layout/list1"/>
    <dgm:cxn modelId="{434E6F6B-A2CA-4AA6-8133-2F7C96A600FF}" type="presParOf" srcId="{A4B84991-F811-4FD3-A888-D3021F4C5B15}" destId="{8AD608A8-10CB-4CB7-94BD-AAE2736B64C1}" srcOrd="6" destOrd="0" presId="urn:microsoft.com/office/officeart/2005/8/layout/list1"/>
    <dgm:cxn modelId="{F248DEA4-2289-4EDB-BA40-43C788E7CCCD}" type="presParOf" srcId="{A4B84991-F811-4FD3-A888-D3021F4C5B15}" destId="{944A45CF-C591-448A-A3F0-CCDA00D1449C}" srcOrd="7" destOrd="0" presId="urn:microsoft.com/office/officeart/2005/8/layout/list1"/>
    <dgm:cxn modelId="{5F41C3BA-29A9-4EF9-8647-2940FB332108}" type="presParOf" srcId="{A4B84991-F811-4FD3-A888-D3021F4C5B15}" destId="{E8B4A32B-B09F-403A-B5E0-0AB271A1EA47}" srcOrd="8" destOrd="0" presId="urn:microsoft.com/office/officeart/2005/8/layout/list1"/>
    <dgm:cxn modelId="{F337E96C-2214-4C13-9F72-8528BCCAD8F4}" type="presParOf" srcId="{E8B4A32B-B09F-403A-B5E0-0AB271A1EA47}" destId="{DCB29331-B478-4726-A578-925546BA5382}" srcOrd="0" destOrd="0" presId="urn:microsoft.com/office/officeart/2005/8/layout/list1"/>
    <dgm:cxn modelId="{939FBCAD-38BF-4B43-9359-BF23BF75EAF7}" type="presParOf" srcId="{E8B4A32B-B09F-403A-B5E0-0AB271A1EA47}" destId="{973FC26F-868B-4274-B192-FCB12C5443D8}" srcOrd="1" destOrd="0" presId="urn:microsoft.com/office/officeart/2005/8/layout/list1"/>
    <dgm:cxn modelId="{CCB10A23-E408-44F3-AF15-E34DE16C69A9}" type="presParOf" srcId="{A4B84991-F811-4FD3-A888-D3021F4C5B15}" destId="{435FCD9D-6A5A-4796-9207-D84C6C349C9F}" srcOrd="9" destOrd="0" presId="urn:microsoft.com/office/officeart/2005/8/layout/list1"/>
    <dgm:cxn modelId="{0B6A9F40-1D4D-401A-BBBD-A9800C0CD354}" type="presParOf" srcId="{A4B84991-F811-4FD3-A888-D3021F4C5B15}" destId="{83538327-2EDA-4792-9816-B105446AE3BA}" srcOrd="10" destOrd="0" presId="urn:microsoft.com/office/officeart/2005/8/layout/list1"/>
    <dgm:cxn modelId="{E7ED623E-CA11-4452-828A-6EC6660BED5B}" type="presParOf" srcId="{A4B84991-F811-4FD3-A888-D3021F4C5B15}" destId="{14EE9C72-F6DA-4713-AFD8-40883ADACA29}" srcOrd="11" destOrd="0" presId="urn:microsoft.com/office/officeart/2005/8/layout/list1"/>
    <dgm:cxn modelId="{9FF62195-4EC8-4958-8E6A-B1D778B3EDA6}" type="presParOf" srcId="{A4B84991-F811-4FD3-A888-D3021F4C5B15}" destId="{0AC41FAE-6F16-43D9-821A-4E64EFFDF3C7}" srcOrd="12" destOrd="0" presId="urn:microsoft.com/office/officeart/2005/8/layout/list1"/>
    <dgm:cxn modelId="{A803CCEC-803C-47C9-B92F-B678929A009D}" type="presParOf" srcId="{0AC41FAE-6F16-43D9-821A-4E64EFFDF3C7}" destId="{F554DCE5-F717-4698-871D-3385EC27380B}" srcOrd="0" destOrd="0" presId="urn:microsoft.com/office/officeart/2005/8/layout/list1"/>
    <dgm:cxn modelId="{B8A00F60-3D9C-4EE4-8173-0FE1B0357E3B}" type="presParOf" srcId="{0AC41FAE-6F16-43D9-821A-4E64EFFDF3C7}" destId="{344D3CD2-96D8-472A-8990-009932799020}" srcOrd="1" destOrd="0" presId="urn:microsoft.com/office/officeart/2005/8/layout/list1"/>
    <dgm:cxn modelId="{20EA52F7-9B4F-4785-9790-208A86FDF50F}" type="presParOf" srcId="{A4B84991-F811-4FD3-A888-D3021F4C5B15}" destId="{9C5683F2-33ED-487B-8D71-05E71CF47387}" srcOrd="13" destOrd="0" presId="urn:microsoft.com/office/officeart/2005/8/layout/list1"/>
    <dgm:cxn modelId="{84D93684-F0DB-4F21-9598-14FBE1BE3E6D}" type="presParOf" srcId="{A4B84991-F811-4FD3-A888-D3021F4C5B15}" destId="{38002CF8-F97C-469C-9DE2-C76DF15C46E6}" srcOrd="14" destOrd="0" presId="urn:microsoft.com/office/officeart/2005/8/layout/list1"/>
    <dgm:cxn modelId="{54C2DC62-5C9D-42CF-ADA6-83FD605D631F}" type="presParOf" srcId="{A4B84991-F811-4FD3-A888-D3021F4C5B15}" destId="{A7A3D043-A217-416F-AE5D-AC9820D52549}" srcOrd="15" destOrd="0" presId="urn:microsoft.com/office/officeart/2005/8/layout/list1"/>
    <dgm:cxn modelId="{12E3AC09-C4E0-459D-95F3-D4AF51DFBD74}" type="presParOf" srcId="{A4B84991-F811-4FD3-A888-D3021F4C5B15}" destId="{67BE422B-298D-43D5-93AD-7ED5CF9C4971}" srcOrd="16" destOrd="0" presId="urn:microsoft.com/office/officeart/2005/8/layout/list1"/>
    <dgm:cxn modelId="{3634D92A-ADF2-4B6D-AA41-F895D7DA693F}" type="presParOf" srcId="{67BE422B-298D-43D5-93AD-7ED5CF9C4971}" destId="{CD23B15D-5A5D-4AC0-ACFF-4FDF1A9CD167}" srcOrd="0" destOrd="0" presId="urn:microsoft.com/office/officeart/2005/8/layout/list1"/>
    <dgm:cxn modelId="{ABBB2F52-5D86-4AF3-A925-08A9CAA76B6B}" type="presParOf" srcId="{67BE422B-298D-43D5-93AD-7ED5CF9C4971}" destId="{2BA7E529-3EE8-46AD-91A2-53766BC5BAC7}" srcOrd="1" destOrd="0" presId="urn:microsoft.com/office/officeart/2005/8/layout/list1"/>
    <dgm:cxn modelId="{CE9A6B1C-759B-436F-940D-DDFD00984F1D}" type="presParOf" srcId="{A4B84991-F811-4FD3-A888-D3021F4C5B15}" destId="{97978A7F-C633-4355-AF39-FC955539F648}" srcOrd="17" destOrd="0" presId="urn:microsoft.com/office/officeart/2005/8/layout/list1"/>
    <dgm:cxn modelId="{2DCEE204-E0F6-4CFA-BFBE-7DE6F7C3ACD8}" type="presParOf" srcId="{A4B84991-F811-4FD3-A888-D3021F4C5B15}" destId="{87459FF2-3356-4F71-8311-CACAE627D932}" srcOrd="18" destOrd="0" presId="urn:microsoft.com/office/officeart/2005/8/layout/list1"/>
    <dgm:cxn modelId="{2FD4FAC4-6659-40B6-91C2-413A105EB693}" type="presParOf" srcId="{A4B84991-F811-4FD3-A888-D3021F4C5B15}" destId="{7127C99B-FE90-426F-B76B-9F3ECFFE736F}" srcOrd="19" destOrd="0" presId="urn:microsoft.com/office/officeart/2005/8/layout/list1"/>
    <dgm:cxn modelId="{4AA71744-F002-422A-BBFA-7AD4B7DA3C7A}" type="presParOf" srcId="{A4B84991-F811-4FD3-A888-D3021F4C5B15}" destId="{3A6D10DF-CA5C-44BD-B775-5069E5DF3F6A}" srcOrd="20" destOrd="0" presId="urn:microsoft.com/office/officeart/2005/8/layout/list1"/>
    <dgm:cxn modelId="{CD7F2D15-FDF7-4B52-9FC5-BB0F66707130}" type="presParOf" srcId="{3A6D10DF-CA5C-44BD-B775-5069E5DF3F6A}" destId="{74A351B2-1BBC-415D-B754-1BD4EE6943BD}" srcOrd="0" destOrd="0" presId="urn:microsoft.com/office/officeart/2005/8/layout/list1"/>
    <dgm:cxn modelId="{A390A504-0D57-40F8-AF32-E9856743A5E9}" type="presParOf" srcId="{3A6D10DF-CA5C-44BD-B775-5069E5DF3F6A}" destId="{69F94420-6FBD-42A2-8C78-D39101DABD18}" srcOrd="1" destOrd="0" presId="urn:microsoft.com/office/officeart/2005/8/layout/list1"/>
    <dgm:cxn modelId="{F09C7069-D48C-41B5-827B-9B704C1BA530}" type="presParOf" srcId="{A4B84991-F811-4FD3-A888-D3021F4C5B15}" destId="{A08D1038-D090-45E6-A0C3-F3CBA73E8CEC}" srcOrd="21" destOrd="0" presId="urn:microsoft.com/office/officeart/2005/8/layout/list1"/>
    <dgm:cxn modelId="{17015B0E-6518-4528-AACC-BD344EE77CB2}" type="presParOf" srcId="{A4B84991-F811-4FD3-A888-D3021F4C5B15}" destId="{7084252E-3EE8-4ADC-B862-64E7097697DC}" srcOrd="22" destOrd="0" presId="urn:microsoft.com/office/officeart/2005/8/layout/list1"/>
    <dgm:cxn modelId="{DDA3D66A-6A58-43C6-84AF-9A03B24E9567}" type="presParOf" srcId="{A4B84991-F811-4FD3-A888-D3021F4C5B15}" destId="{B3711301-C369-480C-B779-D033A5273F3D}" srcOrd="23" destOrd="0" presId="urn:microsoft.com/office/officeart/2005/8/layout/list1"/>
    <dgm:cxn modelId="{FBD49F39-0AA8-44D8-B1FC-1AF9E89440A6}" type="presParOf" srcId="{A4B84991-F811-4FD3-A888-D3021F4C5B15}" destId="{67A15F4C-E14D-415A-BCF5-1C13D57AB55E}" srcOrd="24" destOrd="0" presId="urn:microsoft.com/office/officeart/2005/8/layout/list1"/>
    <dgm:cxn modelId="{BD3F6C88-5012-4C1A-8E98-3AC8B8C0F4F3}" type="presParOf" srcId="{67A15F4C-E14D-415A-BCF5-1C13D57AB55E}" destId="{A99EC1C4-EAC9-45C5-9652-181E142F9E96}" srcOrd="0" destOrd="0" presId="urn:microsoft.com/office/officeart/2005/8/layout/list1"/>
    <dgm:cxn modelId="{685F78E1-5F26-444A-9175-A36D2A76606E}" type="presParOf" srcId="{67A15F4C-E14D-415A-BCF5-1C13D57AB55E}" destId="{0D1D3513-C75E-4E08-B6C2-9243E242564C}" srcOrd="1" destOrd="0" presId="urn:microsoft.com/office/officeart/2005/8/layout/list1"/>
    <dgm:cxn modelId="{7FBB1F81-A6E6-4BA4-8714-056D6609ECC3}" type="presParOf" srcId="{A4B84991-F811-4FD3-A888-D3021F4C5B15}" destId="{D732369B-805E-48D8-AE6E-51D723AF9D86}" srcOrd="25" destOrd="0" presId="urn:microsoft.com/office/officeart/2005/8/layout/list1"/>
    <dgm:cxn modelId="{EEB2EA0D-4F91-4990-B667-842432FD6300}" type="presParOf" srcId="{A4B84991-F811-4FD3-A888-D3021F4C5B15}" destId="{17BB60C3-0C24-4DB0-81F3-F83C4ED8DFC9}" srcOrd="26" destOrd="0" presId="urn:microsoft.com/office/officeart/2005/8/layout/list1"/>
    <dgm:cxn modelId="{59F4B4CB-6943-49B8-9308-AF531241C057}" type="presParOf" srcId="{A4B84991-F811-4FD3-A888-D3021F4C5B15}" destId="{C58CC644-FC91-43D0-942A-C2F8DA0F874E}" srcOrd="27" destOrd="0" presId="urn:microsoft.com/office/officeart/2005/8/layout/list1"/>
    <dgm:cxn modelId="{A4E4EC80-6B7E-4807-8D13-6D9B61A88238}" type="presParOf" srcId="{A4B84991-F811-4FD3-A888-D3021F4C5B15}" destId="{CE3E8C57-52C4-4E74-96F6-2F426CABF4E6}" srcOrd="28" destOrd="0" presId="urn:microsoft.com/office/officeart/2005/8/layout/list1"/>
    <dgm:cxn modelId="{DAFC9DF0-E0AA-4300-8C3F-6009E46805F3}" type="presParOf" srcId="{CE3E8C57-52C4-4E74-96F6-2F426CABF4E6}" destId="{EB363DD7-49E2-4D6B-A7BC-7FB68DCEF0D0}" srcOrd="0" destOrd="0" presId="urn:microsoft.com/office/officeart/2005/8/layout/list1"/>
    <dgm:cxn modelId="{85472335-1160-4E89-9893-161F0D3241A1}" type="presParOf" srcId="{CE3E8C57-52C4-4E74-96F6-2F426CABF4E6}" destId="{3756CFD3-AC57-4A4E-A621-76EF00DA2C83}" srcOrd="1" destOrd="0" presId="urn:microsoft.com/office/officeart/2005/8/layout/list1"/>
    <dgm:cxn modelId="{68EE70FE-2C0F-4AA3-B259-9402A735D366}" type="presParOf" srcId="{A4B84991-F811-4FD3-A888-D3021F4C5B15}" destId="{39DBD644-2F7E-410A-A3D4-2AEB79AAF381}" srcOrd="29" destOrd="0" presId="urn:microsoft.com/office/officeart/2005/8/layout/list1"/>
    <dgm:cxn modelId="{1DA75076-B314-4701-9056-5381DB4544D0}" type="presParOf" srcId="{A4B84991-F811-4FD3-A888-D3021F4C5B15}" destId="{E87493AD-327B-457C-BAE8-C44D2C33DCA2}" srcOrd="30" destOrd="0" presId="urn:microsoft.com/office/officeart/2005/8/layout/list1"/>
    <dgm:cxn modelId="{AE852BEB-EDA6-4783-8DED-235CA9D05B69}" type="presParOf" srcId="{A4B84991-F811-4FD3-A888-D3021F4C5B15}" destId="{A0895856-E5EA-45D1-8528-C92D97A68CD9}" srcOrd="31" destOrd="0" presId="urn:microsoft.com/office/officeart/2005/8/layout/list1"/>
    <dgm:cxn modelId="{1CF3F4F9-78C4-47E8-9AB2-1D6240D19F05}" type="presParOf" srcId="{A4B84991-F811-4FD3-A888-D3021F4C5B15}" destId="{23C4B5DC-DB5A-4116-B58E-E37C4842BF51}" srcOrd="32" destOrd="0" presId="urn:microsoft.com/office/officeart/2005/8/layout/list1"/>
    <dgm:cxn modelId="{A348261C-0917-434D-9322-B88043086422}" type="presParOf" srcId="{23C4B5DC-DB5A-4116-B58E-E37C4842BF51}" destId="{037EBE88-30A4-42B1-9421-DC8B3D3B41CB}" srcOrd="0" destOrd="0" presId="urn:microsoft.com/office/officeart/2005/8/layout/list1"/>
    <dgm:cxn modelId="{290481DE-7A9A-4C9C-9015-75629A43A84A}" type="presParOf" srcId="{23C4B5DC-DB5A-4116-B58E-E37C4842BF51}" destId="{C70EAAC5-DD41-47EF-9843-7171FB77E286}" srcOrd="1" destOrd="0" presId="urn:microsoft.com/office/officeart/2005/8/layout/list1"/>
    <dgm:cxn modelId="{E62EB5A1-18EF-40C9-9FE6-190496FE74FF}" type="presParOf" srcId="{A4B84991-F811-4FD3-A888-D3021F4C5B15}" destId="{02E4E590-D3C3-4982-9A12-70EEF328A284}" srcOrd="33" destOrd="0" presId="urn:microsoft.com/office/officeart/2005/8/layout/list1"/>
    <dgm:cxn modelId="{7B0383EC-B046-4E55-AB0D-ED920DDA4404}" type="presParOf" srcId="{A4B84991-F811-4FD3-A888-D3021F4C5B15}" destId="{CBDDD21F-A889-4AD5-9898-CE9B29566285}" srcOrd="34" destOrd="0" presId="urn:microsoft.com/office/officeart/2005/8/layout/list1"/>
    <dgm:cxn modelId="{8197AA57-AE0C-49DB-BAAC-7614EFFC02DB}" type="presParOf" srcId="{A4B84991-F811-4FD3-A888-D3021F4C5B15}" destId="{B273C539-50AF-4E54-937A-B424D25608A9}" srcOrd="35" destOrd="0" presId="urn:microsoft.com/office/officeart/2005/8/layout/list1"/>
    <dgm:cxn modelId="{BFC6C015-9FA9-4F4A-AC64-13BD045880F2}" type="presParOf" srcId="{A4B84991-F811-4FD3-A888-D3021F4C5B15}" destId="{2ED02B01-B75D-4320-BC7B-019E0273D494}" srcOrd="36" destOrd="0" presId="urn:microsoft.com/office/officeart/2005/8/layout/list1"/>
    <dgm:cxn modelId="{39240E44-3584-4DCF-A32B-9B676D346FF0}" type="presParOf" srcId="{2ED02B01-B75D-4320-BC7B-019E0273D494}" destId="{AFE97988-8CEA-4A81-A22F-869D7A35AAF0}" srcOrd="0" destOrd="0" presId="urn:microsoft.com/office/officeart/2005/8/layout/list1"/>
    <dgm:cxn modelId="{3CA772E5-F997-483E-AFA8-B6CB87BE703A}" type="presParOf" srcId="{2ED02B01-B75D-4320-BC7B-019E0273D494}" destId="{E97B24C1-43A0-4539-9D6A-46832798B6A3}" srcOrd="1" destOrd="0" presId="urn:microsoft.com/office/officeart/2005/8/layout/list1"/>
    <dgm:cxn modelId="{000226E2-6919-42AF-8CFB-21064EE72781}" type="presParOf" srcId="{A4B84991-F811-4FD3-A888-D3021F4C5B15}" destId="{E20FDE0A-A637-41E7-9428-4787996AEF36}" srcOrd="37" destOrd="0" presId="urn:microsoft.com/office/officeart/2005/8/layout/list1"/>
    <dgm:cxn modelId="{AACFF794-B08E-454B-96F7-EC28CC773E66}" type="presParOf" srcId="{A4B84991-F811-4FD3-A888-D3021F4C5B15}" destId="{7987983F-EB1C-499F-B5A6-D599B8FDD85F}" srcOrd="38" destOrd="0" presId="urn:microsoft.com/office/officeart/2005/8/layout/list1"/>
    <dgm:cxn modelId="{095200F7-758A-409A-8026-15E1384E201E}" type="presParOf" srcId="{A4B84991-F811-4FD3-A888-D3021F4C5B15}" destId="{8828061B-2843-403A-BE8F-1D89DF46B3A1}" srcOrd="39" destOrd="0" presId="urn:microsoft.com/office/officeart/2005/8/layout/list1"/>
    <dgm:cxn modelId="{E1BBD3E1-05B1-4DF8-8ADA-30A09268AD95}" type="presParOf" srcId="{A4B84991-F811-4FD3-A888-D3021F4C5B15}" destId="{B21331AD-41E0-4768-9470-07D05B6EB2DB}" srcOrd="40" destOrd="0" presId="urn:microsoft.com/office/officeart/2005/8/layout/list1"/>
    <dgm:cxn modelId="{CAE0E03A-DD16-4331-9894-ED17FADC2308}" type="presParOf" srcId="{B21331AD-41E0-4768-9470-07D05B6EB2DB}" destId="{824264C7-F028-475C-B8FF-A3433FA0F378}" srcOrd="0" destOrd="0" presId="urn:microsoft.com/office/officeart/2005/8/layout/list1"/>
    <dgm:cxn modelId="{5870C953-4F4D-4604-A401-2E6821ADBD95}" type="presParOf" srcId="{B21331AD-41E0-4768-9470-07D05B6EB2DB}" destId="{F719B001-A5EE-4C2A-A986-D9DD00EE972B}" srcOrd="1" destOrd="0" presId="urn:microsoft.com/office/officeart/2005/8/layout/list1"/>
    <dgm:cxn modelId="{4CA83224-3B00-45F9-9CC5-5FAC41B84270}" type="presParOf" srcId="{A4B84991-F811-4FD3-A888-D3021F4C5B15}" destId="{6F28AFC1-4372-4FA2-B7DA-5324FB7C4590}" srcOrd="41" destOrd="0" presId="urn:microsoft.com/office/officeart/2005/8/layout/list1"/>
    <dgm:cxn modelId="{00DE79A0-EAA6-40DE-9EA2-61C78F610EB2}" type="presParOf" srcId="{A4B84991-F811-4FD3-A888-D3021F4C5B15}" destId="{0D621C40-F7E1-4D7F-AA7A-FF2EC206481A}" srcOrd="4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03DC5-0C60-4C3E-A793-C35E3E628EEA}">
      <dsp:nvSpPr>
        <dsp:cNvPr id="0" name=""/>
        <dsp:cNvSpPr/>
      </dsp:nvSpPr>
      <dsp:spPr>
        <a:xfrm>
          <a:off x="285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Presença de queixas ou  querem agendar a coleta da cito</a:t>
          </a:r>
        </a:p>
      </dsp:txBody>
      <dsp:txXfrm>
        <a:off x="2855" y="459164"/>
        <a:ext cx="794422" cy="459164"/>
      </dsp:txXfrm>
    </dsp:sp>
    <dsp:sp modelId="{304AC5F0-F02A-4F58-BC50-2DBF897A084A}">
      <dsp:nvSpPr>
        <dsp:cNvPr id="0" name=""/>
        <dsp:cNvSpPr/>
      </dsp:nvSpPr>
      <dsp:spPr>
        <a:xfrm>
          <a:off x="20893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838EF-84A5-4AB7-81C0-94014F66312B}">
      <dsp:nvSpPr>
        <dsp:cNvPr id="0" name=""/>
        <dsp:cNvSpPr/>
      </dsp:nvSpPr>
      <dsp:spPr>
        <a:xfrm>
          <a:off x="821110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Realizam coleta da cito no dia agendado</a:t>
          </a:r>
        </a:p>
      </dsp:txBody>
      <dsp:txXfrm>
        <a:off x="821110" y="459164"/>
        <a:ext cx="794422" cy="459164"/>
      </dsp:txXfrm>
    </dsp:sp>
    <dsp:sp modelId="{DD83D519-86CB-4BC1-8613-FB88DAD129CF}">
      <dsp:nvSpPr>
        <dsp:cNvPr id="0" name=""/>
        <dsp:cNvSpPr/>
      </dsp:nvSpPr>
      <dsp:spPr>
        <a:xfrm>
          <a:off x="102719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306ED-E841-4949-956A-231221D0AE92}">
      <dsp:nvSpPr>
        <dsp:cNvPr id="0" name=""/>
        <dsp:cNvSpPr/>
      </dsp:nvSpPr>
      <dsp:spPr>
        <a:xfrm>
          <a:off x="163936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 Resultado: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(-) repetir com 3 anos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(+) Orientada a  agendar um médico </a:t>
          </a:r>
        </a:p>
      </dsp:txBody>
      <dsp:txXfrm>
        <a:off x="1639365" y="459164"/>
        <a:ext cx="794422" cy="459164"/>
      </dsp:txXfrm>
    </dsp:sp>
    <dsp:sp modelId="{0C3C20BE-AFDE-4CEF-8D55-90921674BDD2}">
      <dsp:nvSpPr>
        <dsp:cNvPr id="0" name=""/>
        <dsp:cNvSpPr/>
      </dsp:nvSpPr>
      <dsp:spPr>
        <a:xfrm>
          <a:off x="184544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DFA9A-6FD8-42B3-A5BB-716CD127F0AC}">
      <dsp:nvSpPr>
        <dsp:cNvPr id="0" name=""/>
        <dsp:cNvSpPr/>
      </dsp:nvSpPr>
      <dsp:spPr>
        <a:xfrm>
          <a:off x="2448921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Consulta com o médico para avaliar e regular para </a:t>
          </a:r>
          <a:r>
            <a:rPr lang="pt-BR" sz="500" kern="1200" dirty="0" err="1"/>
            <a:t>colpsocopia</a:t>
          </a:r>
          <a:endParaRPr lang="pt-BR" sz="500" kern="1200" dirty="0"/>
        </a:p>
      </dsp:txBody>
      <dsp:txXfrm>
        <a:off x="2448921" y="459164"/>
        <a:ext cx="794422" cy="459164"/>
      </dsp:txXfrm>
    </dsp:sp>
    <dsp:sp modelId="{3AAD5F3D-BC90-4536-A6AF-E1476A7A96A2}">
      <dsp:nvSpPr>
        <dsp:cNvPr id="0" name=""/>
        <dsp:cNvSpPr/>
      </dsp:nvSpPr>
      <dsp:spPr>
        <a:xfrm>
          <a:off x="2663704" y="103007"/>
          <a:ext cx="382254" cy="31398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641FD-3F5A-41B3-8D15-3536B8578B0E}">
      <dsp:nvSpPr>
        <dsp:cNvPr id="0" name=""/>
        <dsp:cNvSpPr/>
      </dsp:nvSpPr>
      <dsp:spPr>
        <a:xfrm>
          <a:off x="327587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Aguarda a regulação para a colposcopia</a:t>
          </a:r>
        </a:p>
      </dsp:txBody>
      <dsp:txXfrm>
        <a:off x="3275875" y="459164"/>
        <a:ext cx="794422" cy="459164"/>
      </dsp:txXfrm>
    </dsp:sp>
    <dsp:sp modelId="{7BC1CA10-D674-4C8C-BE1D-5C0520D8AFEC}">
      <dsp:nvSpPr>
        <dsp:cNvPr id="0" name=""/>
        <dsp:cNvSpPr/>
      </dsp:nvSpPr>
      <dsp:spPr>
        <a:xfrm>
          <a:off x="348195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CDCE5-BF65-4109-9FDD-F5A154F0BF2A}">
      <dsp:nvSpPr>
        <dsp:cNvPr id="0" name=""/>
        <dsp:cNvSpPr/>
      </dsp:nvSpPr>
      <dsp:spPr>
        <a:xfrm>
          <a:off x="4101391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Realiza a colposcopia e biópsia quando possível</a:t>
          </a:r>
        </a:p>
      </dsp:txBody>
      <dsp:txXfrm>
        <a:off x="4101391" y="459164"/>
        <a:ext cx="794422" cy="459164"/>
      </dsp:txXfrm>
    </dsp:sp>
    <dsp:sp modelId="{3ADD95FF-1A62-4E82-9E29-AEFF92F93A11}">
      <dsp:nvSpPr>
        <dsp:cNvPr id="0" name=""/>
        <dsp:cNvSpPr/>
      </dsp:nvSpPr>
      <dsp:spPr>
        <a:xfrm>
          <a:off x="430021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5B62EE-8065-4CF6-976F-795E7DE30A6D}">
      <dsp:nvSpPr>
        <dsp:cNvPr id="0" name=""/>
        <dsp:cNvSpPr/>
      </dsp:nvSpPr>
      <dsp:spPr>
        <a:xfrm>
          <a:off x="491238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Comparece para receber o resultado da biópsia </a:t>
          </a:r>
        </a:p>
      </dsp:txBody>
      <dsp:txXfrm>
        <a:off x="4912385" y="459164"/>
        <a:ext cx="794422" cy="459164"/>
      </dsp:txXfrm>
    </dsp:sp>
    <dsp:sp modelId="{C60FC3B0-2231-4356-BF20-BDAE3F7919C1}">
      <dsp:nvSpPr>
        <dsp:cNvPr id="0" name=""/>
        <dsp:cNvSpPr/>
      </dsp:nvSpPr>
      <dsp:spPr>
        <a:xfrm>
          <a:off x="511846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1EC06-208D-4A95-A522-9FD169A567CC}">
      <dsp:nvSpPr>
        <dsp:cNvPr id="0" name=""/>
        <dsp:cNvSpPr/>
      </dsp:nvSpPr>
      <dsp:spPr>
        <a:xfrm>
          <a:off x="5730640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Agenda com o médico para mostrar o resultado da biópsia e agendar a EZT</a:t>
          </a:r>
        </a:p>
      </dsp:txBody>
      <dsp:txXfrm>
        <a:off x="5730640" y="459164"/>
        <a:ext cx="794422" cy="459164"/>
      </dsp:txXfrm>
    </dsp:sp>
    <dsp:sp modelId="{FB423173-BB5D-4804-A5AE-76ABC3A07453}">
      <dsp:nvSpPr>
        <dsp:cNvPr id="0" name=""/>
        <dsp:cNvSpPr/>
      </dsp:nvSpPr>
      <dsp:spPr>
        <a:xfrm>
          <a:off x="593672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35788-5605-4A5C-810D-589FF125929F}">
      <dsp:nvSpPr>
        <dsp:cNvPr id="0" name=""/>
        <dsp:cNvSpPr/>
      </dsp:nvSpPr>
      <dsp:spPr>
        <a:xfrm>
          <a:off x="654889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Comparece ao serviço que irá agendar a EZT que confirma a necessidade e solicita exames e tratamentos prévios se necessário  </a:t>
          </a:r>
        </a:p>
      </dsp:txBody>
      <dsp:txXfrm>
        <a:off x="6548895" y="459164"/>
        <a:ext cx="794422" cy="459164"/>
      </dsp:txXfrm>
    </dsp:sp>
    <dsp:sp modelId="{B5C2AC70-5CAF-4C6B-AC1B-A675A5AD2DEC}">
      <dsp:nvSpPr>
        <dsp:cNvPr id="0" name=""/>
        <dsp:cNvSpPr/>
      </dsp:nvSpPr>
      <dsp:spPr>
        <a:xfrm>
          <a:off x="675497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5A4B8-6289-40D6-A450-CFF0FF865D67}">
      <dsp:nvSpPr>
        <dsp:cNvPr id="0" name=""/>
        <dsp:cNvSpPr/>
      </dsp:nvSpPr>
      <dsp:spPr>
        <a:xfrm>
          <a:off x="7367150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Comparece com os resultados dos exames solicitados</a:t>
          </a:r>
        </a:p>
      </dsp:txBody>
      <dsp:txXfrm>
        <a:off x="7367150" y="459164"/>
        <a:ext cx="794422" cy="459164"/>
      </dsp:txXfrm>
    </dsp:sp>
    <dsp:sp modelId="{EE0FF650-6C48-4470-BE28-1E974223F034}">
      <dsp:nvSpPr>
        <dsp:cNvPr id="0" name=""/>
        <dsp:cNvSpPr/>
      </dsp:nvSpPr>
      <dsp:spPr>
        <a:xfrm>
          <a:off x="757323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5591D-AA8D-4BA6-B190-28FC46CF4BE7}">
      <dsp:nvSpPr>
        <dsp:cNvPr id="0" name=""/>
        <dsp:cNvSpPr/>
      </dsp:nvSpPr>
      <dsp:spPr>
        <a:xfrm>
          <a:off x="818540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Aguarda o agendamento da EZT</a:t>
          </a:r>
        </a:p>
      </dsp:txBody>
      <dsp:txXfrm>
        <a:off x="8185405" y="459164"/>
        <a:ext cx="794422" cy="459164"/>
      </dsp:txXfrm>
    </dsp:sp>
    <dsp:sp modelId="{9C0430F2-403A-4760-81CD-0AD1358665CA}">
      <dsp:nvSpPr>
        <dsp:cNvPr id="0" name=""/>
        <dsp:cNvSpPr/>
      </dsp:nvSpPr>
      <dsp:spPr>
        <a:xfrm>
          <a:off x="839148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68616-3705-4E2A-8591-ACFFF4BB701E}">
      <dsp:nvSpPr>
        <dsp:cNvPr id="0" name=""/>
        <dsp:cNvSpPr/>
      </dsp:nvSpPr>
      <dsp:spPr>
        <a:xfrm>
          <a:off x="9003660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Realiza a EZT</a:t>
          </a:r>
        </a:p>
      </dsp:txBody>
      <dsp:txXfrm>
        <a:off x="9003660" y="459164"/>
        <a:ext cx="794422" cy="459164"/>
      </dsp:txXfrm>
    </dsp:sp>
    <dsp:sp modelId="{C6DF6ECE-9138-4875-9300-9C96F44A583C}">
      <dsp:nvSpPr>
        <dsp:cNvPr id="0" name=""/>
        <dsp:cNvSpPr/>
      </dsp:nvSpPr>
      <dsp:spPr>
        <a:xfrm>
          <a:off x="920974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63165-B9DF-4FB4-908C-1257F8C1AAC5}">
      <dsp:nvSpPr>
        <dsp:cNvPr id="0" name=""/>
        <dsp:cNvSpPr/>
      </dsp:nvSpPr>
      <dsp:spPr>
        <a:xfrm>
          <a:off x="9821915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Aguarda o resultado da EZT</a:t>
          </a:r>
        </a:p>
      </dsp:txBody>
      <dsp:txXfrm>
        <a:off x="9821915" y="459164"/>
        <a:ext cx="794422" cy="459164"/>
      </dsp:txXfrm>
    </dsp:sp>
    <dsp:sp modelId="{7C37129E-62E2-4C0A-BECD-63B62BE7BD6B}">
      <dsp:nvSpPr>
        <dsp:cNvPr id="0" name=""/>
        <dsp:cNvSpPr/>
      </dsp:nvSpPr>
      <dsp:spPr>
        <a:xfrm>
          <a:off x="10027999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8ABD5-06BB-4922-8DBE-0C84E7AD7810}">
      <dsp:nvSpPr>
        <dsp:cNvPr id="0" name=""/>
        <dsp:cNvSpPr/>
      </dsp:nvSpPr>
      <dsp:spPr>
        <a:xfrm>
          <a:off x="10640170" y="0"/>
          <a:ext cx="794422" cy="11479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/>
            <a:t>Vai buscar o resultado da EZT e orientações do seguimento</a:t>
          </a:r>
        </a:p>
      </dsp:txBody>
      <dsp:txXfrm>
        <a:off x="10640170" y="459164"/>
        <a:ext cx="794422" cy="459164"/>
      </dsp:txXfrm>
    </dsp:sp>
    <dsp:sp modelId="{30261445-A67F-4F95-88A6-7CCA310FF107}">
      <dsp:nvSpPr>
        <dsp:cNvPr id="0" name=""/>
        <dsp:cNvSpPr/>
      </dsp:nvSpPr>
      <dsp:spPr>
        <a:xfrm>
          <a:off x="10846254" y="68874"/>
          <a:ext cx="382254" cy="3822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5F662-9ED0-4CBA-B74F-65CBF3905846}">
      <dsp:nvSpPr>
        <dsp:cNvPr id="0" name=""/>
        <dsp:cNvSpPr/>
      </dsp:nvSpPr>
      <dsp:spPr>
        <a:xfrm>
          <a:off x="-18" y="927542"/>
          <a:ext cx="11437484" cy="20427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87140-C3F5-48BA-A381-6DC56D99D2E0}">
      <dsp:nvSpPr>
        <dsp:cNvPr id="0" name=""/>
        <dsp:cNvSpPr/>
      </dsp:nvSpPr>
      <dsp:spPr>
        <a:xfrm>
          <a:off x="0" y="1142533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40CE7-3DB2-43E7-BDA7-79BFA9D9D342}">
      <dsp:nvSpPr>
        <dsp:cNvPr id="0" name=""/>
        <dsp:cNvSpPr/>
      </dsp:nvSpPr>
      <dsp:spPr>
        <a:xfrm>
          <a:off x="179048" y="81468"/>
          <a:ext cx="3229160" cy="1227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PODER  PÚBLICO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EXECUTIVO LEGISLATIVO JUDICIÁRIO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-</a:t>
          </a:r>
          <a:r>
            <a:rPr lang="pt-BR" sz="1100" kern="1200" dirty="0"/>
            <a:t>MUNICIPAL = ESTADUAL – FEDERAL  </a:t>
          </a:r>
        </a:p>
      </dsp:txBody>
      <dsp:txXfrm>
        <a:off x="238955" y="141375"/>
        <a:ext cx="3109346" cy="1107396"/>
      </dsp:txXfrm>
    </dsp:sp>
    <dsp:sp modelId="{8AD608A8-10CB-4CB7-94BD-AAE2736B64C1}">
      <dsp:nvSpPr>
        <dsp:cNvPr id="0" name=""/>
        <dsp:cNvSpPr/>
      </dsp:nvSpPr>
      <dsp:spPr>
        <a:xfrm>
          <a:off x="0" y="1522879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4B1F4-8E07-4F23-8E54-3EEE7426AE54}">
      <dsp:nvSpPr>
        <dsp:cNvPr id="0" name=""/>
        <dsp:cNvSpPr/>
      </dsp:nvSpPr>
      <dsp:spPr>
        <a:xfrm>
          <a:off x="179223" y="1419559"/>
          <a:ext cx="2509134" cy="20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Território – perto de casa </a:t>
          </a:r>
        </a:p>
      </dsp:txBody>
      <dsp:txXfrm>
        <a:off x="189310" y="1429646"/>
        <a:ext cx="2488960" cy="186466"/>
      </dsp:txXfrm>
    </dsp:sp>
    <dsp:sp modelId="{83538327-2EDA-4792-9816-B105446AE3BA}">
      <dsp:nvSpPr>
        <dsp:cNvPr id="0" name=""/>
        <dsp:cNvSpPr/>
      </dsp:nvSpPr>
      <dsp:spPr>
        <a:xfrm>
          <a:off x="0" y="1840399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3FC26F-868B-4274-B192-FCB12C5443D8}">
      <dsp:nvSpPr>
        <dsp:cNvPr id="0" name=""/>
        <dsp:cNvSpPr/>
      </dsp:nvSpPr>
      <dsp:spPr>
        <a:xfrm>
          <a:off x="170647" y="1737079"/>
          <a:ext cx="3412951" cy="20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Escolas e instituições de ensino geral  </a:t>
          </a:r>
        </a:p>
      </dsp:txBody>
      <dsp:txXfrm>
        <a:off x="180734" y="1747166"/>
        <a:ext cx="3392777" cy="186466"/>
      </dsp:txXfrm>
    </dsp:sp>
    <dsp:sp modelId="{38002CF8-F97C-469C-9DE2-C76DF15C46E6}">
      <dsp:nvSpPr>
        <dsp:cNvPr id="0" name=""/>
        <dsp:cNvSpPr/>
      </dsp:nvSpPr>
      <dsp:spPr>
        <a:xfrm>
          <a:off x="0" y="234943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D3CD2-96D8-472A-8990-009932799020}">
      <dsp:nvSpPr>
        <dsp:cNvPr id="0" name=""/>
        <dsp:cNvSpPr/>
      </dsp:nvSpPr>
      <dsp:spPr>
        <a:xfrm>
          <a:off x="179223" y="2054599"/>
          <a:ext cx="2509134" cy="3981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Organizações baseadas na comunidade </a:t>
          </a:r>
        </a:p>
      </dsp:txBody>
      <dsp:txXfrm>
        <a:off x="198659" y="2074035"/>
        <a:ext cx="2470262" cy="359284"/>
      </dsp:txXfrm>
    </dsp:sp>
    <dsp:sp modelId="{87459FF2-3356-4F71-8311-CACAE627D932}">
      <dsp:nvSpPr>
        <dsp:cNvPr id="0" name=""/>
        <dsp:cNvSpPr/>
      </dsp:nvSpPr>
      <dsp:spPr>
        <a:xfrm>
          <a:off x="0" y="266695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7E529-3EE8-46AD-91A2-53766BC5BAC7}">
      <dsp:nvSpPr>
        <dsp:cNvPr id="0" name=""/>
        <dsp:cNvSpPr/>
      </dsp:nvSpPr>
      <dsp:spPr>
        <a:xfrm>
          <a:off x="203103" y="2582131"/>
          <a:ext cx="2509134" cy="2066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Mundo do  trabalho </a:t>
          </a:r>
          <a:r>
            <a:rPr lang="pt-BR" sz="700" kern="1200" dirty="0"/>
            <a:t>	</a:t>
          </a:r>
        </a:p>
      </dsp:txBody>
      <dsp:txXfrm>
        <a:off x="213190" y="2592218"/>
        <a:ext cx="2488960" cy="186466"/>
      </dsp:txXfrm>
    </dsp:sp>
    <dsp:sp modelId="{7084252E-3EE8-4ADC-B862-64E7097697DC}">
      <dsp:nvSpPr>
        <dsp:cNvPr id="0" name=""/>
        <dsp:cNvSpPr/>
      </dsp:nvSpPr>
      <dsp:spPr>
        <a:xfrm>
          <a:off x="0" y="298447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F94420-6FBD-42A2-8C78-D39101DABD18}">
      <dsp:nvSpPr>
        <dsp:cNvPr id="0" name=""/>
        <dsp:cNvSpPr/>
      </dsp:nvSpPr>
      <dsp:spPr>
        <a:xfrm>
          <a:off x="179223" y="2881155"/>
          <a:ext cx="2509134" cy="206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Profissionais de saúde </a:t>
          </a:r>
        </a:p>
      </dsp:txBody>
      <dsp:txXfrm>
        <a:off x="189310" y="2891242"/>
        <a:ext cx="2488960" cy="186466"/>
      </dsp:txXfrm>
    </dsp:sp>
    <dsp:sp modelId="{17BB60C3-0C24-4DB0-81F3-F83C4ED8DFC9}">
      <dsp:nvSpPr>
        <dsp:cNvPr id="0" name=""/>
        <dsp:cNvSpPr/>
      </dsp:nvSpPr>
      <dsp:spPr>
        <a:xfrm>
          <a:off x="0" y="330199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D3513-C75E-4E08-B6C2-9243E242564C}">
      <dsp:nvSpPr>
        <dsp:cNvPr id="0" name=""/>
        <dsp:cNvSpPr/>
      </dsp:nvSpPr>
      <dsp:spPr>
        <a:xfrm>
          <a:off x="179223" y="3198675"/>
          <a:ext cx="2509134" cy="206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Redes de cuidado </a:t>
          </a:r>
        </a:p>
      </dsp:txBody>
      <dsp:txXfrm>
        <a:off x="189310" y="3208762"/>
        <a:ext cx="2488960" cy="186466"/>
      </dsp:txXfrm>
    </dsp:sp>
    <dsp:sp modelId="{E87493AD-327B-457C-BAE8-C44D2C33DCA2}">
      <dsp:nvSpPr>
        <dsp:cNvPr id="0" name=""/>
        <dsp:cNvSpPr/>
      </dsp:nvSpPr>
      <dsp:spPr>
        <a:xfrm>
          <a:off x="0" y="361951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6CFD3-AC57-4A4E-A621-76EF00DA2C83}">
      <dsp:nvSpPr>
        <dsp:cNvPr id="0" name=""/>
        <dsp:cNvSpPr/>
      </dsp:nvSpPr>
      <dsp:spPr>
        <a:xfrm>
          <a:off x="210208" y="3478789"/>
          <a:ext cx="2509134" cy="206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kern="1200" dirty="0"/>
            <a:t> </a:t>
          </a:r>
          <a:r>
            <a:rPr lang="pt-BR" sz="1400" kern="1200" dirty="0"/>
            <a:t>Gestão da Saúde </a:t>
          </a:r>
        </a:p>
      </dsp:txBody>
      <dsp:txXfrm>
        <a:off x="220295" y="3488876"/>
        <a:ext cx="2488960" cy="186466"/>
      </dsp:txXfrm>
    </dsp:sp>
    <dsp:sp modelId="{CBDDD21F-A889-4AD5-9898-CE9B29566285}">
      <dsp:nvSpPr>
        <dsp:cNvPr id="0" name=""/>
        <dsp:cNvSpPr/>
      </dsp:nvSpPr>
      <dsp:spPr>
        <a:xfrm>
          <a:off x="0" y="3937035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EAAC5-DD41-47EF-9843-7171FB77E286}">
      <dsp:nvSpPr>
        <dsp:cNvPr id="0" name=""/>
        <dsp:cNvSpPr/>
      </dsp:nvSpPr>
      <dsp:spPr>
        <a:xfrm>
          <a:off x="162021" y="3820273"/>
          <a:ext cx="2509134" cy="206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Instituições Religiosas  </a:t>
          </a:r>
        </a:p>
      </dsp:txBody>
      <dsp:txXfrm>
        <a:off x="172108" y="3830360"/>
        <a:ext cx="2488960" cy="186466"/>
      </dsp:txXfrm>
    </dsp:sp>
    <dsp:sp modelId="{7987983F-EB1C-499F-B5A6-D599B8FDD85F}">
      <dsp:nvSpPr>
        <dsp:cNvPr id="0" name=""/>
        <dsp:cNvSpPr/>
      </dsp:nvSpPr>
      <dsp:spPr>
        <a:xfrm>
          <a:off x="0" y="4547446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B24C1-43A0-4539-9D6A-46832798B6A3}">
      <dsp:nvSpPr>
        <dsp:cNvPr id="0" name=""/>
        <dsp:cNvSpPr/>
      </dsp:nvSpPr>
      <dsp:spPr>
        <a:xfrm>
          <a:off x="170647" y="4151235"/>
          <a:ext cx="3412951" cy="49953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Mundo Virtual   website, telefone , texto , vídeo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  </a:t>
          </a:r>
          <a:r>
            <a:rPr lang="pt-BR" sz="1200" i="1" kern="1200" dirty="0"/>
            <a:t>combate a fake News , estigmas e tabus </a:t>
          </a:r>
        </a:p>
      </dsp:txBody>
      <dsp:txXfrm>
        <a:off x="195032" y="4175620"/>
        <a:ext cx="3364181" cy="450761"/>
      </dsp:txXfrm>
    </dsp:sp>
    <dsp:sp modelId="{0D621C40-F7E1-4D7F-AA7A-FF2EC206481A}">
      <dsp:nvSpPr>
        <dsp:cNvPr id="0" name=""/>
        <dsp:cNvSpPr/>
      </dsp:nvSpPr>
      <dsp:spPr>
        <a:xfrm>
          <a:off x="0" y="5028772"/>
          <a:ext cx="3584478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9B001-A5EE-4C2A-A986-D9DD00EE972B}">
      <dsp:nvSpPr>
        <dsp:cNvPr id="0" name=""/>
        <dsp:cNvSpPr/>
      </dsp:nvSpPr>
      <dsp:spPr>
        <a:xfrm>
          <a:off x="170822" y="4761646"/>
          <a:ext cx="3412290" cy="37044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9" tIns="0" rIns="94839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“</a:t>
          </a:r>
          <a:r>
            <a:rPr lang="pt-BR" sz="1200" i="1" kern="1200" dirty="0"/>
            <a:t>GRASSROTS</a:t>
          </a:r>
          <a:r>
            <a:rPr lang="pt-BR" sz="1200" kern="1200" dirty="0"/>
            <a:t> ”  -  NÍVEL MAIS BÁSICO  DE CADA ORGANIZAÇÃO </a:t>
          </a:r>
        </a:p>
      </dsp:txBody>
      <dsp:txXfrm>
        <a:off x="188906" y="4779730"/>
        <a:ext cx="3376122" cy="334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2112A-CD0D-404E-997F-12EA9DDC5F91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92A1D-C846-4DD4-9650-FCE58D7F3AC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96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ceHolder 1">
            <a:extLst>
              <a:ext uri="{FF2B5EF4-FFF2-40B4-BE49-F238E27FC236}">
                <a16:creationId xmlns:a16="http://schemas.microsoft.com/office/drawing/2014/main" id="{1C610902-3360-F1A3-7B4F-CF8292F710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05" name="PlaceHolder 2">
            <a:extLst>
              <a:ext uri="{FF2B5EF4-FFF2-40B4-BE49-F238E27FC236}">
                <a16:creationId xmlns:a16="http://schemas.microsoft.com/office/drawing/2014/main" id="{7E0219DC-BECE-B82A-7A8F-FD147E2B1BC9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pPr>
              <a:defRPr/>
            </a:pPr>
            <a:endParaRPr lang="pt-BR" sz="2000" spc="-1"/>
          </a:p>
        </p:txBody>
      </p:sp>
      <p:sp>
        <p:nvSpPr>
          <p:cNvPr id="8196" name="TextShape 3">
            <a:extLst>
              <a:ext uri="{FF2B5EF4-FFF2-40B4-BE49-F238E27FC236}">
                <a16:creationId xmlns:a16="http://schemas.microsoft.com/office/drawing/2014/main" id="{F4DB039F-F370-E3D7-A29E-C259FB208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EC0BE-95AE-4615-AAC1-84D8923F200A}" type="slidenum">
              <a:rPr kumimoji="0" lang="pt-BR" alt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DejaVu San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DejaVu San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6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8c218ef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g138c218ef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3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022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>
            <a:extLst>
              <a:ext uri="{FF2B5EF4-FFF2-40B4-BE49-F238E27FC236}">
                <a16:creationId xmlns:a16="http://schemas.microsoft.com/office/drawing/2014/main" id="{DDD95004-DCB8-464D-A8B3-39C5306FFC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Espaço Reservado para Anotações 2">
            <a:extLst>
              <a:ext uri="{FF2B5EF4-FFF2-40B4-BE49-F238E27FC236}">
                <a16:creationId xmlns:a16="http://schemas.microsoft.com/office/drawing/2014/main" id="{8D03E9B1-261B-4D0E-B854-868C1EAE0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dirty="0">
                <a:latin typeface="Times New Roman" panose="02020603050405020304" pitchFamily="18" charset="0"/>
              </a:rPr>
              <a:t>Dados quantitativos da rede de serviços, indicador do exame citopatológico e </a:t>
            </a:r>
          </a:p>
        </p:txBody>
      </p:sp>
      <p:sp>
        <p:nvSpPr>
          <p:cNvPr id="49156" name="Espaço Reservado para Número de Slide 3">
            <a:extLst>
              <a:ext uri="{FF2B5EF4-FFF2-40B4-BE49-F238E27FC236}">
                <a16:creationId xmlns:a16="http://schemas.microsoft.com/office/drawing/2014/main" id="{FE399E59-75E0-446F-A725-6A79B805A5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E51D88D0-3C5D-4AAF-A958-33499AFD97C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0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>
            <a:extLst>
              <a:ext uri="{FF2B5EF4-FFF2-40B4-BE49-F238E27FC236}">
                <a16:creationId xmlns:a16="http://schemas.microsoft.com/office/drawing/2014/main" id="{2C7A4AA2-2192-0341-C503-A884ECE18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ço Reservado para Anotações 2">
            <a:extLst>
              <a:ext uri="{FF2B5EF4-FFF2-40B4-BE49-F238E27FC236}">
                <a16:creationId xmlns:a16="http://schemas.microsoft.com/office/drawing/2014/main" id="{24B56010-1995-93EE-F5A9-0033B6EBD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6F0B61-FD28-5760-9144-71ABAAB6AF48}"/>
              </a:ext>
            </a:extLst>
          </p:cNvPr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9F6F8-5375-40E9-9CF7-3DB595072A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9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09b81d787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09b81d787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33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BF2B-5504-44AC-ADE1-143B150D620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41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22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44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603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601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09481" y="1600200"/>
            <a:ext cx="109724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693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61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0E4BF715-C49B-1241-B542-F57F401B90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1036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95750" lvl="0" indent="-29787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6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1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4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AAFF57-3EFA-6F2F-7CFD-D0FF6837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480B-DA6B-4807-A472-4AB9644475A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93B93-A5AE-D8B9-37BC-7FE5CB40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E2AC87-0843-CAC6-75D0-6F791778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78D23-B8BC-4308-AF60-191335AF6E8C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81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1A7C77-8773-5A1B-D257-65049C21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36D6-C613-4E05-9673-07736BABC27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B516ED-8537-BF97-B43D-AC93E95B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05DDF9-2443-733D-4300-E4460F6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67D74-704E-42DA-918C-DC289F432494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206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8" y="4406900"/>
            <a:ext cx="10363200" cy="1362075"/>
          </a:xfrm>
        </p:spPr>
        <p:txBody>
          <a:bodyPr anchor="t"/>
          <a:lstStyle>
            <a:lvl1pPr algn="l">
              <a:defRPr sz="4699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8" y="2906720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3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7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4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1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2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4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0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26279-BB50-6107-35F0-E52F567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D842-DD48-4E7D-9740-FB2EB743DCA2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F47A52-CE1D-F338-395E-BDA68F8C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2EE94E-BD7A-B97D-B1A2-C9F3E0FB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28C1C-03C3-4A91-B07B-F2091F6ABDCB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635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34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799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799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5413B62-DDC5-CA58-99CC-A33582BC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9FD6-9507-4E31-9414-9000E8878A11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2A34E6AE-123E-F686-354C-8BB5C493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F802663-F4DC-3AA4-18DB-8A210788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5F264-C852-466A-A1EE-B4BF05D35335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307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799" b="1"/>
            </a:lvl1pPr>
            <a:lvl2pPr marL="536371" indent="0">
              <a:buNone/>
              <a:defRPr sz="2300" b="1"/>
            </a:lvl2pPr>
            <a:lvl3pPr marL="1072742" indent="0">
              <a:buNone/>
              <a:defRPr sz="2100" b="1"/>
            </a:lvl3pPr>
            <a:lvl4pPr marL="1609113" indent="0">
              <a:buNone/>
              <a:defRPr sz="1900" b="1"/>
            </a:lvl4pPr>
            <a:lvl5pPr marL="2145485" indent="0">
              <a:buNone/>
              <a:defRPr sz="1900" b="1"/>
            </a:lvl5pPr>
            <a:lvl6pPr marL="2681856" indent="0">
              <a:buNone/>
              <a:defRPr sz="1900" b="1"/>
            </a:lvl6pPr>
            <a:lvl7pPr marL="3218227" indent="0">
              <a:buNone/>
              <a:defRPr sz="1900" b="1"/>
            </a:lvl7pPr>
            <a:lvl8pPr marL="3754598" indent="0">
              <a:buNone/>
              <a:defRPr sz="1900" b="1"/>
            </a:lvl8pPr>
            <a:lvl9pPr marL="4290970" indent="0">
              <a:buNone/>
              <a:defRPr sz="1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82"/>
            <a:ext cx="5386918" cy="3951288"/>
          </a:xfrm>
        </p:spPr>
        <p:txBody>
          <a:bodyPr/>
          <a:lstStyle>
            <a:lvl1pPr>
              <a:defRPr sz="2799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799" b="1"/>
            </a:lvl1pPr>
            <a:lvl2pPr marL="536371" indent="0">
              <a:buNone/>
              <a:defRPr sz="2300" b="1"/>
            </a:lvl2pPr>
            <a:lvl3pPr marL="1072742" indent="0">
              <a:buNone/>
              <a:defRPr sz="2100" b="1"/>
            </a:lvl3pPr>
            <a:lvl4pPr marL="1609113" indent="0">
              <a:buNone/>
              <a:defRPr sz="1900" b="1"/>
            </a:lvl4pPr>
            <a:lvl5pPr marL="2145485" indent="0">
              <a:buNone/>
              <a:defRPr sz="1900" b="1"/>
            </a:lvl5pPr>
            <a:lvl6pPr marL="2681856" indent="0">
              <a:buNone/>
              <a:defRPr sz="1900" b="1"/>
            </a:lvl6pPr>
            <a:lvl7pPr marL="3218227" indent="0">
              <a:buNone/>
              <a:defRPr sz="1900" b="1"/>
            </a:lvl7pPr>
            <a:lvl8pPr marL="3754598" indent="0">
              <a:buNone/>
              <a:defRPr sz="1900" b="1"/>
            </a:lvl8pPr>
            <a:lvl9pPr marL="4290970" indent="0">
              <a:buNone/>
              <a:defRPr sz="1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82"/>
            <a:ext cx="5389033" cy="3951288"/>
          </a:xfrm>
        </p:spPr>
        <p:txBody>
          <a:bodyPr/>
          <a:lstStyle>
            <a:lvl1pPr>
              <a:defRPr sz="2799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9D5DA34F-99EC-C7BD-260E-3883E4BD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EB6F-BFEF-4D2E-8B01-5E07D8805BFE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92757004-2CF5-76E2-6D9D-1E44E8A6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6DDEA3A8-44F0-7D6D-0B57-BF5FA2E1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3D7DF-2C2D-4D47-B933-C1323B98059D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197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7018C14D-EE14-264D-1D73-C61D2BB3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9A07-E16F-4830-A36A-701B3ABABE1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6C8E7C3-48EA-5D06-CD9C-47D7C33B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4204AC1-557D-4803-81EB-84FF87E1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9D94E-D193-417F-B875-7A78F9FEAAA0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5945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A9DB4ED5-1276-A01C-F588-D6BBCDC0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E093-30C5-4DB9-8F9D-022DC81DF92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1E60726C-0AD1-3641-F9D9-EDC40F71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BCD1B13-6CF4-B0B5-345D-1591E0E0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0A9E7-C8D8-4717-8B54-E875F03E2035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215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8" y="273057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7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7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371" indent="0">
              <a:buNone/>
              <a:defRPr sz="1400"/>
            </a:lvl2pPr>
            <a:lvl3pPr marL="1072742" indent="0">
              <a:buNone/>
              <a:defRPr sz="1200"/>
            </a:lvl3pPr>
            <a:lvl4pPr marL="1609113" indent="0">
              <a:buNone/>
              <a:defRPr sz="1100"/>
            </a:lvl4pPr>
            <a:lvl5pPr marL="2145485" indent="0">
              <a:buNone/>
              <a:defRPr sz="1100"/>
            </a:lvl5pPr>
            <a:lvl6pPr marL="2681856" indent="0">
              <a:buNone/>
              <a:defRPr sz="1100"/>
            </a:lvl6pPr>
            <a:lvl7pPr marL="3218227" indent="0">
              <a:buNone/>
              <a:defRPr sz="1100"/>
            </a:lvl7pPr>
            <a:lvl8pPr marL="3754598" indent="0">
              <a:buNone/>
              <a:defRPr sz="1100"/>
            </a:lvl8pPr>
            <a:lvl9pPr marL="4290970" indent="0">
              <a:buNone/>
              <a:defRPr sz="11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2FE2961-FB69-9CE4-009E-8BD4F065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8BE9F-BA04-447A-90F4-431DBEDD3BC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1ED6298-D334-ED03-EFA1-69A2AFE7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C37A981-994C-652F-198E-2B10EF6C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B03AC-626D-461C-B7E5-D07D1F140F48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2452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82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99"/>
            </a:lvl1pPr>
            <a:lvl2pPr marL="536371" indent="0">
              <a:buNone/>
              <a:defRPr sz="3299"/>
            </a:lvl2pPr>
            <a:lvl3pPr marL="1072742" indent="0">
              <a:buNone/>
              <a:defRPr sz="2799"/>
            </a:lvl3pPr>
            <a:lvl4pPr marL="1609113" indent="0">
              <a:buNone/>
              <a:defRPr sz="2300"/>
            </a:lvl4pPr>
            <a:lvl5pPr marL="2145485" indent="0">
              <a:buNone/>
              <a:defRPr sz="2300"/>
            </a:lvl5pPr>
            <a:lvl6pPr marL="2681856" indent="0">
              <a:buNone/>
              <a:defRPr sz="2300"/>
            </a:lvl6pPr>
            <a:lvl7pPr marL="3218227" indent="0">
              <a:buNone/>
              <a:defRPr sz="2300"/>
            </a:lvl7pPr>
            <a:lvl8pPr marL="3754598" indent="0">
              <a:buNone/>
              <a:defRPr sz="2300"/>
            </a:lvl8pPr>
            <a:lvl9pPr marL="4290970" indent="0">
              <a:buNone/>
              <a:defRPr sz="23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6371" indent="0">
              <a:buNone/>
              <a:defRPr sz="1400"/>
            </a:lvl2pPr>
            <a:lvl3pPr marL="1072742" indent="0">
              <a:buNone/>
              <a:defRPr sz="1200"/>
            </a:lvl3pPr>
            <a:lvl4pPr marL="1609113" indent="0">
              <a:buNone/>
              <a:defRPr sz="1100"/>
            </a:lvl4pPr>
            <a:lvl5pPr marL="2145485" indent="0">
              <a:buNone/>
              <a:defRPr sz="1100"/>
            </a:lvl5pPr>
            <a:lvl6pPr marL="2681856" indent="0">
              <a:buNone/>
              <a:defRPr sz="1100"/>
            </a:lvl6pPr>
            <a:lvl7pPr marL="3218227" indent="0">
              <a:buNone/>
              <a:defRPr sz="1100"/>
            </a:lvl7pPr>
            <a:lvl8pPr marL="3754598" indent="0">
              <a:buNone/>
              <a:defRPr sz="1100"/>
            </a:lvl8pPr>
            <a:lvl9pPr marL="4290970" indent="0">
              <a:buNone/>
              <a:defRPr sz="11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382EF7F-ED36-1A29-39B1-2DA794DB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1F214-108A-4DFB-98E5-012DCEB3B064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C8D8B77-5AF9-763D-2997-698A3B12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987C9AB-BEB7-076B-0A72-CADE8A3D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99D8E-E09C-4A4C-9469-62CF451622D7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696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F9D04C-5E25-168F-0DE4-619E5972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8C94-FB51-42D3-962F-02191266EFC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44405C-42A5-77C1-A122-EA261CA5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9F310-DDE3-8A9C-5AC8-516D169A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008A-77C3-4508-B56D-49574448CB19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20137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13" y="274638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4" y="274638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5CBAB3-0228-977E-C2FA-2EC166FF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07D37-2EF6-45B5-9F21-15D6177526FC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41CC74-E9EC-1550-6F89-EE29099E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1A3498-4830-D449-735C-8E2C0447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50266-53B1-4E5E-8189-44D7326AD4FA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7466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09481" y="1600200"/>
            <a:ext cx="109724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666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8" y="160020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8" y="1600200"/>
            <a:ext cx="535428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34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488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76211" y="1820478"/>
            <a:ext cx="11239579" cy="4466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46824" marR="0" lvl="0" indent="-372354" algn="l" rtl="0">
              <a:spcBef>
                <a:spcPts val="469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  <a:defRPr sz="2346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93647" marR="0" lvl="1" indent="-397177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40471" marR="0" lvl="2" indent="-372354" algn="l" rtl="0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87294" marR="0" lvl="3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34118" marR="0" lvl="4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680942" marR="0" lvl="5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27765" marR="0" lvl="6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74589" marR="0" lvl="7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21413" marR="0" lvl="8" indent="-347529" algn="l" rtl="0"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title"/>
          </p:nvPr>
        </p:nvSpPr>
        <p:spPr>
          <a:xfrm>
            <a:off x="623392" y="332657"/>
            <a:ext cx="8763061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3600"/>
              <a:buFont typeface="Calibri"/>
              <a:buNone/>
              <a:defRPr sz="3518" b="1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76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214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CF44A-7939-48D6-8E49-B795A9E04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3EF9B7-1E7B-483D-9A9B-B4AEF1C46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0C77A2-4EA7-46B9-96CC-D8252AD4C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4A13BC-076A-4A3B-AAAA-BB756695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3FE3D1-2D1A-475E-BB07-DE9DE489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396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5FFC8-44C8-47EC-9251-61136369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654F89-5AD6-46F5-B82D-294D6D798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2E745E-574A-4685-87C6-3AA4E4D7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F2D46C-0674-4EDA-8B7F-6272AF6D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AF587F-4E81-445D-AD1F-8D6FC63B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209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1B927-FC78-4015-A01E-6A952547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2762FF-1B33-47E8-9636-479A5FB0F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A2B5CA-C778-4F74-A282-F2FB5AB62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B9C86F-4FAD-46C9-A76A-266A955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45B24-158F-496D-95B5-7FFCF348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66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DCECE-8032-44CE-8531-B0C5B111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848A10-543A-48E6-8610-6F53D2CE4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F3B75E6-3CE2-404D-A2CB-DAE0BBA30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EC57C2-A60B-4BEC-BB0E-44DDA797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5BBF6B-D351-4826-B3A0-F7EDC83A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61A80C-A0C8-4314-85A7-20DBF4C87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833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0A356-AAEA-472B-936C-DA66238D2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12CB39-854E-42A6-9447-6702A533B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4B4ED9-0A78-449E-9690-200B77992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0EB72FC-44D8-4957-94E7-F73026E7B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02DF9B-9B3B-486C-B2AB-0326E8E0B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C72BC56-ECB2-4F13-8C5F-52AE0FC9F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EAD060-D8A3-4183-8CDA-0D1754FB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023C741-C4C3-4622-8973-5A229F36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935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E246A-5DFF-464C-9A39-4EC8CA4B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A370CC6-3F26-4AFA-BFE0-A361130D2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50D42F-2066-4B65-8F86-5A36BC60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3F2CD0-0822-47B6-AF9B-37985522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988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60ECFCB-D709-42AD-BBFE-DA80BF58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D788D7-F71B-41F2-8605-78935BB5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DE8A26-0730-40CE-8AB8-DA15452A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445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3DF93-25B3-4E53-872B-3EE61019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7940AC-EA25-4612-ACAA-39350222F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DAD90C-3C6F-4F0C-824E-18AF4CAAD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D55058-E562-403D-80D1-FE013510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3945C0-CEC3-4055-871E-98911593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BF8626-75F0-45A7-8580-B5AC5B15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523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370CB-2758-4900-951D-879BBC71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A27732C-5F72-4A82-9390-2B0396B56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D44BB4-6BA0-4782-9556-34C681108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A50A2B-C84B-43E0-AC72-B08B237B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2F6FAC-9D46-4007-92A0-56061B24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78D1CE-C8D1-4AEC-A28D-5D5528AA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7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34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AD72A-88B3-479F-8F40-8EDA320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462AA72-967B-405B-8811-F6AFE64A2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0EE80B-3935-422F-A24B-D6A8640E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A2EC2-4F72-486B-BA0B-A81F122A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D09913-D3BB-4441-89E6-E92B597B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34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1736EC-D24C-4E55-8700-68046EEAE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3331BE-51AA-4839-B212-7586D3C66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076DA1-8782-4B8A-8788-D1A20963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99E8D9-6E13-4F75-8F1D-AD612392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29C516-6E5C-4686-BD80-57043766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713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191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6252-812D-8F1C-EFAB-9EDF31A80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5622F-8722-39F1-69F0-799CE1F4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6CA6-B0A4-41DE-2224-66A18E8D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1E20-8888-1F88-BEE6-3CC832AB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BC675-CE36-8122-84A6-8172199F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0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C9DB-4209-1FC3-E688-F42C40D7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ED587-6A70-273A-DB22-5AA02BF6A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BF432-6DD0-F4DA-E3AF-14FC9C65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2F95-38CE-2B6F-F9E5-72CB3876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0924-38D1-0BE9-B00A-A3901EE7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0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5690-F796-5CE9-16E2-E4937838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86521-80B3-1FAB-E222-1B766E9B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620-5A89-299F-78A4-829AD517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7C82-492C-65D4-941D-DCD076B5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E9336-7086-B0DB-A88A-C4B2EE49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6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D0AF-6AFE-CC4D-717E-27703385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06E5F-9CFB-693A-6E94-541BDEA60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29269-70AE-DE2A-FD77-ACEE762D6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8BB34-149E-92DA-1C7B-EF3953D9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FB3AD-15CB-38C6-4E38-8B6DF047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E26A4-C5BB-F9D0-3AA6-F7F4FBFE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7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7EA0-FD45-3EF7-D93E-7B5297FE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FE450-144C-D860-5D0A-3752662B9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0E8C1-8FC2-E0A3-8E55-717D0510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00B52-3022-3E13-1141-BF1BA4046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E9026-48D4-846D-8892-53FF505C5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48787-F806-7794-7172-DB7E82B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DF980-1DF2-1EE1-17C8-5B4D92D7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B12D0-C968-D656-84B5-7C1B9C0E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2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1BC2-74AD-686F-00F0-2F7B7672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CCED8-D385-E1AE-7FE5-6BAFE0C0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6062F-704B-9D0F-3C8C-9AACF259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C10C3-BCF2-4485-0819-0B35345F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1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B0CBD-1E15-BBD8-948A-AFF575CE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09919-2803-F180-B5CD-004E3E97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8B3DB-FAA2-449E-2218-53601975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1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302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358B-0356-BA83-ED6A-7C774CE9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AD855-B21E-81A7-BAAE-89203FEF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455CC-7043-79C0-A8F7-DDC7A982E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27D63-66E0-DA67-4E50-011B63F1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2CBE9-6517-8613-F0A6-3EAC0693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8EB22-91F7-622B-DA24-FCB5A3B3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9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C853-15BE-1FFA-77AD-697EE66E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FAFA0-AC2B-D720-F35E-D4D3F1622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780FB-DD31-DC6F-D19D-744715C54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99E9-BC83-F914-5082-E081A2EF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13454-1645-52D9-69AD-1B13A15F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CE660-FBAB-EE8B-421C-85D82EAC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941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DCF1-C5FC-EC45-8B07-733E232E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C7927-368F-8D65-3A3F-D9FACEE6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77A9-A234-599E-5B17-E71C0EDE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0BD64-92FF-B015-D6F7-E249D78B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C5271-0BA9-F964-3556-89BAFEFE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773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3BF51-F92D-BFF9-F827-64BF38817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8A98A-DC65-4AFA-0F62-F3C8C9E14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B3844-59CC-DE28-328C-F1C95A47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3948-419E-636E-455B-96A2C8FC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CB0B-7A64-F6DD-6BFC-CCE5F643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16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8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2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6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3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AAFF57-3EFA-6F2F-7CFD-D0FF6837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480B-DA6B-4807-A472-4AB9644475A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93B93-A5AE-D8B9-37BC-7FE5CB40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E2AC87-0843-CAC6-75D0-6F791778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78D23-B8BC-4308-AF60-191335AF6E8C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7889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1A7C77-8773-5A1B-D257-65049C21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C36D6-C613-4E05-9673-07736BABC27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B516ED-8537-BF97-B43D-AC93E95B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05DDF9-2443-733D-4300-E4460F6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67D74-704E-42DA-918C-DC289F432494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1933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8" y="4406900"/>
            <a:ext cx="10363200" cy="1362075"/>
          </a:xfrm>
        </p:spPr>
        <p:txBody>
          <a:bodyPr anchor="t"/>
          <a:lstStyle>
            <a:lvl1pPr algn="l">
              <a:defRPr sz="4592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8" y="2906721"/>
            <a:ext cx="10363200" cy="1500187"/>
          </a:xfrm>
        </p:spPr>
        <p:txBody>
          <a:bodyPr anchor="b"/>
          <a:lstStyle>
            <a:lvl1pPr marL="0" indent="0">
              <a:buNone/>
              <a:defRPr sz="2248">
                <a:solidFill>
                  <a:schemeClr val="tx1">
                    <a:tint val="75000"/>
                  </a:schemeClr>
                </a:solidFill>
              </a:defRPr>
            </a:lvl1pPr>
            <a:lvl2pPr marL="524198" indent="0">
              <a:buNone/>
              <a:defRPr sz="2053">
                <a:solidFill>
                  <a:schemeClr val="tx1">
                    <a:tint val="75000"/>
                  </a:schemeClr>
                </a:solidFill>
              </a:defRPr>
            </a:lvl2pPr>
            <a:lvl3pPr marL="1048395" indent="0">
              <a:buNone/>
              <a:defRPr sz="1857">
                <a:solidFill>
                  <a:schemeClr val="tx1">
                    <a:tint val="75000"/>
                  </a:schemeClr>
                </a:solidFill>
              </a:defRPr>
            </a:lvl3pPr>
            <a:lvl4pPr marL="1572593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4pPr>
            <a:lvl5pPr marL="2096793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5pPr>
            <a:lvl6pPr marL="2620990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6pPr>
            <a:lvl7pPr marL="3145188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7pPr>
            <a:lvl8pPr marL="3669386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8pPr>
            <a:lvl9pPr marL="4193584" indent="0">
              <a:buNone/>
              <a:defRPr sz="15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26279-BB50-6107-35F0-E52F567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D842-DD48-4E7D-9740-FB2EB743DCA2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F47A52-CE1D-F338-395E-BDA68F8C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2EE94E-BD7A-B97D-B1A2-C9F3E0FB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28C1C-03C3-4A91-B07B-F2091F6ABDCB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2259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8"/>
            <a:ext cx="5384800" cy="4525963"/>
          </a:xfrm>
        </p:spPr>
        <p:txBody>
          <a:bodyPr/>
          <a:lstStyle>
            <a:lvl1pPr>
              <a:defRPr sz="3224"/>
            </a:lvl1pPr>
            <a:lvl2pPr>
              <a:defRPr sz="2735"/>
            </a:lvl2pPr>
            <a:lvl3pPr>
              <a:defRPr sz="2248"/>
            </a:lvl3pPr>
            <a:lvl4pPr>
              <a:defRPr sz="2053"/>
            </a:lvl4pPr>
            <a:lvl5pPr>
              <a:defRPr sz="2053"/>
            </a:lvl5pPr>
            <a:lvl6pPr>
              <a:defRPr sz="2053"/>
            </a:lvl6pPr>
            <a:lvl7pPr>
              <a:defRPr sz="2053"/>
            </a:lvl7pPr>
            <a:lvl8pPr>
              <a:defRPr sz="2053"/>
            </a:lvl8pPr>
            <a:lvl9pPr>
              <a:defRPr sz="205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8"/>
            <a:ext cx="5384800" cy="4525963"/>
          </a:xfrm>
        </p:spPr>
        <p:txBody>
          <a:bodyPr/>
          <a:lstStyle>
            <a:lvl1pPr>
              <a:defRPr sz="3224"/>
            </a:lvl1pPr>
            <a:lvl2pPr>
              <a:defRPr sz="2735"/>
            </a:lvl2pPr>
            <a:lvl3pPr>
              <a:defRPr sz="2248"/>
            </a:lvl3pPr>
            <a:lvl4pPr>
              <a:defRPr sz="2053"/>
            </a:lvl4pPr>
            <a:lvl5pPr>
              <a:defRPr sz="2053"/>
            </a:lvl5pPr>
            <a:lvl6pPr>
              <a:defRPr sz="2053"/>
            </a:lvl6pPr>
            <a:lvl7pPr>
              <a:defRPr sz="2053"/>
            </a:lvl7pPr>
            <a:lvl8pPr>
              <a:defRPr sz="2053"/>
            </a:lvl8pPr>
            <a:lvl9pPr>
              <a:defRPr sz="205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75413B62-DDC5-CA58-99CC-A33582BC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9FD6-9507-4E31-9414-9000E8878A11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2A34E6AE-123E-F686-354C-8BB5C493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F802663-F4DC-3AA4-18DB-8A210788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5F264-C852-466A-A1EE-B4BF05D35335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4487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735" b="1"/>
            </a:lvl1pPr>
            <a:lvl2pPr marL="524198" indent="0">
              <a:buNone/>
              <a:defRPr sz="2248" b="1"/>
            </a:lvl2pPr>
            <a:lvl3pPr marL="1048395" indent="0">
              <a:buNone/>
              <a:defRPr sz="2053" b="1"/>
            </a:lvl3pPr>
            <a:lvl4pPr marL="1572593" indent="0">
              <a:buNone/>
              <a:defRPr sz="1857" b="1"/>
            </a:lvl4pPr>
            <a:lvl5pPr marL="2096793" indent="0">
              <a:buNone/>
              <a:defRPr sz="1857" b="1"/>
            </a:lvl5pPr>
            <a:lvl6pPr marL="2620990" indent="0">
              <a:buNone/>
              <a:defRPr sz="1857" b="1"/>
            </a:lvl6pPr>
            <a:lvl7pPr marL="3145188" indent="0">
              <a:buNone/>
              <a:defRPr sz="1857" b="1"/>
            </a:lvl7pPr>
            <a:lvl8pPr marL="3669386" indent="0">
              <a:buNone/>
              <a:defRPr sz="1857" b="1"/>
            </a:lvl8pPr>
            <a:lvl9pPr marL="4193584" indent="0">
              <a:buNone/>
              <a:defRPr sz="185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83"/>
            <a:ext cx="5386918" cy="3951288"/>
          </a:xfrm>
        </p:spPr>
        <p:txBody>
          <a:bodyPr/>
          <a:lstStyle>
            <a:lvl1pPr>
              <a:defRPr sz="2735"/>
            </a:lvl1pPr>
            <a:lvl2pPr>
              <a:defRPr sz="2248"/>
            </a:lvl2pPr>
            <a:lvl3pPr>
              <a:defRPr sz="205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735" b="1"/>
            </a:lvl1pPr>
            <a:lvl2pPr marL="524198" indent="0">
              <a:buNone/>
              <a:defRPr sz="2248" b="1"/>
            </a:lvl2pPr>
            <a:lvl3pPr marL="1048395" indent="0">
              <a:buNone/>
              <a:defRPr sz="2053" b="1"/>
            </a:lvl3pPr>
            <a:lvl4pPr marL="1572593" indent="0">
              <a:buNone/>
              <a:defRPr sz="1857" b="1"/>
            </a:lvl4pPr>
            <a:lvl5pPr marL="2096793" indent="0">
              <a:buNone/>
              <a:defRPr sz="1857" b="1"/>
            </a:lvl5pPr>
            <a:lvl6pPr marL="2620990" indent="0">
              <a:buNone/>
              <a:defRPr sz="1857" b="1"/>
            </a:lvl6pPr>
            <a:lvl7pPr marL="3145188" indent="0">
              <a:buNone/>
              <a:defRPr sz="1857" b="1"/>
            </a:lvl7pPr>
            <a:lvl8pPr marL="3669386" indent="0">
              <a:buNone/>
              <a:defRPr sz="1857" b="1"/>
            </a:lvl8pPr>
            <a:lvl9pPr marL="4193584" indent="0">
              <a:buNone/>
              <a:defRPr sz="185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83"/>
            <a:ext cx="5389033" cy="3951288"/>
          </a:xfrm>
        </p:spPr>
        <p:txBody>
          <a:bodyPr/>
          <a:lstStyle>
            <a:lvl1pPr>
              <a:defRPr sz="2735"/>
            </a:lvl1pPr>
            <a:lvl2pPr>
              <a:defRPr sz="2248"/>
            </a:lvl2pPr>
            <a:lvl3pPr>
              <a:defRPr sz="2053"/>
            </a:lvl3pPr>
            <a:lvl4pPr>
              <a:defRPr sz="1857"/>
            </a:lvl4pPr>
            <a:lvl5pPr>
              <a:defRPr sz="1857"/>
            </a:lvl5pPr>
            <a:lvl6pPr>
              <a:defRPr sz="1857"/>
            </a:lvl6pPr>
            <a:lvl7pPr>
              <a:defRPr sz="1857"/>
            </a:lvl7pPr>
            <a:lvl8pPr>
              <a:defRPr sz="1857"/>
            </a:lvl8pPr>
            <a:lvl9pPr>
              <a:defRPr sz="185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9D5DA34F-99EC-C7BD-260E-3883E4BD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EB6F-BFEF-4D2E-8B01-5E07D8805BFE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92757004-2CF5-76E2-6D9D-1E44E8A6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6DDEA3A8-44F0-7D6D-0B57-BF5FA2E1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3D7DF-2C2D-4D47-B933-C1323B98059D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1681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7018C14D-EE14-264D-1D73-C61D2BB3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9A07-E16F-4830-A36A-701B3ABABE1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6C8E7C3-48EA-5D06-CD9C-47D7C33B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C4204AC1-557D-4803-81EB-84FF87E1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9D94E-D193-417F-B875-7A78F9FEAAA0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127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90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A9DB4ED5-1276-A01C-F588-D6BBCDC0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E093-30C5-4DB9-8F9D-022DC81DF92D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1E60726C-0AD1-3641-F9D9-EDC40F71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BCD1B13-6CF4-B0B5-345D-1591E0E0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0A9E7-C8D8-4717-8B54-E875F03E2035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4483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248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9" y="273058"/>
            <a:ext cx="6815667" cy="5853113"/>
          </a:xfrm>
        </p:spPr>
        <p:txBody>
          <a:bodyPr/>
          <a:lstStyle>
            <a:lvl1pPr>
              <a:defRPr sz="3713"/>
            </a:lvl1pPr>
            <a:lvl2pPr>
              <a:defRPr sz="3224"/>
            </a:lvl2pPr>
            <a:lvl3pPr>
              <a:defRPr sz="2735"/>
            </a:lvl3pPr>
            <a:lvl4pPr>
              <a:defRPr sz="2248"/>
            </a:lvl4pPr>
            <a:lvl5pPr>
              <a:defRPr sz="2248"/>
            </a:lvl5pPr>
            <a:lvl6pPr>
              <a:defRPr sz="2248"/>
            </a:lvl6pPr>
            <a:lvl7pPr>
              <a:defRPr sz="2248"/>
            </a:lvl7pPr>
            <a:lvl8pPr>
              <a:defRPr sz="2248"/>
            </a:lvl8pPr>
            <a:lvl9pPr>
              <a:defRPr sz="2248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8"/>
            <a:ext cx="4011084" cy="4691063"/>
          </a:xfrm>
        </p:spPr>
        <p:txBody>
          <a:bodyPr/>
          <a:lstStyle>
            <a:lvl1pPr marL="0" indent="0">
              <a:buNone/>
              <a:defRPr sz="1564"/>
            </a:lvl1pPr>
            <a:lvl2pPr marL="524198" indent="0">
              <a:buNone/>
              <a:defRPr sz="1369"/>
            </a:lvl2pPr>
            <a:lvl3pPr marL="1048395" indent="0">
              <a:buNone/>
              <a:defRPr sz="1173"/>
            </a:lvl3pPr>
            <a:lvl4pPr marL="1572593" indent="0">
              <a:buNone/>
              <a:defRPr sz="1075"/>
            </a:lvl4pPr>
            <a:lvl5pPr marL="2096793" indent="0">
              <a:buNone/>
              <a:defRPr sz="1075"/>
            </a:lvl5pPr>
            <a:lvl6pPr marL="2620990" indent="0">
              <a:buNone/>
              <a:defRPr sz="1075"/>
            </a:lvl6pPr>
            <a:lvl7pPr marL="3145188" indent="0">
              <a:buNone/>
              <a:defRPr sz="1075"/>
            </a:lvl7pPr>
            <a:lvl8pPr marL="3669386" indent="0">
              <a:buNone/>
              <a:defRPr sz="1075"/>
            </a:lvl8pPr>
            <a:lvl9pPr marL="4193584" indent="0">
              <a:buNone/>
              <a:defRPr sz="10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2FE2961-FB69-9CE4-009E-8BD4F065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8BE9F-BA04-447A-90F4-431DBEDD3BC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91ED6298-D334-ED03-EFA1-69A2AFE7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C37A981-994C-652F-198E-2B10EF6C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B03AC-626D-461C-B7E5-D07D1F140F48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9663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8"/>
          </a:xfrm>
        </p:spPr>
        <p:txBody>
          <a:bodyPr anchor="b"/>
          <a:lstStyle>
            <a:lvl1pPr algn="l">
              <a:defRPr sz="2248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83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13"/>
            </a:lvl1pPr>
            <a:lvl2pPr marL="524198" indent="0">
              <a:buNone/>
              <a:defRPr sz="3224"/>
            </a:lvl2pPr>
            <a:lvl3pPr marL="1048395" indent="0">
              <a:buNone/>
              <a:defRPr sz="2735"/>
            </a:lvl3pPr>
            <a:lvl4pPr marL="1572593" indent="0">
              <a:buNone/>
              <a:defRPr sz="2248"/>
            </a:lvl4pPr>
            <a:lvl5pPr marL="2096793" indent="0">
              <a:buNone/>
              <a:defRPr sz="2248"/>
            </a:lvl5pPr>
            <a:lvl6pPr marL="2620990" indent="0">
              <a:buNone/>
              <a:defRPr sz="2248"/>
            </a:lvl6pPr>
            <a:lvl7pPr marL="3145188" indent="0">
              <a:buNone/>
              <a:defRPr sz="2248"/>
            </a:lvl7pPr>
            <a:lvl8pPr marL="3669386" indent="0">
              <a:buNone/>
              <a:defRPr sz="2248"/>
            </a:lvl8pPr>
            <a:lvl9pPr marL="4193584" indent="0">
              <a:buNone/>
              <a:defRPr sz="2248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64"/>
            </a:lvl1pPr>
            <a:lvl2pPr marL="524198" indent="0">
              <a:buNone/>
              <a:defRPr sz="1369"/>
            </a:lvl2pPr>
            <a:lvl3pPr marL="1048395" indent="0">
              <a:buNone/>
              <a:defRPr sz="1173"/>
            </a:lvl3pPr>
            <a:lvl4pPr marL="1572593" indent="0">
              <a:buNone/>
              <a:defRPr sz="1075"/>
            </a:lvl4pPr>
            <a:lvl5pPr marL="2096793" indent="0">
              <a:buNone/>
              <a:defRPr sz="1075"/>
            </a:lvl5pPr>
            <a:lvl6pPr marL="2620990" indent="0">
              <a:buNone/>
              <a:defRPr sz="1075"/>
            </a:lvl6pPr>
            <a:lvl7pPr marL="3145188" indent="0">
              <a:buNone/>
              <a:defRPr sz="1075"/>
            </a:lvl7pPr>
            <a:lvl8pPr marL="3669386" indent="0">
              <a:buNone/>
              <a:defRPr sz="1075"/>
            </a:lvl8pPr>
            <a:lvl9pPr marL="4193584" indent="0">
              <a:buNone/>
              <a:defRPr sz="10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382EF7F-ED36-1A29-39B1-2DA794DB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1F214-108A-4DFB-98E5-012DCEB3B064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C8D8B77-5AF9-763D-2997-698A3B12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987C9AB-BEB7-076B-0A72-CADE8A3D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99D8E-E09C-4A4C-9469-62CF451622D7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9539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F9D04C-5E25-168F-0DE4-619E5972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F8C94-FB51-42D3-962F-02191266EFC6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44405C-42A5-77C1-A122-EA261CA5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9F310-DDE3-8A9C-5AC8-516D169A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5008A-77C3-4508-B56D-49574448CB19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891651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14" y="274638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4" y="274638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5CBAB3-0228-977E-C2FA-2EC166FF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07D37-2EF6-45B5-9F21-15D6177526FC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41CC74-E9EC-1550-6F89-EE29099E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1A3498-4830-D449-735C-8E2C0447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50266-53B1-4E5E-8189-44D7326AD4FA}" type="slidenum">
              <a:rPr lang="pt-BR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4744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47" b="1" i="0">
                <a:solidFill>
                  <a:srgbClr val="00B05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572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hoto">
    <p:bg>
      <p:bgPr>
        <a:solidFill>
          <a:srgbClr val="EF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E699D-B933-F34C-B6FC-3958C7B47B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2704" y="1036470"/>
            <a:ext cx="4933696" cy="277646"/>
          </a:xfrm>
          <a:prstGeom prst="rect">
            <a:avLst/>
          </a:prstGeom>
        </p:spPr>
        <p:txBody>
          <a:bodyPr anchor="t" anchorCtr="0"/>
          <a:lstStyle>
            <a:lvl1pPr algn="l">
              <a:defRPr sz="1200" b="1" i="0">
                <a:solidFill>
                  <a:srgbClr val="2B3256"/>
                </a:solidFill>
                <a:latin typeface="PP Object Sans Heavy" pitchFamily="2" charset="77"/>
              </a:defRPr>
            </a:lvl1pPr>
          </a:lstStyle>
          <a:p>
            <a:r>
              <a:rPr lang="es-ES" dirty="0"/>
              <a:t>TEXT AND PHOTO SLIDE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389EDAB-52A9-F74A-83FA-E405A6FE21D0}"/>
              </a:ext>
            </a:extLst>
          </p:cNvPr>
          <p:cNvSpPr/>
          <p:nvPr userDrawn="1"/>
        </p:nvSpPr>
        <p:spPr>
          <a:xfrm flipH="1">
            <a:off x="-109005" y="1013535"/>
            <a:ext cx="277648" cy="277646"/>
          </a:xfrm>
          <a:prstGeom prst="ellipse">
            <a:avLst/>
          </a:prstGeom>
          <a:solidFill>
            <a:srgbClr val="D2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99369988-738F-824E-8A9E-E4CDD2F534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2704" y="1643185"/>
            <a:ext cx="493369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rgbClr val="2B3256"/>
                </a:solidFill>
                <a:latin typeface="PP Object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80ACCDAD-52F6-AD4E-99E0-3975A299CB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0123" y="0"/>
            <a:ext cx="5931877" cy="6857999"/>
          </a:xfrm>
          <a:prstGeom prst="rect">
            <a:avLst/>
          </a:prstGeom>
        </p:spPr>
        <p:txBody>
          <a:bodyPr/>
          <a:lstStyle>
            <a:lvl1pPr algn="l">
              <a:buNone/>
              <a:defRPr sz="2000">
                <a:solidFill>
                  <a:srgbClr val="2B3256"/>
                </a:solidFill>
                <a:latin typeface="PP Object Sans" pitchFamily="2" charset="77"/>
              </a:defRPr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682BE78-FD59-0742-9A78-CDB98BAEF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6490428"/>
            <a:ext cx="3850217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C60DCC36-F5F5-6548-9878-231F286DB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0177" y="6490428"/>
            <a:ext cx="2152650" cy="336550"/>
          </a:xfrm>
          <a:prstGeom prst="rect">
            <a:avLst/>
          </a:prstGeom>
        </p:spPr>
        <p:txBody>
          <a:bodyPr/>
          <a:lstStyle>
            <a:lvl1pPr>
              <a:buNone/>
              <a:defRPr sz="1100">
                <a:solidFill>
                  <a:schemeClr val="tx2"/>
                </a:solidFill>
                <a:latin typeface="PP Object Sans" pitchFamily="2" charset="77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93207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6252-812D-8F1C-EFAB-9EDF31A80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5622F-8722-39F1-69F0-799CE1F47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6CA6-B0A4-41DE-2224-66A18E8D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21E20-8888-1F88-BEE6-3CC832AB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BC675-CE36-8122-84A6-8172199F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39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C9DB-4209-1FC3-E688-F42C40D7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ED587-6A70-273A-DB22-5AA02BF6A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BF432-6DD0-F4DA-E3AF-14FC9C65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2F95-38CE-2B6F-F9E5-72CB3876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30924-38D1-0BE9-B00A-A3901EE7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037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5690-F796-5CE9-16E2-E4937838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86521-80B3-1FAB-E222-1B766E9B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620-5A89-299F-78A4-829AD517F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B7C82-492C-65D4-941D-DCD076B5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E9336-7086-B0DB-A88A-C4B2EE49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253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D0AF-6AFE-CC4D-717E-27703385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06E5F-9CFB-693A-6E94-541BDEA60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29269-70AE-DE2A-FD77-ACEE762D6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8BB34-149E-92DA-1C7B-EF3953D9D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FB3AD-15CB-38C6-4E38-8B6DF047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E26A4-C5BB-F9D0-3AA6-F7F4FBFE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19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7EA0-FD45-3EF7-D93E-7B5297FE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FE450-144C-D860-5D0A-3752662B9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0E8C1-8FC2-E0A3-8E55-717D0510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00B52-3022-3E13-1141-BF1BA4046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E9026-48D4-846D-8892-53FF505C5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48787-F806-7794-7172-DB7E82B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DF980-1DF2-1EE1-17C8-5B4D92D7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6B12D0-C968-D656-84B5-7C1B9C0E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83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1BC2-74AD-686F-00F0-2F7B7672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CCED8-D385-E1AE-7FE5-6BAFE0C0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D6062F-704B-9D0F-3C8C-9AACF259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C10C3-BCF2-4485-0819-0B35345F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98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B0CBD-1E15-BBD8-948A-AFF575CE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409919-2803-F180-B5CD-004E3E97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8B3DB-FAA2-449E-2218-536019750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358B-0356-BA83-ED6A-7C774CE9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AD855-B21E-81A7-BAAE-89203FEF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455CC-7043-79C0-A8F7-DDC7A982E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27D63-66E0-DA67-4E50-011B63F1C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2CBE9-6517-8613-F0A6-3EAC0693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8EB22-91F7-622B-DA24-FCB5A3B3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75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C853-15BE-1FFA-77AD-697EE66E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FAFA0-AC2B-D720-F35E-D4D3F1622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780FB-DD31-DC6F-D19D-744715C54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99E9-BC83-F914-5082-E081A2EF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13454-1645-52D9-69AD-1B13A15F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CE660-FBAB-EE8B-421C-85D82EAC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92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DCF1-C5FC-EC45-8B07-733E232E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C7927-368F-8D65-3A3F-D9FACEE68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77A9-A234-599E-5B17-E71C0EDE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0BD64-92FF-B015-D6F7-E249D78B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C5271-0BA9-F964-3556-89BAFEFE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41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3BF51-F92D-BFF9-F827-64BF38817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8A98A-DC65-4AFA-0F62-F3C8C9E14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B3844-59CC-DE28-328C-F1C95A47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3948-419E-636E-455B-96A2C8FC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CB0B-7A64-F6DD-6BFC-CCE5F643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3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1" y="273600"/>
            <a:ext cx="10972440" cy="1144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609481" y="1600200"/>
            <a:ext cx="109724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81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85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95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28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6" r:id="rId13"/>
    <p:sldLayoutId id="2147483692" r:id="rId14"/>
    <p:sldLayoutId id="2147483693" r:id="rId15"/>
    <p:sldLayoutId id="21474837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E5D315DA-46D7-90F2-41E0-1082F88264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033" y="274575"/>
            <a:ext cx="10973936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96" tIns="53648" rIns="107296" bIns="53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98273079-C498-74A5-19A6-D3182C3524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033" y="1599829"/>
            <a:ext cx="10973936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96" tIns="53648" rIns="107296" bIns="53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1D81C-494C-1D7A-D85F-F63CF1FBB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032" y="6356467"/>
            <a:ext cx="2845395" cy="365040"/>
          </a:xfrm>
          <a:prstGeom prst="rect">
            <a:avLst/>
          </a:prstGeom>
        </p:spPr>
        <p:txBody>
          <a:bodyPr vert="horz" lIns="107296" tIns="53648" rIns="107296" bIns="5364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6D4930-1A1D-4BBD-AEB1-7F4434D3EE6C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B3DDB0-DEAF-C717-539C-0B4455ACE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777" y="6356467"/>
            <a:ext cx="3860447" cy="365040"/>
          </a:xfrm>
          <a:prstGeom prst="rect">
            <a:avLst/>
          </a:prstGeom>
        </p:spPr>
        <p:txBody>
          <a:bodyPr vert="horz" lIns="107296" tIns="53648" rIns="107296" bIns="5364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ABC300-A770-BA12-ABE6-137377967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73" y="6356467"/>
            <a:ext cx="2845395" cy="365040"/>
          </a:xfrm>
          <a:prstGeom prst="rect">
            <a:avLst/>
          </a:prstGeom>
        </p:spPr>
        <p:txBody>
          <a:bodyPr vert="horz" wrap="square" lIns="107296" tIns="53648" rIns="107296" bIns="5364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2C185C-67E5-42A1-B418-4CADCCF7DAA0}" type="slidenum">
              <a:rPr lang="pt-BR" altLang="pt-BR"/>
              <a:pPr/>
              <a:t>‹#›</a:t>
            </a:fld>
            <a:endParaRPr lang="pt-BR" altLang="pt-BR"/>
          </a:p>
        </p:txBody>
      </p:sp>
      <p:pic>
        <p:nvPicPr>
          <p:cNvPr id="1031" name="Picture 3" descr="C:\Users\leaodonorte\Desktop\ppt 2019.png">
            <a:extLst>
              <a:ext uri="{FF2B5EF4-FFF2-40B4-BE49-F238E27FC236}">
                <a16:creationId xmlns:a16="http://schemas.microsoft.com/office/drawing/2014/main" id="{26845484-2BBF-045E-559E-8BD4F04804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" y="-1587"/>
            <a:ext cx="12201745" cy="686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39A02BB-7EE2-7F5A-F4A5-C2C1F5DF13D3}"/>
              </a:ext>
            </a:extLst>
          </p:cNvPr>
          <p:cNvSpPr/>
          <p:nvPr userDrawn="1"/>
        </p:nvSpPr>
        <p:spPr>
          <a:xfrm>
            <a:off x="8070074" y="6143790"/>
            <a:ext cx="4019608" cy="49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1033" name="Picture 8">
            <a:extLst>
              <a:ext uri="{FF2B5EF4-FFF2-40B4-BE49-F238E27FC236}">
                <a16:creationId xmlns:a16="http://schemas.microsoft.com/office/drawing/2014/main" id="{7994BB9B-4555-29E7-D380-66DE7DCA3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>
            <a:fillRect/>
          </a:stretch>
        </p:blipFill>
        <p:spPr bwMode="auto">
          <a:xfrm>
            <a:off x="9312498" y="6224734"/>
            <a:ext cx="2704101" cy="49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04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5pPr>
      <a:lvl6pPr marL="536371" algn="ctr" rtl="0" fontAlgn="base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6pPr>
      <a:lvl7pPr marL="1072742" algn="ctr" rtl="0" fontAlgn="base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7pPr>
      <a:lvl8pPr marL="1609113" algn="ctr" rtl="0" fontAlgn="base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8pPr>
      <a:lvl9pPr marL="2145485" algn="ctr" rtl="0" fontAlgn="base">
        <a:spcBef>
          <a:spcPct val="0"/>
        </a:spcBef>
        <a:spcAft>
          <a:spcPct val="0"/>
        </a:spcAft>
        <a:defRPr sz="5199">
          <a:solidFill>
            <a:schemeClr val="tx1"/>
          </a:solidFill>
          <a:latin typeface="Calibri" pitchFamily="34" charset="0"/>
        </a:defRPr>
      </a:lvl9pPr>
    </p:titleStyle>
    <p:bodyStyle>
      <a:lvl1pPr marL="401558" indent="-40155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71364" indent="-3348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39582" indent="-26664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76050" indent="-26664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2517" indent="-26664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042" indent="-268185" algn="l" defTabSz="107274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3" indent="-268185" algn="l" defTabSz="107274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4" indent="-268185" algn="l" defTabSz="107274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55" indent="-268185" algn="l" defTabSz="107274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1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2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3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5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6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27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598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0" algn="l" defTabSz="107274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633D717-3638-4C57-B1B1-CC972D0D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B9FC90-B3EB-4BE5-9F24-D0EC6B242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568161-66AC-4BBC-8334-ABB61EB2A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199D1-4874-43C4-B90F-97030AA96097}" type="datetimeFigureOut">
              <a:rPr lang="pt-BR" smtClean="0"/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AE4395-D33A-4D1A-AF40-88E81839F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A9EA44-EB48-4456-BB09-7217E2B61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A6D2B-5ABF-4766-897A-191C0772E3C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39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40C338-B067-276B-5F4B-AD4B23F8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52FB4-94FD-D6DC-F2A3-982D26C67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DEF9-9988-72FF-4819-A4CF04937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85AA9-4D28-4999-AA5B-D4C0D1B0170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8DB7-7D07-3761-7A34-16BE389B7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5ADAC-EAA8-FA24-3647-A36517974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4BBB-C04B-4DE2-B3D1-3C75E88DD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3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E5D315DA-46D7-90F2-41E0-1082F88264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034" y="274576"/>
            <a:ext cx="10973936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96" tIns="53648" rIns="107296" bIns="53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98273079-C498-74A5-19A6-D3182C3524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034" y="1599829"/>
            <a:ext cx="10973936" cy="45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96" tIns="53648" rIns="107296" bIns="53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91D81C-494C-1D7A-D85F-F63CF1FBB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032" y="6356468"/>
            <a:ext cx="2845395" cy="365040"/>
          </a:xfrm>
          <a:prstGeom prst="rect">
            <a:avLst/>
          </a:prstGeom>
        </p:spPr>
        <p:txBody>
          <a:bodyPr vert="horz" lIns="107296" tIns="53648" rIns="107296" bIns="5364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6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6D4930-1A1D-4BBD-AEB1-7F4434D3EE6C}" type="datetimeFigureOut">
              <a:rPr lang="pt-BR"/>
              <a:pPr>
                <a:defRPr/>
              </a:pPr>
              <a:t>24/05/2023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B3DDB0-DEAF-C717-539C-0B4455ACE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778" y="6356468"/>
            <a:ext cx="3860447" cy="365040"/>
          </a:xfrm>
          <a:prstGeom prst="rect">
            <a:avLst/>
          </a:prstGeom>
        </p:spPr>
        <p:txBody>
          <a:bodyPr vert="horz" lIns="107296" tIns="53648" rIns="107296" bIns="5364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6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ABC300-A770-BA12-ABE6-137377967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74" y="6356468"/>
            <a:ext cx="2845395" cy="365040"/>
          </a:xfrm>
          <a:prstGeom prst="rect">
            <a:avLst/>
          </a:prstGeom>
        </p:spPr>
        <p:txBody>
          <a:bodyPr vert="horz" wrap="square" lIns="107296" tIns="53648" rIns="107296" bIns="53648" numCol="1" anchor="ctr" anchorCtr="0" compatLnSpc="1">
            <a:prstTxWarp prst="textNoShape">
              <a:avLst/>
            </a:prstTxWarp>
          </a:bodyPr>
          <a:lstStyle>
            <a:lvl1pPr algn="r">
              <a:defRPr sz="136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2C185C-67E5-42A1-B418-4CADCCF7DAA0}" type="slidenum">
              <a:rPr lang="pt-BR" altLang="pt-BR"/>
              <a:pPr/>
              <a:t>‹#›</a:t>
            </a:fld>
            <a:endParaRPr lang="pt-BR" altLang="pt-BR"/>
          </a:p>
        </p:txBody>
      </p:sp>
      <p:pic>
        <p:nvPicPr>
          <p:cNvPr id="1031" name="Picture 3" descr="C:\Users\leaodonorte\Desktop\ppt 2019.png">
            <a:extLst>
              <a:ext uri="{FF2B5EF4-FFF2-40B4-BE49-F238E27FC236}">
                <a16:creationId xmlns:a16="http://schemas.microsoft.com/office/drawing/2014/main" id="{26845484-2BBF-045E-559E-8BD4F04804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" y="-1587"/>
            <a:ext cx="12201745" cy="686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39A02BB-7EE2-7F5A-F4A5-C2C1F5DF13D3}"/>
              </a:ext>
            </a:extLst>
          </p:cNvPr>
          <p:cNvSpPr/>
          <p:nvPr userDrawn="1"/>
        </p:nvSpPr>
        <p:spPr>
          <a:xfrm>
            <a:off x="8070074" y="6143790"/>
            <a:ext cx="4019608" cy="49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760"/>
          </a:p>
        </p:txBody>
      </p:sp>
      <p:pic>
        <p:nvPicPr>
          <p:cNvPr id="1033" name="Picture 8">
            <a:extLst>
              <a:ext uri="{FF2B5EF4-FFF2-40B4-BE49-F238E27FC236}">
                <a16:creationId xmlns:a16="http://schemas.microsoft.com/office/drawing/2014/main" id="{7994BB9B-4555-29E7-D380-66DE7DCA34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>
            <a:fillRect/>
          </a:stretch>
        </p:blipFill>
        <p:spPr bwMode="auto">
          <a:xfrm>
            <a:off x="9312498" y="6224734"/>
            <a:ext cx="2704101" cy="49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67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8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5pPr>
      <a:lvl6pPr marL="524198" algn="ctr" rtl="0" fontAlgn="base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6pPr>
      <a:lvl7pPr marL="1048395" algn="ctr" rtl="0" fontAlgn="base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7pPr>
      <a:lvl8pPr marL="1572593" algn="ctr" rtl="0" fontAlgn="base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8pPr>
      <a:lvl9pPr marL="2096793" algn="ctr" rtl="0" fontAlgn="base">
        <a:spcBef>
          <a:spcPct val="0"/>
        </a:spcBef>
        <a:spcAft>
          <a:spcPct val="0"/>
        </a:spcAft>
        <a:defRPr sz="5081">
          <a:solidFill>
            <a:schemeClr val="tx1"/>
          </a:solidFill>
          <a:latin typeface="Calibri" pitchFamily="34" charset="0"/>
        </a:defRPr>
      </a:lvl9pPr>
    </p:titleStyle>
    <p:bodyStyle>
      <a:lvl1pPr marL="392444" indent="-3924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13" kern="1200">
          <a:solidFill>
            <a:schemeClr val="tx1"/>
          </a:solidFill>
          <a:latin typeface="+mn-lt"/>
          <a:ea typeface="+mn-ea"/>
          <a:cs typeface="+mn-cs"/>
        </a:defRPr>
      </a:lvl1pPr>
      <a:lvl2pPr marL="851588" indent="-3272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24" kern="1200">
          <a:solidFill>
            <a:schemeClr val="tx1"/>
          </a:solidFill>
          <a:latin typeface="+mn-lt"/>
          <a:ea typeface="+mn-ea"/>
          <a:cs typeface="+mn-cs"/>
        </a:defRPr>
      </a:lvl2pPr>
      <a:lvl3pPr marL="1309179" indent="-260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35" kern="1200">
          <a:solidFill>
            <a:schemeClr val="tx1"/>
          </a:solidFill>
          <a:latin typeface="+mn-lt"/>
          <a:ea typeface="+mn-ea"/>
          <a:cs typeface="+mn-cs"/>
        </a:defRPr>
      </a:lvl3pPr>
      <a:lvl4pPr marL="1833472" indent="-260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48" kern="1200">
          <a:solidFill>
            <a:schemeClr val="tx1"/>
          </a:solidFill>
          <a:latin typeface="+mn-lt"/>
          <a:ea typeface="+mn-ea"/>
          <a:cs typeface="+mn-cs"/>
        </a:defRPr>
      </a:lvl4pPr>
      <a:lvl5pPr marL="2357763" indent="-26059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48" kern="1200">
          <a:solidFill>
            <a:schemeClr val="tx1"/>
          </a:solidFill>
          <a:latin typeface="+mn-lt"/>
          <a:ea typeface="+mn-ea"/>
          <a:cs typeface="+mn-cs"/>
        </a:defRPr>
      </a:lvl5pPr>
      <a:lvl6pPr marL="2883089" indent="-262099" algn="l" defTabSz="1048395" rtl="0" eaLnBrk="1" latinLnBrk="0" hangingPunct="1">
        <a:spcBef>
          <a:spcPct val="20000"/>
        </a:spcBef>
        <a:buFont typeface="Arial" pitchFamily="34" charset="0"/>
        <a:buChar char="•"/>
        <a:defRPr sz="2248" kern="1200">
          <a:solidFill>
            <a:schemeClr val="tx1"/>
          </a:solidFill>
          <a:latin typeface="+mn-lt"/>
          <a:ea typeface="+mn-ea"/>
          <a:cs typeface="+mn-cs"/>
        </a:defRPr>
      </a:lvl6pPr>
      <a:lvl7pPr marL="3407287" indent="-262099" algn="l" defTabSz="1048395" rtl="0" eaLnBrk="1" latinLnBrk="0" hangingPunct="1">
        <a:spcBef>
          <a:spcPct val="20000"/>
        </a:spcBef>
        <a:buFont typeface="Arial" pitchFamily="34" charset="0"/>
        <a:buChar char="•"/>
        <a:defRPr sz="2248" kern="1200">
          <a:solidFill>
            <a:schemeClr val="tx1"/>
          </a:solidFill>
          <a:latin typeface="+mn-lt"/>
          <a:ea typeface="+mn-ea"/>
          <a:cs typeface="+mn-cs"/>
        </a:defRPr>
      </a:lvl7pPr>
      <a:lvl8pPr marL="3931485" indent="-262099" algn="l" defTabSz="1048395" rtl="0" eaLnBrk="1" latinLnBrk="0" hangingPunct="1">
        <a:spcBef>
          <a:spcPct val="20000"/>
        </a:spcBef>
        <a:buFont typeface="Arial" pitchFamily="34" charset="0"/>
        <a:buChar char="•"/>
        <a:defRPr sz="2248" kern="1200">
          <a:solidFill>
            <a:schemeClr val="tx1"/>
          </a:solidFill>
          <a:latin typeface="+mn-lt"/>
          <a:ea typeface="+mn-ea"/>
          <a:cs typeface="+mn-cs"/>
        </a:defRPr>
      </a:lvl8pPr>
      <a:lvl9pPr marL="4455683" indent="-262099" algn="l" defTabSz="1048395" rtl="0" eaLnBrk="1" latinLnBrk="0" hangingPunct="1">
        <a:spcBef>
          <a:spcPct val="20000"/>
        </a:spcBef>
        <a:buFont typeface="Arial" pitchFamily="34" charset="0"/>
        <a:buChar char="•"/>
        <a:defRPr sz="22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4198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8395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72593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96793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20990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45188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69386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93584" algn="l" defTabSz="1048395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40C338-B067-276B-5F4B-AD4B23F80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52FB4-94FD-D6DC-F2A3-982D26C67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DEF9-9988-72FF-4819-A4CF04937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85AA9-4D28-4999-AA5B-D4C0D1B017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8DB7-7D07-3761-7A34-16BE389B7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5ADAC-EAA8-FA24-3647-A36517974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4BBB-C04B-4DE2-B3D1-3C75E88DD2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assuntos/noticias/2023/marco/ministerio-da-saude-lanca-estrategia-nacional-para-prevencao-e-eliminacao-do-cancer-do-colo-do-utero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1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>
            <a:extLst>
              <a:ext uri="{FF2B5EF4-FFF2-40B4-BE49-F238E27FC236}">
                <a16:creationId xmlns:a16="http://schemas.microsoft.com/office/drawing/2014/main" id="{5AC63826-27AE-FFC1-EDC9-FF11BFCE1527}"/>
              </a:ext>
            </a:extLst>
          </p:cNvPr>
          <p:cNvSpPr txBox="1"/>
          <p:nvPr/>
        </p:nvSpPr>
        <p:spPr>
          <a:xfrm>
            <a:off x="168072" y="352330"/>
            <a:ext cx="11445662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prstClr val="white"/>
                </a:solidFill>
                <a:latin typeface="Arial Nova"/>
                <a:cs typeface="Calibri"/>
              </a:rPr>
              <a:t>Desafios e oportunidades no enfrentamento do CÂNCER  do Colo uterino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Calibri"/>
            </a:endParaRPr>
          </a:p>
        </p:txBody>
      </p:sp>
      <p:pic>
        <p:nvPicPr>
          <p:cNvPr id="7" name="Imagem 7" descr="Ícone&#10;&#10;Descrição gerada automaticamente">
            <a:extLst>
              <a:ext uri="{FF2B5EF4-FFF2-40B4-BE49-F238E27FC236}">
                <a16:creationId xmlns:a16="http://schemas.microsoft.com/office/drawing/2014/main" id="{1C8D897E-A28B-5425-27DA-93BC6DA1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2" y="5993694"/>
            <a:ext cx="2041814" cy="483178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2823321-ED1B-30B6-9848-0A433F96DFD8}"/>
              </a:ext>
            </a:extLst>
          </p:cNvPr>
          <p:cNvCxnSpPr/>
          <p:nvPr/>
        </p:nvCxnSpPr>
        <p:spPr>
          <a:xfrm>
            <a:off x="4443844" y="5881254"/>
            <a:ext cx="6745430" cy="0"/>
          </a:xfrm>
          <a:prstGeom prst="straightConnector1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4956979" y="4556189"/>
            <a:ext cx="6440760" cy="1196994"/>
          </a:xfrm>
        </p:spPr>
        <p:txBody>
          <a:bodyPr>
            <a:norm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Jurema Telles de Oliveira Lima Sales</a:t>
            </a:r>
            <a:r>
              <a:rPr lang="pt-BR" sz="2400" b="1" dirty="0">
                <a:solidFill>
                  <a:schemeClr val="bg1"/>
                </a:solidFill>
              </a:rPr>
              <a:t>, PhD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</a:rPr>
              <a:t>SES PE/OPAS- IMIP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</a:rPr>
              <a:t>Oncologista Clínica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</a:rPr>
              <a:t>Doutora em Oncologia Clínica pelo INCA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D85006-E799-4F71-2C0A-D4791ED64A24}"/>
              </a:ext>
            </a:extLst>
          </p:cNvPr>
          <p:cNvSpPr txBox="1"/>
          <p:nvPr/>
        </p:nvSpPr>
        <p:spPr>
          <a:xfrm>
            <a:off x="168072" y="6476872"/>
            <a:ext cx="2099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CUIDADO, INOVAÇÃO,EXTENSÃO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F12BA5-D8DD-7AAA-C5F5-BD0CDE57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081" y="5942870"/>
            <a:ext cx="5460278" cy="9209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98D200-ED0C-B491-9A42-D076884F3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530" y="5963652"/>
            <a:ext cx="1566808" cy="42675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EAE0763-1DE7-E9E8-89D2-5728B0B8A6C0}"/>
              </a:ext>
            </a:extLst>
          </p:cNvPr>
          <p:cNvSpPr txBox="1"/>
          <p:nvPr/>
        </p:nvSpPr>
        <p:spPr>
          <a:xfrm>
            <a:off x="7158427" y="2468191"/>
            <a:ext cx="439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AUDIÊNCIA PÚBLICA SENADO FEDERAL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 MAIO/2023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D6EBF73-42DA-456F-BDC3-10A001ED6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94" y="4556189"/>
            <a:ext cx="2005566" cy="12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2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766D4-1D6D-4333-839F-24C17EEF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02" y="137735"/>
            <a:ext cx="10631141" cy="571262"/>
          </a:xfrm>
        </p:spPr>
        <p:txBody>
          <a:bodyPr>
            <a:normAutofit/>
          </a:bodyPr>
          <a:lstStyle/>
          <a:p>
            <a:r>
              <a:rPr lang="pt-BR" sz="3200" dirty="0"/>
              <a:t>tendência mortalidade Brasil e Nordeste – Não  diminui    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4B0EEF-7FED-4279-B6B5-6596A018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124" y="1060063"/>
            <a:ext cx="9585961" cy="283810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0B0A6D2-0E2D-44D7-A86F-2FA9C4EC54E6}"/>
              </a:ext>
            </a:extLst>
          </p:cNvPr>
          <p:cNvSpPr txBox="1"/>
          <p:nvPr/>
        </p:nvSpPr>
        <p:spPr>
          <a:xfrm>
            <a:off x="4953695" y="871432"/>
            <a:ext cx="720528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Taxas de mortalidade das 5 localizações primárias mais frequentes em 2018, ajustadas por idade, pela população mundial, por 100.000 mulheres, Brasil- NE- PE, entre 2000 e 2018.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CBAEAF-750A-49F0-8B05-416176782ED7}"/>
              </a:ext>
            </a:extLst>
          </p:cNvPr>
          <p:cNvSpPr txBox="1"/>
          <p:nvPr/>
        </p:nvSpPr>
        <p:spPr>
          <a:xfrm>
            <a:off x="304490" y="5958042"/>
            <a:ext cx="112531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Fontes: MS/SVS/DASIS/CGIAE/Sistema de Informação sobre Mortalidade - SIMMP/Fundação Instituto Brasileiro de Geografia e Estatística - IBGE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MS/INCA/</a:t>
            </a: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Conprev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/Divisão de Vigilância ,2020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16AEA45-9DEF-415D-AD7B-B13ED82D3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432" y="4086800"/>
            <a:ext cx="6627340" cy="1871242"/>
          </a:xfrm>
          <a:prstGeom prst="rect">
            <a:avLst/>
          </a:prstGeom>
        </p:spPr>
      </p:pic>
      <p:sp>
        <p:nvSpPr>
          <p:cNvPr id="14" name="Seta: para a Esquerda 13">
            <a:extLst>
              <a:ext uri="{FF2B5EF4-FFF2-40B4-BE49-F238E27FC236}">
                <a16:creationId xmlns:a16="http://schemas.microsoft.com/office/drawing/2014/main" id="{D96650D7-1352-463D-890B-2F18129A8920}"/>
              </a:ext>
            </a:extLst>
          </p:cNvPr>
          <p:cNvSpPr/>
          <p:nvPr/>
        </p:nvSpPr>
        <p:spPr>
          <a:xfrm>
            <a:off x="11631576" y="2212870"/>
            <a:ext cx="527399" cy="3304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EEAB8CA-797F-4010-8E12-21A3EF592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772" y="4656629"/>
            <a:ext cx="542591" cy="36579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9287" y="3415633"/>
            <a:ext cx="2375842" cy="1240996"/>
          </a:xfrm>
          <a:prstGeom prst="rect">
            <a:avLst/>
          </a:prstGeom>
          <a:solidFill>
            <a:srgbClr val="BC0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Gastos com câncer em  uma década ( 2010-2020) aumento 143 % (SUS ) </a:t>
            </a:r>
          </a:p>
        </p:txBody>
      </p:sp>
    </p:spTree>
    <p:extLst>
      <p:ext uri="{BB962C8B-B14F-4D97-AF65-F5344CB8AC3E}">
        <p14:creationId xmlns:p14="http://schemas.microsoft.com/office/powerpoint/2010/main" val="234715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20D139-B8FB-5AF6-7E4A-A0B21AEC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97" y="0"/>
            <a:ext cx="5016413" cy="519346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4A37F17-E8B5-45D1-DFBF-468EE01C3392}"/>
              </a:ext>
            </a:extLst>
          </p:cNvPr>
          <p:cNvSpPr txBox="1"/>
          <p:nvPr/>
        </p:nvSpPr>
        <p:spPr>
          <a:xfrm>
            <a:off x="436228" y="5313510"/>
            <a:ext cx="9806727" cy="65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Chamada EU  para meta ambiciosa  de 70:35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 de sobrevida média de 10 anos para todos Pacientes europeus com câncer até 2035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C6CBCFF-EDBC-B7A4-BAAB-86D7BB20D4B5}"/>
              </a:ext>
            </a:extLst>
          </p:cNvPr>
          <p:cNvSpPr/>
          <p:nvPr/>
        </p:nvSpPr>
        <p:spPr>
          <a:xfrm>
            <a:off x="2063692" y="6090407"/>
            <a:ext cx="6744748" cy="3103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 a nossa meta ? Qual o nosso plano ?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64F7435-F293-0248-52DE-A8BEB93CCC37}"/>
              </a:ext>
            </a:extLst>
          </p:cNvPr>
          <p:cNvSpPr/>
          <p:nvPr/>
        </p:nvSpPr>
        <p:spPr>
          <a:xfrm>
            <a:off x="2357306" y="0"/>
            <a:ext cx="6451134" cy="32968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92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05C0E8-A315-FB62-B942-16751F8B0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1" y="321734"/>
            <a:ext cx="5164745" cy="29051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E15A51-7327-5FD5-DFA9-F79251DC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462" y="3579365"/>
            <a:ext cx="5112595" cy="28758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74CB8F8-AF78-0022-C121-C42A03552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462" y="388632"/>
            <a:ext cx="4907660" cy="27605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909436-ADB4-4824-A301-A5A7F80B6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0" y="3631096"/>
            <a:ext cx="5296156" cy="29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8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CB9271-DB49-E0E5-BE31-4FF08816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4" y="104875"/>
            <a:ext cx="10209929" cy="57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74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FC191B-49ED-A5A3-9CF1-E1AA3AA18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403946"/>
            <a:ext cx="3683111" cy="20717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73E3F4B-C4C0-1C8A-8D90-0C07D2A1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92" y="764564"/>
            <a:ext cx="2416551" cy="1359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6C6E7AB-3204-5BA4-A6F4-2EDDDCE3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007" y="341498"/>
            <a:ext cx="4286986" cy="24114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D4BBC53-F91C-8EDC-1B14-DB31F1295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25" y="2919091"/>
            <a:ext cx="6803441" cy="38269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643FE9-48E8-A3B0-E3E3-BE517D1C6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997" y="4197252"/>
            <a:ext cx="4282260" cy="24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7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74166790-2BBA-95FA-5980-D13E52E13213}"/>
              </a:ext>
            </a:extLst>
          </p:cNvPr>
          <p:cNvSpPr txBox="1"/>
          <p:nvPr/>
        </p:nvSpPr>
        <p:spPr>
          <a:xfrm>
            <a:off x="1184913" y="541800"/>
            <a:ext cx="10167262" cy="89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265" marR="0" lvl="0" indent="-105500" algn="l" defTabSz="893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800"/>
              <a:buFontTx/>
              <a:buNone/>
              <a:tabLst/>
              <a:defRPr/>
            </a:pPr>
            <a:r>
              <a:rPr kumimoji="0" lang="pt-BR" sz="25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Iniquidade - Indicador do exame citopatológico em mulheres de 25 a 64 anos  </a:t>
            </a:r>
            <a:endParaRPr kumimoji="0" lang="en-US" sz="25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957E52B-798B-E685-CC71-0F0295C80250}"/>
              </a:ext>
            </a:extLst>
          </p:cNvPr>
          <p:cNvGraphicFramePr>
            <a:graphicFrameLocks/>
          </p:cNvGraphicFramePr>
          <p:nvPr/>
        </p:nvGraphicFramePr>
        <p:xfrm>
          <a:off x="4944139" y="1531657"/>
          <a:ext cx="6626352" cy="434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AFA518-67BE-DF1F-EDCC-28A75B0B27D0}"/>
              </a:ext>
            </a:extLst>
          </p:cNvPr>
          <p:cNvSpPr txBox="1"/>
          <p:nvPr/>
        </p:nvSpPr>
        <p:spPr>
          <a:xfrm>
            <a:off x="171419" y="5876706"/>
            <a:ext cx="10725933" cy="586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Ministério da Saúde . Sistema de Informações Ambulatoriais (SIA)</a:t>
            </a:r>
            <a:endParaRPr kumimoji="0" lang="pt-BR" sz="10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217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IBGE/Diretoria de Pesquisas. Coordenação de População e Indicadores Sociais. Gerência de Estudos e Análises da Dinâmica Demográfica.  Projeção da população do Brasil e Unidades da Federação por sexo e idade para o período 2000-2030 http://tabnet.datasus.gov.br/cgi/deftohtm.exe?ibge/cnv/projpopuf.def</a:t>
            </a:r>
            <a:endParaRPr kumimoji="0" lang="pt-BR" sz="10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42522E7-5917-A6DB-DDCB-D0FD0C0E94FA}"/>
              </a:ext>
            </a:extLst>
          </p:cNvPr>
          <p:cNvGraphicFramePr>
            <a:graphicFrameLocks noGrp="1"/>
          </p:cNvGraphicFramePr>
          <p:nvPr/>
        </p:nvGraphicFramePr>
        <p:xfrm>
          <a:off x="696650" y="1760610"/>
          <a:ext cx="3845270" cy="3867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635">
                  <a:extLst>
                    <a:ext uri="{9D8B030D-6E8A-4147-A177-3AD203B41FA5}">
                      <a16:colId xmlns:a16="http://schemas.microsoft.com/office/drawing/2014/main" val="1664772373"/>
                    </a:ext>
                  </a:extLst>
                </a:gridCol>
                <a:gridCol w="1922635">
                  <a:extLst>
                    <a:ext uri="{9D8B030D-6E8A-4147-A177-3AD203B41FA5}">
                      <a16:colId xmlns:a16="http://schemas.microsoft.com/office/drawing/2014/main" val="1376982506"/>
                    </a:ext>
                  </a:extLst>
                </a:gridCol>
              </a:tblGrid>
              <a:tr h="1097300"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Regiões do Brasil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Taxa de mortalidade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2771222169"/>
                  </a:ext>
                </a:extLst>
              </a:tr>
              <a:tr h="501994">
                <a:tc>
                  <a:txBody>
                    <a:bodyPr/>
                    <a:lstStyle/>
                    <a:p>
                      <a:r>
                        <a:rPr lang="pt-BR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Norte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26,24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474034221"/>
                  </a:ext>
                </a:extLst>
              </a:tr>
              <a:tr h="501994">
                <a:tc>
                  <a:txBody>
                    <a:bodyPr/>
                    <a:lstStyle/>
                    <a:p>
                      <a:r>
                        <a:rPr lang="pt-BR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Nordeste 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2095225173"/>
                  </a:ext>
                </a:extLst>
              </a:tr>
              <a:tr h="762683">
                <a:tc>
                  <a:txBody>
                    <a:bodyPr/>
                    <a:lstStyle/>
                    <a:p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Centro-Oeste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12,35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4156051100"/>
                  </a:ext>
                </a:extLst>
              </a:tr>
              <a:tr h="501994">
                <a:tc>
                  <a:txBody>
                    <a:bodyPr/>
                    <a:lstStyle/>
                    <a:p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Sudeste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1750769047"/>
                  </a:ext>
                </a:extLst>
              </a:tr>
              <a:tr h="501994">
                <a:tc>
                  <a:txBody>
                    <a:bodyPr/>
                    <a:lstStyle/>
                    <a:p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</a:t>
                      </a:r>
                    </a:p>
                  </a:txBody>
                  <a:tcPr marL="89359" marR="89359" marT="44680" marB="446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 marL="89359" marR="89359" marT="44680" marB="44680"/>
                </a:tc>
                <a:extLst>
                  <a:ext uri="{0D108BD9-81ED-4DB2-BD59-A6C34878D82A}">
                    <a16:rowId xmlns:a16="http://schemas.microsoft.com/office/drawing/2014/main" val="333062616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4F864EFA-7FCF-B918-BDAC-6FA647274A61}"/>
              </a:ext>
            </a:extLst>
          </p:cNvPr>
          <p:cNvSpPr txBox="1"/>
          <p:nvPr/>
        </p:nvSpPr>
        <p:spPr>
          <a:xfrm>
            <a:off x="9335610" y="6278591"/>
            <a:ext cx="647922" cy="3692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0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BB329D7-242C-A360-C2A6-A3591BC5B633}"/>
              </a:ext>
            </a:extLst>
          </p:cNvPr>
          <p:cNvSpPr/>
          <p:nvPr/>
        </p:nvSpPr>
        <p:spPr>
          <a:xfrm>
            <a:off x="1198181" y="560881"/>
            <a:ext cx="9795638" cy="1114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INIQUIDADE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3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8A76B86-80A5-7BA5-020F-01625EDB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4" y="2051128"/>
            <a:ext cx="6108460" cy="343600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88AB0F2-BF0F-2F92-613B-DFD96759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107" y="2103380"/>
            <a:ext cx="5828261" cy="327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1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C76B9-50F6-2C5D-2A86-56EC7953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885608-C8A6-93D3-050B-D7E0443FC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pt-BR" sz="18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0" indent="0" algn="just">
              <a:buNone/>
            </a:pPr>
            <a:endParaRPr lang="pt-BR" sz="1800" dirty="0">
              <a:solidFill>
                <a:srgbClr val="212121"/>
              </a:solidFill>
              <a:latin typeface="BlinkMacSystemFont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 2010- 2015, foram registrados 10.844 casos novos de CCU, distribuídos entre mulheres brancas (49,6%), negras (48,0%) e de outra raça/cor (2,3%).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Em comparação com as contrapartes brancas, as </a:t>
            </a:r>
            <a:r>
              <a:rPr lang="pt-BR" sz="1800" b="1" dirty="0">
                <a:solidFill>
                  <a:srgbClr val="212121"/>
                </a:solidFill>
                <a:latin typeface="BlinkMacSystemFont"/>
              </a:rPr>
              <a:t>mulheres negras </a:t>
            </a: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tiveram um risco </a:t>
            </a:r>
            <a:r>
              <a:rPr lang="pt-BR" sz="1800" b="1" dirty="0">
                <a:solidFill>
                  <a:srgbClr val="212121"/>
                </a:solidFill>
                <a:latin typeface="BlinkMacSystemFont"/>
              </a:rPr>
              <a:t>44% maior de incidência de CC</a:t>
            </a: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.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entre 2000 e 2020, ocorreram </a:t>
            </a:r>
            <a:r>
              <a:rPr lang="pt-BR" sz="3600" b="1" dirty="0">
                <a:solidFill>
                  <a:srgbClr val="C00000"/>
                </a:solidFill>
                <a:latin typeface="BlinkMacSystemFont"/>
              </a:rPr>
              <a:t>108.590 óbitos por CCU em todo o país.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As médias das taxas de mortalidade ajustadas por idade segundo raça/cor da pele foram de </a:t>
            </a:r>
            <a:r>
              <a:rPr lang="pt-BR" sz="1800" u="sng" dirty="0">
                <a:solidFill>
                  <a:srgbClr val="212121"/>
                </a:solidFill>
                <a:latin typeface="BlinkMacSystemFont"/>
              </a:rPr>
              <a:t>3,7/100.000 para brancas</a:t>
            </a:r>
            <a:r>
              <a:rPr lang="pt-BR" sz="1800" b="1" dirty="0">
                <a:solidFill>
                  <a:srgbClr val="212121"/>
                </a:solidFill>
                <a:latin typeface="BlinkMacSystemFont"/>
              </a:rPr>
              <a:t>, 4,2/100.000 para negras</a:t>
            </a: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, 2,8 para amarelas e </a:t>
            </a:r>
            <a:r>
              <a:rPr lang="pt-BR" sz="2300" b="1" dirty="0">
                <a:solidFill>
                  <a:srgbClr val="212121"/>
                </a:solidFill>
                <a:latin typeface="BlinkMacSystemFont"/>
              </a:rPr>
              <a:t>6,7 para indígenas</a:t>
            </a: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. </a:t>
            </a:r>
            <a:endParaRPr lang="pt-BR" sz="18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0" indent="0" algn="just">
              <a:buNone/>
            </a:pP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Tomando como referência as taxas de mortalidade em mulheres brancas, houve aumento </a:t>
            </a:r>
            <a:r>
              <a:rPr lang="pt-BR" sz="1800" b="1" dirty="0">
                <a:solidFill>
                  <a:srgbClr val="212121"/>
                </a:solidFill>
                <a:latin typeface="BlinkMacSystemFont"/>
              </a:rPr>
              <a:t>de 27% no risco de morte em mulheres negras</a:t>
            </a:r>
            <a:r>
              <a:rPr lang="pt-BR" sz="1800" dirty="0">
                <a:solidFill>
                  <a:srgbClr val="212121"/>
                </a:solidFill>
                <a:latin typeface="BlinkMacSystemFont"/>
              </a:rPr>
              <a:t> (RR = 1,27) </a:t>
            </a:r>
            <a:r>
              <a:rPr lang="pt-BR" sz="1800" b="1" dirty="0">
                <a:solidFill>
                  <a:srgbClr val="212121"/>
                </a:solidFill>
                <a:latin typeface="BlinkMacSystemFont"/>
              </a:rPr>
              <a:t>e de 82% em mulheres indígenas (RR = 1,82).</a:t>
            </a:r>
          </a:p>
          <a:p>
            <a:pPr marL="0" indent="0" algn="just">
              <a:buNone/>
            </a:pPr>
            <a:endParaRPr lang="pt-BR" sz="1800" dirty="0">
              <a:solidFill>
                <a:srgbClr val="212121"/>
              </a:solidFill>
              <a:latin typeface="BlinkMacSystemFont"/>
            </a:endParaRPr>
          </a:p>
          <a:p>
            <a:pPr marL="0" indent="0" algn="just">
              <a:buNone/>
            </a:pPr>
            <a:endParaRPr lang="pt-BR" sz="18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marL="0" indent="0" algn="just">
              <a:buNone/>
            </a:pP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de Melo AC, da Silva JL, Dos Santos ALS,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Thuler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LCS.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Population-Based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Trends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in Cervical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Cancer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Incidence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and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Mortality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Brazil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: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Focusing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on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Black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and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Indigenous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Population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Disparities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. J Racial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Ethn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Health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Disparities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. 2023 Jan 17.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: 10.1007/s40615-023-01516-6.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ahead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BlinkMacSystemFont"/>
              </a:rPr>
              <a:t>of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BlinkMacSystemFont"/>
              </a:rPr>
              <a:t> print. PMID: 36648624.</a:t>
            </a:r>
            <a:endParaRPr lang="pt-B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198A0-A5D6-E287-423F-E353E6DA1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5" t="23162" r="7557" b="26552"/>
          <a:stretch/>
        </p:blipFill>
        <p:spPr>
          <a:xfrm>
            <a:off x="376211" y="-73152"/>
            <a:ext cx="7137545" cy="2301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B67B01-8730-FE19-5FC8-FD1514575C83}"/>
              </a:ext>
            </a:extLst>
          </p:cNvPr>
          <p:cNvSpPr/>
          <p:nvPr/>
        </p:nvSpPr>
        <p:spPr>
          <a:xfrm>
            <a:off x="7680961" y="428040"/>
            <a:ext cx="3772552" cy="1199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+ </a:t>
            </a:r>
            <a:r>
              <a:rPr lang="en-US" sz="4400" dirty="0" err="1"/>
              <a:t>Iniquidade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3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1">
            <a:extLst>
              <a:ext uri="{FF2B5EF4-FFF2-40B4-BE49-F238E27FC236}">
                <a16:creationId xmlns:a16="http://schemas.microsoft.com/office/drawing/2014/main" id="{89BA4764-32A2-4F3B-B0AB-8431C5D6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03" y="237999"/>
            <a:ext cx="10606462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76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defTabSz="4476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defTabSz="4476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defTabSz="4476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defTabSz="447675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374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Linha</a:t>
            </a:r>
            <a:r>
              <a:rPr kumimoji="0" lang="en-US" altLang="pt-BR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de </a:t>
            </a:r>
            <a:r>
              <a:rPr kumimoji="0" lang="en-US" altLang="pt-BR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cuidado</a:t>
            </a:r>
            <a:r>
              <a:rPr kumimoji="0" lang="en-US" altLang="pt-BR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do </a:t>
            </a:r>
            <a:r>
              <a:rPr kumimoji="0" lang="en-US" altLang="pt-BR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câncer</a:t>
            </a:r>
            <a:r>
              <a:rPr kumimoji="0" lang="en-US" altLang="pt-BR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do </a:t>
            </a:r>
            <a:r>
              <a:rPr kumimoji="0" lang="en-US" altLang="pt-BR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colo</a:t>
            </a:r>
            <a:r>
              <a:rPr kumimoji="0" lang="en-US" altLang="pt-BR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do </a:t>
            </a:r>
            <a:r>
              <a:rPr kumimoji="0" lang="en-US" altLang="pt-BR" sz="279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útero</a:t>
            </a:r>
            <a:r>
              <a:rPr kumimoji="0" lang="en-US" altLang="pt-BR" sz="27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PE, 2019 - 2021</a:t>
            </a:r>
            <a:endParaRPr kumimoji="0" lang="pt-BR" altLang="pt-BR" sz="2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8EA342B-7253-4997-97A9-118C077E7B84}"/>
              </a:ext>
            </a:extLst>
          </p:cNvPr>
          <p:cNvGraphicFramePr>
            <a:graphicFrameLocks noGrp="1"/>
          </p:cNvGraphicFramePr>
          <p:nvPr/>
        </p:nvGraphicFramePr>
        <p:xfrm>
          <a:off x="7463834" y="3156234"/>
          <a:ext cx="4463461" cy="2928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3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877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Macrorregião de Saúde</a:t>
                      </a: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 exame citologia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Taxa de mortalidade</a:t>
                      </a:r>
                    </a:p>
                  </a:txBody>
                  <a:tcPr marL="43421" marR="4342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2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    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8,4    </a:t>
                      </a:r>
                    </a:p>
                  </a:txBody>
                  <a:tcPr marL="43421" marR="43421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4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5,3</a:t>
                      </a:r>
                    </a:p>
                  </a:txBody>
                  <a:tcPr marL="43421" marR="4342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035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 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4,4  </a:t>
                      </a:r>
                    </a:p>
                  </a:txBody>
                  <a:tcPr marL="43421" marR="4342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0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43421" marR="4342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11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0,36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421" marR="4342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43421" marR="4342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228" name="CaixaDeTexto 4">
            <a:extLst>
              <a:ext uri="{FF2B5EF4-FFF2-40B4-BE49-F238E27FC236}">
                <a16:creationId xmlns:a16="http://schemas.microsoft.com/office/drawing/2014/main" id="{7BBAAEED-24C8-49B9-B330-0C18B851C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227" y="2784316"/>
            <a:ext cx="4642677" cy="36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3902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Indicador Citopatológico por MRS</a:t>
            </a: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246" name="CaixaDeTexto 17">
            <a:extLst>
              <a:ext uri="{FF2B5EF4-FFF2-40B4-BE49-F238E27FC236}">
                <a16:creationId xmlns:a16="http://schemas.microsoft.com/office/drawing/2014/main" id="{4AC7CDC1-021E-4F4C-9F78-476FAD65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799" y="6157520"/>
            <a:ext cx="4743505" cy="28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32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96302" marR="0" lvl="0" indent="0" algn="just" defTabSz="439023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978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Fonte: Produção SIA 2019 (janeiro a dezembro), dados captados em 24.02.2021</a:t>
            </a:r>
            <a:endParaRPr kumimoji="0" lang="pt-BR" altLang="pt-BR" sz="978" b="0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04A2CDA-B68A-4D4B-B226-DB18BDAC3405}"/>
              </a:ext>
            </a:extLst>
          </p:cNvPr>
          <p:cNvCxnSpPr>
            <a:cxnSpLocks/>
          </p:cNvCxnSpPr>
          <p:nvPr/>
        </p:nvCxnSpPr>
        <p:spPr>
          <a:xfrm flipV="1">
            <a:off x="10199506" y="4950867"/>
            <a:ext cx="0" cy="282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BFCE9ABA-DC32-4AE7-9009-5F74DA2CE08C}"/>
              </a:ext>
            </a:extLst>
          </p:cNvPr>
          <p:cNvCxnSpPr/>
          <p:nvPr/>
        </p:nvCxnSpPr>
        <p:spPr>
          <a:xfrm>
            <a:off x="11567341" y="4950867"/>
            <a:ext cx="0" cy="28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89979B87-E8A4-4740-B859-ECB78A58D21E}"/>
              </a:ext>
            </a:extLst>
          </p:cNvPr>
          <p:cNvCxnSpPr>
            <a:cxnSpLocks/>
          </p:cNvCxnSpPr>
          <p:nvPr/>
        </p:nvCxnSpPr>
        <p:spPr>
          <a:xfrm flipV="1">
            <a:off x="11559301" y="4270997"/>
            <a:ext cx="0" cy="241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862D947-9A4C-458F-9F32-C93B268F0550}"/>
              </a:ext>
            </a:extLst>
          </p:cNvPr>
          <p:cNvCxnSpPr/>
          <p:nvPr/>
        </p:nvCxnSpPr>
        <p:spPr>
          <a:xfrm>
            <a:off x="10199506" y="4229966"/>
            <a:ext cx="0" cy="28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F45AAB67-B931-4EB0-8D4E-824D64BA86BC}"/>
              </a:ext>
            </a:extLst>
          </p:cNvPr>
          <p:cNvSpPr txBox="1"/>
          <p:nvPr/>
        </p:nvSpPr>
        <p:spPr>
          <a:xfrm>
            <a:off x="292654" y="972022"/>
            <a:ext cx="5541494" cy="1804643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ATUALMENTE – Rastreio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oportunísitico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Método de rastreio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exame citopatológico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Periodicidade: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dois resultados negativos com intervalo de um ano, os próximos serão de realizados a cada três em 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População alvo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pessoas com útero de 25 a 64 anos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9FC2A6-7009-4357-9A4A-0AFC44E14AB9}"/>
              </a:ext>
            </a:extLst>
          </p:cNvPr>
          <p:cNvSpPr txBox="1"/>
          <p:nvPr/>
        </p:nvSpPr>
        <p:spPr>
          <a:xfrm>
            <a:off x="6069020" y="940292"/>
            <a:ext cx="5863079" cy="1828604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PROGRAMA ÚTERO É VIDA – Rastreio organizado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Método de rastreio</a:t>
            </a:r>
            <a:r>
              <a:rPr kumimoji="0" lang="pt-BR" sz="18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Teste do HPV de alto risco por PCR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Periodicidade: </a:t>
            </a:r>
            <a:r>
              <a:rPr kumimoji="0" lang="pt-BR" sz="18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</a:t>
            </a:r>
            <a:r>
              <a:rPr kumimoji="0" lang="pt-BR" sz="18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t-BR" sz="18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resultado negativo, repetir com cinco 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5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População alvo</a:t>
            </a:r>
            <a:r>
              <a:rPr kumimoji="0" lang="pt-BR" sz="18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pessoas com útero </a:t>
            </a:r>
            <a:r>
              <a:rPr kumimoji="0" lang="pt-BR" sz="185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 25 a 64 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5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BE21CAB-F502-76B1-B1C6-6082612D4400}"/>
              </a:ext>
            </a:extLst>
          </p:cNvPr>
          <p:cNvGraphicFramePr>
            <a:graphicFrameLocks noGrp="1"/>
          </p:cNvGraphicFramePr>
          <p:nvPr/>
        </p:nvGraphicFramePr>
        <p:xfrm>
          <a:off x="247850" y="4218120"/>
          <a:ext cx="6966326" cy="1856114"/>
        </p:xfrm>
        <a:graphic>
          <a:graphicData uri="http://schemas.openxmlformats.org/drawingml/2006/table">
            <a:tbl>
              <a:tblPr/>
              <a:tblGrid>
                <a:gridCol w="1027773">
                  <a:extLst>
                    <a:ext uri="{9D8B030D-6E8A-4147-A177-3AD203B41FA5}">
                      <a16:colId xmlns:a16="http://schemas.microsoft.com/office/drawing/2014/main" val="110218948"/>
                    </a:ext>
                  </a:extLst>
                </a:gridCol>
                <a:gridCol w="135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2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9524">
                <a:tc gridSpan="5"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Indicadores de qualidade dos exames citopatológicos, 2019 e 2020-PE</a:t>
                      </a:r>
                    </a:p>
                  </a:txBody>
                  <a:tcPr marL="11139" marR="11139" marT="8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5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Indicadores de qualidade dos exames citopatológicos- PE/2019 e 2020</a:t>
                      </a:r>
                    </a:p>
                  </a:txBody>
                  <a:tcPr marL="11399" marR="11399" marT="8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100"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9334" marR="933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Insatisfatório</a:t>
                      </a:r>
                    </a:p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(até 5%)</a:t>
                      </a:r>
                    </a:p>
                  </a:txBody>
                  <a:tcPr marL="9334" marR="933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Positividade</a:t>
                      </a:r>
                      <a:b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(3 – 10%)         </a:t>
                      </a:r>
                    </a:p>
                  </a:txBody>
                  <a:tcPr marL="9334" marR="9334" marT="6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Lesão alto grau/ exames satisfatórios </a:t>
                      </a:r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(&gt;0,5%)</a:t>
                      </a:r>
                    </a:p>
                  </a:txBody>
                  <a:tcPr marL="11139" marR="11139" marT="8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Resultados </a:t>
                      </a:r>
                    </a:p>
                    <a:p>
                      <a:pPr marL="0" algn="ctr" defTabSz="685709" rtl="0" eaLnBrk="1" fontAlgn="ctr" latinLnBrk="0" hangingPunct="1"/>
                      <a:r>
                        <a:rPr lang="pt-BR" sz="1800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até 30 dias</a:t>
                      </a:r>
                    </a:p>
                  </a:txBody>
                  <a:tcPr marL="11139" marR="11139" marT="83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87"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4,1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0,32%</a:t>
                      </a:r>
                    </a:p>
                  </a:txBody>
                  <a:tcPr marL="11139" marR="11139" marT="8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75,2%</a:t>
                      </a:r>
                    </a:p>
                  </a:txBody>
                  <a:tcPr marL="11139" marR="11139" marT="8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87"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334" marR="9334" marT="69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0,36%</a:t>
                      </a:r>
                    </a:p>
                  </a:txBody>
                  <a:tcPr marL="11139" marR="11139" marT="8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709" rtl="0" eaLnBrk="1" fontAlgn="ctr" latinLnBrk="0" hangingPunct="1"/>
                      <a:r>
                        <a:rPr lang="pt-BR" sz="1800" b="1" kern="1200" dirty="0">
                          <a:solidFill>
                            <a:srgbClr val="1F497D">
                              <a:lumMod val="75000"/>
                            </a:srgb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79,2 %</a:t>
                      </a:r>
                    </a:p>
                  </a:txBody>
                  <a:tcPr marL="11139" marR="11139" marT="83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06095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85C0CAB3-82DE-7FE8-3134-57ED49393E75}"/>
              </a:ext>
            </a:extLst>
          </p:cNvPr>
          <p:cNvSpPr txBox="1"/>
          <p:nvPr/>
        </p:nvSpPr>
        <p:spPr>
          <a:xfrm>
            <a:off x="1192656" y="6025723"/>
            <a:ext cx="5331199" cy="24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Fonte: INCA/MS -2019 a 2020 DATASUS\</a:t>
            </a:r>
            <a:r>
              <a:rPr kumimoji="0" lang="pt-BR" sz="9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tabnet</a:t>
            </a:r>
            <a:r>
              <a:rPr kumimoji="0" lang="pt-BR" sz="9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\</a:t>
            </a:r>
            <a:r>
              <a:rPr kumimoji="0" lang="pt-BR" sz="97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siscan</a:t>
            </a:r>
            <a:r>
              <a:rPr kumimoji="0" lang="pt-BR" sz="97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dados captados em 13.09.2021 </a:t>
            </a:r>
          </a:p>
        </p:txBody>
      </p:sp>
      <p:sp>
        <p:nvSpPr>
          <p:cNvPr id="7" name="CaixaDeTexto 21">
            <a:extLst>
              <a:ext uri="{FF2B5EF4-FFF2-40B4-BE49-F238E27FC236}">
                <a16:creationId xmlns:a16="http://schemas.microsoft.com/office/drawing/2014/main" id="{1800B6E8-D5B1-737D-8F12-975A43600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50" y="3932704"/>
            <a:ext cx="5644099" cy="29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3213"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96302" marR="0" lvl="0" indent="0" algn="just" defTabSz="4390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BR" sz="978" b="0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+mn-cs"/>
              </a:rPr>
              <a:t>Fonte: Produção SIA 2019 (janeiro a dezembro), dados captados em 03.02.202, sujeito a alterações</a:t>
            </a:r>
            <a:endParaRPr kumimoji="0" lang="pt-BR" altLang="pt-BR" sz="978" b="0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2D969C05-B85F-372F-7742-D1EDE3059FBF}"/>
              </a:ext>
            </a:extLst>
          </p:cNvPr>
          <p:cNvGraphicFramePr>
            <a:graphicFrameLocks noGrp="1"/>
          </p:cNvGraphicFramePr>
          <p:nvPr/>
        </p:nvGraphicFramePr>
        <p:xfrm>
          <a:off x="625564" y="2880487"/>
          <a:ext cx="4875672" cy="1097153"/>
        </p:xfrm>
        <a:graphic>
          <a:graphicData uri="http://schemas.openxmlformats.org/drawingml/2006/table">
            <a:tbl>
              <a:tblPr/>
              <a:tblGrid>
                <a:gridCol w="609459">
                  <a:extLst>
                    <a:ext uri="{9D8B030D-6E8A-4147-A177-3AD203B41FA5}">
                      <a16:colId xmlns:a16="http://schemas.microsoft.com/office/drawing/2014/main" val="2989004195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1440350376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765328780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1505240567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389347794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400103661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3423177540"/>
                    </a:ext>
                  </a:extLst>
                </a:gridCol>
                <a:gridCol w="609459">
                  <a:extLst>
                    <a:ext uri="{9D8B030D-6E8A-4147-A177-3AD203B41FA5}">
                      <a16:colId xmlns:a16="http://schemas.microsoft.com/office/drawing/2014/main" val="2956000387"/>
                    </a:ext>
                  </a:extLst>
                </a:gridCol>
              </a:tblGrid>
              <a:tr h="533277">
                <a:tc gridSpan="8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Razão do Exame Citopatológico - PE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549374"/>
                  </a:ext>
                </a:extLst>
              </a:tr>
              <a:tr h="281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173527"/>
                  </a:ext>
                </a:extLst>
              </a:tr>
              <a:tr h="281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618" marR="7618" marT="76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0,36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0,21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0,33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800" b="0" i="0" u="none" strike="noStrike" dirty="0">
                          <a:solidFill>
                            <a:srgbClr val="17375E"/>
                          </a:solidFill>
                          <a:effectLst/>
                          <a:latin typeface="Times New Roman" panose="02020603050405020304" pitchFamily="18" charset="0"/>
                        </a:rPr>
                        <a:t>0,37*</a:t>
                      </a:r>
                    </a:p>
                  </a:txBody>
                  <a:tcPr marL="7618" marR="7618" marT="76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801458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2986CAB-0E51-594D-A947-8EE36EAA9AE6}"/>
              </a:ext>
            </a:extLst>
          </p:cNvPr>
          <p:cNvSpPr/>
          <p:nvPr/>
        </p:nvSpPr>
        <p:spPr>
          <a:xfrm>
            <a:off x="10501601" y="6591607"/>
            <a:ext cx="1690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Cortesia: Leticia Katz</a:t>
            </a:r>
          </a:p>
        </p:txBody>
      </p:sp>
    </p:spTree>
    <p:extLst>
      <p:ext uri="{BB962C8B-B14F-4D97-AF65-F5344CB8AC3E}">
        <p14:creationId xmlns:p14="http://schemas.microsoft.com/office/powerpoint/2010/main" val="3510807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ixaDeTexto 2">
            <a:extLst>
              <a:ext uri="{FF2B5EF4-FFF2-40B4-BE49-F238E27FC236}">
                <a16:creationId xmlns:a16="http://schemas.microsoft.com/office/drawing/2014/main" id="{8032092D-62C6-976B-3E8F-118BBBC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05" y="511552"/>
            <a:ext cx="10973039" cy="45089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0" defTabSz="893643" fontAlgn="base">
              <a:spcBef>
                <a:spcPct val="0"/>
              </a:spcBef>
              <a:spcAft>
                <a:spcPct val="0"/>
              </a:spcAft>
            </a:pP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câncer</a:t>
            </a: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</a:t>
            </a: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útero</a:t>
            </a: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BR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pt-BR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Pernambuco</a:t>
            </a:r>
            <a:endParaRPr lang="pt-BR" altLang="pt-BR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cobertura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razão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citopatológico;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Descrédito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acesso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Qualidade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questionável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citopatológicos;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número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visitas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UBS;</a:t>
            </a: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pacientes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lesão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intraepitelial de alto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necessitam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tratamento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5016" indent="-335016" defTabSz="893464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mulheres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diagnosticadas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estadiamento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avançado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III/IV-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morbimortalidade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necessidades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complexas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cuidados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saúde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defTabSz="893464"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51EC6DB-1429-4E6F-86E8-792D40F7EF5C}"/>
              </a:ext>
            </a:extLst>
          </p:cNvPr>
          <p:cNvGraphicFramePr/>
          <p:nvPr/>
        </p:nvGraphicFramePr>
        <p:xfrm>
          <a:off x="431605" y="5376367"/>
          <a:ext cx="11437448" cy="1147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5" name="CaixaDeTexto 2">
            <a:extLst>
              <a:ext uri="{FF2B5EF4-FFF2-40B4-BE49-F238E27FC236}">
                <a16:creationId xmlns:a16="http://schemas.microsoft.com/office/drawing/2014/main" id="{464A2D70-B678-59CB-9033-3462C2C4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47" y="4944502"/>
            <a:ext cx="10132300" cy="36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893464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759">
                <a:solidFill>
                  <a:srgbClr val="000000"/>
                </a:solidFill>
                <a:ea typeface="DejaVu Sans"/>
                <a:cs typeface="Arial" panose="020B0604020202020204" pitchFamily="34" charset="0"/>
              </a:rPr>
              <a:t>Número de visitas à UBS da coleta ao tratamento de lesão intraepitelial de alto grau = 14</a:t>
            </a:r>
          </a:p>
        </p:txBody>
      </p:sp>
      <p:sp>
        <p:nvSpPr>
          <p:cNvPr id="46086" name="CaixaDeTexto 3">
            <a:extLst>
              <a:ext uri="{FF2B5EF4-FFF2-40B4-BE49-F238E27FC236}">
                <a16:creationId xmlns:a16="http://schemas.microsoft.com/office/drawing/2014/main" id="{C0464B48-3532-F148-095B-6415C549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718" y="5931053"/>
            <a:ext cx="252841" cy="36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893464" fontAlgn="base">
              <a:spcBef>
                <a:spcPct val="0"/>
              </a:spcBef>
              <a:spcAft>
                <a:spcPct val="0"/>
              </a:spcAft>
            </a:pPr>
            <a:endParaRPr lang="pt-BR" altLang="pt-BR" sz="1759">
              <a:solidFill>
                <a:srgbClr val="000000"/>
              </a:solidFill>
              <a:ea typeface="DejaVu Sans"/>
              <a:cs typeface="Arial" panose="020B0604020202020204" pitchFamily="34" charset="0"/>
            </a:endParaRPr>
          </a:p>
        </p:txBody>
      </p:sp>
      <p:sp>
        <p:nvSpPr>
          <p:cNvPr id="46087" name="CaixaDeTexto 4">
            <a:extLst>
              <a:ext uri="{FF2B5EF4-FFF2-40B4-BE49-F238E27FC236}">
                <a16:creationId xmlns:a16="http://schemas.microsoft.com/office/drawing/2014/main" id="{C7721F41-7946-15B9-FD11-3BB609F5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780" y="5878312"/>
            <a:ext cx="44985" cy="3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893464" fontAlgn="base">
              <a:spcBef>
                <a:spcPct val="0"/>
              </a:spcBef>
              <a:spcAft>
                <a:spcPct val="0"/>
              </a:spcAft>
            </a:pPr>
            <a:endParaRPr lang="pt-BR" altLang="pt-BR" sz="1759">
              <a:solidFill>
                <a:srgbClr val="000000"/>
              </a:solidFill>
              <a:ea typeface="DejaVu Sans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33856F-C96D-C21B-1E8A-D9C931E1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pt-BR"/>
              <a:t>Conflitos de interesse </a:t>
            </a:r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20A8A-B782-4C2E-2604-D6A525F2E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85"/>
          <a:stretch/>
        </p:blipFill>
        <p:spPr>
          <a:xfrm>
            <a:off x="20" y="5235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F13721-1388-8EDA-E494-B64837726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pt-BR" sz="2000"/>
              <a:t>Nenhum/  “ </a:t>
            </a:r>
            <a:r>
              <a:rPr lang="pt-BR" sz="2000" i="1"/>
              <a:t>todos”</a:t>
            </a:r>
            <a:r>
              <a:rPr lang="pt-BR" sz="2000"/>
              <a:t> neste tema </a:t>
            </a:r>
          </a:p>
          <a:p>
            <a:endParaRPr lang="pt-BR" sz="2000"/>
          </a:p>
          <a:p>
            <a:endParaRPr lang="pt-BR" sz="2000"/>
          </a:p>
          <a:p>
            <a:endParaRPr lang="pt-BR" sz="2000"/>
          </a:p>
          <a:p>
            <a:pPr marL="0" indent="0">
              <a:buNone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2861058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8C01E5-B5E2-C41D-48F5-A50911EB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66"/>
            <a:ext cx="9688811" cy="557106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14CC508-5DA5-48BA-A7AD-6C276D3A7F3A}"/>
              </a:ext>
            </a:extLst>
          </p:cNvPr>
          <p:cNvSpPr/>
          <p:nvPr/>
        </p:nvSpPr>
        <p:spPr>
          <a:xfrm>
            <a:off x="9863484" y="643465"/>
            <a:ext cx="2236237" cy="5497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NACIONALIZAÇÃO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04/2023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+ 320 MULHERES TESTADAS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PORTARIA DA POLITICA DO CÂNCER CERVICAL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03/2023?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PRODUÇÃO DO KIT COMERCIAL COD ABERTO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HPV –FIOCRUZ   06/2023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PRODUÇÕES TÉCNICO CIENTÍFICAS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ESTUDO DE CUSTO EFETIVIDADE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43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FF774864-ABE8-61F9-F65C-958FED47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br>
              <a:rPr lang="pt-BR" sz="2000" b="1" i="0" cap="all" dirty="0">
                <a:solidFill>
                  <a:srgbClr val="555555"/>
                </a:solidFill>
                <a:effectLst/>
                <a:latin typeface="rawline"/>
              </a:rPr>
            </a:br>
            <a:br>
              <a:rPr lang="pt-BR" sz="2000" b="1" i="0" cap="all" dirty="0">
                <a:solidFill>
                  <a:srgbClr val="555555"/>
                </a:solidFill>
                <a:effectLst/>
                <a:latin typeface="rawline"/>
              </a:rPr>
            </a:br>
            <a:r>
              <a:rPr lang="pt-BR" sz="2000" b="1" i="0" dirty="0">
                <a:solidFill>
                  <a:srgbClr val="0C326F"/>
                </a:solidFill>
                <a:effectLst/>
                <a:latin typeface="rawline"/>
              </a:rPr>
              <a:t>Ministério da Saúde lança estratégia nacional para prevenção e eliminação do câncer do colo do útero</a:t>
            </a:r>
            <a:br>
              <a:rPr lang="pt-BR" sz="2000" b="1" i="0" dirty="0">
                <a:solidFill>
                  <a:srgbClr val="0C326F"/>
                </a:solidFill>
                <a:effectLst/>
                <a:latin typeface="rawline"/>
              </a:rPr>
            </a:br>
            <a:r>
              <a:rPr lang="pt-BR" sz="2000" b="0" i="0" dirty="0">
                <a:solidFill>
                  <a:srgbClr val="555555"/>
                </a:solidFill>
                <a:effectLst/>
                <a:latin typeface="rawline"/>
              </a:rPr>
              <a:t>Projeto piloto, realizado em Recife, será expandido para o estado de Pernambuco e depois implementado em todo o país. Iniciativa prevê inclusão de teste molecular para HPV no SUS</a:t>
            </a:r>
            <a:br>
              <a:rPr lang="pt-BR" b="0" i="0" dirty="0">
                <a:solidFill>
                  <a:srgbClr val="555555"/>
                </a:solidFill>
                <a:effectLst/>
                <a:latin typeface="rawline"/>
              </a:rPr>
            </a:b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59A1A54-9437-7127-EC9C-3956D521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88" y="1743075"/>
            <a:ext cx="7315200" cy="33718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2EA299-5C68-B3DB-4E40-1803FD0E6E23}"/>
              </a:ext>
            </a:extLst>
          </p:cNvPr>
          <p:cNvSpPr txBox="1"/>
          <p:nvPr/>
        </p:nvSpPr>
        <p:spPr>
          <a:xfrm>
            <a:off x="609033" y="5689482"/>
            <a:ext cx="109739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hlinkClick r:id="rId3"/>
              </a:rPr>
              <a:t>https://www.gov.br/saude/pt-br/assuntos/noticias/2023/marco/ministerio-da-saude-lanca-estrategia-nacional-para-prevencao-e-eliminacao-do-cancer-do-colo-do-utero</a:t>
            </a:r>
            <a:endParaRPr lang="pt-BR" sz="1400" dirty="0"/>
          </a:p>
          <a:p>
            <a:endParaRPr lang="pt-BR" sz="1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B15607-9EF8-D8B8-3395-7F66F1660FFB}"/>
              </a:ext>
            </a:extLst>
          </p:cNvPr>
          <p:cNvSpPr txBox="1"/>
          <p:nvPr/>
        </p:nvSpPr>
        <p:spPr>
          <a:xfrm>
            <a:off x="9174193" y="5320150"/>
            <a:ext cx="2469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SAÚDE DA MULHER</a:t>
            </a:r>
          </a:p>
        </p:txBody>
      </p:sp>
    </p:spTree>
    <p:extLst>
      <p:ext uri="{BB962C8B-B14F-4D97-AF65-F5344CB8AC3E}">
        <p14:creationId xmlns:p14="http://schemas.microsoft.com/office/powerpoint/2010/main" val="3885268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/>
          <p:nvPr/>
        </p:nvSpPr>
        <p:spPr>
          <a:xfrm>
            <a:off x="3687874" y="836476"/>
            <a:ext cx="5144232" cy="5144232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2" name="Google Shape;112;p16"/>
          <p:cNvGrpSpPr/>
          <p:nvPr/>
        </p:nvGrpSpPr>
        <p:grpSpPr>
          <a:xfrm>
            <a:off x="4855366" y="608830"/>
            <a:ext cx="2822292" cy="2822292"/>
            <a:chOff x="3619861" y="407378"/>
            <a:chExt cx="2166000" cy="2166000"/>
          </a:xfrm>
        </p:grpSpPr>
        <p:sp>
          <p:nvSpPr>
            <p:cNvPr id="113" name="Google Shape;113;p16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5" name="Google Shape;115;p16"/>
          <p:cNvGrpSpPr/>
          <p:nvPr/>
        </p:nvGrpSpPr>
        <p:grpSpPr>
          <a:xfrm>
            <a:off x="6195172" y="1567399"/>
            <a:ext cx="2822292" cy="2822292"/>
            <a:chOff x="4648111" y="1143043"/>
            <a:chExt cx="2166000" cy="2166000"/>
          </a:xfrm>
        </p:grpSpPr>
        <p:sp>
          <p:nvSpPr>
            <p:cNvPr id="116" name="Google Shape;116;p16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8" name="Google Shape;118;p16"/>
          <p:cNvGrpSpPr/>
          <p:nvPr/>
        </p:nvGrpSpPr>
        <p:grpSpPr>
          <a:xfrm>
            <a:off x="5661857" y="3150079"/>
            <a:ext cx="2822292" cy="2822292"/>
            <a:chOff x="4238812" y="2357689"/>
            <a:chExt cx="2166000" cy="2166000"/>
          </a:xfrm>
        </p:grpSpPr>
        <p:sp>
          <p:nvSpPr>
            <p:cNvPr id="119" name="Google Shape;119;p16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 txBox="1"/>
            <p:nvPr/>
          </p:nvSpPr>
          <p:spPr>
            <a:xfrm>
              <a:off x="5047891" y="31851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" name="Google Shape;121;p16"/>
          <p:cNvGrpSpPr/>
          <p:nvPr/>
        </p:nvGrpSpPr>
        <p:grpSpPr>
          <a:xfrm>
            <a:off x="4025800" y="3150211"/>
            <a:ext cx="2822292" cy="2822292"/>
            <a:chOff x="2983201" y="2357790"/>
            <a:chExt cx="2166000" cy="2166000"/>
          </a:xfrm>
        </p:grpSpPr>
        <p:sp>
          <p:nvSpPr>
            <p:cNvPr id="122" name="Google Shape;122;p16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3515712" y="1567359"/>
            <a:ext cx="2822292" cy="2822292"/>
            <a:chOff x="2591728" y="1143012"/>
            <a:chExt cx="2166000" cy="2166000"/>
          </a:xfrm>
        </p:grpSpPr>
        <p:sp>
          <p:nvSpPr>
            <p:cNvPr id="125" name="Google Shape;125;p16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7" name="Google Shape;127;p16"/>
          <p:cNvSpPr/>
          <p:nvPr/>
        </p:nvSpPr>
        <p:spPr>
          <a:xfrm>
            <a:off x="5461366" y="2609964"/>
            <a:ext cx="1597213" cy="1597213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3687874" y="836476"/>
            <a:ext cx="5144232" cy="5144232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9" name="Google Shape;129;p16"/>
          <p:cNvGrpSpPr/>
          <p:nvPr/>
        </p:nvGrpSpPr>
        <p:grpSpPr>
          <a:xfrm>
            <a:off x="4855366" y="608830"/>
            <a:ext cx="2822292" cy="2822292"/>
            <a:chOff x="3619861" y="407378"/>
            <a:chExt cx="2166000" cy="2166000"/>
          </a:xfrm>
        </p:grpSpPr>
        <p:sp>
          <p:nvSpPr>
            <p:cNvPr id="130" name="Google Shape;130;p16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2" name="Google Shape;132;p16"/>
          <p:cNvGrpSpPr/>
          <p:nvPr/>
        </p:nvGrpSpPr>
        <p:grpSpPr>
          <a:xfrm>
            <a:off x="6195172" y="1567399"/>
            <a:ext cx="2822292" cy="2822292"/>
            <a:chOff x="4648111" y="1143043"/>
            <a:chExt cx="2166000" cy="2166000"/>
          </a:xfrm>
        </p:grpSpPr>
        <p:sp>
          <p:nvSpPr>
            <p:cNvPr id="133" name="Google Shape;133;p16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5" name="Google Shape;135;p16"/>
          <p:cNvGrpSpPr/>
          <p:nvPr/>
        </p:nvGrpSpPr>
        <p:grpSpPr>
          <a:xfrm>
            <a:off x="5661857" y="3150079"/>
            <a:ext cx="2822292" cy="2822292"/>
            <a:chOff x="4238812" y="2357689"/>
            <a:chExt cx="2166000" cy="2166000"/>
          </a:xfrm>
        </p:grpSpPr>
        <p:sp>
          <p:nvSpPr>
            <p:cNvPr id="136" name="Google Shape;136;p16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5047891" y="31851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8" name="Google Shape;138;p16"/>
          <p:cNvGrpSpPr/>
          <p:nvPr/>
        </p:nvGrpSpPr>
        <p:grpSpPr>
          <a:xfrm>
            <a:off x="4025800" y="3150211"/>
            <a:ext cx="2822292" cy="2822292"/>
            <a:chOff x="2983201" y="2357790"/>
            <a:chExt cx="2166000" cy="2166000"/>
          </a:xfrm>
        </p:grpSpPr>
        <p:sp>
          <p:nvSpPr>
            <p:cNvPr id="139" name="Google Shape;139;p16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1" name="Google Shape;141;p16"/>
          <p:cNvGrpSpPr/>
          <p:nvPr/>
        </p:nvGrpSpPr>
        <p:grpSpPr>
          <a:xfrm>
            <a:off x="3515712" y="1567359"/>
            <a:ext cx="2822292" cy="2822292"/>
            <a:chOff x="2591728" y="1143012"/>
            <a:chExt cx="2166000" cy="2166000"/>
          </a:xfrm>
        </p:grpSpPr>
        <p:sp>
          <p:nvSpPr>
            <p:cNvPr id="142" name="Google Shape;142;p16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4" name="Google Shape;144;p16"/>
          <p:cNvSpPr/>
          <p:nvPr/>
        </p:nvSpPr>
        <p:spPr>
          <a:xfrm>
            <a:off x="5461366" y="2609964"/>
            <a:ext cx="1597213" cy="1597213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3687874" y="836476"/>
            <a:ext cx="5144232" cy="5144232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6" name="Google Shape;146;p16"/>
          <p:cNvGrpSpPr/>
          <p:nvPr/>
        </p:nvGrpSpPr>
        <p:grpSpPr>
          <a:xfrm>
            <a:off x="4855366" y="608830"/>
            <a:ext cx="2822292" cy="2822292"/>
            <a:chOff x="3619861" y="407378"/>
            <a:chExt cx="2166000" cy="2166000"/>
          </a:xfrm>
        </p:grpSpPr>
        <p:sp>
          <p:nvSpPr>
            <p:cNvPr id="147" name="Google Shape;147;p16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4024522" y="70773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9" name="Google Shape;149;p16"/>
          <p:cNvGrpSpPr/>
          <p:nvPr/>
        </p:nvGrpSpPr>
        <p:grpSpPr>
          <a:xfrm>
            <a:off x="6195172" y="1567399"/>
            <a:ext cx="2822292" cy="2822292"/>
            <a:chOff x="4648111" y="1143043"/>
            <a:chExt cx="2166000" cy="2166000"/>
          </a:xfrm>
        </p:grpSpPr>
        <p:sp>
          <p:nvSpPr>
            <p:cNvPr id="150" name="Google Shape;150;p16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2" name="Google Shape;152;p16"/>
          <p:cNvGrpSpPr/>
          <p:nvPr/>
        </p:nvGrpSpPr>
        <p:grpSpPr>
          <a:xfrm>
            <a:off x="5661857" y="3150079"/>
            <a:ext cx="2822292" cy="2822292"/>
            <a:chOff x="4238812" y="2357689"/>
            <a:chExt cx="2166000" cy="2166000"/>
          </a:xfrm>
        </p:grpSpPr>
        <p:sp>
          <p:nvSpPr>
            <p:cNvPr id="153" name="Google Shape;153;p16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5047891" y="31851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5" name="Google Shape;155;p16"/>
          <p:cNvGrpSpPr/>
          <p:nvPr/>
        </p:nvGrpSpPr>
        <p:grpSpPr>
          <a:xfrm>
            <a:off x="4025800" y="3150211"/>
            <a:ext cx="2822292" cy="2822292"/>
            <a:chOff x="2983201" y="2357790"/>
            <a:chExt cx="2166000" cy="2166000"/>
          </a:xfrm>
        </p:grpSpPr>
        <p:sp>
          <p:nvSpPr>
            <p:cNvPr id="156" name="Google Shape;156;p16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8" name="Google Shape;158;p16"/>
          <p:cNvGrpSpPr/>
          <p:nvPr/>
        </p:nvGrpSpPr>
        <p:grpSpPr>
          <a:xfrm>
            <a:off x="3515712" y="1567359"/>
            <a:ext cx="2822292" cy="2822292"/>
            <a:chOff x="2591728" y="1143012"/>
            <a:chExt cx="2166000" cy="2166000"/>
          </a:xfrm>
        </p:grpSpPr>
        <p:sp>
          <p:nvSpPr>
            <p:cNvPr id="159" name="Google Shape;159;p16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Vestibulum congue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1" name="Google Shape;161;p16"/>
          <p:cNvSpPr/>
          <p:nvPr/>
        </p:nvSpPr>
        <p:spPr>
          <a:xfrm>
            <a:off x="5461366" y="2609964"/>
            <a:ext cx="1597213" cy="1597213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3687874" y="836476"/>
            <a:ext cx="5144232" cy="5144232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defTabSz="1191501">
              <a:buClr>
                <a:srgbClr val="000000"/>
              </a:buClr>
              <a:defRPr/>
            </a:pPr>
            <a:endParaRPr sz="1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3" name="Google Shape;163;p16"/>
          <p:cNvGrpSpPr/>
          <p:nvPr/>
        </p:nvGrpSpPr>
        <p:grpSpPr>
          <a:xfrm>
            <a:off x="4855366" y="608830"/>
            <a:ext cx="2822292" cy="2822292"/>
            <a:chOff x="3619861" y="407378"/>
            <a:chExt cx="2166000" cy="2166000"/>
          </a:xfrm>
        </p:grpSpPr>
        <p:sp>
          <p:nvSpPr>
            <p:cNvPr id="164" name="Google Shape;164;p16"/>
            <p:cNvSpPr/>
            <p:nvPr/>
          </p:nvSpPr>
          <p:spPr>
            <a:xfrm>
              <a:off x="3619861" y="407378"/>
              <a:ext cx="2166000" cy="2166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 txBox="1"/>
            <p:nvPr/>
          </p:nvSpPr>
          <p:spPr>
            <a:xfrm>
              <a:off x="4024522" y="701013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Prevenção </a:t>
              </a:r>
            </a:p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 </a:t>
              </a:r>
            </a:p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CUIDADO </a:t>
              </a:r>
              <a:endParaRPr sz="130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6" name="Google Shape;166;p16"/>
          <p:cNvGrpSpPr/>
          <p:nvPr/>
        </p:nvGrpSpPr>
        <p:grpSpPr>
          <a:xfrm>
            <a:off x="6195172" y="1567399"/>
            <a:ext cx="2822292" cy="2822292"/>
            <a:chOff x="4648111" y="1143043"/>
            <a:chExt cx="2166000" cy="2166000"/>
          </a:xfrm>
        </p:grpSpPr>
        <p:sp>
          <p:nvSpPr>
            <p:cNvPr id="167" name="Google Shape;167;p16"/>
            <p:cNvSpPr/>
            <p:nvPr/>
          </p:nvSpPr>
          <p:spPr>
            <a:xfrm>
              <a:off x="4648111" y="1143043"/>
              <a:ext cx="2166000" cy="2166000"/>
            </a:xfrm>
            <a:prstGeom prst="ellipse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 txBox="1"/>
            <p:nvPr/>
          </p:nvSpPr>
          <p:spPr>
            <a:xfrm>
              <a:off x="5431956" y="1669515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PESQUISA  E INOVAÇÃO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16"/>
          <p:cNvGrpSpPr/>
          <p:nvPr/>
        </p:nvGrpSpPr>
        <p:grpSpPr>
          <a:xfrm>
            <a:off x="5661857" y="3150079"/>
            <a:ext cx="2822292" cy="2822292"/>
            <a:chOff x="4238812" y="2357689"/>
            <a:chExt cx="2166000" cy="2166000"/>
          </a:xfrm>
        </p:grpSpPr>
        <p:sp>
          <p:nvSpPr>
            <p:cNvPr id="170" name="Google Shape;170;p16"/>
            <p:cNvSpPr/>
            <p:nvPr/>
          </p:nvSpPr>
          <p:spPr>
            <a:xfrm>
              <a:off x="4238812" y="2357689"/>
              <a:ext cx="2166000" cy="2166000"/>
            </a:xfrm>
            <a:prstGeom prst="ellipse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 txBox="1"/>
            <p:nvPr/>
          </p:nvSpPr>
          <p:spPr>
            <a:xfrm>
              <a:off x="5047891" y="3185187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EDUCAÇÃO CONTINUADA E EM SAÚDE </a:t>
              </a:r>
              <a:endParaRPr sz="130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COMUNICAÇÃO </a:t>
              </a:r>
              <a:endParaRPr sz="130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2" name="Google Shape;172;p16"/>
          <p:cNvGrpSpPr/>
          <p:nvPr/>
        </p:nvGrpSpPr>
        <p:grpSpPr>
          <a:xfrm>
            <a:off x="3815312" y="3177979"/>
            <a:ext cx="2822292" cy="2822292"/>
            <a:chOff x="2983201" y="2357790"/>
            <a:chExt cx="2166000" cy="2166000"/>
          </a:xfrm>
        </p:grpSpPr>
        <p:sp>
          <p:nvSpPr>
            <p:cNvPr id="173" name="Google Shape;173;p16"/>
            <p:cNvSpPr/>
            <p:nvPr/>
          </p:nvSpPr>
          <p:spPr>
            <a:xfrm>
              <a:off x="2983201" y="2357790"/>
              <a:ext cx="2166000" cy="21660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 txBox="1"/>
            <p:nvPr/>
          </p:nvSpPr>
          <p:spPr>
            <a:xfrm>
              <a:off x="3059406" y="3168962"/>
              <a:ext cx="1328400" cy="66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GESTÃO  </a:t>
              </a:r>
              <a:endParaRPr sz="130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5" name="Google Shape;175;p16"/>
          <p:cNvGrpSpPr/>
          <p:nvPr/>
        </p:nvGrpSpPr>
        <p:grpSpPr>
          <a:xfrm>
            <a:off x="3515712" y="1567359"/>
            <a:ext cx="2822292" cy="2822292"/>
            <a:chOff x="2591728" y="1143012"/>
            <a:chExt cx="2166000" cy="2166000"/>
          </a:xfrm>
          <a:solidFill>
            <a:srgbClr val="800080"/>
          </a:solidFill>
        </p:grpSpPr>
        <p:sp>
          <p:nvSpPr>
            <p:cNvPr id="176" name="Google Shape;176;p16"/>
            <p:cNvSpPr/>
            <p:nvPr/>
          </p:nvSpPr>
          <p:spPr>
            <a:xfrm>
              <a:off x="2591728" y="1143012"/>
              <a:ext cx="2166000" cy="2166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defTabSz="1191501">
                <a:buClr>
                  <a:srgbClr val="000000"/>
                </a:buClr>
                <a:defRPr/>
              </a:pPr>
              <a:endParaRPr sz="1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 txBox="1"/>
            <p:nvPr/>
          </p:nvSpPr>
          <p:spPr>
            <a:xfrm>
              <a:off x="2830556" y="1666262"/>
              <a:ext cx="1328400" cy="661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19126" tIns="119126" rIns="119126" bIns="119126" anchor="ctr" anchorCtr="0">
              <a:noAutofit/>
            </a:bodyPr>
            <a:lstStyle/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Dados e </a:t>
              </a:r>
            </a:p>
            <a:p>
              <a:pPr algn="ctr" defTabSz="1191501">
                <a:buClr>
                  <a:srgbClr val="000000"/>
                </a:buClr>
                <a:defRPr/>
              </a:pPr>
              <a:endParaRPr lang="pt-BR" sz="130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1191501">
                <a:buClr>
                  <a:srgbClr val="000000"/>
                </a:buClr>
                <a:defRPr/>
              </a:pPr>
              <a:r>
                <a:rPr lang="pt-BR" sz="1303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SISTEMA DE INFORMAÇÃO </a:t>
              </a:r>
              <a:endParaRPr sz="1303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8" name="Google Shape;178;p16"/>
          <p:cNvSpPr/>
          <p:nvPr/>
        </p:nvSpPr>
        <p:spPr>
          <a:xfrm>
            <a:off x="5461366" y="2609964"/>
            <a:ext cx="1597213" cy="1597213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spcFirstLastPara="1" wrap="square" lIns="119126" tIns="119126" rIns="119126" bIns="119126" anchor="ctr" anchorCtr="0">
            <a:noAutofit/>
          </a:bodyPr>
          <a:lstStyle/>
          <a:p>
            <a:pPr algn="ctr" defTabSz="1191501">
              <a:buClr>
                <a:srgbClr val="000000"/>
              </a:buClr>
              <a:defRPr/>
            </a:pPr>
            <a:r>
              <a:rPr lang="pt-BR" sz="1303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lang="pt-BR" sz="130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MULHER</a:t>
            </a:r>
          </a:p>
          <a:p>
            <a:pPr algn="ctr" defTabSz="1191501">
              <a:buClr>
                <a:srgbClr val="000000"/>
              </a:buClr>
              <a:defRPr/>
            </a:pPr>
            <a:r>
              <a:rPr lang="pt-BR" sz="130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SEM CÂNCER  DE COLO UTERINO </a:t>
            </a:r>
          </a:p>
          <a:p>
            <a:pPr algn="ctr" defTabSz="1191501">
              <a:buClr>
                <a:srgbClr val="000000"/>
              </a:buClr>
              <a:defRPr/>
            </a:pPr>
            <a:r>
              <a:rPr lang="pt-BR" sz="1303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endParaRPr sz="1303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F73416-619D-084F-E398-28CEEDFDE0B8}"/>
              </a:ext>
            </a:extLst>
          </p:cNvPr>
          <p:cNvCxnSpPr>
            <a:cxnSpLocks/>
          </p:cNvCxnSpPr>
          <p:nvPr/>
        </p:nvCxnSpPr>
        <p:spPr>
          <a:xfrm>
            <a:off x="6280496" y="5644751"/>
            <a:ext cx="0" cy="107285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ardrop 6">
            <a:extLst>
              <a:ext uri="{FF2B5EF4-FFF2-40B4-BE49-F238E27FC236}">
                <a16:creationId xmlns:a16="http://schemas.microsoft.com/office/drawing/2014/main" id="{5A2CFD0C-0A3B-9738-4C0C-46DCA037DBC9}"/>
              </a:ext>
            </a:extLst>
          </p:cNvPr>
          <p:cNvSpPr/>
          <p:nvPr/>
        </p:nvSpPr>
        <p:spPr>
          <a:xfrm>
            <a:off x="5350231" y="6237279"/>
            <a:ext cx="897859" cy="498345"/>
          </a:xfrm>
          <a:prstGeom prst="teardrop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91501">
              <a:buClr>
                <a:srgbClr val="000000"/>
              </a:buClr>
              <a:defRPr/>
            </a:pPr>
            <a:endParaRPr lang="en-US" sz="1825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A66A11CB-F575-3E51-B744-6B048D6B68D6}"/>
              </a:ext>
            </a:extLst>
          </p:cNvPr>
          <p:cNvSpPr/>
          <p:nvPr/>
        </p:nvSpPr>
        <p:spPr>
          <a:xfrm rot="11367730">
            <a:off x="6316659" y="5967868"/>
            <a:ext cx="726510" cy="500056"/>
          </a:xfrm>
          <a:prstGeom prst="teardrop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91501">
              <a:buClr>
                <a:srgbClr val="000000"/>
              </a:buClr>
              <a:defRPr/>
            </a:pPr>
            <a:endParaRPr lang="en-US" sz="1825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9B6168B8-FE48-49E3-B0B3-8834809B553A}"/>
              </a:ext>
            </a:extLst>
          </p:cNvPr>
          <p:cNvSpPr/>
          <p:nvPr/>
        </p:nvSpPr>
        <p:spPr>
          <a:xfrm>
            <a:off x="10023299" y="309246"/>
            <a:ext cx="1937399" cy="1544123"/>
          </a:xfrm>
          <a:prstGeom prst="sun">
            <a:avLst>
              <a:gd name="adj" fmla="val 25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91501">
              <a:buClr>
                <a:srgbClr val="000000"/>
              </a:buClr>
              <a:defRPr/>
            </a:pPr>
            <a:endParaRPr lang="en-US" sz="1825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Gráfico 4" descr="Flor de Cerejeira estrutura de tópicos">
            <a:extLst>
              <a:ext uri="{FF2B5EF4-FFF2-40B4-BE49-F238E27FC236}">
                <a16:creationId xmlns:a16="http://schemas.microsoft.com/office/drawing/2014/main" id="{F8E8DCAD-8AF8-2D91-E120-9E7D9B5C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13" y="5797317"/>
            <a:ext cx="1191460" cy="119146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65689ED-7F2B-A507-09BA-D1C00D988964}"/>
              </a:ext>
            </a:extLst>
          </p:cNvPr>
          <p:cNvSpPr/>
          <p:nvPr/>
        </p:nvSpPr>
        <p:spPr>
          <a:xfrm>
            <a:off x="492156" y="1000197"/>
            <a:ext cx="2949899" cy="2177784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1191501">
              <a:buClr>
                <a:srgbClr val="000000"/>
              </a:buClr>
            </a:pPr>
            <a:endParaRPr lang="pt-BR" sz="1825" kern="0" dirty="0">
              <a:solidFill>
                <a:srgbClr val="FFAB40">
                  <a:lumMod val="75000"/>
                </a:srgbClr>
              </a:solidFill>
              <a:latin typeface="Arial"/>
              <a:sym typeface="Arial"/>
            </a:endParaRP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1ª busca ativa da mulher (público alvo) ,especialmente a não aderente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MONITORAMENTO ativo - tempo real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Conforme diretriz – e risco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INTEROPERABILIDADE (e-sus AB  conecta, SISCAN ,SIA/SIH...) padronização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Resultados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Agenda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Informações </a:t>
            </a:r>
          </a:p>
          <a:p>
            <a:pPr marL="223406" indent="-223406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173" kern="0" dirty="0">
                <a:solidFill>
                  <a:srgbClr val="9830A0"/>
                </a:solidFill>
                <a:latin typeface="Arial"/>
                <a:sym typeface="Arial"/>
              </a:rPr>
              <a:t>LEMBRETES</a:t>
            </a:r>
          </a:p>
          <a:p>
            <a:pPr algn="ctr" defTabSz="1191501">
              <a:buClr>
                <a:srgbClr val="000000"/>
              </a:buClr>
            </a:pPr>
            <a:endParaRPr lang="pt-BR" sz="1825" kern="0" dirty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11" name="Gráfico 10" descr="Flor de Cerejeira estrutura de tópicos">
            <a:extLst>
              <a:ext uri="{FF2B5EF4-FFF2-40B4-BE49-F238E27FC236}">
                <a16:creationId xmlns:a16="http://schemas.microsoft.com/office/drawing/2014/main" id="{83406158-303B-81A2-4529-934339B68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71111">
            <a:off x="4480553" y="5804989"/>
            <a:ext cx="1105778" cy="110577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11B18B-F793-16FC-A273-7A7A7005236B}"/>
              </a:ext>
            </a:extLst>
          </p:cNvPr>
          <p:cNvSpPr txBox="1"/>
          <p:nvPr/>
        </p:nvSpPr>
        <p:spPr>
          <a:xfrm>
            <a:off x="559282" y="4035237"/>
            <a:ext cx="3233553" cy="16938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1191501">
              <a:buClr>
                <a:srgbClr val="000000"/>
              </a:buClr>
            </a:pPr>
            <a:r>
              <a:rPr lang="pt-BR" sz="130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Política de Estado </a:t>
            </a:r>
          </a:p>
          <a:p>
            <a:pPr algn="ctr" defTabSz="1191501">
              <a:buClr>
                <a:srgbClr val="000000"/>
              </a:buClr>
            </a:pPr>
            <a:r>
              <a:rPr lang="pt-BR" sz="130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Indicadores – metas </a:t>
            </a:r>
          </a:p>
          <a:p>
            <a:pPr algn="ctr" defTabSz="1191501">
              <a:buClr>
                <a:srgbClr val="000000"/>
              </a:buClr>
            </a:pPr>
            <a:r>
              <a:rPr lang="pt-BR" sz="130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Incentivos /responsabilização </a:t>
            </a:r>
          </a:p>
          <a:p>
            <a:pPr defTabSz="1191501">
              <a:buClr>
                <a:srgbClr val="000000"/>
              </a:buClr>
            </a:pPr>
            <a:r>
              <a:rPr lang="pt-BR" sz="130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RAS </a:t>
            </a:r>
          </a:p>
          <a:p>
            <a:pPr defTabSz="1191501">
              <a:buClr>
                <a:srgbClr val="000000"/>
              </a:buClr>
            </a:pPr>
            <a:r>
              <a:rPr lang="pt-BR" sz="130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REGULAÇÃO</a:t>
            </a:r>
          </a:p>
          <a:p>
            <a:pPr defTabSz="1191501">
              <a:buClr>
                <a:srgbClr val="000000"/>
              </a:buClr>
            </a:pPr>
            <a:r>
              <a:rPr lang="pt-BR" sz="130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ACESSO</a:t>
            </a:r>
          </a:p>
          <a:p>
            <a:pPr defTabSz="1191501">
              <a:buClr>
                <a:srgbClr val="000000"/>
              </a:buClr>
            </a:pPr>
            <a:r>
              <a:rPr lang="pt-BR" sz="130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PROFISSIONAIS  PROATIVOS e CAPACITADOS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69E9929-84F5-3591-4393-5DCF653BAEF0}"/>
              </a:ext>
            </a:extLst>
          </p:cNvPr>
          <p:cNvSpPr/>
          <p:nvPr/>
        </p:nvSpPr>
        <p:spPr>
          <a:xfrm>
            <a:off x="8591183" y="4486259"/>
            <a:ext cx="3041536" cy="12687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 defTabSz="1191501">
              <a:buClr>
                <a:srgbClr val="000000"/>
              </a:buClr>
            </a:pPr>
            <a:r>
              <a:rPr lang="pt-BR" sz="1173" kern="0" dirty="0">
                <a:solidFill>
                  <a:srgbClr val="7030A0"/>
                </a:solidFill>
                <a:latin typeface="Arial"/>
                <a:sym typeface="Arial"/>
              </a:rPr>
              <a:t>EDUCAÇÃO POPULAÇÃO E LIDERANÇAS </a:t>
            </a:r>
          </a:p>
          <a:p>
            <a:pPr algn="ctr" defTabSz="1191501">
              <a:buClr>
                <a:srgbClr val="000000"/>
              </a:buClr>
            </a:pPr>
            <a:r>
              <a:rPr lang="pt-BR" sz="1173" kern="0" dirty="0">
                <a:solidFill>
                  <a:srgbClr val="7030A0"/>
                </a:solidFill>
                <a:latin typeface="Arial"/>
                <a:sym typeface="Arial"/>
              </a:rPr>
              <a:t>MÍDIAS </a:t>
            </a:r>
          </a:p>
          <a:p>
            <a:pPr algn="ctr" defTabSz="1191501">
              <a:buClr>
                <a:srgbClr val="000000"/>
              </a:buClr>
            </a:pPr>
            <a:r>
              <a:rPr lang="pt-BR" sz="1173" kern="0" dirty="0">
                <a:solidFill>
                  <a:srgbClr val="7030A0"/>
                </a:solidFill>
                <a:latin typeface="Arial"/>
                <a:sym typeface="Arial"/>
              </a:rPr>
              <a:t>EDUCAÇÃO PROFISISONAL DE TODA LINHA DE CUIDADO </a:t>
            </a:r>
          </a:p>
          <a:p>
            <a:pPr algn="ctr" defTabSz="1191501">
              <a:buClr>
                <a:srgbClr val="000000"/>
              </a:buClr>
            </a:pPr>
            <a:r>
              <a:rPr lang="pt-BR" sz="1173" i="1" kern="0" dirty="0">
                <a:solidFill>
                  <a:srgbClr val="7030A0"/>
                </a:solidFill>
                <a:latin typeface="Arial"/>
                <a:sym typeface="Arial"/>
              </a:rPr>
              <a:t>Significativa , flexível, metodologias ativas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D9076D2-6CAA-3331-5CC8-FA8880423F2B}"/>
              </a:ext>
            </a:extLst>
          </p:cNvPr>
          <p:cNvSpPr txBox="1"/>
          <p:nvPr/>
        </p:nvSpPr>
        <p:spPr>
          <a:xfrm>
            <a:off x="7733943" y="352421"/>
            <a:ext cx="3633671" cy="197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91501">
              <a:buClr>
                <a:srgbClr val="000000"/>
              </a:buClr>
            </a:pPr>
            <a:r>
              <a:rPr lang="pt-BR" sz="1434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TESTE HPV DNA</a:t>
            </a:r>
          </a:p>
          <a:p>
            <a:pPr algn="ctr"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AUTOMATIZADO</a:t>
            </a:r>
          </a:p>
          <a:p>
            <a:pPr algn="ctr"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RÁPIDO</a:t>
            </a:r>
          </a:p>
          <a:p>
            <a:pPr algn="ctr"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MAIOR SENSIBILIDADE</a:t>
            </a:r>
          </a:p>
          <a:p>
            <a:pPr algn="ctr"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INTERVALO 5 ANOS</a:t>
            </a:r>
          </a:p>
          <a:p>
            <a:pPr algn="ctr"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AUTOCOLETA</a:t>
            </a:r>
          </a:p>
          <a:p>
            <a:pPr marL="171450" indent="-171450" algn="ctr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        Rastreio organizado </a:t>
            </a:r>
          </a:p>
          <a:p>
            <a:pPr marL="171450" indent="-171450" algn="ctr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     Lei do 60 dias </a:t>
            </a:r>
          </a:p>
          <a:p>
            <a:pPr marL="171450" indent="-171450" algn="ctr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Navegação do cuidado </a:t>
            </a:r>
          </a:p>
          <a:p>
            <a:pPr marL="171450" indent="-171450" algn="ctr" defTabSz="119150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Melhoria do cuidado especializado</a:t>
            </a:r>
          </a:p>
          <a:p>
            <a:pPr defTabSz="1191501">
              <a:buClr>
                <a:srgbClr val="000000"/>
              </a:buClr>
            </a:pPr>
            <a:endParaRPr lang="pt-BR" sz="1434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2AF656E-F36D-8AAE-37A1-5053F816F339}"/>
              </a:ext>
            </a:extLst>
          </p:cNvPr>
          <p:cNvSpPr txBox="1"/>
          <p:nvPr/>
        </p:nvSpPr>
        <p:spPr>
          <a:xfrm>
            <a:off x="279452" y="5803497"/>
            <a:ext cx="4090645" cy="63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91501">
              <a:buClr>
                <a:srgbClr val="000000"/>
              </a:buClr>
            </a:pPr>
            <a:r>
              <a:rPr lang="pt-BR" sz="117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Equidade, Integralidade, Resolubilidade</a:t>
            </a:r>
          </a:p>
          <a:p>
            <a:pPr defTabSz="1191501">
              <a:buClr>
                <a:srgbClr val="000000"/>
              </a:buClr>
            </a:pPr>
            <a:r>
              <a:rPr lang="pt-BR" sz="117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Coordenação do cuidado na RAS</a:t>
            </a:r>
          </a:p>
          <a:p>
            <a:pPr defTabSz="1191501">
              <a:buClr>
                <a:srgbClr val="000000"/>
              </a:buClr>
            </a:pPr>
            <a:r>
              <a:rPr lang="pt-BR" sz="117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Articulação intersetorial ,Comunic. com a gestão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20A08C0-A33A-6A5B-6421-8E2A77411248}"/>
              </a:ext>
            </a:extLst>
          </p:cNvPr>
          <p:cNvSpPr txBox="1"/>
          <p:nvPr/>
        </p:nvSpPr>
        <p:spPr>
          <a:xfrm>
            <a:off x="3677961" y="524120"/>
            <a:ext cx="1443088" cy="65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91501">
              <a:buClr>
                <a:srgbClr val="000000"/>
              </a:buClr>
            </a:pPr>
            <a:r>
              <a:rPr lang="pt-BR" sz="1825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Vacina HPV</a:t>
            </a:r>
          </a:p>
          <a:p>
            <a:pPr defTabSz="1191501">
              <a:buClr>
                <a:srgbClr val="000000"/>
              </a:buClr>
            </a:pPr>
            <a:r>
              <a:rPr lang="pt-BR" sz="1825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na escola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FBC6842-5646-53F5-8619-9029E529475D}"/>
              </a:ext>
            </a:extLst>
          </p:cNvPr>
          <p:cNvSpPr txBox="1"/>
          <p:nvPr/>
        </p:nvSpPr>
        <p:spPr>
          <a:xfrm>
            <a:off x="9113223" y="2451962"/>
            <a:ext cx="2822292" cy="10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Fortalecimento do Complexo Econômico Industrial da Saúde brasileiro</a:t>
            </a:r>
          </a:p>
          <a:p>
            <a:pPr defTabSz="1191501">
              <a:buClr>
                <a:srgbClr val="000000"/>
              </a:buClr>
            </a:pPr>
            <a:r>
              <a:rPr lang="pt-BR" sz="1043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Desenvolvimento de um sistema único de informação e dados </a:t>
            </a:r>
          </a:p>
          <a:p>
            <a:pPr defTabSz="1191501">
              <a:buClr>
                <a:srgbClr val="000000"/>
              </a:buClr>
            </a:pPr>
            <a:r>
              <a:rPr lang="pt-BR" sz="1043" i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Impacto , Implantação da  politica, custo efetividade </a:t>
            </a:r>
          </a:p>
        </p:txBody>
      </p:sp>
    </p:spTree>
    <p:extLst>
      <p:ext uri="{BB962C8B-B14F-4D97-AF65-F5344CB8AC3E}">
        <p14:creationId xmlns:p14="http://schemas.microsoft.com/office/powerpoint/2010/main" val="864358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226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19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24CF8A-44D4-B946-6E0C-F09F15763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459" y="592184"/>
            <a:ext cx="7594350" cy="5688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60F23A9-651F-F535-8DD2-76102B74A6A6}"/>
              </a:ext>
            </a:extLst>
          </p:cNvPr>
          <p:cNvSpPr txBox="1"/>
          <p:nvPr/>
        </p:nvSpPr>
        <p:spPr>
          <a:xfrm>
            <a:off x="2404714" y="1041492"/>
            <a:ext cx="14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Governança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A5ACC7D-B05B-128B-3DAA-621EF8B636DE}"/>
              </a:ext>
            </a:extLst>
          </p:cNvPr>
          <p:cNvSpPr txBox="1"/>
          <p:nvPr/>
        </p:nvSpPr>
        <p:spPr>
          <a:xfrm>
            <a:off x="4189160" y="968973"/>
            <a:ext cx="1493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Identificação população alvo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61E18B0-BEB7-E5EC-A5DF-849CB9BBD654}"/>
              </a:ext>
            </a:extLst>
          </p:cNvPr>
          <p:cNvSpPr txBox="1"/>
          <p:nvPr/>
        </p:nvSpPr>
        <p:spPr>
          <a:xfrm>
            <a:off x="6071123" y="829574"/>
            <a:ext cx="14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Cuidado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B7B230-55E6-2563-249C-63E29A7AA00F}"/>
              </a:ext>
            </a:extLst>
          </p:cNvPr>
          <p:cNvSpPr txBox="1"/>
          <p:nvPr/>
        </p:nvSpPr>
        <p:spPr>
          <a:xfrm>
            <a:off x="7808154" y="784307"/>
            <a:ext cx="149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Teste para rastreio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E67DF3-87DE-59DC-A8B6-4C43212D2F8B}"/>
              </a:ext>
            </a:extLst>
          </p:cNvPr>
          <p:cNvSpPr txBox="1"/>
          <p:nvPr/>
        </p:nvSpPr>
        <p:spPr>
          <a:xfrm>
            <a:off x="2404715" y="3059668"/>
            <a:ext cx="14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F4220A-A02D-6573-F56A-A57DD7DAD8FC}"/>
              </a:ext>
            </a:extLst>
          </p:cNvPr>
          <p:cNvSpPr txBox="1"/>
          <p:nvPr/>
        </p:nvSpPr>
        <p:spPr>
          <a:xfrm>
            <a:off x="4453367" y="3200336"/>
            <a:ext cx="149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Política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E7A457A-19CB-E52E-3268-5E3B705006AA}"/>
              </a:ext>
            </a:extLst>
          </p:cNvPr>
          <p:cNvSpPr txBox="1"/>
          <p:nvPr/>
        </p:nvSpPr>
        <p:spPr>
          <a:xfrm>
            <a:off x="6392161" y="3477335"/>
            <a:ext cx="1320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Diagnóstico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0854B38-B04C-ED32-11DC-650004FB9BD2}"/>
              </a:ext>
            </a:extLst>
          </p:cNvPr>
          <p:cNvSpPr txBox="1"/>
          <p:nvPr/>
        </p:nvSpPr>
        <p:spPr>
          <a:xfrm>
            <a:off x="8159375" y="3173964"/>
            <a:ext cx="1236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Protocolo e diretrizes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210CD07-6E41-FF9C-7511-8269C63468C2}"/>
              </a:ext>
            </a:extLst>
          </p:cNvPr>
          <p:cNvSpPr txBox="1"/>
          <p:nvPr/>
        </p:nvSpPr>
        <p:spPr>
          <a:xfrm>
            <a:off x="2573171" y="4957622"/>
            <a:ext cx="1236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Garantia de qualidade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1504DDC-831F-BC96-A713-05ED5D2DBB2F}"/>
              </a:ext>
            </a:extLst>
          </p:cNvPr>
          <p:cNvSpPr txBox="1"/>
          <p:nvPr/>
        </p:nvSpPr>
        <p:spPr>
          <a:xfrm>
            <a:off x="4134232" y="4917029"/>
            <a:ext cx="1603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Treinamento da equipe profissional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2752F77-D76F-8452-207D-4D0228CFEE25}"/>
              </a:ext>
            </a:extLst>
          </p:cNvPr>
          <p:cNvSpPr txBox="1"/>
          <p:nvPr/>
        </p:nvSpPr>
        <p:spPr>
          <a:xfrm>
            <a:off x="6392161" y="4957622"/>
            <a:ext cx="1603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Informação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Educação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C21B8EA-4A72-AC83-948C-F92FA07D4DDB}"/>
              </a:ext>
            </a:extLst>
          </p:cNvPr>
          <p:cNvSpPr txBox="1"/>
          <p:nvPr/>
        </p:nvSpPr>
        <p:spPr>
          <a:xfrm>
            <a:off x="8496341" y="5563621"/>
            <a:ext cx="1236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Advocacy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i="1" dirty="0">
                <a:solidFill>
                  <a:schemeClr val="bg1"/>
                </a:solidFill>
                <a:latin typeface="Calibri"/>
              </a:rPr>
              <a:t>COMUNIDADE 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3C4C21-9B3A-D05C-D388-D2064EAC62F9}"/>
              </a:ext>
            </a:extLst>
          </p:cNvPr>
          <p:cNvSpPr txBox="1"/>
          <p:nvPr/>
        </p:nvSpPr>
        <p:spPr>
          <a:xfrm>
            <a:off x="1560352" y="87182"/>
            <a:ext cx="10242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9830A0"/>
                </a:solidFill>
              </a:rPr>
              <a:t>Quais são os componentes essenciais  na implantação do programa de rastreamento do câncer?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A341E95-2684-FB6B-F990-49BCE5843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7" t="15835" r="16924" b="12922"/>
          <a:stretch/>
        </p:blipFill>
        <p:spPr>
          <a:xfrm rot="19836859">
            <a:off x="303817" y="548344"/>
            <a:ext cx="978692" cy="93179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C442537-F1EA-6F26-98C8-E67DD64EB73C}"/>
              </a:ext>
            </a:extLst>
          </p:cNvPr>
          <p:cNvSpPr txBox="1"/>
          <p:nvPr/>
        </p:nvSpPr>
        <p:spPr>
          <a:xfrm>
            <a:off x="4453367" y="6416286"/>
            <a:ext cx="673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BMC Med2022 Mar 23;20(1):101. </a:t>
            </a:r>
            <a:r>
              <a:rPr lang="pt-BR" i="1" dirty="0" err="1"/>
              <a:t>doi</a:t>
            </a:r>
            <a:r>
              <a:rPr lang="pt-BR" i="1" dirty="0"/>
              <a:t>: 10.1186/s12916-022-02291-7.</a:t>
            </a:r>
          </a:p>
        </p:txBody>
      </p:sp>
    </p:spTree>
    <p:extLst>
      <p:ext uri="{BB962C8B-B14F-4D97-AF65-F5344CB8AC3E}">
        <p14:creationId xmlns:p14="http://schemas.microsoft.com/office/powerpoint/2010/main" val="299227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530FA82-6A98-4E9B-A812-72B090B0C5F0}"/>
              </a:ext>
            </a:extLst>
          </p:cNvPr>
          <p:cNvSpPr/>
          <p:nvPr/>
        </p:nvSpPr>
        <p:spPr>
          <a:xfrm>
            <a:off x="360183" y="1424248"/>
            <a:ext cx="1130171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Força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trabalho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saúde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50A6D-8F8F-4E7C-BB0E-E42A67E8BA38}"/>
              </a:ext>
            </a:extLst>
          </p:cNvPr>
          <p:cNvSpPr/>
          <p:nvPr/>
        </p:nvSpPr>
        <p:spPr>
          <a:xfrm>
            <a:off x="360183" y="427271"/>
            <a:ext cx="11301713" cy="993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Liderança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governança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financeiros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57D64-F5D3-4AD4-973B-0053235949A8}"/>
              </a:ext>
            </a:extLst>
          </p:cNvPr>
          <p:cNvSpPr txBox="1"/>
          <p:nvPr/>
        </p:nvSpPr>
        <p:spPr>
          <a:xfrm>
            <a:off x="2405693" y="536986"/>
            <a:ext cx="8177981" cy="8002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Estrutura política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Protocolo/diretriz baseado em evidências que é universalmente cumprido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Equipe para implementação e coordenação do programa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A0565-105A-459E-9056-DA57A25F1774}"/>
              </a:ext>
            </a:extLst>
          </p:cNvPr>
          <p:cNvSpPr txBox="1"/>
          <p:nvPr/>
        </p:nvSpPr>
        <p:spPr>
          <a:xfrm>
            <a:off x="2405693" y="1466362"/>
            <a:ext cx="9230309" cy="2897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Treinamento de prestadores de serviço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77E8DF-5EBD-4C86-8BBF-12A632DD01E0}"/>
              </a:ext>
            </a:extLst>
          </p:cNvPr>
          <p:cNvSpPr txBox="1"/>
          <p:nvPr/>
        </p:nvSpPr>
        <p:spPr>
          <a:xfrm>
            <a:off x="11636005" y="6242334"/>
            <a:ext cx="394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6AFDC-BF3E-4BAD-B09D-3E7F8BBDC837}"/>
              </a:ext>
            </a:extLst>
          </p:cNvPr>
          <p:cNvSpPr txBox="1"/>
          <p:nvPr/>
        </p:nvSpPr>
        <p:spPr>
          <a:xfrm>
            <a:off x="399784" y="93308"/>
            <a:ext cx="184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Blocos de construção</a:t>
            </a:r>
            <a:endParaRPr kumimoji="0" lang="en-15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2C49856-1BA4-4574-9681-F996EA9A57BB}"/>
              </a:ext>
            </a:extLst>
          </p:cNvPr>
          <p:cNvSpPr txBox="1"/>
          <p:nvPr/>
        </p:nvSpPr>
        <p:spPr>
          <a:xfrm>
            <a:off x="2218045" y="93308"/>
            <a:ext cx="746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pré requisitos :Elementos da triagem organizada do câncer</a:t>
            </a:r>
            <a:endParaRPr kumimoji="0" lang="en-15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ADAE968-A637-4521-8B13-2B558D10AC1A}"/>
              </a:ext>
            </a:extLst>
          </p:cNvPr>
          <p:cNvSpPr/>
          <p:nvPr/>
        </p:nvSpPr>
        <p:spPr>
          <a:xfrm>
            <a:off x="360183" y="5251920"/>
            <a:ext cx="11299760" cy="14738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informação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Qualidade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FD5F45-3A9B-4F0D-91F7-4D3E5144656B}"/>
              </a:ext>
            </a:extLst>
          </p:cNvPr>
          <p:cNvSpPr/>
          <p:nvPr/>
        </p:nvSpPr>
        <p:spPr>
          <a:xfrm>
            <a:off x="360183" y="2553357"/>
            <a:ext cx="11299761" cy="2698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Serviço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entrega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provisões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857D29-07E7-408D-8E36-7CD88C4325E3}"/>
              </a:ext>
            </a:extLst>
          </p:cNvPr>
          <p:cNvSpPr txBox="1"/>
          <p:nvPr/>
        </p:nvSpPr>
        <p:spPr>
          <a:xfrm>
            <a:off x="2464265" y="4604926"/>
            <a:ext cx="1649090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população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alvo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5FA094-1B16-4174-BE2E-CB59DD160C3E}"/>
              </a:ext>
            </a:extLst>
          </p:cNvPr>
          <p:cNvSpPr txBox="1"/>
          <p:nvPr/>
        </p:nvSpPr>
        <p:spPr>
          <a:xfrm>
            <a:off x="4497347" y="4604926"/>
            <a:ext cx="1932660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convidar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elegível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indivíduos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triagem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02702-5C5B-4222-937E-3D62E5320C10}"/>
              </a:ext>
            </a:extLst>
          </p:cNvPr>
          <p:cNvSpPr txBox="1"/>
          <p:nvPr/>
        </p:nvSpPr>
        <p:spPr>
          <a:xfrm>
            <a:off x="6723779" y="4604926"/>
            <a:ext cx="1836610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notificar o resultado e informar sobre FU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5A5989-1F66-45B4-87E2-173A505D7FB1}"/>
              </a:ext>
            </a:extLst>
          </p:cNvPr>
          <p:cNvSpPr txBox="1"/>
          <p:nvPr/>
        </p:nvSpPr>
        <p:spPr>
          <a:xfrm>
            <a:off x="8959457" y="4604926"/>
            <a:ext cx="1985634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enviar recall para indivíduos não conformes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0E3A9B-B80D-4BB0-93A1-C087129E0EA4}"/>
              </a:ext>
            </a:extLst>
          </p:cNvPr>
          <p:cNvSpPr txBox="1"/>
          <p:nvPr/>
        </p:nvSpPr>
        <p:spPr>
          <a:xfrm>
            <a:off x="2244089" y="2703963"/>
            <a:ext cx="2132644" cy="277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melhor conscientização</a:t>
            </a:r>
            <a:endParaRPr kumimoji="0" lang="en-15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A10DCC-5407-4D48-84F6-5C36DC1469D8}"/>
              </a:ext>
            </a:extLst>
          </p:cNvPr>
          <p:cNvSpPr txBox="1"/>
          <p:nvPr/>
        </p:nvSpPr>
        <p:spPr>
          <a:xfrm>
            <a:off x="4376733" y="2703963"/>
            <a:ext cx="6381334" cy="2846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escolha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informada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1C072E-A0F0-49CE-88BC-DEDF3D831A36}"/>
              </a:ext>
            </a:extLst>
          </p:cNvPr>
          <p:cNvSpPr txBox="1"/>
          <p:nvPr/>
        </p:nvSpPr>
        <p:spPr>
          <a:xfrm>
            <a:off x="2400383" y="5854298"/>
            <a:ext cx="8949602" cy="800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para identificar a ocorrência de câncer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Estrutura de melhoria de qualidade com uma equipe responsável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periódica do programa com indicadores e padrões de referência; auditoria e publicação de relatório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8F7AE44-FE8F-4A22-84F1-CB427F49FBCA}"/>
              </a:ext>
            </a:extLst>
          </p:cNvPr>
          <p:cNvCxnSpPr>
            <a:cxnSpLocks/>
          </p:cNvCxnSpPr>
          <p:nvPr/>
        </p:nvCxnSpPr>
        <p:spPr>
          <a:xfrm flipV="1">
            <a:off x="3936879" y="4989598"/>
            <a:ext cx="0" cy="396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B833201A-374C-4BFA-9A90-718B3A6C33EE}"/>
              </a:ext>
            </a:extLst>
          </p:cNvPr>
          <p:cNvSpPr txBox="1"/>
          <p:nvPr/>
        </p:nvSpPr>
        <p:spPr>
          <a:xfrm>
            <a:off x="3157926" y="5394007"/>
            <a:ext cx="6678337" cy="384721"/>
          </a:xfrm>
          <a:prstGeom prst="rect">
            <a:avLst/>
          </a:prstGeom>
          <a:solidFill>
            <a:srgbClr val="C5E0B4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de informação com ligações apropriadas – interoperabilidade </a:t>
            </a: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Enquadramento legal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8E9AACE-48F5-462A-B60D-8B3E441314E3}"/>
              </a:ext>
            </a:extLst>
          </p:cNvPr>
          <p:cNvCxnSpPr>
            <a:cxnSpLocks/>
          </p:cNvCxnSpPr>
          <p:nvPr/>
        </p:nvCxnSpPr>
        <p:spPr>
          <a:xfrm flipV="1">
            <a:off x="5456442" y="4982196"/>
            <a:ext cx="0" cy="396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021D3EC-BE32-4BBD-BB6A-D8860DC26E32}"/>
              </a:ext>
            </a:extLst>
          </p:cNvPr>
          <p:cNvCxnSpPr>
            <a:cxnSpLocks/>
          </p:cNvCxnSpPr>
          <p:nvPr/>
        </p:nvCxnSpPr>
        <p:spPr>
          <a:xfrm flipV="1">
            <a:off x="7640356" y="4991073"/>
            <a:ext cx="0" cy="396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2C86914-AAB2-4DEF-9BF2-F641DD3040B7}"/>
              </a:ext>
            </a:extLst>
          </p:cNvPr>
          <p:cNvCxnSpPr>
            <a:cxnSpLocks/>
          </p:cNvCxnSpPr>
          <p:nvPr/>
        </p:nvCxnSpPr>
        <p:spPr>
          <a:xfrm flipV="1">
            <a:off x="9141390" y="4991076"/>
            <a:ext cx="0" cy="396000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9127694-E2D7-474B-9630-6B1B5045B2CD}"/>
              </a:ext>
            </a:extLst>
          </p:cNvPr>
          <p:cNvGrpSpPr/>
          <p:nvPr/>
        </p:nvGrpSpPr>
        <p:grpSpPr>
          <a:xfrm>
            <a:off x="2380051" y="3154264"/>
            <a:ext cx="1807871" cy="1288193"/>
            <a:chOff x="1585195" y="4069067"/>
            <a:chExt cx="1807871" cy="1288193"/>
          </a:xfrm>
        </p:grpSpPr>
        <p:pic>
          <p:nvPicPr>
            <p:cNvPr id="86" name="Graphic 85" descr="Woman with solid fill">
              <a:extLst>
                <a:ext uri="{FF2B5EF4-FFF2-40B4-BE49-F238E27FC236}">
                  <a16:creationId xmlns:a16="http://schemas.microsoft.com/office/drawing/2014/main" id="{EFFEEFE2-191B-4C7C-BC88-36354B1DD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87466" y="4069067"/>
              <a:ext cx="445110" cy="445110"/>
            </a:xfrm>
            <a:prstGeom prst="rect">
              <a:avLst/>
            </a:prstGeom>
          </p:spPr>
        </p:pic>
        <p:pic>
          <p:nvPicPr>
            <p:cNvPr id="87" name="Graphic 86" descr="Man with solid fill">
              <a:extLst>
                <a:ext uri="{FF2B5EF4-FFF2-40B4-BE49-F238E27FC236}">
                  <a16:creationId xmlns:a16="http://schemas.microsoft.com/office/drawing/2014/main" id="{AFC5C4B7-4F6E-43CD-BF25-CD492BED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33600" y="4069067"/>
              <a:ext cx="448497" cy="448497"/>
            </a:xfrm>
            <a:prstGeom prst="rect">
              <a:avLst/>
            </a:prstGeom>
          </p:spPr>
        </p:pic>
        <p:pic>
          <p:nvPicPr>
            <p:cNvPr id="88" name="Graphic 87" descr="Woman with solid fill">
              <a:extLst>
                <a:ext uri="{FF2B5EF4-FFF2-40B4-BE49-F238E27FC236}">
                  <a16:creationId xmlns:a16="http://schemas.microsoft.com/office/drawing/2014/main" id="{62AF3A97-2FE9-426A-A295-38375E64E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85796" y="4069067"/>
              <a:ext cx="445110" cy="445110"/>
            </a:xfrm>
            <a:prstGeom prst="rect">
              <a:avLst/>
            </a:prstGeom>
          </p:spPr>
        </p:pic>
        <p:pic>
          <p:nvPicPr>
            <p:cNvPr id="110" name="Graphic 109" descr="Man with solid fill">
              <a:extLst>
                <a:ext uri="{FF2B5EF4-FFF2-40B4-BE49-F238E27FC236}">
                  <a16:creationId xmlns:a16="http://schemas.microsoft.com/office/drawing/2014/main" id="{E10F972F-67C9-45CA-A6A9-15502C6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31930" y="4069067"/>
              <a:ext cx="448497" cy="448497"/>
            </a:xfrm>
            <a:prstGeom prst="rect">
              <a:avLst/>
            </a:prstGeom>
          </p:spPr>
        </p:pic>
        <p:pic>
          <p:nvPicPr>
            <p:cNvPr id="112" name="Graphic 151" descr="Woman with solid fill">
              <a:extLst>
                <a:ext uri="{FF2B5EF4-FFF2-40B4-BE49-F238E27FC236}">
                  <a16:creationId xmlns:a16="http://schemas.microsoft.com/office/drawing/2014/main" id="{F14A558F-E0C2-4E86-9CF5-F48C02F2F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74856" y="4069067"/>
              <a:ext cx="445110" cy="445110"/>
            </a:xfrm>
            <a:prstGeom prst="rect">
              <a:avLst/>
            </a:prstGeom>
          </p:spPr>
        </p:pic>
        <p:pic>
          <p:nvPicPr>
            <p:cNvPr id="113" name="Graphic 153" descr="Man with solid fill">
              <a:extLst>
                <a:ext uri="{FF2B5EF4-FFF2-40B4-BE49-F238E27FC236}">
                  <a16:creationId xmlns:a16="http://schemas.microsoft.com/office/drawing/2014/main" id="{4CDB06A7-2DDA-479A-A63D-A67110A2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20990" y="4069067"/>
              <a:ext cx="448497" cy="448497"/>
            </a:xfrm>
            <a:prstGeom prst="rect">
              <a:avLst/>
            </a:prstGeom>
          </p:spPr>
        </p:pic>
        <p:pic>
          <p:nvPicPr>
            <p:cNvPr id="116" name="Graphic 115" descr="Woman with solid fill">
              <a:extLst>
                <a:ext uri="{FF2B5EF4-FFF2-40B4-BE49-F238E27FC236}">
                  <a16:creationId xmlns:a16="http://schemas.microsoft.com/office/drawing/2014/main" id="{8A00F6CF-F9C7-47CD-A67B-131E0C0F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85195" y="4353054"/>
              <a:ext cx="445110" cy="445110"/>
            </a:xfrm>
            <a:prstGeom prst="rect">
              <a:avLst/>
            </a:prstGeom>
          </p:spPr>
        </p:pic>
        <p:pic>
          <p:nvPicPr>
            <p:cNvPr id="117" name="Graphic 116" descr="Man with solid fill">
              <a:extLst>
                <a:ext uri="{FF2B5EF4-FFF2-40B4-BE49-F238E27FC236}">
                  <a16:creationId xmlns:a16="http://schemas.microsoft.com/office/drawing/2014/main" id="{F45970D1-FC1F-4E43-A06F-27DDCBC4A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1329" y="4353054"/>
              <a:ext cx="448497" cy="448497"/>
            </a:xfrm>
            <a:prstGeom prst="rect">
              <a:avLst/>
            </a:prstGeom>
          </p:spPr>
        </p:pic>
        <p:pic>
          <p:nvPicPr>
            <p:cNvPr id="118" name="Graphic 117" descr="Woman with solid fill">
              <a:extLst>
                <a:ext uri="{FF2B5EF4-FFF2-40B4-BE49-F238E27FC236}">
                  <a16:creationId xmlns:a16="http://schemas.microsoft.com/office/drawing/2014/main" id="{412D8C5A-F7C2-4360-92BD-2D2F5626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83525" y="4353054"/>
              <a:ext cx="445110" cy="445110"/>
            </a:xfrm>
            <a:prstGeom prst="rect">
              <a:avLst/>
            </a:prstGeom>
          </p:spPr>
        </p:pic>
        <p:pic>
          <p:nvPicPr>
            <p:cNvPr id="119" name="Graphic 118" descr="Man with solid fill">
              <a:extLst>
                <a:ext uri="{FF2B5EF4-FFF2-40B4-BE49-F238E27FC236}">
                  <a16:creationId xmlns:a16="http://schemas.microsoft.com/office/drawing/2014/main" id="{C305C751-B343-4196-AA2B-4A35CE91B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29659" y="4353054"/>
              <a:ext cx="448497" cy="448497"/>
            </a:xfrm>
            <a:prstGeom prst="rect">
              <a:avLst/>
            </a:prstGeom>
          </p:spPr>
        </p:pic>
        <p:pic>
          <p:nvPicPr>
            <p:cNvPr id="120" name="Graphic 151" descr="Woman with solid fill">
              <a:extLst>
                <a:ext uri="{FF2B5EF4-FFF2-40B4-BE49-F238E27FC236}">
                  <a16:creationId xmlns:a16="http://schemas.microsoft.com/office/drawing/2014/main" id="{B0E44A2E-DF33-43BA-B73A-BD0F1A97B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72585" y="4353054"/>
              <a:ext cx="445110" cy="445110"/>
            </a:xfrm>
            <a:prstGeom prst="rect">
              <a:avLst/>
            </a:prstGeom>
          </p:spPr>
        </p:pic>
        <p:pic>
          <p:nvPicPr>
            <p:cNvPr id="121" name="Graphic 153" descr="Man with solid fill">
              <a:extLst>
                <a:ext uri="{FF2B5EF4-FFF2-40B4-BE49-F238E27FC236}">
                  <a16:creationId xmlns:a16="http://schemas.microsoft.com/office/drawing/2014/main" id="{28EE54D6-39BD-400A-9C8C-D12BCC31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18719" y="4353054"/>
              <a:ext cx="448497" cy="448497"/>
            </a:xfrm>
            <a:prstGeom prst="rect">
              <a:avLst/>
            </a:prstGeom>
          </p:spPr>
        </p:pic>
        <p:pic>
          <p:nvPicPr>
            <p:cNvPr id="122" name="Graphic 151" descr="Woman with solid fill">
              <a:extLst>
                <a:ext uri="{FF2B5EF4-FFF2-40B4-BE49-F238E27FC236}">
                  <a16:creationId xmlns:a16="http://schemas.microsoft.com/office/drawing/2014/main" id="{3245500C-BD76-4F4B-93C9-1F3483D0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1045" y="4628163"/>
              <a:ext cx="445110" cy="445110"/>
            </a:xfrm>
            <a:prstGeom prst="rect">
              <a:avLst/>
            </a:prstGeom>
          </p:spPr>
        </p:pic>
        <p:pic>
          <p:nvPicPr>
            <p:cNvPr id="123" name="Graphic 153" descr="Man with solid fill">
              <a:extLst>
                <a:ext uri="{FF2B5EF4-FFF2-40B4-BE49-F238E27FC236}">
                  <a16:creationId xmlns:a16="http://schemas.microsoft.com/office/drawing/2014/main" id="{97D2E462-3A0F-4B33-9510-2101CFE4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57179" y="4628163"/>
              <a:ext cx="448497" cy="448497"/>
            </a:xfrm>
            <a:prstGeom prst="rect">
              <a:avLst/>
            </a:prstGeom>
          </p:spPr>
        </p:pic>
        <p:pic>
          <p:nvPicPr>
            <p:cNvPr id="124" name="Graphic 154" descr="Woman with solid fill">
              <a:extLst>
                <a:ext uri="{FF2B5EF4-FFF2-40B4-BE49-F238E27FC236}">
                  <a16:creationId xmlns:a16="http://schemas.microsoft.com/office/drawing/2014/main" id="{9AE472AE-0736-41A0-A8B6-2CDEEB2DD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09375" y="4628163"/>
              <a:ext cx="445110" cy="445110"/>
            </a:xfrm>
            <a:prstGeom prst="rect">
              <a:avLst/>
            </a:prstGeom>
          </p:spPr>
        </p:pic>
        <p:pic>
          <p:nvPicPr>
            <p:cNvPr id="125" name="Graphic 155" descr="Man with solid fill">
              <a:extLst>
                <a:ext uri="{FF2B5EF4-FFF2-40B4-BE49-F238E27FC236}">
                  <a16:creationId xmlns:a16="http://schemas.microsoft.com/office/drawing/2014/main" id="{12E57E38-1E29-473F-9740-33F3D412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55509" y="4628163"/>
              <a:ext cx="448497" cy="448497"/>
            </a:xfrm>
            <a:prstGeom prst="rect">
              <a:avLst/>
            </a:prstGeom>
          </p:spPr>
        </p:pic>
        <p:pic>
          <p:nvPicPr>
            <p:cNvPr id="126" name="Graphic 151" descr="Woman with solid fill">
              <a:extLst>
                <a:ext uri="{FF2B5EF4-FFF2-40B4-BE49-F238E27FC236}">
                  <a16:creationId xmlns:a16="http://schemas.microsoft.com/office/drawing/2014/main" id="{13AC3588-2394-4034-BB3C-27CE30FB4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98435" y="4628163"/>
              <a:ext cx="445110" cy="445110"/>
            </a:xfrm>
            <a:prstGeom prst="rect">
              <a:avLst/>
            </a:prstGeom>
          </p:spPr>
        </p:pic>
        <p:pic>
          <p:nvPicPr>
            <p:cNvPr id="127" name="Graphic 153" descr="Man with solid fill">
              <a:extLst>
                <a:ext uri="{FF2B5EF4-FFF2-40B4-BE49-F238E27FC236}">
                  <a16:creationId xmlns:a16="http://schemas.microsoft.com/office/drawing/2014/main" id="{8694D122-9F84-4F04-AD34-16A529BB4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944569" y="4628163"/>
              <a:ext cx="448497" cy="448497"/>
            </a:xfrm>
            <a:prstGeom prst="rect">
              <a:avLst/>
            </a:prstGeom>
          </p:spPr>
        </p:pic>
        <p:pic>
          <p:nvPicPr>
            <p:cNvPr id="128" name="Graphic 151" descr="Woman with solid fill">
              <a:extLst>
                <a:ext uri="{FF2B5EF4-FFF2-40B4-BE49-F238E27FC236}">
                  <a16:creationId xmlns:a16="http://schemas.microsoft.com/office/drawing/2014/main" id="{5EF4333F-647B-4DB5-AC07-67F49993C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1845" y="4908763"/>
              <a:ext cx="445110" cy="445110"/>
            </a:xfrm>
            <a:prstGeom prst="rect">
              <a:avLst/>
            </a:prstGeom>
          </p:spPr>
        </p:pic>
        <p:pic>
          <p:nvPicPr>
            <p:cNvPr id="129" name="Graphic 153" descr="Man with solid fill">
              <a:extLst>
                <a:ext uri="{FF2B5EF4-FFF2-40B4-BE49-F238E27FC236}">
                  <a16:creationId xmlns:a16="http://schemas.microsoft.com/office/drawing/2014/main" id="{9AB03294-D06C-4603-AC81-D9741DBB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37979" y="4908763"/>
              <a:ext cx="448497" cy="448497"/>
            </a:xfrm>
            <a:prstGeom prst="rect">
              <a:avLst/>
            </a:prstGeom>
          </p:spPr>
        </p:pic>
        <p:pic>
          <p:nvPicPr>
            <p:cNvPr id="130" name="Graphic 154" descr="Woman with solid fill">
              <a:extLst>
                <a:ext uri="{FF2B5EF4-FFF2-40B4-BE49-F238E27FC236}">
                  <a16:creationId xmlns:a16="http://schemas.microsoft.com/office/drawing/2014/main" id="{6F145841-A289-481C-BFCC-18DCC1DE4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90175" y="4908763"/>
              <a:ext cx="445110" cy="445110"/>
            </a:xfrm>
            <a:prstGeom prst="rect">
              <a:avLst/>
            </a:prstGeom>
          </p:spPr>
        </p:pic>
        <p:pic>
          <p:nvPicPr>
            <p:cNvPr id="131" name="Graphic 155" descr="Man with solid fill">
              <a:extLst>
                <a:ext uri="{FF2B5EF4-FFF2-40B4-BE49-F238E27FC236}">
                  <a16:creationId xmlns:a16="http://schemas.microsoft.com/office/drawing/2014/main" id="{C7F08E40-7277-4C88-8425-289BA545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36309" y="4908763"/>
              <a:ext cx="448497" cy="448497"/>
            </a:xfrm>
            <a:prstGeom prst="rect">
              <a:avLst/>
            </a:prstGeom>
          </p:spPr>
        </p:pic>
        <p:pic>
          <p:nvPicPr>
            <p:cNvPr id="132" name="Graphic 151" descr="Woman with solid fill">
              <a:extLst>
                <a:ext uri="{FF2B5EF4-FFF2-40B4-BE49-F238E27FC236}">
                  <a16:creationId xmlns:a16="http://schemas.microsoft.com/office/drawing/2014/main" id="{4D4FE055-B7B7-4447-B7EE-B73BB535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9235" y="4908763"/>
              <a:ext cx="445110" cy="445110"/>
            </a:xfrm>
            <a:prstGeom prst="rect">
              <a:avLst/>
            </a:prstGeom>
          </p:spPr>
        </p:pic>
        <p:pic>
          <p:nvPicPr>
            <p:cNvPr id="133" name="Graphic 153" descr="Man with solid fill">
              <a:extLst>
                <a:ext uri="{FF2B5EF4-FFF2-40B4-BE49-F238E27FC236}">
                  <a16:creationId xmlns:a16="http://schemas.microsoft.com/office/drawing/2014/main" id="{4B781381-0A58-4281-8E13-E89E9A13C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25369" y="4908763"/>
              <a:ext cx="448497" cy="448497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FDC348B-19A3-4928-BC0F-2C5269D7CCF6}"/>
              </a:ext>
            </a:extLst>
          </p:cNvPr>
          <p:cNvGrpSpPr/>
          <p:nvPr/>
        </p:nvGrpSpPr>
        <p:grpSpPr>
          <a:xfrm>
            <a:off x="4722495" y="3154264"/>
            <a:ext cx="1564233" cy="1288193"/>
            <a:chOff x="3766744" y="4069067"/>
            <a:chExt cx="1564233" cy="1288193"/>
          </a:xfrm>
        </p:grpSpPr>
        <p:pic>
          <p:nvPicPr>
            <p:cNvPr id="135" name="Graphic 134" descr="Man with solid fill">
              <a:extLst>
                <a:ext uri="{FF2B5EF4-FFF2-40B4-BE49-F238E27FC236}">
                  <a16:creationId xmlns:a16="http://schemas.microsoft.com/office/drawing/2014/main" id="{6DE3BF62-DDC1-4B4C-AF48-F0453B7C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5149" y="4069067"/>
              <a:ext cx="448497" cy="448497"/>
            </a:xfrm>
            <a:prstGeom prst="rect">
              <a:avLst/>
            </a:prstGeom>
          </p:spPr>
        </p:pic>
        <p:pic>
          <p:nvPicPr>
            <p:cNvPr id="136" name="Graphic 135" descr="Woman with solid fill">
              <a:extLst>
                <a:ext uri="{FF2B5EF4-FFF2-40B4-BE49-F238E27FC236}">
                  <a16:creationId xmlns:a16="http://schemas.microsoft.com/office/drawing/2014/main" id="{B722623A-49A1-4D79-BA4E-1148F14C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7345" y="4069067"/>
              <a:ext cx="445110" cy="445110"/>
            </a:xfrm>
            <a:prstGeom prst="rect">
              <a:avLst/>
            </a:prstGeom>
          </p:spPr>
        </p:pic>
        <p:pic>
          <p:nvPicPr>
            <p:cNvPr id="137" name="Graphic 136" descr="Man with solid fill">
              <a:extLst>
                <a:ext uri="{FF2B5EF4-FFF2-40B4-BE49-F238E27FC236}">
                  <a16:creationId xmlns:a16="http://schemas.microsoft.com/office/drawing/2014/main" id="{52B287F9-BA19-4918-BBB5-290A02BFF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3479" y="4069067"/>
              <a:ext cx="448497" cy="448497"/>
            </a:xfrm>
            <a:prstGeom prst="rect">
              <a:avLst/>
            </a:prstGeom>
          </p:spPr>
        </p:pic>
        <p:pic>
          <p:nvPicPr>
            <p:cNvPr id="138" name="Graphic 151" descr="Woman with solid fill">
              <a:extLst>
                <a:ext uri="{FF2B5EF4-FFF2-40B4-BE49-F238E27FC236}">
                  <a16:creationId xmlns:a16="http://schemas.microsoft.com/office/drawing/2014/main" id="{C84FCB91-3ABC-4050-B543-03048966D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56405" y="4069067"/>
              <a:ext cx="445110" cy="445110"/>
            </a:xfrm>
            <a:prstGeom prst="rect">
              <a:avLst/>
            </a:prstGeom>
          </p:spPr>
        </p:pic>
        <p:pic>
          <p:nvPicPr>
            <p:cNvPr id="139" name="Graphic 138" descr="Woman with solid fill">
              <a:extLst>
                <a:ext uri="{FF2B5EF4-FFF2-40B4-BE49-F238E27FC236}">
                  <a16:creationId xmlns:a16="http://schemas.microsoft.com/office/drawing/2014/main" id="{8A965547-76A6-4C48-8A99-1931C77CF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66744" y="4353054"/>
              <a:ext cx="445110" cy="445110"/>
            </a:xfrm>
            <a:prstGeom prst="rect">
              <a:avLst/>
            </a:prstGeom>
          </p:spPr>
        </p:pic>
        <p:pic>
          <p:nvPicPr>
            <p:cNvPr id="140" name="Graphic 139" descr="Man with solid fill">
              <a:extLst>
                <a:ext uri="{FF2B5EF4-FFF2-40B4-BE49-F238E27FC236}">
                  <a16:creationId xmlns:a16="http://schemas.microsoft.com/office/drawing/2014/main" id="{FD4008F1-EC16-4E8E-A48B-1920B52F9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12878" y="4353054"/>
              <a:ext cx="448497" cy="448497"/>
            </a:xfrm>
            <a:prstGeom prst="rect">
              <a:avLst/>
            </a:prstGeom>
          </p:spPr>
        </p:pic>
        <p:pic>
          <p:nvPicPr>
            <p:cNvPr id="141" name="Graphic 140" descr="Woman with solid fill">
              <a:extLst>
                <a:ext uri="{FF2B5EF4-FFF2-40B4-BE49-F238E27FC236}">
                  <a16:creationId xmlns:a16="http://schemas.microsoft.com/office/drawing/2014/main" id="{36393C4F-3471-4CDD-97EB-E3C22179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65074" y="4353054"/>
              <a:ext cx="445110" cy="445110"/>
            </a:xfrm>
            <a:prstGeom prst="rect">
              <a:avLst/>
            </a:prstGeom>
          </p:spPr>
        </p:pic>
        <p:pic>
          <p:nvPicPr>
            <p:cNvPr id="142" name="Graphic 141" descr="Man with solid fill">
              <a:extLst>
                <a:ext uri="{FF2B5EF4-FFF2-40B4-BE49-F238E27FC236}">
                  <a16:creationId xmlns:a16="http://schemas.microsoft.com/office/drawing/2014/main" id="{B6C086FE-D2F9-4D98-8C73-613D4B6D6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511208" y="4353054"/>
              <a:ext cx="448497" cy="448497"/>
            </a:xfrm>
            <a:prstGeom prst="rect">
              <a:avLst/>
            </a:prstGeom>
          </p:spPr>
        </p:pic>
        <p:pic>
          <p:nvPicPr>
            <p:cNvPr id="143" name="Graphic 151" descr="Woman with solid fill">
              <a:extLst>
                <a:ext uri="{FF2B5EF4-FFF2-40B4-BE49-F238E27FC236}">
                  <a16:creationId xmlns:a16="http://schemas.microsoft.com/office/drawing/2014/main" id="{F36E21B0-80B8-4A15-9B9A-3750BBFC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54134" y="4353054"/>
              <a:ext cx="445110" cy="445110"/>
            </a:xfrm>
            <a:prstGeom prst="rect">
              <a:avLst/>
            </a:prstGeom>
          </p:spPr>
        </p:pic>
        <p:pic>
          <p:nvPicPr>
            <p:cNvPr id="144" name="Graphic 151" descr="Woman with solid fill">
              <a:extLst>
                <a:ext uri="{FF2B5EF4-FFF2-40B4-BE49-F238E27FC236}">
                  <a16:creationId xmlns:a16="http://schemas.microsoft.com/office/drawing/2014/main" id="{A2399565-7769-425E-A56A-11302F70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92594" y="4628163"/>
              <a:ext cx="445110" cy="445110"/>
            </a:xfrm>
            <a:prstGeom prst="rect">
              <a:avLst/>
            </a:prstGeom>
          </p:spPr>
        </p:pic>
        <p:pic>
          <p:nvPicPr>
            <p:cNvPr id="145" name="Graphic 154" descr="Woman with solid fill">
              <a:extLst>
                <a:ext uri="{FF2B5EF4-FFF2-40B4-BE49-F238E27FC236}">
                  <a16:creationId xmlns:a16="http://schemas.microsoft.com/office/drawing/2014/main" id="{A0D14B96-AB60-4DCA-A497-40794AC59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390924" y="4628163"/>
              <a:ext cx="445110" cy="445110"/>
            </a:xfrm>
            <a:prstGeom prst="rect">
              <a:avLst/>
            </a:prstGeom>
          </p:spPr>
        </p:pic>
        <p:pic>
          <p:nvPicPr>
            <p:cNvPr id="146" name="Graphic 155" descr="Man with solid fill">
              <a:extLst>
                <a:ext uri="{FF2B5EF4-FFF2-40B4-BE49-F238E27FC236}">
                  <a16:creationId xmlns:a16="http://schemas.microsoft.com/office/drawing/2014/main" id="{18386D65-1F7A-4179-97A7-A057D1DB0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37058" y="4628163"/>
              <a:ext cx="448497" cy="448497"/>
            </a:xfrm>
            <a:prstGeom prst="rect">
              <a:avLst/>
            </a:prstGeom>
          </p:spPr>
        </p:pic>
        <p:pic>
          <p:nvPicPr>
            <p:cNvPr id="147" name="Graphic 151" descr="Woman with solid fill">
              <a:extLst>
                <a:ext uri="{FF2B5EF4-FFF2-40B4-BE49-F238E27FC236}">
                  <a16:creationId xmlns:a16="http://schemas.microsoft.com/office/drawing/2014/main" id="{1515AEF3-143A-4708-BD66-F24F1BF11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73394" y="4908763"/>
              <a:ext cx="445110" cy="445110"/>
            </a:xfrm>
            <a:prstGeom prst="rect">
              <a:avLst/>
            </a:prstGeom>
          </p:spPr>
        </p:pic>
        <p:pic>
          <p:nvPicPr>
            <p:cNvPr id="148" name="Graphic 153" descr="Man with solid fill">
              <a:extLst>
                <a:ext uri="{FF2B5EF4-FFF2-40B4-BE49-F238E27FC236}">
                  <a16:creationId xmlns:a16="http://schemas.microsoft.com/office/drawing/2014/main" id="{AF82041F-1C53-4E65-B81E-F93574F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19528" y="4908763"/>
              <a:ext cx="448497" cy="448497"/>
            </a:xfrm>
            <a:prstGeom prst="rect">
              <a:avLst/>
            </a:prstGeom>
          </p:spPr>
        </p:pic>
        <p:pic>
          <p:nvPicPr>
            <p:cNvPr id="149" name="Graphic 155" descr="Man with solid fill">
              <a:extLst>
                <a:ext uri="{FF2B5EF4-FFF2-40B4-BE49-F238E27FC236}">
                  <a16:creationId xmlns:a16="http://schemas.microsoft.com/office/drawing/2014/main" id="{AF21D408-E3E1-4CB4-ACD2-9F9F15E6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17858" y="4908763"/>
              <a:ext cx="448497" cy="448497"/>
            </a:xfrm>
            <a:prstGeom prst="rect">
              <a:avLst/>
            </a:prstGeom>
          </p:spPr>
        </p:pic>
        <p:pic>
          <p:nvPicPr>
            <p:cNvPr id="150" name="Graphic 151" descr="Woman with solid fill">
              <a:extLst>
                <a:ext uri="{FF2B5EF4-FFF2-40B4-BE49-F238E27FC236}">
                  <a16:creationId xmlns:a16="http://schemas.microsoft.com/office/drawing/2014/main" id="{6800A294-7BEE-4706-8A5A-2FE54D8E5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72313" y="4069067"/>
              <a:ext cx="445110" cy="445110"/>
            </a:xfrm>
            <a:prstGeom prst="rect">
              <a:avLst/>
            </a:prstGeom>
          </p:spPr>
        </p:pic>
        <p:pic>
          <p:nvPicPr>
            <p:cNvPr id="151" name="Graphic 155" descr="Man with solid fill">
              <a:extLst>
                <a:ext uri="{FF2B5EF4-FFF2-40B4-BE49-F238E27FC236}">
                  <a16:creationId xmlns:a16="http://schemas.microsoft.com/office/drawing/2014/main" id="{3782D5C2-DC86-4EF2-AAA7-F27935499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38728" y="4633654"/>
              <a:ext cx="448497" cy="448497"/>
            </a:xfrm>
            <a:prstGeom prst="rect">
              <a:avLst/>
            </a:prstGeom>
          </p:spPr>
        </p:pic>
        <p:pic>
          <p:nvPicPr>
            <p:cNvPr id="152" name="Graphic 154" descr="Woman with solid fill">
              <a:extLst>
                <a:ext uri="{FF2B5EF4-FFF2-40B4-BE49-F238E27FC236}">
                  <a16:creationId xmlns:a16="http://schemas.microsoft.com/office/drawing/2014/main" id="{DBF2FC89-D72A-4003-B20A-B4BED05F0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85867" y="4628163"/>
              <a:ext cx="445110" cy="445110"/>
            </a:xfrm>
            <a:prstGeom prst="rect">
              <a:avLst/>
            </a:prstGeom>
          </p:spPr>
        </p:pic>
        <p:pic>
          <p:nvPicPr>
            <p:cNvPr id="153" name="Graphic 154" descr="Woman with solid fill">
              <a:extLst>
                <a:ext uri="{FF2B5EF4-FFF2-40B4-BE49-F238E27FC236}">
                  <a16:creationId xmlns:a16="http://schemas.microsoft.com/office/drawing/2014/main" id="{B25B8E50-9377-405C-9061-DB8744A9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7965" y="4908763"/>
              <a:ext cx="445110" cy="445110"/>
            </a:xfrm>
            <a:prstGeom prst="rect">
              <a:avLst/>
            </a:prstGeom>
          </p:spPr>
        </p:pic>
        <p:pic>
          <p:nvPicPr>
            <p:cNvPr id="154" name="Graphic 154" descr="Woman with solid fill">
              <a:extLst>
                <a:ext uri="{FF2B5EF4-FFF2-40B4-BE49-F238E27FC236}">
                  <a16:creationId xmlns:a16="http://schemas.microsoft.com/office/drawing/2014/main" id="{C236983B-E92B-4CB6-A0D7-B7C30B8BE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70675" y="4908763"/>
              <a:ext cx="445110" cy="445110"/>
            </a:xfrm>
            <a:prstGeom prst="rect">
              <a:avLst/>
            </a:prstGeom>
          </p:spPr>
        </p:pic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543AC9B-21F9-430A-8310-1181F53281A7}"/>
              </a:ext>
            </a:extLst>
          </p:cNvPr>
          <p:cNvGrpSpPr/>
          <p:nvPr/>
        </p:nvGrpSpPr>
        <p:grpSpPr>
          <a:xfrm>
            <a:off x="6992688" y="3154264"/>
            <a:ext cx="1343472" cy="1288193"/>
            <a:chOff x="6020891" y="4069067"/>
            <a:chExt cx="1343472" cy="1288193"/>
          </a:xfrm>
        </p:grpSpPr>
        <p:pic>
          <p:nvPicPr>
            <p:cNvPr id="156" name="Graphic 155" descr="Man with solid fill">
              <a:extLst>
                <a:ext uri="{FF2B5EF4-FFF2-40B4-BE49-F238E27FC236}">
                  <a16:creationId xmlns:a16="http://schemas.microsoft.com/office/drawing/2014/main" id="{7C02D91B-F830-431F-91A1-FD5C2AE9A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63727" y="4069067"/>
              <a:ext cx="448497" cy="448497"/>
            </a:xfrm>
            <a:prstGeom prst="rect">
              <a:avLst/>
            </a:prstGeom>
          </p:spPr>
        </p:pic>
        <p:pic>
          <p:nvPicPr>
            <p:cNvPr id="157" name="Graphic 156" descr="Woman with solid fill">
              <a:extLst>
                <a:ext uri="{FF2B5EF4-FFF2-40B4-BE49-F238E27FC236}">
                  <a16:creationId xmlns:a16="http://schemas.microsoft.com/office/drawing/2014/main" id="{3E62B02B-1C30-49C9-8E44-234E1A2E1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15923" y="4069067"/>
              <a:ext cx="445110" cy="445110"/>
            </a:xfrm>
            <a:prstGeom prst="rect">
              <a:avLst/>
            </a:prstGeom>
          </p:spPr>
        </p:pic>
        <p:pic>
          <p:nvPicPr>
            <p:cNvPr id="158" name="Graphic 157" descr="Man with solid fill">
              <a:extLst>
                <a:ext uri="{FF2B5EF4-FFF2-40B4-BE49-F238E27FC236}">
                  <a16:creationId xmlns:a16="http://schemas.microsoft.com/office/drawing/2014/main" id="{247A0BCF-5EFB-4860-991E-B93F196F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62057" y="4069067"/>
              <a:ext cx="448497" cy="448497"/>
            </a:xfrm>
            <a:prstGeom prst="rect">
              <a:avLst/>
            </a:prstGeom>
          </p:spPr>
        </p:pic>
        <p:pic>
          <p:nvPicPr>
            <p:cNvPr id="159" name="Graphic 158" descr="Man with solid fill">
              <a:extLst>
                <a:ext uri="{FF2B5EF4-FFF2-40B4-BE49-F238E27FC236}">
                  <a16:creationId xmlns:a16="http://schemas.microsoft.com/office/drawing/2014/main" id="{7689FECA-91B1-4B45-B863-46ECF7BB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61456" y="4353054"/>
              <a:ext cx="448497" cy="448497"/>
            </a:xfrm>
            <a:prstGeom prst="rect">
              <a:avLst/>
            </a:prstGeom>
          </p:spPr>
        </p:pic>
        <p:pic>
          <p:nvPicPr>
            <p:cNvPr id="160" name="Graphic 159" descr="Woman with solid fill">
              <a:extLst>
                <a:ext uri="{FF2B5EF4-FFF2-40B4-BE49-F238E27FC236}">
                  <a16:creationId xmlns:a16="http://schemas.microsoft.com/office/drawing/2014/main" id="{2E7D962D-CD70-469F-A108-CF0B732D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13652" y="4353054"/>
              <a:ext cx="445110" cy="445110"/>
            </a:xfrm>
            <a:prstGeom prst="rect">
              <a:avLst/>
            </a:prstGeom>
          </p:spPr>
        </p:pic>
        <p:pic>
          <p:nvPicPr>
            <p:cNvPr id="161" name="Graphic 160" descr="Man with solid fill">
              <a:extLst>
                <a:ext uri="{FF2B5EF4-FFF2-40B4-BE49-F238E27FC236}">
                  <a16:creationId xmlns:a16="http://schemas.microsoft.com/office/drawing/2014/main" id="{2BE7E72F-6812-4F9C-834C-FDC8286C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59786" y="4353054"/>
              <a:ext cx="448497" cy="448497"/>
            </a:xfrm>
            <a:prstGeom prst="rect">
              <a:avLst/>
            </a:prstGeom>
          </p:spPr>
        </p:pic>
        <p:pic>
          <p:nvPicPr>
            <p:cNvPr id="162" name="Graphic 151" descr="Woman with solid fill">
              <a:extLst>
                <a:ext uri="{FF2B5EF4-FFF2-40B4-BE49-F238E27FC236}">
                  <a16:creationId xmlns:a16="http://schemas.microsoft.com/office/drawing/2014/main" id="{360A76BC-AAE0-4254-98EC-0BDDEA66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02712" y="4353054"/>
              <a:ext cx="445110" cy="445110"/>
            </a:xfrm>
            <a:prstGeom prst="rect">
              <a:avLst/>
            </a:prstGeom>
          </p:spPr>
        </p:pic>
        <p:pic>
          <p:nvPicPr>
            <p:cNvPr id="163" name="Graphic 151" descr="Woman with solid fill">
              <a:extLst>
                <a:ext uri="{FF2B5EF4-FFF2-40B4-BE49-F238E27FC236}">
                  <a16:creationId xmlns:a16="http://schemas.microsoft.com/office/drawing/2014/main" id="{17D83007-6073-4B46-94E3-C8782CE2D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41172" y="4628163"/>
              <a:ext cx="445110" cy="445110"/>
            </a:xfrm>
            <a:prstGeom prst="rect">
              <a:avLst/>
            </a:prstGeom>
          </p:spPr>
        </p:pic>
        <p:pic>
          <p:nvPicPr>
            <p:cNvPr id="164" name="Graphic 154" descr="Woman with solid fill">
              <a:extLst>
                <a:ext uri="{FF2B5EF4-FFF2-40B4-BE49-F238E27FC236}">
                  <a16:creationId xmlns:a16="http://schemas.microsoft.com/office/drawing/2014/main" id="{EA3E56A8-3EAE-4910-A824-4666E2C11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39502" y="4628163"/>
              <a:ext cx="445110" cy="445110"/>
            </a:xfrm>
            <a:prstGeom prst="rect">
              <a:avLst/>
            </a:prstGeom>
          </p:spPr>
        </p:pic>
        <p:pic>
          <p:nvPicPr>
            <p:cNvPr id="165" name="Graphic 155" descr="Man with solid fill">
              <a:extLst>
                <a:ext uri="{FF2B5EF4-FFF2-40B4-BE49-F238E27FC236}">
                  <a16:creationId xmlns:a16="http://schemas.microsoft.com/office/drawing/2014/main" id="{87B11968-3F5F-42EF-A995-2666953A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85636" y="4628163"/>
              <a:ext cx="448497" cy="448497"/>
            </a:xfrm>
            <a:prstGeom prst="rect">
              <a:avLst/>
            </a:prstGeom>
          </p:spPr>
        </p:pic>
        <p:pic>
          <p:nvPicPr>
            <p:cNvPr id="166" name="Graphic 153" descr="Man with solid fill">
              <a:extLst>
                <a:ext uri="{FF2B5EF4-FFF2-40B4-BE49-F238E27FC236}">
                  <a16:creationId xmlns:a16="http://schemas.microsoft.com/office/drawing/2014/main" id="{B2315327-16BB-4365-AB4E-B278F3440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68106" y="4908763"/>
              <a:ext cx="448497" cy="448497"/>
            </a:xfrm>
            <a:prstGeom prst="rect">
              <a:avLst/>
            </a:prstGeom>
          </p:spPr>
        </p:pic>
        <p:pic>
          <p:nvPicPr>
            <p:cNvPr id="167" name="Graphic 155" descr="Man with solid fill">
              <a:extLst>
                <a:ext uri="{FF2B5EF4-FFF2-40B4-BE49-F238E27FC236}">
                  <a16:creationId xmlns:a16="http://schemas.microsoft.com/office/drawing/2014/main" id="{16C70A12-A13A-4760-ADA6-EAB2815A9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66436" y="4908763"/>
              <a:ext cx="448497" cy="448497"/>
            </a:xfrm>
            <a:prstGeom prst="rect">
              <a:avLst/>
            </a:prstGeom>
          </p:spPr>
        </p:pic>
        <p:pic>
          <p:nvPicPr>
            <p:cNvPr id="168" name="Graphic 151" descr="Woman with solid fill">
              <a:extLst>
                <a:ext uri="{FF2B5EF4-FFF2-40B4-BE49-F238E27FC236}">
                  <a16:creationId xmlns:a16="http://schemas.microsoft.com/office/drawing/2014/main" id="{0FE82770-7636-4CF9-8E34-328FD9A63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020891" y="4069067"/>
              <a:ext cx="445110" cy="445110"/>
            </a:xfrm>
            <a:prstGeom prst="rect">
              <a:avLst/>
            </a:prstGeom>
          </p:spPr>
        </p:pic>
        <p:pic>
          <p:nvPicPr>
            <p:cNvPr id="169" name="Graphic 155" descr="Man with solid fill">
              <a:extLst>
                <a:ext uri="{FF2B5EF4-FFF2-40B4-BE49-F238E27FC236}">
                  <a16:creationId xmlns:a16="http://schemas.microsoft.com/office/drawing/2014/main" id="{5B1EF149-5DCD-489E-8D6D-C80CBDEB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287306" y="4633654"/>
              <a:ext cx="448497" cy="448497"/>
            </a:xfrm>
            <a:prstGeom prst="rect">
              <a:avLst/>
            </a:prstGeom>
          </p:spPr>
        </p:pic>
        <p:pic>
          <p:nvPicPr>
            <p:cNvPr id="170" name="Graphic 154" descr="Woman with solid fill">
              <a:extLst>
                <a:ext uri="{FF2B5EF4-FFF2-40B4-BE49-F238E27FC236}">
                  <a16:creationId xmlns:a16="http://schemas.microsoft.com/office/drawing/2014/main" id="{CEB83BA6-FD24-428D-A27A-7ECC30E5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416543" y="4908763"/>
              <a:ext cx="445110" cy="445110"/>
            </a:xfrm>
            <a:prstGeom prst="rect">
              <a:avLst/>
            </a:prstGeom>
          </p:spPr>
        </p:pic>
        <p:pic>
          <p:nvPicPr>
            <p:cNvPr id="171" name="Graphic 154" descr="Woman with solid fill">
              <a:extLst>
                <a:ext uri="{FF2B5EF4-FFF2-40B4-BE49-F238E27FC236}">
                  <a16:creationId xmlns:a16="http://schemas.microsoft.com/office/drawing/2014/main" id="{D2319CC2-2907-43DB-A989-0541A1E9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19253" y="4908763"/>
              <a:ext cx="445110" cy="445110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022AFE4-3897-4FBF-9548-5590C88B8ED0}"/>
              </a:ext>
            </a:extLst>
          </p:cNvPr>
          <p:cNvGrpSpPr/>
          <p:nvPr/>
        </p:nvGrpSpPr>
        <p:grpSpPr>
          <a:xfrm>
            <a:off x="9304527" y="3154264"/>
            <a:ext cx="1072677" cy="1288193"/>
            <a:chOff x="8355715" y="4069067"/>
            <a:chExt cx="1072677" cy="1288193"/>
          </a:xfrm>
        </p:grpSpPr>
        <p:pic>
          <p:nvPicPr>
            <p:cNvPr id="173" name="Graphic 172" descr="Man with solid fill">
              <a:extLst>
                <a:ext uri="{FF2B5EF4-FFF2-40B4-BE49-F238E27FC236}">
                  <a16:creationId xmlns:a16="http://schemas.microsoft.com/office/drawing/2014/main" id="{11B8AD8F-4DAE-466D-8698-D0C33A4AC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57986" y="4069067"/>
              <a:ext cx="448497" cy="448497"/>
            </a:xfrm>
            <a:prstGeom prst="rect">
              <a:avLst/>
            </a:prstGeom>
          </p:spPr>
        </p:pic>
        <p:pic>
          <p:nvPicPr>
            <p:cNvPr id="174" name="Graphic 173" descr="Woman with solid fill">
              <a:extLst>
                <a:ext uri="{FF2B5EF4-FFF2-40B4-BE49-F238E27FC236}">
                  <a16:creationId xmlns:a16="http://schemas.microsoft.com/office/drawing/2014/main" id="{786A2A53-18B7-4E8A-B859-54D3C5B0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10182" y="4069067"/>
              <a:ext cx="445110" cy="445110"/>
            </a:xfrm>
            <a:prstGeom prst="rect">
              <a:avLst/>
            </a:prstGeom>
          </p:spPr>
        </p:pic>
        <p:pic>
          <p:nvPicPr>
            <p:cNvPr id="175" name="Graphic 174" descr="Man with solid fill">
              <a:extLst>
                <a:ext uri="{FF2B5EF4-FFF2-40B4-BE49-F238E27FC236}">
                  <a16:creationId xmlns:a16="http://schemas.microsoft.com/office/drawing/2014/main" id="{94B81176-7740-419B-A5D8-0A5E844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956316" y="4069067"/>
              <a:ext cx="448497" cy="448497"/>
            </a:xfrm>
            <a:prstGeom prst="rect">
              <a:avLst/>
            </a:prstGeom>
          </p:spPr>
        </p:pic>
        <p:pic>
          <p:nvPicPr>
            <p:cNvPr id="176" name="Graphic 175" descr="Man with solid fill">
              <a:extLst>
                <a:ext uri="{FF2B5EF4-FFF2-40B4-BE49-F238E27FC236}">
                  <a16:creationId xmlns:a16="http://schemas.microsoft.com/office/drawing/2014/main" id="{0A4C9205-9770-4E2F-9357-ABD537A6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55715" y="4353054"/>
              <a:ext cx="448497" cy="448497"/>
            </a:xfrm>
            <a:prstGeom prst="rect">
              <a:avLst/>
            </a:prstGeom>
          </p:spPr>
        </p:pic>
        <p:pic>
          <p:nvPicPr>
            <p:cNvPr id="177" name="Graphic 176" descr="Woman with solid fill">
              <a:extLst>
                <a:ext uri="{FF2B5EF4-FFF2-40B4-BE49-F238E27FC236}">
                  <a16:creationId xmlns:a16="http://schemas.microsoft.com/office/drawing/2014/main" id="{9D738C0C-4267-49D2-BDAC-1E00B421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07911" y="4353054"/>
              <a:ext cx="445110" cy="445110"/>
            </a:xfrm>
            <a:prstGeom prst="rect">
              <a:avLst/>
            </a:prstGeom>
          </p:spPr>
        </p:pic>
        <p:pic>
          <p:nvPicPr>
            <p:cNvPr id="178" name="Graphic 177" descr="Man with solid fill">
              <a:extLst>
                <a:ext uri="{FF2B5EF4-FFF2-40B4-BE49-F238E27FC236}">
                  <a16:creationId xmlns:a16="http://schemas.microsoft.com/office/drawing/2014/main" id="{AF56445A-5914-445F-AFB6-E4D05D4EB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54045" y="4353054"/>
              <a:ext cx="448497" cy="448497"/>
            </a:xfrm>
            <a:prstGeom prst="rect">
              <a:avLst/>
            </a:prstGeom>
          </p:spPr>
        </p:pic>
        <p:pic>
          <p:nvPicPr>
            <p:cNvPr id="179" name="Graphic 154" descr="Woman with solid fill">
              <a:extLst>
                <a:ext uri="{FF2B5EF4-FFF2-40B4-BE49-F238E27FC236}">
                  <a16:creationId xmlns:a16="http://schemas.microsoft.com/office/drawing/2014/main" id="{46FD8A8D-8159-413D-8954-A134E29E3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733761" y="4628163"/>
              <a:ext cx="445110" cy="445110"/>
            </a:xfrm>
            <a:prstGeom prst="rect">
              <a:avLst/>
            </a:prstGeom>
          </p:spPr>
        </p:pic>
        <p:pic>
          <p:nvPicPr>
            <p:cNvPr id="180" name="Graphic 155" descr="Man with solid fill">
              <a:extLst>
                <a:ext uri="{FF2B5EF4-FFF2-40B4-BE49-F238E27FC236}">
                  <a16:creationId xmlns:a16="http://schemas.microsoft.com/office/drawing/2014/main" id="{59EF111D-8FB4-46D2-AFEE-AB04C9C4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79895" y="4628163"/>
              <a:ext cx="448497" cy="448497"/>
            </a:xfrm>
            <a:prstGeom prst="rect">
              <a:avLst/>
            </a:prstGeom>
          </p:spPr>
        </p:pic>
        <p:pic>
          <p:nvPicPr>
            <p:cNvPr id="181" name="Graphic 153" descr="Man with solid fill">
              <a:extLst>
                <a:ext uri="{FF2B5EF4-FFF2-40B4-BE49-F238E27FC236}">
                  <a16:creationId xmlns:a16="http://schemas.microsoft.com/office/drawing/2014/main" id="{0B36FBE3-8B60-440C-81BC-4F0CF3BF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62365" y="4908763"/>
              <a:ext cx="448497" cy="448497"/>
            </a:xfrm>
            <a:prstGeom prst="rect">
              <a:avLst/>
            </a:prstGeom>
          </p:spPr>
        </p:pic>
        <p:pic>
          <p:nvPicPr>
            <p:cNvPr id="182" name="Graphic 155" descr="Man with solid fill">
              <a:extLst>
                <a:ext uri="{FF2B5EF4-FFF2-40B4-BE49-F238E27FC236}">
                  <a16:creationId xmlns:a16="http://schemas.microsoft.com/office/drawing/2014/main" id="{EEAA5351-9969-4702-AEA8-8CB32FC9C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60695" y="4908763"/>
              <a:ext cx="448497" cy="448497"/>
            </a:xfrm>
            <a:prstGeom prst="rect">
              <a:avLst/>
            </a:prstGeom>
          </p:spPr>
        </p:pic>
        <p:pic>
          <p:nvPicPr>
            <p:cNvPr id="183" name="Graphic 155" descr="Man with solid fill">
              <a:extLst>
                <a:ext uri="{FF2B5EF4-FFF2-40B4-BE49-F238E27FC236}">
                  <a16:creationId xmlns:a16="http://schemas.microsoft.com/office/drawing/2014/main" id="{3A134938-CEA5-499D-ABFB-240EB7CA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81565" y="4633654"/>
              <a:ext cx="448497" cy="448497"/>
            </a:xfrm>
            <a:prstGeom prst="rect">
              <a:avLst/>
            </a:prstGeom>
          </p:spPr>
        </p:pic>
        <p:pic>
          <p:nvPicPr>
            <p:cNvPr id="184" name="Graphic 154" descr="Woman with solid fill">
              <a:extLst>
                <a:ext uri="{FF2B5EF4-FFF2-40B4-BE49-F238E27FC236}">
                  <a16:creationId xmlns:a16="http://schemas.microsoft.com/office/drawing/2014/main" id="{473EADB5-AFA8-439F-B092-7A37897A9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10802" y="4908763"/>
              <a:ext cx="445110" cy="445110"/>
            </a:xfrm>
            <a:prstGeom prst="rect">
              <a:avLst/>
            </a:prstGeom>
          </p:spPr>
        </p:pic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8E1CB6F-1A80-4560-B13F-375D788B5045}"/>
              </a:ext>
            </a:extLst>
          </p:cNvPr>
          <p:cNvSpPr/>
          <p:nvPr/>
        </p:nvSpPr>
        <p:spPr>
          <a:xfrm>
            <a:off x="360183" y="1880443"/>
            <a:ext cx="11301713" cy="6775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Acesso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serviços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essenciais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B92172-AE78-4978-89DB-F34D6F33D3F1}"/>
              </a:ext>
            </a:extLst>
          </p:cNvPr>
          <p:cNvCxnSpPr>
            <a:cxnSpLocks/>
          </p:cNvCxnSpPr>
          <p:nvPr/>
        </p:nvCxnSpPr>
        <p:spPr>
          <a:xfrm>
            <a:off x="2133181" y="418393"/>
            <a:ext cx="0" cy="630000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B1354578-0661-4B8C-8642-BFFDE5D08B26}"/>
              </a:ext>
            </a:extLst>
          </p:cNvPr>
          <p:cNvSpPr txBox="1"/>
          <p:nvPr/>
        </p:nvSpPr>
        <p:spPr>
          <a:xfrm>
            <a:off x="2405693" y="1997730"/>
            <a:ext cx="923030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Infraestrutura adequada, força de trabalho e suprimentos para triagem, diagnóstico e tratamento</a:t>
            </a:r>
          </a:p>
          <a:p>
            <a:pPr marL="285750" marR="0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Equidade de acesso a serviços de triagem, diagnóstico e tratamento</a:t>
            </a:r>
            <a:endParaRPr kumimoji="0" lang="en-15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38FA83E-47AB-3EF0-D7D5-F51D679E3C19}"/>
              </a:ext>
            </a:extLst>
          </p:cNvPr>
          <p:cNvSpPr txBox="1"/>
          <p:nvPr/>
        </p:nvSpPr>
        <p:spPr>
          <a:xfrm>
            <a:off x="7172692" y="6672963"/>
            <a:ext cx="45153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BMC Med2022 Mar 23;20(1):101.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10.1186/s12916-022-02291-7.</a:t>
            </a:r>
          </a:p>
        </p:txBody>
      </p:sp>
    </p:spTree>
    <p:extLst>
      <p:ext uri="{BB962C8B-B14F-4D97-AF65-F5344CB8AC3E}">
        <p14:creationId xmlns:p14="http://schemas.microsoft.com/office/powerpoint/2010/main" val="2507327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eta: de Cima para Baixo 80">
            <a:extLst>
              <a:ext uri="{FF2B5EF4-FFF2-40B4-BE49-F238E27FC236}">
                <a16:creationId xmlns:a16="http://schemas.microsoft.com/office/drawing/2014/main" id="{DA28B6BE-6DF0-06AD-4DC6-D3549744859B}"/>
              </a:ext>
            </a:extLst>
          </p:cNvPr>
          <p:cNvSpPr/>
          <p:nvPr/>
        </p:nvSpPr>
        <p:spPr>
          <a:xfrm>
            <a:off x="10560662" y="643688"/>
            <a:ext cx="102228" cy="558844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4C1E9D2B-41B4-7A02-580D-E1D7E0D0842A}"/>
              </a:ext>
            </a:extLst>
          </p:cNvPr>
          <p:cNvSpPr txBox="1"/>
          <p:nvPr/>
        </p:nvSpPr>
        <p:spPr>
          <a:xfrm>
            <a:off x="10571986" y="2915616"/>
            <a:ext cx="14527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PAÍS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MUNICÍPIOS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7ED5CA6C-3E08-9DD2-A807-55EBDBFFBA86}"/>
              </a:ext>
            </a:extLst>
          </p:cNvPr>
          <p:cNvSpPr txBox="1"/>
          <p:nvPr/>
        </p:nvSpPr>
        <p:spPr>
          <a:xfrm>
            <a:off x="2020918" y="80347"/>
            <a:ext cx="71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FLUXO DE TRABALHO PARA IMPLEMENTAÇÃO DE PROGRAMA DE RASTREIO DE CÂNCER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PARTIR DO PLANO DE AÇÃO DO PROGRAMA ÚTERO É VIDA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D5398C8A-595C-45E8-71C9-C941E38103D8}"/>
              </a:ext>
            </a:extLst>
          </p:cNvPr>
          <p:cNvSpPr txBox="1"/>
          <p:nvPr/>
        </p:nvSpPr>
        <p:spPr>
          <a:xfrm>
            <a:off x="539089" y="6364909"/>
            <a:ext cx="101238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</a:t>
            </a: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ORGANIZAÇÃO MUNDIAL DA SAÚDE et al. Um breve guia para o rastreamento do câncer: aumentar a eficácia, maximizar os benefícios e minimizar os danos. 2022.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0CAE813B-10C5-1FB2-96C1-2127661FD1C2}"/>
              </a:ext>
            </a:extLst>
          </p:cNvPr>
          <p:cNvGrpSpPr/>
          <p:nvPr/>
        </p:nvGrpSpPr>
        <p:grpSpPr>
          <a:xfrm>
            <a:off x="564204" y="639910"/>
            <a:ext cx="9942445" cy="5652312"/>
            <a:chOff x="564204" y="639910"/>
            <a:chExt cx="9942445" cy="5652312"/>
          </a:xfrm>
        </p:grpSpPr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AFB87A54-88A8-D4A5-E778-AB4A80F9D7B6}"/>
                </a:ext>
              </a:extLst>
            </p:cNvPr>
            <p:cNvGrpSpPr/>
            <p:nvPr/>
          </p:nvGrpSpPr>
          <p:grpSpPr>
            <a:xfrm>
              <a:off x="727281" y="779830"/>
              <a:ext cx="9779368" cy="5420138"/>
              <a:chOff x="739301" y="426869"/>
              <a:chExt cx="10124505" cy="6081212"/>
            </a:xfrm>
          </p:grpSpPr>
          <p:grpSp>
            <p:nvGrpSpPr>
              <p:cNvPr id="56" name="Agrupar 55">
                <a:extLst>
                  <a:ext uri="{FF2B5EF4-FFF2-40B4-BE49-F238E27FC236}">
                    <a16:creationId xmlns:a16="http://schemas.microsoft.com/office/drawing/2014/main" id="{0EA95B4F-3BE8-DF2C-2440-90E50D244035}"/>
                  </a:ext>
                </a:extLst>
              </p:cNvPr>
              <p:cNvGrpSpPr/>
              <p:nvPr/>
            </p:nvGrpSpPr>
            <p:grpSpPr>
              <a:xfrm>
                <a:off x="739301" y="426869"/>
                <a:ext cx="10124505" cy="6081212"/>
                <a:chOff x="1314175" y="426869"/>
                <a:chExt cx="8939920" cy="7318558"/>
              </a:xfrm>
            </p:grpSpPr>
            <p:sp>
              <p:nvSpPr>
                <p:cNvPr id="10" name="CaixaDeTexto 9">
                  <a:extLst>
                    <a:ext uri="{FF2B5EF4-FFF2-40B4-BE49-F238E27FC236}">
                      <a16:creationId xmlns:a16="http://schemas.microsoft.com/office/drawing/2014/main" id="{59EAD21A-C8D1-2F2D-82FF-6D546799449A}"/>
                    </a:ext>
                  </a:extLst>
                </p:cNvPr>
                <p:cNvSpPr txBox="1"/>
                <p:nvPr/>
              </p:nvSpPr>
              <p:spPr>
                <a:xfrm>
                  <a:off x="2599794" y="426869"/>
                  <a:ext cx="7604521" cy="6233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Estrutura Legal ou de Governança 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SES-PE, OPAS/OMS, IMIP, MS, IARC....</a:t>
                  </a:r>
                </a:p>
              </p:txBody>
            </p:sp>
            <p:grpSp>
              <p:nvGrpSpPr>
                <p:cNvPr id="17" name="Agrupar 16">
                  <a:extLst>
                    <a:ext uri="{FF2B5EF4-FFF2-40B4-BE49-F238E27FC236}">
                      <a16:creationId xmlns:a16="http://schemas.microsoft.com/office/drawing/2014/main" id="{FB40927C-1A48-4881-92BD-D2418C4155E1}"/>
                    </a:ext>
                  </a:extLst>
                </p:cNvPr>
                <p:cNvGrpSpPr/>
                <p:nvPr/>
              </p:nvGrpSpPr>
              <p:grpSpPr>
                <a:xfrm>
                  <a:off x="1314175" y="426869"/>
                  <a:ext cx="1153816" cy="805798"/>
                  <a:chOff x="993162" y="426869"/>
                  <a:chExt cx="1729018" cy="1182412"/>
                </a:xfrm>
              </p:grpSpPr>
              <p:sp>
                <p:nvSpPr>
                  <p:cNvPr id="5" name="Seta: Pentágono 4">
                    <a:extLst>
                      <a:ext uri="{FF2B5EF4-FFF2-40B4-BE49-F238E27FC236}">
                        <a16:creationId xmlns:a16="http://schemas.microsoft.com/office/drawing/2014/main" id="{0832CEF4-F65E-C00A-394C-AC480A26CE2A}"/>
                      </a:ext>
                    </a:extLst>
                  </p:cNvPr>
                  <p:cNvSpPr/>
                  <p:nvPr/>
                </p:nvSpPr>
                <p:spPr>
                  <a:xfrm>
                    <a:off x="993162" y="426869"/>
                    <a:ext cx="1729018" cy="1182412"/>
                  </a:xfrm>
                  <a:prstGeom prst="homePlate">
                    <a:avLst/>
                  </a:prstGeom>
                  <a:solidFill>
                    <a:srgbClr val="DF157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13" name="Imagem 12" descr="Form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8DD8269-B8B1-6AF7-091E-8B93A8DC86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21085" y="547513"/>
                    <a:ext cx="913426" cy="9134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8" name="CaixaDeTexto 17">
                  <a:extLst>
                    <a:ext uri="{FF2B5EF4-FFF2-40B4-BE49-F238E27FC236}">
                      <a16:creationId xmlns:a16="http://schemas.microsoft.com/office/drawing/2014/main" id="{5DBEEAB2-7DDB-E889-95EC-5E8BF84BA739}"/>
                    </a:ext>
                  </a:extLst>
                </p:cNvPr>
                <p:cNvSpPr txBox="1"/>
                <p:nvPr/>
              </p:nvSpPr>
              <p:spPr>
                <a:xfrm>
                  <a:off x="2672609" y="1174784"/>
                  <a:ext cx="7327085" cy="872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Liderança, coordenação e gerenciamento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Termo de Cooperação Técnica 106º (OPAS/OMS/SES-PE),  SES-PE, OPAS/OMS, MS, Coordenações de Atenção Básica e Especializadas, IMIP, FIOCRUZ RJ, IBMP</a:t>
                  </a:r>
                  <a:r>
                    <a:rPr kumimoji="0" lang="pt-B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, FIOTEC...</a:t>
                  </a:r>
                  <a:endParaRPr kumimoji="0" lang="pt-B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Seta: Pentágono 19">
                  <a:extLst>
                    <a:ext uri="{FF2B5EF4-FFF2-40B4-BE49-F238E27FC236}">
                      <a16:creationId xmlns:a16="http://schemas.microsoft.com/office/drawing/2014/main" id="{52F455A9-D540-195F-C8C1-68743FA4C947}"/>
                    </a:ext>
                  </a:extLst>
                </p:cNvPr>
                <p:cNvSpPr/>
                <p:nvPr/>
              </p:nvSpPr>
              <p:spPr>
                <a:xfrm>
                  <a:off x="1314175" y="1331348"/>
                  <a:ext cx="1153816" cy="805798"/>
                </a:xfrm>
                <a:prstGeom prst="homePlate">
                  <a:avLst/>
                </a:prstGeom>
                <a:solidFill>
                  <a:srgbClr val="FF0B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CaixaDeTexto 21">
                  <a:extLst>
                    <a:ext uri="{FF2B5EF4-FFF2-40B4-BE49-F238E27FC236}">
                      <a16:creationId xmlns:a16="http://schemas.microsoft.com/office/drawing/2014/main" id="{D7B60074-13BD-0C05-3598-59C34161E4BF}"/>
                    </a:ext>
                  </a:extLst>
                </p:cNvPr>
                <p:cNvSpPr txBox="1"/>
                <p:nvPr/>
              </p:nvSpPr>
              <p:spPr>
                <a:xfrm>
                  <a:off x="2639222" y="2094159"/>
                  <a:ext cx="7604521" cy="872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Mapear o caminho do rastreamento para o sistema de saúde de um país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Estabelecer uma linha de cuidado que funcione bem, seja abrangente, acessível, centrado na pessoa, bem coordenado com alta responsabilidade e eficiência é um dos pontos principais do modelo de rastreamento desejável no Programa Útero é Vida.</a:t>
                  </a:r>
                  <a:endPara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Agrupar 22">
                  <a:extLst>
                    <a:ext uri="{FF2B5EF4-FFF2-40B4-BE49-F238E27FC236}">
                      <a16:creationId xmlns:a16="http://schemas.microsoft.com/office/drawing/2014/main" id="{A0E5D707-680F-9E8F-9003-0CE1F7838D07}"/>
                    </a:ext>
                  </a:extLst>
                </p:cNvPr>
                <p:cNvGrpSpPr/>
                <p:nvPr/>
              </p:nvGrpSpPr>
              <p:grpSpPr>
                <a:xfrm>
                  <a:off x="1314175" y="2252290"/>
                  <a:ext cx="1153816" cy="805798"/>
                  <a:chOff x="993162" y="426869"/>
                  <a:chExt cx="1729018" cy="1182412"/>
                </a:xfrm>
              </p:grpSpPr>
              <p:sp>
                <p:nvSpPr>
                  <p:cNvPr id="24" name="Seta: Pentágono 23">
                    <a:extLst>
                      <a:ext uri="{FF2B5EF4-FFF2-40B4-BE49-F238E27FC236}">
                        <a16:creationId xmlns:a16="http://schemas.microsoft.com/office/drawing/2014/main" id="{ED3E07D7-6BA1-E338-492F-C92468597AA8}"/>
                      </a:ext>
                    </a:extLst>
                  </p:cNvPr>
                  <p:cNvSpPr/>
                  <p:nvPr/>
                </p:nvSpPr>
                <p:spPr>
                  <a:xfrm>
                    <a:off x="993162" y="426869"/>
                    <a:ext cx="1729018" cy="1182412"/>
                  </a:xfrm>
                  <a:prstGeom prst="homePlat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5" name="Imagem 24" descr="Form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7075242-ADEB-AFD8-BC7A-869CD1ED4F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21085" y="547513"/>
                    <a:ext cx="913426" cy="9134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6" name="CaixaDeTexto 25">
                  <a:extLst>
                    <a:ext uri="{FF2B5EF4-FFF2-40B4-BE49-F238E27FC236}">
                      <a16:creationId xmlns:a16="http://schemas.microsoft.com/office/drawing/2014/main" id="{4AE23DD1-CA81-FA2C-36AD-877E5EA2F45B}"/>
                    </a:ext>
                  </a:extLst>
                </p:cNvPr>
                <p:cNvSpPr txBox="1"/>
                <p:nvPr/>
              </p:nvSpPr>
              <p:spPr>
                <a:xfrm>
                  <a:off x="2649574" y="3197278"/>
                  <a:ext cx="7604521" cy="6233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 treinamento de pessoal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Capacitar os profissionais sobre câncer do colo do útero e prevenção da doença;</a:t>
                  </a:r>
                  <a:endPara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" name="Agrupar 26">
                  <a:extLst>
                    <a:ext uri="{FF2B5EF4-FFF2-40B4-BE49-F238E27FC236}">
                      <a16:creationId xmlns:a16="http://schemas.microsoft.com/office/drawing/2014/main" id="{BC1DF88F-14CA-C947-1F8B-937704935FBF}"/>
                    </a:ext>
                  </a:extLst>
                </p:cNvPr>
                <p:cNvGrpSpPr/>
                <p:nvPr/>
              </p:nvGrpSpPr>
              <p:grpSpPr>
                <a:xfrm>
                  <a:off x="1314175" y="3193692"/>
                  <a:ext cx="1153816" cy="805798"/>
                  <a:chOff x="993162" y="426869"/>
                  <a:chExt cx="1729018" cy="1182412"/>
                </a:xfrm>
              </p:grpSpPr>
              <p:sp>
                <p:nvSpPr>
                  <p:cNvPr id="28" name="Seta: Pentágono 27">
                    <a:extLst>
                      <a:ext uri="{FF2B5EF4-FFF2-40B4-BE49-F238E27FC236}">
                        <a16:creationId xmlns:a16="http://schemas.microsoft.com/office/drawing/2014/main" id="{8D6ADFB0-F9D4-04B0-9D41-6BBD4C2D7A40}"/>
                      </a:ext>
                    </a:extLst>
                  </p:cNvPr>
                  <p:cNvSpPr/>
                  <p:nvPr/>
                </p:nvSpPr>
                <p:spPr>
                  <a:xfrm>
                    <a:off x="993162" y="426869"/>
                    <a:ext cx="1729018" cy="1182412"/>
                  </a:xfrm>
                  <a:prstGeom prst="homePlat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9" name="Imagem 28" descr="Form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F3DAB2-0929-74AB-45BE-87522A8883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21085" y="547513"/>
                    <a:ext cx="913426" cy="9134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CaixaDeTexto 29">
                  <a:extLst>
                    <a:ext uri="{FF2B5EF4-FFF2-40B4-BE49-F238E27FC236}">
                      <a16:creationId xmlns:a16="http://schemas.microsoft.com/office/drawing/2014/main" id="{049BD4C0-EFF4-32A9-726C-7C3F82360211}"/>
                    </a:ext>
                  </a:extLst>
                </p:cNvPr>
                <p:cNvSpPr txBox="1"/>
                <p:nvPr/>
              </p:nvSpPr>
              <p:spPr>
                <a:xfrm>
                  <a:off x="2617070" y="3999489"/>
                  <a:ext cx="7604521" cy="12467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Os sistemas de informação em saúde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Desenvolvimento de Ferramenta Digital, de monitoramento, na linha de cuidado do câncer de colo de útero – Jordana ;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Intensificação e capacitação para o preenchimento dos registros e dos procedimentos nos sistemas de informações de saúde (SIS) do SUS;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0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Estabelecimento da interoperabilidade com os Sistemas SUS: e-SUS AB, Sistema Gerenciador de Ambiente Laboratorial (GAL), Sistema de Informação do Câncer (SISCAN), Sistema de Informação de Mortalidade (SIM)</a:t>
                  </a:r>
                </a:p>
              </p:txBody>
            </p:sp>
            <p:grpSp>
              <p:nvGrpSpPr>
                <p:cNvPr id="31" name="Agrupar 30">
                  <a:extLst>
                    <a:ext uri="{FF2B5EF4-FFF2-40B4-BE49-F238E27FC236}">
                      <a16:creationId xmlns:a16="http://schemas.microsoft.com/office/drawing/2014/main" id="{69288951-453F-A5E1-64CA-611A1B877C13}"/>
                    </a:ext>
                  </a:extLst>
                </p:cNvPr>
                <p:cNvGrpSpPr/>
                <p:nvPr/>
              </p:nvGrpSpPr>
              <p:grpSpPr>
                <a:xfrm>
                  <a:off x="1314175" y="4099934"/>
                  <a:ext cx="1153816" cy="805798"/>
                  <a:chOff x="993162" y="426869"/>
                  <a:chExt cx="1729018" cy="1182412"/>
                </a:xfrm>
              </p:grpSpPr>
              <p:sp>
                <p:nvSpPr>
                  <p:cNvPr id="32" name="Seta: Pentágono 31">
                    <a:extLst>
                      <a:ext uri="{FF2B5EF4-FFF2-40B4-BE49-F238E27FC236}">
                        <a16:creationId xmlns:a16="http://schemas.microsoft.com/office/drawing/2014/main" id="{B36B8B58-43F4-738E-840A-E70E7E63B37D}"/>
                      </a:ext>
                    </a:extLst>
                  </p:cNvPr>
                  <p:cNvSpPr/>
                  <p:nvPr/>
                </p:nvSpPr>
                <p:spPr>
                  <a:xfrm>
                    <a:off x="993162" y="426869"/>
                    <a:ext cx="1729018" cy="1182412"/>
                  </a:xfrm>
                  <a:prstGeom prst="homePlat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pt-BR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3" name="Imagem 32" descr="Form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980F07D-64A0-5712-1C3B-9DFBFCA73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21085" y="547513"/>
                    <a:ext cx="913426" cy="9134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6" name="Seta: Pentágono 35">
                  <a:extLst>
                    <a:ext uri="{FF2B5EF4-FFF2-40B4-BE49-F238E27FC236}">
                      <a16:creationId xmlns:a16="http://schemas.microsoft.com/office/drawing/2014/main" id="{A291C517-48D9-0C3E-911A-FAAD4F102E08}"/>
                    </a:ext>
                  </a:extLst>
                </p:cNvPr>
                <p:cNvSpPr/>
                <p:nvPr/>
              </p:nvSpPr>
              <p:spPr>
                <a:xfrm>
                  <a:off x="1314175" y="2268754"/>
                  <a:ext cx="1153816" cy="805798"/>
                </a:xfrm>
                <a:prstGeom prst="homePlate">
                  <a:avLst/>
                </a:prstGeom>
                <a:solidFill>
                  <a:srgbClr val="85199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Seta: Pentágono 38">
                  <a:extLst>
                    <a:ext uri="{FF2B5EF4-FFF2-40B4-BE49-F238E27FC236}">
                      <a16:creationId xmlns:a16="http://schemas.microsoft.com/office/drawing/2014/main" id="{7865DA53-8884-D40C-77D3-6662EBE18CBB}"/>
                    </a:ext>
                  </a:extLst>
                </p:cNvPr>
                <p:cNvSpPr/>
                <p:nvPr/>
              </p:nvSpPr>
              <p:spPr>
                <a:xfrm>
                  <a:off x="1314175" y="3210156"/>
                  <a:ext cx="1153816" cy="805798"/>
                </a:xfrm>
                <a:prstGeom prst="homePlat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Seta: Pentágono 41">
                  <a:extLst>
                    <a:ext uri="{FF2B5EF4-FFF2-40B4-BE49-F238E27FC236}">
                      <a16:creationId xmlns:a16="http://schemas.microsoft.com/office/drawing/2014/main" id="{82FD3264-B9CC-B612-40F6-10228BB64490}"/>
                    </a:ext>
                  </a:extLst>
                </p:cNvPr>
                <p:cNvSpPr/>
                <p:nvPr/>
              </p:nvSpPr>
              <p:spPr>
                <a:xfrm>
                  <a:off x="1314175" y="4116398"/>
                  <a:ext cx="1153816" cy="805798"/>
                </a:xfrm>
                <a:prstGeom prst="homePlat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21B8246F-703F-858F-13EE-E20742FB0176}"/>
                    </a:ext>
                  </a:extLst>
                </p:cNvPr>
                <p:cNvSpPr txBox="1"/>
                <p:nvPr/>
              </p:nvSpPr>
              <p:spPr>
                <a:xfrm>
                  <a:off x="2599792" y="5183603"/>
                  <a:ext cx="7604521" cy="872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(Corpo)"/>
                      <a:ea typeface="+mn-ea"/>
                      <a:cs typeface="+mn-cs"/>
                    </a:rPr>
                    <a:t>Financiamento Adequado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all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(Corpo)"/>
                      <a:ea typeface="+mn-ea"/>
                      <a:cs typeface="+mn-cs"/>
                    </a:rPr>
                    <a:t>PORTARIA GM/MS Nº 299, DE 22 DE MARÇO DE 2023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(Corpo)"/>
                      <a:ea typeface="+mn-ea"/>
                      <a:cs typeface="+mn-cs"/>
                    </a:rPr>
                    <a:t>§ 2º A disponibilidade orçamentária para o projeto será aferida quando da celebração do instrumento específico.</a:t>
                  </a:r>
                </a:p>
              </p:txBody>
            </p:sp>
            <p:sp>
              <p:nvSpPr>
                <p:cNvPr id="45" name="CaixaDeTexto 44">
                  <a:extLst>
                    <a:ext uri="{FF2B5EF4-FFF2-40B4-BE49-F238E27FC236}">
                      <a16:creationId xmlns:a16="http://schemas.microsoft.com/office/drawing/2014/main" id="{0CB109F3-CC29-FA03-11EC-19B54DDF8EE9}"/>
                    </a:ext>
                  </a:extLst>
                </p:cNvPr>
                <p:cNvSpPr txBox="1"/>
                <p:nvPr/>
              </p:nvSpPr>
              <p:spPr>
                <a:xfrm>
                  <a:off x="2599792" y="6003583"/>
                  <a:ext cx="7604521" cy="872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 capacidade do sistema de saúde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Implementar o teste para detecção de Papilomavirus Humano (HPV) de alto risco pela Técnica de Reação em Cadeia da Polimerase (PCR), como uma tecnologia inovadora.</a:t>
                  </a:r>
                </a:p>
              </p:txBody>
            </p:sp>
            <p:sp>
              <p:nvSpPr>
                <p:cNvPr id="46" name="CaixaDeTexto 45">
                  <a:extLst>
                    <a:ext uri="{FF2B5EF4-FFF2-40B4-BE49-F238E27FC236}">
                      <a16:creationId xmlns:a16="http://schemas.microsoft.com/office/drawing/2014/main" id="{9E18018A-8C24-A04A-78A4-867F2DF1776C}"/>
                    </a:ext>
                  </a:extLst>
                </p:cNvPr>
                <p:cNvSpPr txBox="1"/>
                <p:nvPr/>
              </p:nvSpPr>
              <p:spPr>
                <a:xfrm>
                  <a:off x="2599794" y="6872717"/>
                  <a:ext cx="7604521" cy="872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 informação e a comunicação</a:t>
                  </a:r>
                </a:p>
                <a:p>
                  <a:pPr marL="171450" marR="0" lvl="0" indent="-17145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pt-B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Plano de comunicação: Campanhas publicitárias educativas para a população em especial para mães e pais de crianças adolescentes, profissionais de saúde e gestores de saúde.  </a:t>
                  </a:r>
                </a:p>
              </p:txBody>
            </p:sp>
            <p:sp>
              <p:nvSpPr>
                <p:cNvPr id="48" name="Seta: Pentágono 47">
                  <a:extLst>
                    <a:ext uri="{FF2B5EF4-FFF2-40B4-BE49-F238E27FC236}">
                      <a16:creationId xmlns:a16="http://schemas.microsoft.com/office/drawing/2014/main" id="{6495F5FB-515A-14FC-29CF-735A49A04915}"/>
                    </a:ext>
                  </a:extLst>
                </p:cNvPr>
                <p:cNvSpPr/>
                <p:nvPr/>
              </p:nvSpPr>
              <p:spPr>
                <a:xfrm>
                  <a:off x="1314175" y="5041536"/>
                  <a:ext cx="1153816" cy="805798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Seta: Pentágono 50">
                  <a:extLst>
                    <a:ext uri="{FF2B5EF4-FFF2-40B4-BE49-F238E27FC236}">
                      <a16:creationId xmlns:a16="http://schemas.microsoft.com/office/drawing/2014/main" id="{13368EBB-BF8C-28A3-66E4-06D932A9EB7A}"/>
                    </a:ext>
                  </a:extLst>
                </p:cNvPr>
                <p:cNvSpPr/>
                <p:nvPr/>
              </p:nvSpPr>
              <p:spPr>
                <a:xfrm>
                  <a:off x="1314175" y="5982938"/>
                  <a:ext cx="1153816" cy="805798"/>
                </a:xfrm>
                <a:prstGeom prst="homePlat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Seta: Pentágono 53">
                  <a:extLst>
                    <a:ext uri="{FF2B5EF4-FFF2-40B4-BE49-F238E27FC236}">
                      <a16:creationId xmlns:a16="http://schemas.microsoft.com/office/drawing/2014/main" id="{4757AFC6-D6A3-E3B4-B3EF-FA62A2A4AF59}"/>
                    </a:ext>
                  </a:extLst>
                </p:cNvPr>
                <p:cNvSpPr/>
                <p:nvPr/>
              </p:nvSpPr>
              <p:spPr>
                <a:xfrm>
                  <a:off x="1314175" y="6889180"/>
                  <a:ext cx="1153816" cy="805798"/>
                </a:xfrm>
                <a:prstGeom prst="homePlate">
                  <a:avLst/>
                </a:prstGeom>
                <a:solidFill>
                  <a:srgbClr val="CC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3" name="Imagem 62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95C129E4-C298-094C-099D-D127F911A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886" y="1241002"/>
                <a:ext cx="589987" cy="589987"/>
              </a:xfrm>
              <a:prstGeom prst="rect">
                <a:avLst/>
              </a:prstGeom>
            </p:spPr>
          </p:pic>
          <p:pic>
            <p:nvPicPr>
              <p:cNvPr id="67" name="Imagem 66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99785BF1-4A16-8074-9DEC-4C7786716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536" y="1943430"/>
                <a:ext cx="690319" cy="690319"/>
              </a:xfrm>
              <a:prstGeom prst="rect">
                <a:avLst/>
              </a:prstGeom>
            </p:spPr>
          </p:pic>
          <p:pic>
            <p:nvPicPr>
              <p:cNvPr id="69" name="Imagem 68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9F56CAC5-7B49-ACEA-2A33-9C5E71C00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079" y="2725905"/>
                <a:ext cx="827600" cy="827600"/>
              </a:xfrm>
              <a:prstGeom prst="rect">
                <a:avLst/>
              </a:prstGeom>
            </p:spPr>
          </p:pic>
          <p:pic>
            <p:nvPicPr>
              <p:cNvPr id="71" name="Imagem 70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55DE33B3-4A55-BEA2-8D9E-44F690FA7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53" y="3477465"/>
                <a:ext cx="721761" cy="721761"/>
              </a:xfrm>
              <a:prstGeom prst="rect">
                <a:avLst/>
              </a:prstGeom>
            </p:spPr>
          </p:pic>
          <p:pic>
            <p:nvPicPr>
              <p:cNvPr id="73" name="Imagem 72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FEE69983-CE0D-EFC0-EE2E-ADFA4FCCC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7394" y="4293974"/>
                <a:ext cx="669563" cy="636923"/>
              </a:xfrm>
              <a:prstGeom prst="rect">
                <a:avLst/>
              </a:prstGeom>
            </p:spPr>
          </p:pic>
          <p:pic>
            <p:nvPicPr>
              <p:cNvPr id="75" name="Imagem 74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7ACEF200-25F0-3374-9712-37776383B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53" y="5043574"/>
                <a:ext cx="680302" cy="680302"/>
              </a:xfrm>
              <a:prstGeom prst="rect">
                <a:avLst/>
              </a:prstGeom>
            </p:spPr>
          </p:pic>
          <p:pic>
            <p:nvPicPr>
              <p:cNvPr id="79" name="Imagem 78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0D2B408F-0595-F36C-8DA6-C52C0A8E6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514" y="5861652"/>
                <a:ext cx="604508" cy="604508"/>
              </a:xfrm>
              <a:prstGeom prst="rect">
                <a:avLst/>
              </a:prstGeom>
            </p:spPr>
          </p:pic>
        </p:grp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8EF59791-6EE7-2BEB-1EEC-2EEE313EB529}"/>
                </a:ext>
              </a:extLst>
            </p:cNvPr>
            <p:cNvSpPr/>
            <p:nvPr/>
          </p:nvSpPr>
          <p:spPr>
            <a:xfrm>
              <a:off x="564204" y="639910"/>
              <a:ext cx="9887988" cy="56523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(Corpo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647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9149-364C-4549-0AC0-257F6D7B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71" y="950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9830A0"/>
                </a:solidFill>
              </a:rPr>
              <a:t>Metas: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52079A-EAF2-E434-ED5F-6CE26349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563" y="5083352"/>
            <a:ext cx="1357065" cy="13570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7" y="5108519"/>
            <a:ext cx="1357065" cy="135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82" y="5146425"/>
            <a:ext cx="1305181" cy="130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17" y="5181595"/>
            <a:ext cx="1305181" cy="130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47" y="5181596"/>
            <a:ext cx="1305181" cy="130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189279" y="4706225"/>
            <a:ext cx="3951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Objetivos desenvolvimento sustentável</a:t>
            </a:r>
          </a:p>
        </p:txBody>
      </p:sp>
      <p:sp>
        <p:nvSpPr>
          <p:cNvPr id="8" name="Retângulo 7"/>
          <p:cNvSpPr/>
          <p:nvPr/>
        </p:nvSpPr>
        <p:spPr>
          <a:xfrm>
            <a:off x="751532" y="1125741"/>
            <a:ext cx="11060167" cy="3473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Desenvolvimento  de um kit de rastreio HPV nacionalizado plataforma aberta custo efetivo para uso em uma política de rastreio organizado do CCU  (em 70 % população alvo ) </a:t>
            </a:r>
          </a:p>
          <a:p>
            <a:pPr lvl="1"/>
            <a:r>
              <a:rPr lang="pt-BR" dirty="0">
                <a:solidFill>
                  <a:prstClr val="black"/>
                </a:solidFill>
                <a:latin typeface="Calibri"/>
              </a:rPr>
              <a:t>Realização rastreamento organizado utilizando o teste HPV em 375 mil mulheres  em PE e possibilitando a </a:t>
            </a:r>
            <a:r>
              <a:rPr lang="pt-BR" dirty="0" err="1">
                <a:solidFill>
                  <a:prstClr val="black"/>
                </a:solidFill>
                <a:latin typeface="Calibri"/>
              </a:rPr>
              <a:t>autocoleta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 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90 % meninas vacinadas para HPV ( cobertura vacinal)  até 2030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90 %  das mulheres tendo acesso ao  tratamento  integral e oportuno das lesões percussoras e do câncer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Desenvolvimento do Sistema de informação  de navegação em tempo real  norteando a intervenção e modelo para outras linhas de cuidado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98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Longo prazo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Maioria dos casos de CCU diagnosticados est 0 e 1  ( 90%) – aumento diagnostico das lesões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</a:t>
            </a:r>
            <a:r>
              <a:rPr lang="pt-BR" dirty="0">
                <a:solidFill>
                  <a:prstClr val="black"/>
                </a:solidFill>
                <a:latin typeface="Calibri"/>
              </a:rPr>
              <a:t>é-câncer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Redução da mortalidade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Redução do  impacto financeiro,  pessoal social e no sistema de saúde do CCU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9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25657-5691-A549-9E08-D1F38B284C11}"/>
              </a:ext>
            </a:extLst>
          </p:cNvPr>
          <p:cNvSpPr txBox="1"/>
          <p:nvPr/>
        </p:nvSpPr>
        <p:spPr>
          <a:xfrm>
            <a:off x="192949" y="306186"/>
            <a:ext cx="1167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ORGANIZAR  A JORNADA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DA PREVENÇÃO ORGANIZADA E DO CUIDADO INTEGRAL 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CANCER DE COLO UTERINO (CCU)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Pernambuco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CADF8-5E58-AA4B-9A15-CE2D1C6E79A8}"/>
              </a:ext>
            </a:extLst>
          </p:cNvPr>
          <p:cNvSpPr txBox="1"/>
          <p:nvPr/>
        </p:nvSpPr>
        <p:spPr>
          <a:xfrm>
            <a:off x="9177153" y="4933829"/>
            <a:ext cx="2109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5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MELHORIA CONTINUA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3D889C3-B212-854A-B28E-190D307BCC62}"/>
              </a:ext>
            </a:extLst>
          </p:cNvPr>
          <p:cNvSpPr/>
          <p:nvPr/>
        </p:nvSpPr>
        <p:spPr>
          <a:xfrm>
            <a:off x="1436925" y="2191527"/>
            <a:ext cx="2157254" cy="2521132"/>
          </a:xfrm>
          <a:custGeom>
            <a:avLst/>
            <a:gdLst>
              <a:gd name="connsiteX0" fmla="*/ 291745 w 3853240"/>
              <a:gd name="connsiteY0" fmla="*/ 0 h 5042263"/>
              <a:gd name="connsiteX1" fmla="*/ 2576120 w 3853240"/>
              <a:gd name="connsiteY1" fmla="*/ 0 h 5042263"/>
              <a:gd name="connsiteX2" fmla="*/ 3853240 w 3853240"/>
              <a:gd name="connsiteY2" fmla="*/ 2547258 h 5042263"/>
              <a:gd name="connsiteX3" fmla="*/ 2602318 w 3853240"/>
              <a:gd name="connsiteY3" fmla="*/ 5042263 h 5042263"/>
              <a:gd name="connsiteX4" fmla="*/ 291745 w 3853240"/>
              <a:gd name="connsiteY4" fmla="*/ 5042263 h 5042263"/>
              <a:gd name="connsiteX5" fmla="*/ 0 w 3853240"/>
              <a:gd name="connsiteY5" fmla="*/ 4750518 h 5042263"/>
              <a:gd name="connsiteX6" fmla="*/ 0 w 3853240"/>
              <a:gd name="connsiteY6" fmla="*/ 291745 h 5042263"/>
              <a:gd name="connsiteX7" fmla="*/ 291745 w 3853240"/>
              <a:gd name="connsiteY7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3240" h="5042263">
                <a:moveTo>
                  <a:pt x="291745" y="0"/>
                </a:moveTo>
                <a:lnTo>
                  <a:pt x="2576120" y="0"/>
                </a:lnTo>
                <a:lnTo>
                  <a:pt x="3853240" y="2547258"/>
                </a:lnTo>
                <a:lnTo>
                  <a:pt x="2602318" y="5042263"/>
                </a:lnTo>
                <a:lnTo>
                  <a:pt x="291745" y="5042263"/>
                </a:lnTo>
                <a:cubicBezTo>
                  <a:pt x="130619" y="5042263"/>
                  <a:pt x="0" y="4911644"/>
                  <a:pt x="0" y="4750518"/>
                </a:cubicBezTo>
                <a:lnTo>
                  <a:pt x="0" y="291745"/>
                </a:lnTo>
                <a:cubicBezTo>
                  <a:pt x="0" y="130619"/>
                  <a:pt x="130619" y="0"/>
                  <a:pt x="291745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B7E15E2-941A-2A44-9B0E-794D9F835358}"/>
              </a:ext>
            </a:extLst>
          </p:cNvPr>
          <p:cNvSpPr/>
          <p:nvPr/>
        </p:nvSpPr>
        <p:spPr>
          <a:xfrm>
            <a:off x="2703089" y="2183382"/>
            <a:ext cx="2788635" cy="2521132"/>
          </a:xfrm>
          <a:custGeom>
            <a:avLst/>
            <a:gdLst>
              <a:gd name="connsiteX0" fmla="*/ 0 w 4319179"/>
              <a:gd name="connsiteY0" fmla="*/ 0 h 5042263"/>
              <a:gd name="connsiteX1" fmla="*/ 3042059 w 4319179"/>
              <a:gd name="connsiteY1" fmla="*/ 0 h 5042263"/>
              <a:gd name="connsiteX2" fmla="*/ 4319179 w 4319179"/>
              <a:gd name="connsiteY2" fmla="*/ 2547258 h 5042263"/>
              <a:gd name="connsiteX3" fmla="*/ 3068257 w 4319179"/>
              <a:gd name="connsiteY3" fmla="*/ 5042263 h 5042263"/>
              <a:gd name="connsiteX4" fmla="*/ 26198 w 4319179"/>
              <a:gd name="connsiteY4" fmla="*/ 5042263 h 5042263"/>
              <a:gd name="connsiteX5" fmla="*/ 1277120 w 4319179"/>
              <a:gd name="connsiteY5" fmla="*/ 2547258 h 5042263"/>
              <a:gd name="connsiteX6" fmla="*/ 0 w 4319179"/>
              <a:gd name="connsiteY6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179" h="5042263">
                <a:moveTo>
                  <a:pt x="0" y="0"/>
                </a:moveTo>
                <a:lnTo>
                  <a:pt x="3042059" y="0"/>
                </a:lnTo>
                <a:lnTo>
                  <a:pt x="4319179" y="2547258"/>
                </a:lnTo>
                <a:lnTo>
                  <a:pt x="3068257" y="5042263"/>
                </a:lnTo>
                <a:lnTo>
                  <a:pt x="26198" y="5042263"/>
                </a:lnTo>
                <a:lnTo>
                  <a:pt x="1277120" y="2547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04FFD14-0D39-494C-8493-685BF0B30A78}"/>
              </a:ext>
            </a:extLst>
          </p:cNvPr>
          <p:cNvSpPr/>
          <p:nvPr/>
        </p:nvSpPr>
        <p:spPr>
          <a:xfrm>
            <a:off x="4692554" y="2189432"/>
            <a:ext cx="2288288" cy="2521132"/>
          </a:xfrm>
          <a:custGeom>
            <a:avLst/>
            <a:gdLst>
              <a:gd name="connsiteX0" fmla="*/ 0 w 4319179"/>
              <a:gd name="connsiteY0" fmla="*/ 0 h 5042263"/>
              <a:gd name="connsiteX1" fmla="*/ 3042059 w 4319179"/>
              <a:gd name="connsiteY1" fmla="*/ 0 h 5042263"/>
              <a:gd name="connsiteX2" fmla="*/ 4319179 w 4319179"/>
              <a:gd name="connsiteY2" fmla="*/ 2547258 h 5042263"/>
              <a:gd name="connsiteX3" fmla="*/ 3068257 w 4319179"/>
              <a:gd name="connsiteY3" fmla="*/ 5042263 h 5042263"/>
              <a:gd name="connsiteX4" fmla="*/ 26198 w 4319179"/>
              <a:gd name="connsiteY4" fmla="*/ 5042263 h 5042263"/>
              <a:gd name="connsiteX5" fmla="*/ 1277120 w 4319179"/>
              <a:gd name="connsiteY5" fmla="*/ 2547258 h 5042263"/>
              <a:gd name="connsiteX6" fmla="*/ 0 w 4319179"/>
              <a:gd name="connsiteY6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179" h="5042263">
                <a:moveTo>
                  <a:pt x="0" y="0"/>
                </a:moveTo>
                <a:lnTo>
                  <a:pt x="3042059" y="0"/>
                </a:lnTo>
                <a:lnTo>
                  <a:pt x="4319179" y="2547258"/>
                </a:lnTo>
                <a:lnTo>
                  <a:pt x="3068257" y="5042263"/>
                </a:lnTo>
                <a:lnTo>
                  <a:pt x="26198" y="5042263"/>
                </a:lnTo>
                <a:lnTo>
                  <a:pt x="1277120" y="2547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EABE9D2-938D-6348-8AE9-5E3C619E2C25}"/>
              </a:ext>
            </a:extLst>
          </p:cNvPr>
          <p:cNvSpPr/>
          <p:nvPr/>
        </p:nvSpPr>
        <p:spPr>
          <a:xfrm>
            <a:off x="6290510" y="2189432"/>
            <a:ext cx="1918422" cy="2521132"/>
          </a:xfrm>
          <a:custGeom>
            <a:avLst/>
            <a:gdLst>
              <a:gd name="connsiteX0" fmla="*/ 0 w 4319179"/>
              <a:gd name="connsiteY0" fmla="*/ 0 h 5042263"/>
              <a:gd name="connsiteX1" fmla="*/ 3042059 w 4319179"/>
              <a:gd name="connsiteY1" fmla="*/ 0 h 5042263"/>
              <a:gd name="connsiteX2" fmla="*/ 4319179 w 4319179"/>
              <a:gd name="connsiteY2" fmla="*/ 2547258 h 5042263"/>
              <a:gd name="connsiteX3" fmla="*/ 3068257 w 4319179"/>
              <a:gd name="connsiteY3" fmla="*/ 5042263 h 5042263"/>
              <a:gd name="connsiteX4" fmla="*/ 26198 w 4319179"/>
              <a:gd name="connsiteY4" fmla="*/ 5042263 h 5042263"/>
              <a:gd name="connsiteX5" fmla="*/ 1277120 w 4319179"/>
              <a:gd name="connsiteY5" fmla="*/ 2547258 h 5042263"/>
              <a:gd name="connsiteX6" fmla="*/ 0 w 4319179"/>
              <a:gd name="connsiteY6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179" h="5042263">
                <a:moveTo>
                  <a:pt x="0" y="0"/>
                </a:moveTo>
                <a:lnTo>
                  <a:pt x="3042059" y="0"/>
                </a:lnTo>
                <a:lnTo>
                  <a:pt x="4319179" y="2547258"/>
                </a:lnTo>
                <a:lnTo>
                  <a:pt x="3068257" y="5042263"/>
                </a:lnTo>
                <a:lnTo>
                  <a:pt x="26198" y="5042263"/>
                </a:lnTo>
                <a:lnTo>
                  <a:pt x="1277120" y="2547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CE60A5D-858D-6F49-9133-1F0DDD5E5EC7}"/>
              </a:ext>
            </a:extLst>
          </p:cNvPr>
          <p:cNvSpPr/>
          <p:nvPr/>
        </p:nvSpPr>
        <p:spPr>
          <a:xfrm>
            <a:off x="7608403" y="2206188"/>
            <a:ext cx="2159590" cy="2521132"/>
          </a:xfrm>
          <a:custGeom>
            <a:avLst/>
            <a:gdLst>
              <a:gd name="connsiteX0" fmla="*/ 0 w 4319180"/>
              <a:gd name="connsiteY0" fmla="*/ 0 h 5042263"/>
              <a:gd name="connsiteX1" fmla="*/ 3042060 w 4319180"/>
              <a:gd name="connsiteY1" fmla="*/ 0 h 5042263"/>
              <a:gd name="connsiteX2" fmla="*/ 4319180 w 4319180"/>
              <a:gd name="connsiteY2" fmla="*/ 2547258 h 5042263"/>
              <a:gd name="connsiteX3" fmla="*/ 3068258 w 4319180"/>
              <a:gd name="connsiteY3" fmla="*/ 5042263 h 5042263"/>
              <a:gd name="connsiteX4" fmla="*/ 26198 w 4319180"/>
              <a:gd name="connsiteY4" fmla="*/ 5042263 h 5042263"/>
              <a:gd name="connsiteX5" fmla="*/ 1277120 w 4319180"/>
              <a:gd name="connsiteY5" fmla="*/ 2547258 h 5042263"/>
              <a:gd name="connsiteX6" fmla="*/ 0 w 4319180"/>
              <a:gd name="connsiteY6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9180" h="5042263">
                <a:moveTo>
                  <a:pt x="0" y="0"/>
                </a:moveTo>
                <a:lnTo>
                  <a:pt x="3042060" y="0"/>
                </a:lnTo>
                <a:lnTo>
                  <a:pt x="4319180" y="2547258"/>
                </a:lnTo>
                <a:lnTo>
                  <a:pt x="3068258" y="5042263"/>
                </a:lnTo>
                <a:lnTo>
                  <a:pt x="26198" y="5042263"/>
                </a:lnTo>
                <a:lnTo>
                  <a:pt x="1277120" y="25472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712C416-BD67-3A49-B542-1E91ACBB0291}"/>
              </a:ext>
            </a:extLst>
          </p:cNvPr>
          <p:cNvSpPr/>
          <p:nvPr/>
        </p:nvSpPr>
        <p:spPr>
          <a:xfrm>
            <a:off x="9116155" y="2221815"/>
            <a:ext cx="1969731" cy="2521132"/>
          </a:xfrm>
          <a:custGeom>
            <a:avLst/>
            <a:gdLst>
              <a:gd name="connsiteX0" fmla="*/ 0 w 3791848"/>
              <a:gd name="connsiteY0" fmla="*/ 0 h 5042263"/>
              <a:gd name="connsiteX1" fmla="*/ 3500104 w 3791848"/>
              <a:gd name="connsiteY1" fmla="*/ 0 h 5042263"/>
              <a:gd name="connsiteX2" fmla="*/ 3791848 w 3791848"/>
              <a:gd name="connsiteY2" fmla="*/ 291745 h 5042263"/>
              <a:gd name="connsiteX3" fmla="*/ 3791848 w 3791848"/>
              <a:gd name="connsiteY3" fmla="*/ 4750518 h 5042263"/>
              <a:gd name="connsiteX4" fmla="*/ 3500104 w 3791848"/>
              <a:gd name="connsiteY4" fmla="*/ 5042263 h 5042263"/>
              <a:gd name="connsiteX5" fmla="*/ 26198 w 3791848"/>
              <a:gd name="connsiteY5" fmla="*/ 5042263 h 5042263"/>
              <a:gd name="connsiteX6" fmla="*/ 1277120 w 3791848"/>
              <a:gd name="connsiteY6" fmla="*/ 2547258 h 5042263"/>
              <a:gd name="connsiteX7" fmla="*/ 0 w 3791848"/>
              <a:gd name="connsiteY7" fmla="*/ 0 h 504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91848" h="5042263">
                <a:moveTo>
                  <a:pt x="0" y="0"/>
                </a:moveTo>
                <a:lnTo>
                  <a:pt x="3500104" y="0"/>
                </a:lnTo>
                <a:cubicBezTo>
                  <a:pt x="3661232" y="0"/>
                  <a:pt x="3791848" y="130619"/>
                  <a:pt x="3791848" y="291745"/>
                </a:cubicBezTo>
                <a:lnTo>
                  <a:pt x="3791848" y="4750518"/>
                </a:lnTo>
                <a:cubicBezTo>
                  <a:pt x="3791848" y="4911644"/>
                  <a:pt x="3661232" y="5042263"/>
                  <a:pt x="3500104" y="5042263"/>
                </a:cubicBezTo>
                <a:lnTo>
                  <a:pt x="26198" y="5042263"/>
                </a:lnTo>
                <a:lnTo>
                  <a:pt x="1277120" y="2547258"/>
                </a:lnTo>
                <a:lnTo>
                  <a:pt x="0" y="0"/>
                </a:lnTo>
                <a:close/>
              </a:path>
            </a:pathLst>
          </a:custGeom>
          <a:solidFill>
            <a:srgbClr val="89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EC869-A55C-3A4E-896B-3F66923F125F}"/>
              </a:ext>
            </a:extLst>
          </p:cNvPr>
          <p:cNvSpPr txBox="1"/>
          <p:nvPr/>
        </p:nvSpPr>
        <p:spPr>
          <a:xfrm rot="16200000">
            <a:off x="800903" y="2974915"/>
            <a:ext cx="2678938" cy="10464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PROMOÇÃO  de SAUDE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PREVENÇÃO  PRIMÁRIA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VACINA CONTRA O HPV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RASTREIO ORGANIZADO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Teste HPV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43142E-EB28-4A48-BFDD-4338BBCADAE6}"/>
              </a:ext>
            </a:extLst>
          </p:cNvPr>
          <p:cNvSpPr txBox="1"/>
          <p:nvPr/>
        </p:nvSpPr>
        <p:spPr>
          <a:xfrm rot="16200000">
            <a:off x="2788575" y="2736274"/>
            <a:ext cx="2472471" cy="147732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INVESTIGAÇÃO CASOS POSITIVOS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diagnóstico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  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  TTO LESÃO PRECUSSORA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E 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investigação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suspeita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de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lesão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invasora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nos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 CASOS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SINTOMÁTICOs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FC21EF-1BF2-7A49-A100-2B10E2AA3043}"/>
              </a:ext>
            </a:extLst>
          </p:cNvPr>
          <p:cNvSpPr txBox="1"/>
          <p:nvPr/>
        </p:nvSpPr>
        <p:spPr>
          <a:xfrm rot="16200000">
            <a:off x="4769817" y="2802650"/>
            <a:ext cx="2064090" cy="116955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CONFIRMAÇÃO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 DIAGNÓSTICA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ESTADIAMENTO  E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League Spartan" charset="0"/>
                <a:cs typeface="Poppins" pitchFamily="2" charset="77"/>
              </a:rPr>
              <a:t>PLANO DE TRATAMENTO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3F6161-428B-6645-B370-631FA699AB67}"/>
              </a:ext>
            </a:extLst>
          </p:cNvPr>
          <p:cNvSpPr txBox="1"/>
          <p:nvPr/>
        </p:nvSpPr>
        <p:spPr>
          <a:xfrm rot="16200000">
            <a:off x="6238671" y="3072090"/>
            <a:ext cx="216116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CUIDADO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ESPECIALIZADO DE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 QUALIDADE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723E1C-0ABE-7A43-88ED-B4BDB5755CF3}"/>
              </a:ext>
            </a:extLst>
          </p:cNvPr>
          <p:cNvSpPr txBox="1"/>
          <p:nvPr/>
        </p:nvSpPr>
        <p:spPr>
          <a:xfrm rot="16200000">
            <a:off x="7463335" y="3043219"/>
            <a:ext cx="2218911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CUIDADO APÓS TTO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INICIAL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SOBREVVIENTES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086FB-2D6B-0642-B59C-55DC5DCB3928}"/>
              </a:ext>
            </a:extLst>
          </p:cNvPr>
          <p:cNvSpPr txBox="1"/>
          <p:nvPr/>
        </p:nvSpPr>
        <p:spPr>
          <a:xfrm rot="16200000">
            <a:off x="9093342" y="3026051"/>
            <a:ext cx="2545890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MANEJO DOENÇA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RECORRENTE OU 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METÁSTATICA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CUIDADOS FIM DE VIDA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01D4A4-2214-9B44-A04F-FDE60720A95F}"/>
              </a:ext>
            </a:extLst>
          </p:cNvPr>
          <p:cNvCxnSpPr/>
          <p:nvPr/>
        </p:nvCxnSpPr>
        <p:spPr>
          <a:xfrm flipH="1">
            <a:off x="1123633" y="5994400"/>
            <a:ext cx="9372623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2D79518-B63D-8A41-A3C3-CB1F8F60744F}"/>
              </a:ext>
            </a:extLst>
          </p:cNvPr>
          <p:cNvCxnSpPr>
            <a:cxnSpLocks/>
          </p:cNvCxnSpPr>
          <p:nvPr/>
        </p:nvCxnSpPr>
        <p:spPr>
          <a:xfrm flipV="1">
            <a:off x="1140778" y="3911600"/>
            <a:ext cx="0" cy="208153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9952A2-275A-B645-ABAC-2D0C163956A5}"/>
              </a:ext>
            </a:extLst>
          </p:cNvPr>
          <p:cNvCxnSpPr>
            <a:cxnSpLocks/>
          </p:cNvCxnSpPr>
          <p:nvPr/>
        </p:nvCxnSpPr>
        <p:spPr>
          <a:xfrm>
            <a:off x="1123633" y="3911600"/>
            <a:ext cx="466725" cy="0"/>
          </a:xfrm>
          <a:prstGeom prst="line">
            <a:avLst/>
          </a:prstGeom>
          <a:ln w="635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40">
            <a:extLst>
              <a:ext uri="{FF2B5EF4-FFF2-40B4-BE49-F238E27FC236}">
                <a16:creationId xmlns:a16="http://schemas.microsoft.com/office/drawing/2014/main" id="{13ABA494-77A2-41FB-8C4F-5BA32ABA8661}"/>
              </a:ext>
            </a:extLst>
          </p:cNvPr>
          <p:cNvSpPr/>
          <p:nvPr/>
        </p:nvSpPr>
        <p:spPr>
          <a:xfrm rot="5400000">
            <a:off x="4754381" y="4249794"/>
            <a:ext cx="475902" cy="1377592"/>
          </a:xfrm>
          <a:prstGeom prst="rightBrace">
            <a:avLst>
              <a:gd name="adj1" fmla="val 50708"/>
              <a:gd name="adj2" fmla="val 50000"/>
            </a:avLst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F5065C-5231-478D-84B2-D42F96A35707}"/>
              </a:ext>
            </a:extLst>
          </p:cNvPr>
          <p:cNvSpPr txBox="1"/>
          <p:nvPr/>
        </p:nvSpPr>
        <p:spPr>
          <a:xfrm>
            <a:off x="4591711" y="5255393"/>
            <a:ext cx="4395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DIAS :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INVESTIGAÇÃO CASOS SUSPEITOS P/ resultado BIOPSIA   </a:t>
            </a:r>
          </a:p>
        </p:txBody>
      </p:sp>
      <p:sp>
        <p:nvSpPr>
          <p:cNvPr id="24" name="Right Brace 40">
            <a:extLst>
              <a:ext uri="{FF2B5EF4-FFF2-40B4-BE49-F238E27FC236}">
                <a16:creationId xmlns:a16="http://schemas.microsoft.com/office/drawing/2014/main" id="{8DE0217F-11D1-4427-9C13-C703535D7017}"/>
              </a:ext>
            </a:extLst>
          </p:cNvPr>
          <p:cNvSpPr/>
          <p:nvPr/>
        </p:nvSpPr>
        <p:spPr>
          <a:xfrm rot="5400000">
            <a:off x="5557862" y="3486978"/>
            <a:ext cx="507944" cy="2895754"/>
          </a:xfrm>
          <a:prstGeom prst="rightBrace">
            <a:avLst>
              <a:gd name="adj1" fmla="val 50708"/>
              <a:gd name="adj2" fmla="val 50000"/>
            </a:avLst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7AD223-59C1-465F-9E2B-FC4E43E3788B}"/>
              </a:ext>
            </a:extLst>
          </p:cNvPr>
          <p:cNvSpPr txBox="1"/>
          <p:nvPr/>
        </p:nvSpPr>
        <p:spPr>
          <a:xfrm>
            <a:off x="5801862" y="4971976"/>
            <a:ext cx="4164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DIAS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CONFIMAÇÃO DO  DIAGNÓSTICO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CF0229-3D98-49F1-850B-A33DEBFBBE79}"/>
              </a:ext>
            </a:extLst>
          </p:cNvPr>
          <p:cNvSpPr/>
          <p:nvPr/>
        </p:nvSpPr>
        <p:spPr>
          <a:xfrm>
            <a:off x="5478359" y="1917931"/>
            <a:ext cx="5585322" cy="3040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League Spartan" charset="0"/>
                <a:cs typeface="Poppins" pitchFamily="2" charset="77"/>
              </a:rPr>
              <a:t>CUIDADO ONCOLÓGICO ESPECIALIZADO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17795E8-931B-49BD-A1EA-0840941657DF}"/>
              </a:ext>
            </a:extLst>
          </p:cNvPr>
          <p:cNvSpPr/>
          <p:nvPr/>
        </p:nvSpPr>
        <p:spPr>
          <a:xfrm>
            <a:off x="1443773" y="1905748"/>
            <a:ext cx="1833043" cy="31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ATENÇÃO PRIMÁRIA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207DBA7-F238-40C0-A7DD-6850520B6F91}"/>
              </a:ext>
            </a:extLst>
          </p:cNvPr>
          <p:cNvSpPr txBox="1"/>
          <p:nvPr/>
        </p:nvSpPr>
        <p:spPr>
          <a:xfrm>
            <a:off x="1478917" y="5808464"/>
            <a:ext cx="9808110" cy="369332"/>
          </a:xfrm>
          <a:prstGeom prst="rect">
            <a:avLst/>
          </a:prstGeom>
          <a:solidFill>
            <a:srgbClr val="EDA7D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CUIDADOS DE SUPORTE – EQUIPE MULTIDISCIPLINAR CAPACITADA 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E42A053-B68F-4BB0-A13E-EABDABA5E6E2}"/>
              </a:ext>
            </a:extLst>
          </p:cNvPr>
          <p:cNvSpPr/>
          <p:nvPr/>
        </p:nvSpPr>
        <p:spPr>
          <a:xfrm>
            <a:off x="1478916" y="6179016"/>
            <a:ext cx="9808109" cy="5006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CUIDADOS PALIATIVOS PRECOCE S/N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EB06FFE-26D5-4746-B9CB-5E23C3C246C6}"/>
              </a:ext>
            </a:extLst>
          </p:cNvPr>
          <p:cNvSpPr/>
          <p:nvPr/>
        </p:nvSpPr>
        <p:spPr>
          <a:xfrm>
            <a:off x="1463522" y="1008179"/>
            <a:ext cx="9600160" cy="391403"/>
          </a:xfrm>
          <a:prstGeom prst="rect">
            <a:avLst/>
          </a:prstGeom>
          <a:solidFill>
            <a:srgbClr val="F9CFD5"/>
          </a:solidFill>
          <a:ln>
            <a:solidFill>
              <a:srgbClr val="AE4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EDUCAÇÃO EM SAÚDE E EDUCAÇÃO PERMANENTE PROFISSIONAIS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9EE71FD-3E61-41AB-B82D-C15BA2A1934E}"/>
              </a:ext>
            </a:extLst>
          </p:cNvPr>
          <p:cNvSpPr/>
          <p:nvPr/>
        </p:nvSpPr>
        <p:spPr>
          <a:xfrm>
            <a:off x="1463521" y="1406061"/>
            <a:ext cx="9600160" cy="238124"/>
          </a:xfrm>
          <a:prstGeom prst="rect">
            <a:avLst/>
          </a:prstGeom>
          <a:solidFill>
            <a:srgbClr val="FA7B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COMUNICAÇÃO –TRANSIÇÃO CUIDADO - REAVALIAÇÃO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D02253-687B-8BF0-58A4-B1E7E4D6B32E}"/>
              </a:ext>
            </a:extLst>
          </p:cNvPr>
          <p:cNvSpPr/>
          <p:nvPr/>
        </p:nvSpPr>
        <p:spPr>
          <a:xfrm>
            <a:off x="1478916" y="1627668"/>
            <a:ext cx="9600160" cy="293876"/>
          </a:xfrm>
          <a:prstGeom prst="rect">
            <a:avLst/>
          </a:prstGeom>
          <a:solidFill>
            <a:srgbClr val="AE4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DADOS –SISTEMA DE INFORMAÇÃO  -</a:t>
            </a:r>
            <a:r>
              <a:rPr kumimoji="0" lang="pt-B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chamadas, alertas , resultados, referencia e   contrarreferência  </a:t>
            </a:r>
          </a:p>
        </p:txBody>
      </p:sp>
      <p:sp>
        <p:nvSpPr>
          <p:cNvPr id="13" name="Seta: da Esquerda para a Direita 12">
            <a:extLst>
              <a:ext uri="{FF2B5EF4-FFF2-40B4-BE49-F238E27FC236}">
                <a16:creationId xmlns:a16="http://schemas.microsoft.com/office/drawing/2014/main" id="{BBFBF2F3-8FBF-663D-8193-BCEC2C778BA7}"/>
              </a:ext>
            </a:extLst>
          </p:cNvPr>
          <p:cNvSpPr/>
          <p:nvPr/>
        </p:nvSpPr>
        <p:spPr>
          <a:xfrm>
            <a:off x="10188750" y="1696872"/>
            <a:ext cx="355074" cy="18509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7E48D63-E56A-89B5-1F3E-948115A5B7F9}"/>
              </a:ext>
            </a:extLst>
          </p:cNvPr>
          <p:cNvSpPr/>
          <p:nvPr/>
        </p:nvSpPr>
        <p:spPr>
          <a:xfrm>
            <a:off x="1496063" y="5527798"/>
            <a:ext cx="3227152" cy="2668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RASTREIO ORGANIZADO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6D15112-0AFD-7F6C-F926-BEC9548C388C}"/>
              </a:ext>
            </a:extLst>
          </p:cNvPr>
          <p:cNvSpPr/>
          <p:nvPr/>
        </p:nvSpPr>
        <p:spPr>
          <a:xfrm>
            <a:off x="4740653" y="5536322"/>
            <a:ext cx="2751691" cy="2682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Desconfiar/Ver e tratar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8A5E125-B3AB-15B6-A82F-0BBC075EDA41}"/>
              </a:ext>
            </a:extLst>
          </p:cNvPr>
          <p:cNvSpPr/>
          <p:nvPr/>
        </p:nvSpPr>
        <p:spPr>
          <a:xfrm>
            <a:off x="3296564" y="1920186"/>
            <a:ext cx="2159590" cy="3040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NIVEL SECUNDÁRIO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1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1">
            <a:extLst>
              <a:ext uri="{FF2B5EF4-FFF2-40B4-BE49-F238E27FC236}">
                <a16:creationId xmlns:a16="http://schemas.microsoft.com/office/drawing/2014/main" id="{ADB4C743-3AC8-5C47-BD24-1603030C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02" y="469900"/>
            <a:ext cx="3195455" cy="1995022"/>
          </a:xfrm>
          <a:custGeom>
            <a:avLst/>
            <a:gdLst>
              <a:gd name="T0" fmla="*/ 1860 w 9060"/>
              <a:gd name="T1" fmla="*/ 3720 h 5659"/>
              <a:gd name="T2" fmla="*/ 1860 w 9060"/>
              <a:gd name="T3" fmla="*/ 3720 h 5659"/>
              <a:gd name="T4" fmla="*/ 3719 w 9060"/>
              <a:gd name="T5" fmla="*/ 5658 h 5659"/>
              <a:gd name="T6" fmla="*/ 3719 w 9060"/>
              <a:gd name="T7" fmla="*/ 5658 h 5659"/>
              <a:gd name="T8" fmla="*/ 6994 w 9060"/>
              <a:gd name="T9" fmla="*/ 4128 h 5659"/>
              <a:gd name="T10" fmla="*/ 6994 w 9060"/>
              <a:gd name="T11" fmla="*/ 4128 h 5659"/>
              <a:gd name="T12" fmla="*/ 9058 w 9060"/>
              <a:gd name="T13" fmla="*/ 2068 h 5659"/>
              <a:gd name="T14" fmla="*/ 9058 w 9060"/>
              <a:gd name="T15" fmla="*/ 2068 h 5659"/>
              <a:gd name="T16" fmla="*/ 6998 w 9060"/>
              <a:gd name="T17" fmla="*/ 3 h 5659"/>
              <a:gd name="T18" fmla="*/ 6998 w 9060"/>
              <a:gd name="T19" fmla="*/ 3 h 5659"/>
              <a:gd name="T20" fmla="*/ 0 w 9060"/>
              <a:gd name="T21" fmla="*/ 3755 h 5659"/>
              <a:gd name="T22" fmla="*/ 0 w 9060"/>
              <a:gd name="T23" fmla="*/ 3755 h 5659"/>
              <a:gd name="T24" fmla="*/ 1860 w 9060"/>
              <a:gd name="T25" fmla="*/ 3720 h 5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60" h="5659">
                <a:moveTo>
                  <a:pt x="1860" y="3720"/>
                </a:moveTo>
                <a:lnTo>
                  <a:pt x="1860" y="3720"/>
                </a:lnTo>
                <a:cubicBezTo>
                  <a:pt x="2797" y="4025"/>
                  <a:pt x="3469" y="4774"/>
                  <a:pt x="3719" y="5658"/>
                </a:cubicBezTo>
                <a:lnTo>
                  <a:pt x="3719" y="5658"/>
                </a:lnTo>
                <a:cubicBezTo>
                  <a:pt x="4502" y="4722"/>
                  <a:pt x="5679" y="4127"/>
                  <a:pt x="6994" y="4128"/>
                </a:cubicBezTo>
                <a:lnTo>
                  <a:pt x="6994" y="4128"/>
                </a:lnTo>
                <a:cubicBezTo>
                  <a:pt x="8133" y="4130"/>
                  <a:pt x="9057" y="3207"/>
                  <a:pt x="9058" y="2068"/>
                </a:cubicBezTo>
                <a:lnTo>
                  <a:pt x="9058" y="2068"/>
                </a:lnTo>
                <a:cubicBezTo>
                  <a:pt x="9059" y="929"/>
                  <a:pt x="8137" y="4"/>
                  <a:pt x="6998" y="3"/>
                </a:cubicBezTo>
                <a:lnTo>
                  <a:pt x="6998" y="3"/>
                </a:lnTo>
                <a:cubicBezTo>
                  <a:pt x="4077" y="0"/>
                  <a:pt x="1504" y="1491"/>
                  <a:pt x="0" y="3755"/>
                </a:cubicBezTo>
                <a:lnTo>
                  <a:pt x="0" y="3755"/>
                </a:lnTo>
                <a:cubicBezTo>
                  <a:pt x="579" y="3543"/>
                  <a:pt x="1229" y="3514"/>
                  <a:pt x="1860" y="3720"/>
                </a:cubicBezTo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B6163727-D406-754F-A5BB-966705587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576" y="579760"/>
            <a:ext cx="2377542" cy="2977760"/>
          </a:xfrm>
          <a:custGeom>
            <a:avLst/>
            <a:gdLst>
              <a:gd name="T0" fmla="*/ 1269 w 6743"/>
              <a:gd name="T1" fmla="*/ 1759 h 8446"/>
              <a:gd name="T2" fmla="*/ 1269 w 6743"/>
              <a:gd name="T3" fmla="*/ 1759 h 8446"/>
              <a:gd name="T4" fmla="*/ 0 w 6743"/>
              <a:gd name="T5" fmla="*/ 4126 h 8446"/>
              <a:gd name="T6" fmla="*/ 0 w 6743"/>
              <a:gd name="T7" fmla="*/ 4126 h 8446"/>
              <a:gd name="T8" fmla="*/ 2468 w 6743"/>
              <a:gd name="T9" fmla="*/ 6773 h 8446"/>
              <a:gd name="T10" fmla="*/ 2468 w 6743"/>
              <a:gd name="T11" fmla="*/ 6773 h 8446"/>
              <a:gd name="T12" fmla="*/ 5064 w 6743"/>
              <a:gd name="T13" fmla="*/ 8095 h 8446"/>
              <a:gd name="T14" fmla="*/ 5064 w 6743"/>
              <a:gd name="T15" fmla="*/ 8095 h 8446"/>
              <a:gd name="T16" fmla="*/ 6391 w 6743"/>
              <a:gd name="T17" fmla="*/ 5498 h 8446"/>
              <a:gd name="T18" fmla="*/ 6392 w 6743"/>
              <a:gd name="T19" fmla="*/ 5498 h 8446"/>
              <a:gd name="T20" fmla="*/ 6392 w 6743"/>
              <a:gd name="T21" fmla="*/ 5498 h 8446"/>
              <a:gd name="T22" fmla="*/ 659 w 6743"/>
              <a:gd name="T23" fmla="*/ 0 h 8446"/>
              <a:gd name="T24" fmla="*/ 659 w 6743"/>
              <a:gd name="T25" fmla="*/ 0 h 8446"/>
              <a:gd name="T26" fmla="*/ 1269 w 6743"/>
              <a:gd name="T27" fmla="*/ 1759 h 8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43" h="8446">
                <a:moveTo>
                  <a:pt x="1269" y="1759"/>
                </a:moveTo>
                <a:lnTo>
                  <a:pt x="1269" y="1759"/>
                </a:lnTo>
                <a:cubicBezTo>
                  <a:pt x="1267" y="2745"/>
                  <a:pt x="763" y="3615"/>
                  <a:pt x="0" y="4126"/>
                </a:cubicBezTo>
                <a:lnTo>
                  <a:pt x="0" y="4126"/>
                </a:lnTo>
                <a:cubicBezTo>
                  <a:pt x="1168" y="4596"/>
                  <a:pt x="2079" y="5567"/>
                  <a:pt x="2468" y="6773"/>
                </a:cubicBezTo>
                <a:lnTo>
                  <a:pt x="2468" y="6773"/>
                </a:lnTo>
                <a:cubicBezTo>
                  <a:pt x="2821" y="7854"/>
                  <a:pt x="3982" y="8445"/>
                  <a:pt x="5064" y="8095"/>
                </a:cubicBezTo>
                <a:lnTo>
                  <a:pt x="5064" y="8095"/>
                </a:lnTo>
                <a:cubicBezTo>
                  <a:pt x="6148" y="7745"/>
                  <a:pt x="6742" y="6581"/>
                  <a:pt x="6391" y="5498"/>
                </a:cubicBezTo>
                <a:lnTo>
                  <a:pt x="6392" y="5498"/>
                </a:lnTo>
                <a:lnTo>
                  <a:pt x="6392" y="5498"/>
                </a:lnTo>
                <a:cubicBezTo>
                  <a:pt x="5530" y="2834"/>
                  <a:pt x="3372" y="754"/>
                  <a:pt x="659" y="0"/>
                </a:cubicBezTo>
                <a:lnTo>
                  <a:pt x="659" y="0"/>
                </a:lnTo>
                <a:cubicBezTo>
                  <a:pt x="1040" y="485"/>
                  <a:pt x="1269" y="1095"/>
                  <a:pt x="1269" y="175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0D50D4F8-2B5F-1346-9663-D24CEAAD8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608" y="1729533"/>
            <a:ext cx="1844710" cy="3521736"/>
          </a:xfrm>
          <a:custGeom>
            <a:avLst/>
            <a:gdLst>
              <a:gd name="T0" fmla="*/ 2361 w 4781"/>
              <a:gd name="T1" fmla="*/ 7710 h 9489"/>
              <a:gd name="T2" fmla="*/ 2361 w 4781"/>
              <a:gd name="T3" fmla="*/ 7710 h 9489"/>
              <a:gd name="T4" fmla="*/ 4780 w 4781"/>
              <a:gd name="T5" fmla="*/ 6540 h 9489"/>
              <a:gd name="T6" fmla="*/ 4780 w 4781"/>
              <a:gd name="T7" fmla="*/ 6540 h 9489"/>
              <a:gd name="T8" fmla="*/ 4127 w 4781"/>
              <a:gd name="T9" fmla="*/ 4271 h 9489"/>
              <a:gd name="T10" fmla="*/ 4127 w 4781"/>
              <a:gd name="T11" fmla="*/ 4271 h 9489"/>
              <a:gd name="T12" fmla="*/ 4337 w 4781"/>
              <a:gd name="T13" fmla="*/ 2951 h 9489"/>
              <a:gd name="T14" fmla="*/ 4337 w 4781"/>
              <a:gd name="T15" fmla="*/ 2951 h 9489"/>
              <a:gd name="T16" fmla="*/ 3015 w 4781"/>
              <a:gd name="T17" fmla="*/ 353 h 9489"/>
              <a:gd name="T18" fmla="*/ 3015 w 4781"/>
              <a:gd name="T19" fmla="*/ 353 h 9489"/>
              <a:gd name="T20" fmla="*/ 414 w 4781"/>
              <a:gd name="T21" fmla="*/ 1675 h 9489"/>
              <a:gd name="T22" fmla="*/ 414 w 4781"/>
              <a:gd name="T23" fmla="*/ 1675 h 9489"/>
              <a:gd name="T24" fmla="*/ 414 w 4781"/>
              <a:gd name="T25" fmla="*/ 1675 h 9489"/>
              <a:gd name="T26" fmla="*/ 2 w 4781"/>
              <a:gd name="T27" fmla="*/ 4267 h 9489"/>
              <a:gd name="T28" fmla="*/ 2 w 4781"/>
              <a:gd name="T29" fmla="*/ 4267 h 9489"/>
              <a:gd name="T30" fmla="*/ 1820 w 4781"/>
              <a:gd name="T31" fmla="*/ 9488 h 9489"/>
              <a:gd name="T32" fmla="*/ 1820 w 4781"/>
              <a:gd name="T33" fmla="*/ 9488 h 9489"/>
              <a:gd name="T34" fmla="*/ 2361 w 4781"/>
              <a:gd name="T35" fmla="*/ 7710 h 9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781" h="9489">
                <a:moveTo>
                  <a:pt x="2361" y="7710"/>
                </a:moveTo>
                <a:lnTo>
                  <a:pt x="2361" y="7710"/>
                </a:lnTo>
                <a:cubicBezTo>
                  <a:pt x="2942" y="6913"/>
                  <a:pt x="3861" y="6505"/>
                  <a:pt x="4780" y="6540"/>
                </a:cubicBezTo>
                <a:lnTo>
                  <a:pt x="4780" y="6540"/>
                </a:lnTo>
                <a:cubicBezTo>
                  <a:pt x="4366" y="5883"/>
                  <a:pt x="4126" y="5104"/>
                  <a:pt x="4127" y="4271"/>
                </a:cubicBezTo>
                <a:lnTo>
                  <a:pt x="4127" y="4271"/>
                </a:lnTo>
                <a:cubicBezTo>
                  <a:pt x="4127" y="3810"/>
                  <a:pt x="4202" y="3367"/>
                  <a:pt x="4337" y="2951"/>
                </a:cubicBezTo>
                <a:lnTo>
                  <a:pt x="4337" y="2951"/>
                </a:lnTo>
                <a:cubicBezTo>
                  <a:pt x="4688" y="1869"/>
                  <a:pt x="4097" y="706"/>
                  <a:pt x="3015" y="353"/>
                </a:cubicBezTo>
                <a:lnTo>
                  <a:pt x="3015" y="353"/>
                </a:lnTo>
                <a:cubicBezTo>
                  <a:pt x="1933" y="0"/>
                  <a:pt x="768" y="592"/>
                  <a:pt x="414" y="1675"/>
                </a:cubicBezTo>
                <a:lnTo>
                  <a:pt x="414" y="1675"/>
                </a:lnTo>
                <a:lnTo>
                  <a:pt x="414" y="1675"/>
                </a:lnTo>
                <a:cubicBezTo>
                  <a:pt x="148" y="2491"/>
                  <a:pt x="3" y="3362"/>
                  <a:pt x="2" y="4267"/>
                </a:cubicBezTo>
                <a:lnTo>
                  <a:pt x="2" y="4267"/>
                </a:lnTo>
                <a:cubicBezTo>
                  <a:pt x="0" y="6240"/>
                  <a:pt x="681" y="8053"/>
                  <a:pt x="1820" y="9488"/>
                </a:cubicBezTo>
                <a:lnTo>
                  <a:pt x="1820" y="9488"/>
                </a:lnTo>
                <a:cubicBezTo>
                  <a:pt x="1798" y="8872"/>
                  <a:pt x="1971" y="8245"/>
                  <a:pt x="2361" y="771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EAF31318-494F-144C-85C8-161E9028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372" y="3303047"/>
            <a:ext cx="2473951" cy="2755400"/>
          </a:xfrm>
          <a:custGeom>
            <a:avLst/>
            <a:gdLst>
              <a:gd name="T0" fmla="*/ 5523 w 7016"/>
              <a:gd name="T1" fmla="*/ 1121 h 7813"/>
              <a:gd name="T2" fmla="*/ 5523 w 7016"/>
              <a:gd name="T3" fmla="*/ 1121 h 7813"/>
              <a:gd name="T4" fmla="*/ 2879 w 7016"/>
              <a:gd name="T5" fmla="*/ 645 h 7813"/>
              <a:gd name="T6" fmla="*/ 2879 w 7016"/>
              <a:gd name="T7" fmla="*/ 645 h 7813"/>
              <a:gd name="T8" fmla="*/ 1128 w 7016"/>
              <a:gd name="T9" fmla="*/ 3807 h 7813"/>
              <a:gd name="T10" fmla="*/ 1129 w 7016"/>
              <a:gd name="T11" fmla="*/ 3808 h 7813"/>
              <a:gd name="T12" fmla="*/ 1129 w 7016"/>
              <a:gd name="T13" fmla="*/ 3808 h 7813"/>
              <a:gd name="T14" fmla="*/ 669 w 7016"/>
              <a:gd name="T15" fmla="*/ 6689 h 7813"/>
              <a:gd name="T16" fmla="*/ 669 w 7016"/>
              <a:gd name="T17" fmla="*/ 6689 h 7813"/>
              <a:gd name="T18" fmla="*/ 3522 w 7016"/>
              <a:gd name="T19" fmla="*/ 7167 h 7813"/>
              <a:gd name="T20" fmla="*/ 3522 w 7016"/>
              <a:gd name="T21" fmla="*/ 7167 h 7813"/>
              <a:gd name="T22" fmla="*/ 7015 w 7016"/>
              <a:gd name="T23" fmla="*/ 367 h 7813"/>
              <a:gd name="T24" fmla="*/ 7015 w 7016"/>
              <a:gd name="T25" fmla="*/ 367 h 7813"/>
              <a:gd name="T26" fmla="*/ 7006 w 7016"/>
              <a:gd name="T27" fmla="*/ 0 h 7813"/>
              <a:gd name="T28" fmla="*/ 7006 w 7016"/>
              <a:gd name="T29" fmla="*/ 0 h 7813"/>
              <a:gd name="T30" fmla="*/ 5523 w 7016"/>
              <a:gd name="T31" fmla="*/ 1121 h 7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16" h="7813">
                <a:moveTo>
                  <a:pt x="5523" y="1121"/>
                </a:moveTo>
                <a:lnTo>
                  <a:pt x="5523" y="1121"/>
                </a:lnTo>
                <a:cubicBezTo>
                  <a:pt x="4584" y="1425"/>
                  <a:pt x="3601" y="1213"/>
                  <a:pt x="2879" y="645"/>
                </a:cubicBezTo>
                <a:lnTo>
                  <a:pt x="2879" y="645"/>
                </a:lnTo>
                <a:cubicBezTo>
                  <a:pt x="2792" y="1945"/>
                  <a:pt x="2122" y="3086"/>
                  <a:pt x="1128" y="3807"/>
                </a:cubicBezTo>
                <a:lnTo>
                  <a:pt x="1129" y="3808"/>
                </a:lnTo>
                <a:lnTo>
                  <a:pt x="1129" y="3808"/>
                </a:lnTo>
                <a:cubicBezTo>
                  <a:pt x="206" y="4476"/>
                  <a:pt x="0" y="5766"/>
                  <a:pt x="669" y="6689"/>
                </a:cubicBezTo>
                <a:lnTo>
                  <a:pt x="669" y="6689"/>
                </a:lnTo>
                <a:cubicBezTo>
                  <a:pt x="1331" y="7602"/>
                  <a:pt x="2602" y="7812"/>
                  <a:pt x="3522" y="7167"/>
                </a:cubicBezTo>
                <a:lnTo>
                  <a:pt x="3522" y="7167"/>
                </a:lnTo>
                <a:cubicBezTo>
                  <a:pt x="5634" y="5645"/>
                  <a:pt x="7012" y="3168"/>
                  <a:pt x="7015" y="367"/>
                </a:cubicBezTo>
                <a:lnTo>
                  <a:pt x="7015" y="367"/>
                </a:lnTo>
                <a:cubicBezTo>
                  <a:pt x="7015" y="244"/>
                  <a:pt x="7011" y="122"/>
                  <a:pt x="7006" y="0"/>
                </a:cubicBezTo>
                <a:lnTo>
                  <a:pt x="7006" y="0"/>
                </a:lnTo>
                <a:cubicBezTo>
                  <a:pt x="6662" y="510"/>
                  <a:pt x="6154" y="917"/>
                  <a:pt x="5523" y="1121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C3AC8BB1-665F-8440-8062-3C9B065E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254" y="4407074"/>
            <a:ext cx="3170575" cy="1981027"/>
          </a:xfrm>
          <a:custGeom>
            <a:avLst/>
            <a:gdLst>
              <a:gd name="T0" fmla="*/ 7459 w 8990"/>
              <a:gd name="T1" fmla="*/ 4020 h 5616"/>
              <a:gd name="T2" fmla="*/ 7459 w 8990"/>
              <a:gd name="T3" fmla="*/ 4020 h 5616"/>
              <a:gd name="T4" fmla="*/ 7095 w 8990"/>
              <a:gd name="T5" fmla="*/ 1360 h 5616"/>
              <a:gd name="T6" fmla="*/ 7095 w 8990"/>
              <a:gd name="T7" fmla="*/ 1360 h 5616"/>
              <a:gd name="T8" fmla="*/ 6052 w 8990"/>
              <a:gd name="T9" fmla="*/ 1487 h 5616"/>
              <a:gd name="T10" fmla="*/ 6052 w 8990"/>
              <a:gd name="T11" fmla="*/ 1487 h 5616"/>
              <a:gd name="T12" fmla="*/ 3548 w 8990"/>
              <a:gd name="T13" fmla="*/ 670 h 5616"/>
              <a:gd name="T14" fmla="*/ 3547 w 8990"/>
              <a:gd name="T15" fmla="*/ 671 h 5616"/>
              <a:gd name="T16" fmla="*/ 3547 w 8990"/>
              <a:gd name="T17" fmla="*/ 671 h 5616"/>
              <a:gd name="T18" fmla="*/ 666 w 8990"/>
              <a:gd name="T19" fmla="*/ 1124 h 5616"/>
              <a:gd name="T20" fmla="*/ 666 w 8990"/>
              <a:gd name="T21" fmla="*/ 1124 h 5616"/>
              <a:gd name="T22" fmla="*/ 1101 w 8990"/>
              <a:gd name="T23" fmla="*/ 3992 h 5616"/>
              <a:gd name="T24" fmla="*/ 1101 w 8990"/>
              <a:gd name="T25" fmla="*/ 3992 h 5616"/>
              <a:gd name="T26" fmla="*/ 6047 w 8990"/>
              <a:gd name="T27" fmla="*/ 5613 h 5616"/>
              <a:gd name="T28" fmla="*/ 6047 w 8990"/>
              <a:gd name="T29" fmla="*/ 5613 h 5616"/>
              <a:gd name="T30" fmla="*/ 8989 w 8990"/>
              <a:gd name="T31" fmla="*/ 5085 h 5616"/>
              <a:gd name="T32" fmla="*/ 8989 w 8990"/>
              <a:gd name="T33" fmla="*/ 5085 h 5616"/>
              <a:gd name="T34" fmla="*/ 7459 w 8990"/>
              <a:gd name="T35" fmla="*/ 4020 h 5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990" h="5616">
                <a:moveTo>
                  <a:pt x="7459" y="4020"/>
                </a:moveTo>
                <a:lnTo>
                  <a:pt x="7459" y="4020"/>
                </a:lnTo>
                <a:cubicBezTo>
                  <a:pt x="6881" y="3221"/>
                  <a:pt x="6778" y="2222"/>
                  <a:pt x="7095" y="1360"/>
                </a:cubicBezTo>
                <a:lnTo>
                  <a:pt x="7095" y="1360"/>
                </a:lnTo>
                <a:cubicBezTo>
                  <a:pt x="6761" y="1443"/>
                  <a:pt x="6411" y="1488"/>
                  <a:pt x="6052" y="1487"/>
                </a:cubicBezTo>
                <a:lnTo>
                  <a:pt x="6052" y="1487"/>
                </a:lnTo>
                <a:cubicBezTo>
                  <a:pt x="5115" y="1486"/>
                  <a:pt x="4251" y="1183"/>
                  <a:pt x="3548" y="670"/>
                </a:cubicBezTo>
                <a:lnTo>
                  <a:pt x="3547" y="671"/>
                </a:lnTo>
                <a:lnTo>
                  <a:pt x="3547" y="671"/>
                </a:lnTo>
                <a:cubicBezTo>
                  <a:pt x="2627" y="0"/>
                  <a:pt x="1336" y="203"/>
                  <a:pt x="666" y="1124"/>
                </a:cubicBezTo>
                <a:lnTo>
                  <a:pt x="666" y="1124"/>
                </a:lnTo>
                <a:cubicBezTo>
                  <a:pt x="0" y="2038"/>
                  <a:pt x="196" y="3318"/>
                  <a:pt x="1101" y="3992"/>
                </a:cubicBezTo>
                <a:lnTo>
                  <a:pt x="1101" y="3992"/>
                </a:lnTo>
                <a:cubicBezTo>
                  <a:pt x="2488" y="5009"/>
                  <a:pt x="4197" y="5610"/>
                  <a:pt x="6047" y="5613"/>
                </a:cubicBezTo>
                <a:lnTo>
                  <a:pt x="6047" y="5613"/>
                </a:lnTo>
                <a:cubicBezTo>
                  <a:pt x="7082" y="5615"/>
                  <a:pt x="8073" y="5427"/>
                  <a:pt x="8989" y="5085"/>
                </a:cubicBezTo>
                <a:lnTo>
                  <a:pt x="8989" y="5085"/>
                </a:lnTo>
                <a:cubicBezTo>
                  <a:pt x="8394" y="4916"/>
                  <a:pt x="7850" y="4557"/>
                  <a:pt x="7459" y="402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A62410-F8F1-8E40-B564-537AB6E35CB2}"/>
              </a:ext>
            </a:extLst>
          </p:cNvPr>
          <p:cNvSpPr txBox="1"/>
          <p:nvPr/>
        </p:nvSpPr>
        <p:spPr>
          <a:xfrm>
            <a:off x="5061318" y="2240311"/>
            <a:ext cx="2257664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CUIDADO CENTRADO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Poppins" pitchFamily="2" charset="77"/>
                <a:cs typeface="Poppins" pitchFamily="2" charset="77"/>
              </a:rPr>
              <a:t> NA PESSOA </a:t>
            </a:r>
          </a:p>
          <a:p>
            <a:pPr algn="ctr"/>
            <a:endParaRPr lang="en-US" sz="2700" b="1" dirty="0">
              <a:solidFill>
                <a:srgbClr val="7030A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8E080C-BA30-CF44-91F3-D80DE0602BD7}"/>
              </a:ext>
            </a:extLst>
          </p:cNvPr>
          <p:cNvSpPr txBox="1"/>
          <p:nvPr/>
        </p:nvSpPr>
        <p:spPr>
          <a:xfrm rot="20700000">
            <a:off x="4690499" y="865772"/>
            <a:ext cx="1689885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Identificar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ativamente</a:t>
            </a:r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necessidades</a:t>
            </a:r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4DFBF6-E24D-E14E-A03F-ECB523ED2EF9}"/>
              </a:ext>
            </a:extLst>
          </p:cNvPr>
          <p:cNvSpPr txBox="1"/>
          <p:nvPr/>
        </p:nvSpPr>
        <p:spPr>
          <a:xfrm rot="2700000">
            <a:off x="6789386" y="1767854"/>
            <a:ext cx="228139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Quando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necessario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Referenciar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Navegar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o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cuidado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9821D3-F720-194E-B1C2-265494321A0E}"/>
              </a:ext>
            </a:extLst>
          </p:cNvPr>
          <p:cNvSpPr txBox="1"/>
          <p:nvPr/>
        </p:nvSpPr>
        <p:spPr>
          <a:xfrm rot="18341779">
            <a:off x="7083544" y="4265249"/>
            <a:ext cx="169309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Conexão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bem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sucedida</a:t>
            </a:r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aos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serviços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F3C3D9-8DD3-EF4E-843C-BD1E25D8F2AA}"/>
              </a:ext>
            </a:extLst>
          </p:cNvPr>
          <p:cNvSpPr txBox="1"/>
          <p:nvPr/>
        </p:nvSpPr>
        <p:spPr>
          <a:xfrm rot="1076605">
            <a:off x="4472797" y="5251413"/>
            <a:ext cx="1770035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 </a:t>
            </a:r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necessidade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atendida</a:t>
            </a: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66F18C-458B-4A41-9A93-4BF1B3FD778C}"/>
              </a:ext>
            </a:extLst>
          </p:cNvPr>
          <p:cNvSpPr txBox="1"/>
          <p:nvPr/>
        </p:nvSpPr>
        <p:spPr>
          <a:xfrm rot="16200000">
            <a:off x="2287393" y="3259156"/>
            <a:ext cx="300598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OPORTUNIDADEPARA  MELHORA  DA SAÚDE DOS RESULTADO NA SAÚDEZZ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3FB388E-51BD-D5E5-972C-52A376419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4" y="3147724"/>
            <a:ext cx="1482218" cy="148541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B0C2203-16D7-4BCB-A6BC-87B3E122F6FD}"/>
              </a:ext>
            </a:extLst>
          </p:cNvPr>
          <p:cNvSpPr/>
          <p:nvPr/>
        </p:nvSpPr>
        <p:spPr>
          <a:xfrm>
            <a:off x="8480955" y="5388742"/>
            <a:ext cx="3591852" cy="13137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Envolver e engajar </a:t>
            </a:r>
          </a:p>
          <a:p>
            <a:pPr algn="ctr"/>
            <a:r>
              <a:rPr lang="pt-BR" dirty="0"/>
              <a:t>ativamente  a Sociedade e Comunidade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BC77551-9E0D-7D46-F585-C94D25650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378216"/>
              </p:ext>
            </p:extLst>
          </p:nvPr>
        </p:nvGraphicFramePr>
        <p:xfrm>
          <a:off x="42495" y="267686"/>
          <a:ext cx="3584478" cy="528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46ABC71-4D7B-295E-5BAC-3CCDF9E4E901}"/>
              </a:ext>
            </a:extLst>
          </p:cNvPr>
          <p:cNvSpPr txBox="1"/>
          <p:nvPr/>
        </p:nvSpPr>
        <p:spPr>
          <a:xfrm>
            <a:off x="512250" y="6388100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NEJM Catalyst (catalyst.nejm.org) © Massachusetts Medical Society</a:t>
            </a:r>
            <a:endParaRPr lang="pt-BR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CE5E3E-D772-7E24-1A7C-8A2A8DADD483}"/>
              </a:ext>
            </a:extLst>
          </p:cNvPr>
          <p:cNvSpPr/>
          <p:nvPr/>
        </p:nvSpPr>
        <p:spPr>
          <a:xfrm>
            <a:off x="8631373" y="176414"/>
            <a:ext cx="3077609" cy="110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LIÇÕES</a:t>
            </a:r>
          </a:p>
          <a:p>
            <a:pPr algn="ctr"/>
            <a:r>
              <a:rPr lang="en-US" dirty="0"/>
              <a:t> APRENDIDAS </a:t>
            </a:r>
          </a:p>
        </p:txBody>
      </p:sp>
    </p:spTree>
    <p:extLst>
      <p:ext uri="{BB962C8B-B14F-4D97-AF65-F5344CB8AC3E}">
        <p14:creationId xmlns:p14="http://schemas.microsoft.com/office/powerpoint/2010/main" val="126436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8BE63-DB34-E04E-59F5-CCA764C76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8" y="537972"/>
            <a:ext cx="5745480" cy="5745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1788E-8FED-5D44-5448-A8E782E9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23" y="496389"/>
            <a:ext cx="5880385" cy="58858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9E1513-6F46-3871-4292-769A7C7F917D}"/>
              </a:ext>
            </a:extLst>
          </p:cNvPr>
          <p:cNvCxnSpPr/>
          <p:nvPr/>
        </p:nvCxnSpPr>
        <p:spPr>
          <a:xfrm flipV="1">
            <a:off x="8731213" y="5512527"/>
            <a:ext cx="2461042" cy="3657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060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36D44B1-CF11-B510-D8CD-C8CBC37A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21452"/>
            <a:ext cx="8627239" cy="48528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E1C1A3-3BD9-5B2D-5067-4FC331F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245" y="3518635"/>
            <a:ext cx="5936649" cy="33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0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Agrupar 1314">
            <a:extLst>
              <a:ext uri="{FF2B5EF4-FFF2-40B4-BE49-F238E27FC236}">
                <a16:creationId xmlns:a16="http://schemas.microsoft.com/office/drawing/2014/main" id="{BCF9D14E-EEED-D77F-D83B-6848EAC87196}"/>
              </a:ext>
            </a:extLst>
          </p:cNvPr>
          <p:cNvGrpSpPr/>
          <p:nvPr/>
        </p:nvGrpSpPr>
        <p:grpSpPr>
          <a:xfrm>
            <a:off x="195386" y="1524868"/>
            <a:ext cx="8163758" cy="3153782"/>
            <a:chOff x="226709" y="1352904"/>
            <a:chExt cx="8163758" cy="3153782"/>
          </a:xfrm>
          <a:solidFill>
            <a:schemeClr val="bg1">
              <a:lumMod val="75000"/>
            </a:schemeClr>
          </a:solidFill>
        </p:grpSpPr>
        <p:grpSp>
          <p:nvGrpSpPr>
            <p:cNvPr id="1316" name="Agrupar 1315">
              <a:extLst>
                <a:ext uri="{FF2B5EF4-FFF2-40B4-BE49-F238E27FC236}">
                  <a16:creationId xmlns:a16="http://schemas.microsoft.com/office/drawing/2014/main" id="{2F325DAA-EFEB-A7A9-9D58-F54236AC6A8D}"/>
                </a:ext>
              </a:extLst>
            </p:cNvPr>
            <p:cNvGrpSpPr/>
            <p:nvPr/>
          </p:nvGrpSpPr>
          <p:grpSpPr>
            <a:xfrm>
              <a:off x="226709" y="1381856"/>
              <a:ext cx="3546240" cy="3124830"/>
              <a:chOff x="226709" y="1381856"/>
              <a:chExt cx="3546240" cy="3124830"/>
            </a:xfrm>
            <a:grpFill/>
          </p:grpSpPr>
          <p:grpSp>
            <p:nvGrpSpPr>
              <p:cNvPr id="1500" name="Agrupar 1499">
                <a:extLst>
                  <a:ext uri="{FF2B5EF4-FFF2-40B4-BE49-F238E27FC236}">
                    <a16:creationId xmlns:a16="http://schemas.microsoft.com/office/drawing/2014/main" id="{011AFFB2-D22D-C372-CF20-DA3A78321A12}"/>
                  </a:ext>
                </a:extLst>
              </p:cNvPr>
              <p:cNvGrpSpPr/>
              <p:nvPr/>
            </p:nvGrpSpPr>
            <p:grpSpPr>
              <a:xfrm>
                <a:off x="226709" y="2646262"/>
                <a:ext cx="2893977" cy="1860424"/>
                <a:chOff x="1620699" y="3167959"/>
                <a:chExt cx="3080888" cy="1789404"/>
              </a:xfrm>
              <a:grpFill/>
            </p:grpSpPr>
            <p:sp>
              <p:nvSpPr>
                <p:cNvPr id="1521" name="Forma Livre: Forma 1520">
                  <a:extLst>
                    <a:ext uri="{FF2B5EF4-FFF2-40B4-BE49-F238E27FC236}">
                      <a16:creationId xmlns:a16="http://schemas.microsoft.com/office/drawing/2014/main" id="{28466954-D6B4-D920-2F65-6056D3326481}"/>
                    </a:ext>
                  </a:extLst>
                </p:cNvPr>
                <p:cNvSpPr/>
                <p:nvPr/>
              </p:nvSpPr>
              <p:spPr>
                <a:xfrm>
                  <a:off x="1620699" y="3409246"/>
                  <a:ext cx="799413" cy="669607"/>
                </a:xfrm>
                <a:custGeom>
                  <a:avLst/>
                  <a:gdLst>
                    <a:gd name="connsiteX0" fmla="*/ 662263 w 799413"/>
                    <a:gd name="connsiteY0" fmla="*/ 17812 h 669607"/>
                    <a:gd name="connsiteX1" fmla="*/ 675586 w 799413"/>
                    <a:gd name="connsiteY1" fmla="*/ 138456 h 669607"/>
                    <a:gd name="connsiteX2" fmla="*/ 675586 w 799413"/>
                    <a:gd name="connsiteY2" fmla="*/ 144932 h 669607"/>
                    <a:gd name="connsiteX3" fmla="*/ 678721 w 799413"/>
                    <a:gd name="connsiteY3" fmla="*/ 230762 h 669607"/>
                    <a:gd name="connsiteX4" fmla="*/ 679504 w 799413"/>
                    <a:gd name="connsiteY4" fmla="*/ 270434 h 669607"/>
                    <a:gd name="connsiteX5" fmla="*/ 688904 w 799413"/>
                    <a:gd name="connsiteY5" fmla="*/ 272053 h 669607"/>
                    <a:gd name="connsiteX6" fmla="*/ 694391 w 799413"/>
                    <a:gd name="connsiteY6" fmla="*/ 290674 h 669607"/>
                    <a:gd name="connsiteX7" fmla="*/ 714774 w 799413"/>
                    <a:gd name="connsiteY7" fmla="*/ 302009 h 669607"/>
                    <a:gd name="connsiteX8" fmla="*/ 730443 w 799413"/>
                    <a:gd name="connsiteY8" fmla="*/ 310115 h 669607"/>
                    <a:gd name="connsiteX9" fmla="*/ 732795 w 799413"/>
                    <a:gd name="connsiteY9" fmla="*/ 328736 h 669607"/>
                    <a:gd name="connsiteX10" fmla="*/ 741416 w 799413"/>
                    <a:gd name="connsiteY10" fmla="*/ 325498 h 669607"/>
                    <a:gd name="connsiteX11" fmla="*/ 746121 w 799413"/>
                    <a:gd name="connsiteY11" fmla="*/ 331975 h 669607"/>
                    <a:gd name="connsiteX12" fmla="*/ 754741 w 799413"/>
                    <a:gd name="connsiteY12" fmla="*/ 327927 h 669607"/>
                    <a:gd name="connsiteX13" fmla="*/ 768067 w 799413"/>
                    <a:gd name="connsiteY13" fmla="*/ 333594 h 669607"/>
                    <a:gd name="connsiteX14" fmla="*/ 764152 w 799413"/>
                    <a:gd name="connsiteY14" fmla="*/ 341690 h 669607"/>
                    <a:gd name="connsiteX15" fmla="*/ 764933 w 799413"/>
                    <a:gd name="connsiteY15" fmla="*/ 353025 h 669607"/>
                    <a:gd name="connsiteX16" fmla="*/ 772772 w 799413"/>
                    <a:gd name="connsiteY16" fmla="*/ 348167 h 669607"/>
                    <a:gd name="connsiteX17" fmla="*/ 782173 w 799413"/>
                    <a:gd name="connsiteY17" fmla="*/ 358693 h 669607"/>
                    <a:gd name="connsiteX18" fmla="*/ 797061 w 799413"/>
                    <a:gd name="connsiteY18" fmla="*/ 365979 h 669607"/>
                    <a:gd name="connsiteX19" fmla="*/ 799413 w 799413"/>
                    <a:gd name="connsiteY19" fmla="*/ 365979 h 669607"/>
                    <a:gd name="connsiteX20" fmla="*/ 783745 w 799413"/>
                    <a:gd name="connsiteY20" fmla="*/ 382981 h 669607"/>
                    <a:gd name="connsiteX21" fmla="*/ 775906 w 799413"/>
                    <a:gd name="connsiteY21" fmla="*/ 392697 h 669607"/>
                    <a:gd name="connsiteX22" fmla="*/ 667747 w 799413"/>
                    <a:gd name="connsiteY22" fmla="*/ 502006 h 669607"/>
                    <a:gd name="connsiteX23" fmla="*/ 648937 w 799413"/>
                    <a:gd name="connsiteY23" fmla="*/ 522246 h 669607"/>
                    <a:gd name="connsiteX24" fmla="*/ 619938 w 799413"/>
                    <a:gd name="connsiteY24" fmla="*/ 552202 h 669607"/>
                    <a:gd name="connsiteX25" fmla="*/ 616804 w 799413"/>
                    <a:gd name="connsiteY25" fmla="*/ 553012 h 669607"/>
                    <a:gd name="connsiteX26" fmla="*/ 595643 w 799413"/>
                    <a:gd name="connsiteY26" fmla="*/ 575682 h 669607"/>
                    <a:gd name="connsiteX27" fmla="*/ 585454 w 799413"/>
                    <a:gd name="connsiteY27" fmla="*/ 571633 h 669607"/>
                    <a:gd name="connsiteX28" fmla="*/ 578401 w 799413"/>
                    <a:gd name="connsiteY28" fmla="*/ 574062 h 669607"/>
                    <a:gd name="connsiteX29" fmla="*/ 572914 w 799413"/>
                    <a:gd name="connsiteY29" fmla="*/ 565966 h 669607"/>
                    <a:gd name="connsiteX30" fmla="*/ 570563 w 799413"/>
                    <a:gd name="connsiteY30" fmla="*/ 571633 h 669607"/>
                    <a:gd name="connsiteX31" fmla="*/ 559591 w 799413"/>
                    <a:gd name="connsiteY31" fmla="*/ 578920 h 669607"/>
                    <a:gd name="connsiteX32" fmla="*/ 551754 w 799413"/>
                    <a:gd name="connsiteY32" fmla="*/ 592693 h 669607"/>
                    <a:gd name="connsiteX33" fmla="*/ 554888 w 799413"/>
                    <a:gd name="connsiteY33" fmla="*/ 637222 h 669607"/>
                    <a:gd name="connsiteX34" fmla="*/ 532160 w 799413"/>
                    <a:gd name="connsiteY34" fmla="*/ 667179 h 669607"/>
                    <a:gd name="connsiteX35" fmla="*/ 530592 w 799413"/>
                    <a:gd name="connsiteY35" fmla="*/ 650986 h 669607"/>
                    <a:gd name="connsiteX36" fmla="*/ 505513 w 799413"/>
                    <a:gd name="connsiteY36" fmla="*/ 641271 h 669607"/>
                    <a:gd name="connsiteX37" fmla="*/ 492189 w 799413"/>
                    <a:gd name="connsiteY37" fmla="*/ 649367 h 669607"/>
                    <a:gd name="connsiteX38" fmla="*/ 477298 w 799413"/>
                    <a:gd name="connsiteY38" fmla="*/ 647748 h 669607"/>
                    <a:gd name="connsiteX39" fmla="*/ 449084 w 799413"/>
                    <a:gd name="connsiteY39" fmla="*/ 669608 h 669607"/>
                    <a:gd name="connsiteX40" fmla="*/ 435760 w 799413"/>
                    <a:gd name="connsiteY40" fmla="*/ 656654 h 669607"/>
                    <a:gd name="connsiteX41" fmla="*/ 445165 w 799413"/>
                    <a:gd name="connsiteY41" fmla="*/ 619411 h 669607"/>
                    <a:gd name="connsiteX42" fmla="*/ 429490 w 799413"/>
                    <a:gd name="connsiteY42" fmla="*/ 588645 h 669607"/>
                    <a:gd name="connsiteX43" fmla="*/ 421653 w 799413"/>
                    <a:gd name="connsiteY43" fmla="*/ 587836 h 669607"/>
                    <a:gd name="connsiteX44" fmla="*/ 405194 w 799413"/>
                    <a:gd name="connsiteY44" fmla="*/ 591074 h 669607"/>
                    <a:gd name="connsiteX45" fmla="*/ 389519 w 799413"/>
                    <a:gd name="connsiteY45" fmla="*/ 582968 h 669607"/>
                    <a:gd name="connsiteX46" fmla="*/ 382465 w 799413"/>
                    <a:gd name="connsiteY46" fmla="*/ 586216 h 669607"/>
                    <a:gd name="connsiteX47" fmla="*/ 373061 w 799413"/>
                    <a:gd name="connsiteY47" fmla="*/ 593503 h 669607"/>
                    <a:gd name="connsiteX48" fmla="*/ 368358 w 799413"/>
                    <a:gd name="connsiteY48" fmla="*/ 587836 h 669607"/>
                    <a:gd name="connsiteX49" fmla="*/ 351899 w 799413"/>
                    <a:gd name="connsiteY49" fmla="*/ 583787 h 669607"/>
                    <a:gd name="connsiteX50" fmla="*/ 342494 w 799413"/>
                    <a:gd name="connsiteY50" fmla="*/ 582978 h 669607"/>
                    <a:gd name="connsiteX51" fmla="*/ 337792 w 799413"/>
                    <a:gd name="connsiteY51" fmla="*/ 568395 h 669607"/>
                    <a:gd name="connsiteX52" fmla="*/ 329171 w 799413"/>
                    <a:gd name="connsiteY52" fmla="*/ 568395 h 669607"/>
                    <a:gd name="connsiteX53" fmla="*/ 323685 w 799413"/>
                    <a:gd name="connsiteY53" fmla="*/ 558679 h 669607"/>
                    <a:gd name="connsiteX54" fmla="*/ 326820 w 799413"/>
                    <a:gd name="connsiteY54" fmla="*/ 553012 h 669607"/>
                    <a:gd name="connsiteX55" fmla="*/ 311929 w 799413"/>
                    <a:gd name="connsiteY55" fmla="*/ 543297 h 669607"/>
                    <a:gd name="connsiteX56" fmla="*/ 305659 w 799413"/>
                    <a:gd name="connsiteY56" fmla="*/ 531152 h 669607"/>
                    <a:gd name="connsiteX57" fmla="*/ 309578 w 799413"/>
                    <a:gd name="connsiteY57" fmla="*/ 510912 h 669607"/>
                    <a:gd name="connsiteX58" fmla="*/ 315847 w 799413"/>
                    <a:gd name="connsiteY58" fmla="*/ 504434 h 669607"/>
                    <a:gd name="connsiteX59" fmla="*/ 313496 w 799413"/>
                    <a:gd name="connsiteY59" fmla="*/ 496338 h 669607"/>
                    <a:gd name="connsiteX60" fmla="*/ 329171 w 799413"/>
                    <a:gd name="connsiteY60" fmla="*/ 482575 h 669607"/>
                    <a:gd name="connsiteX61" fmla="*/ 326820 w 799413"/>
                    <a:gd name="connsiteY61" fmla="*/ 476907 h 669607"/>
                    <a:gd name="connsiteX62" fmla="*/ 261769 w 799413"/>
                    <a:gd name="connsiteY62" fmla="*/ 485813 h 669607"/>
                    <a:gd name="connsiteX63" fmla="*/ 248445 w 799413"/>
                    <a:gd name="connsiteY63" fmla="*/ 481765 h 669607"/>
                    <a:gd name="connsiteX64" fmla="*/ 242960 w 799413"/>
                    <a:gd name="connsiteY64" fmla="*/ 486623 h 669607"/>
                    <a:gd name="connsiteX65" fmla="*/ 235122 w 799413"/>
                    <a:gd name="connsiteY65" fmla="*/ 480955 h 669607"/>
                    <a:gd name="connsiteX66" fmla="*/ 229636 w 799413"/>
                    <a:gd name="connsiteY66" fmla="*/ 485004 h 669607"/>
                    <a:gd name="connsiteX67" fmla="*/ 214745 w 799413"/>
                    <a:gd name="connsiteY67" fmla="*/ 480146 h 669607"/>
                    <a:gd name="connsiteX68" fmla="*/ 205340 w 799413"/>
                    <a:gd name="connsiteY68" fmla="*/ 484194 h 669607"/>
                    <a:gd name="connsiteX69" fmla="*/ 177126 w 799413"/>
                    <a:gd name="connsiteY69" fmla="*/ 477717 h 669607"/>
                    <a:gd name="connsiteX70" fmla="*/ 170856 w 799413"/>
                    <a:gd name="connsiteY70" fmla="*/ 479336 h 669607"/>
                    <a:gd name="connsiteX71" fmla="*/ 159099 w 799413"/>
                    <a:gd name="connsiteY71" fmla="*/ 485004 h 669607"/>
                    <a:gd name="connsiteX72" fmla="*/ 159884 w 799413"/>
                    <a:gd name="connsiteY72" fmla="*/ 497958 h 669607"/>
                    <a:gd name="connsiteX73" fmla="*/ 130885 w 799413"/>
                    <a:gd name="connsiteY73" fmla="*/ 499577 h 669607"/>
                    <a:gd name="connsiteX74" fmla="*/ 119129 w 799413"/>
                    <a:gd name="connsiteY74" fmla="*/ 514960 h 669607"/>
                    <a:gd name="connsiteX75" fmla="*/ 102670 w 799413"/>
                    <a:gd name="connsiteY75" fmla="*/ 521437 h 669607"/>
                    <a:gd name="connsiteX76" fmla="*/ 85428 w 799413"/>
                    <a:gd name="connsiteY76" fmla="*/ 519817 h 669607"/>
                    <a:gd name="connsiteX77" fmla="*/ 65834 w 799413"/>
                    <a:gd name="connsiteY77" fmla="*/ 508483 h 669607"/>
                    <a:gd name="connsiteX78" fmla="*/ 32134 w 799413"/>
                    <a:gd name="connsiteY78" fmla="*/ 509292 h 669607"/>
                    <a:gd name="connsiteX79" fmla="*/ 0 w 799413"/>
                    <a:gd name="connsiteY79" fmla="*/ 481765 h 669607"/>
                    <a:gd name="connsiteX80" fmla="*/ 29782 w 799413"/>
                    <a:gd name="connsiteY80" fmla="*/ 483384 h 669607"/>
                    <a:gd name="connsiteX81" fmla="*/ 68186 w 799413"/>
                    <a:gd name="connsiteY81" fmla="*/ 458286 h 669607"/>
                    <a:gd name="connsiteX82" fmla="*/ 83077 w 799413"/>
                    <a:gd name="connsiteY82" fmla="*/ 433178 h 669607"/>
                    <a:gd name="connsiteX83" fmla="*/ 94833 w 799413"/>
                    <a:gd name="connsiteY83" fmla="*/ 416176 h 669607"/>
                    <a:gd name="connsiteX84" fmla="*/ 119912 w 799413"/>
                    <a:gd name="connsiteY84" fmla="*/ 420224 h 669607"/>
                    <a:gd name="connsiteX85" fmla="*/ 142641 w 799413"/>
                    <a:gd name="connsiteY85" fmla="*/ 417795 h 669607"/>
                    <a:gd name="connsiteX86" fmla="*/ 159100 w 799413"/>
                    <a:gd name="connsiteY86" fmla="*/ 409699 h 669607"/>
                    <a:gd name="connsiteX87" fmla="*/ 166937 w 799413"/>
                    <a:gd name="connsiteY87" fmla="*/ 399174 h 669607"/>
                    <a:gd name="connsiteX88" fmla="*/ 188098 w 799413"/>
                    <a:gd name="connsiteY88" fmla="*/ 396745 h 669607"/>
                    <a:gd name="connsiteX89" fmla="*/ 202989 w 799413"/>
                    <a:gd name="connsiteY89" fmla="*/ 379743 h 669607"/>
                    <a:gd name="connsiteX90" fmla="*/ 199855 w 799413"/>
                    <a:gd name="connsiteY90" fmla="*/ 359502 h 669607"/>
                    <a:gd name="connsiteX91" fmla="*/ 201421 w 799413"/>
                    <a:gd name="connsiteY91" fmla="*/ 347358 h 669607"/>
                    <a:gd name="connsiteX92" fmla="*/ 195151 w 799413"/>
                    <a:gd name="connsiteY92" fmla="*/ 336023 h 669607"/>
                    <a:gd name="connsiteX93" fmla="*/ 208476 w 799413"/>
                    <a:gd name="connsiteY93" fmla="*/ 332784 h 669607"/>
                    <a:gd name="connsiteX94" fmla="*/ 213177 w 799413"/>
                    <a:gd name="connsiteY94" fmla="*/ 323879 h 669607"/>
                    <a:gd name="connsiteX95" fmla="*/ 239041 w 799413"/>
                    <a:gd name="connsiteY95" fmla="*/ 324688 h 669607"/>
                    <a:gd name="connsiteX96" fmla="*/ 239825 w 799413"/>
                    <a:gd name="connsiteY96" fmla="*/ 317402 h 669607"/>
                    <a:gd name="connsiteX97" fmla="*/ 252365 w 799413"/>
                    <a:gd name="connsiteY97" fmla="*/ 311725 h 669607"/>
                    <a:gd name="connsiteX98" fmla="*/ 275093 w 799413"/>
                    <a:gd name="connsiteY98" fmla="*/ 259909 h 669607"/>
                    <a:gd name="connsiteX99" fmla="*/ 279012 w 799413"/>
                    <a:gd name="connsiteY99" fmla="*/ 242097 h 669607"/>
                    <a:gd name="connsiteX100" fmla="*/ 298606 w 799413"/>
                    <a:gd name="connsiteY100" fmla="*/ 242097 h 669607"/>
                    <a:gd name="connsiteX101" fmla="*/ 309578 w 799413"/>
                    <a:gd name="connsiteY101" fmla="*/ 253432 h 669607"/>
                    <a:gd name="connsiteX102" fmla="*/ 329172 w 799413"/>
                    <a:gd name="connsiteY102" fmla="*/ 241287 h 669607"/>
                    <a:gd name="connsiteX103" fmla="*/ 338577 w 799413"/>
                    <a:gd name="connsiteY103" fmla="*/ 227524 h 669607"/>
                    <a:gd name="connsiteX104" fmla="*/ 347981 w 799413"/>
                    <a:gd name="connsiteY104" fmla="*/ 224285 h 669607"/>
                    <a:gd name="connsiteX105" fmla="*/ 357386 w 799413"/>
                    <a:gd name="connsiteY105" fmla="*/ 212951 h 669607"/>
                    <a:gd name="connsiteX106" fmla="*/ 365224 w 799413"/>
                    <a:gd name="connsiteY106" fmla="*/ 195948 h 669607"/>
                    <a:gd name="connsiteX107" fmla="*/ 373061 w 799413"/>
                    <a:gd name="connsiteY107" fmla="*/ 157077 h 669607"/>
                    <a:gd name="connsiteX108" fmla="*/ 409113 w 799413"/>
                    <a:gd name="connsiteY108" fmla="*/ 168412 h 669607"/>
                    <a:gd name="connsiteX109" fmla="*/ 414599 w 799413"/>
                    <a:gd name="connsiteY109" fmla="*/ 126311 h 669607"/>
                    <a:gd name="connsiteX110" fmla="*/ 414599 w 799413"/>
                    <a:gd name="connsiteY110" fmla="*/ 124692 h 669607"/>
                    <a:gd name="connsiteX111" fmla="*/ 425571 w 799413"/>
                    <a:gd name="connsiteY111" fmla="*/ 101213 h 669607"/>
                    <a:gd name="connsiteX112" fmla="*/ 467894 w 799413"/>
                    <a:gd name="connsiteY112" fmla="*/ 85830 h 669607"/>
                    <a:gd name="connsiteX113" fmla="*/ 473379 w 799413"/>
                    <a:gd name="connsiteY113" fmla="*/ 66399 h 669607"/>
                    <a:gd name="connsiteX114" fmla="*/ 477299 w 799413"/>
                    <a:gd name="connsiteY114" fmla="*/ 59922 h 669607"/>
                    <a:gd name="connsiteX115" fmla="*/ 505513 w 799413"/>
                    <a:gd name="connsiteY115" fmla="*/ 55874 h 669607"/>
                    <a:gd name="connsiteX116" fmla="*/ 523539 w 799413"/>
                    <a:gd name="connsiteY116" fmla="*/ 75305 h 669607"/>
                    <a:gd name="connsiteX117" fmla="*/ 523539 w 799413"/>
                    <a:gd name="connsiteY117" fmla="*/ 80972 h 669607"/>
                    <a:gd name="connsiteX118" fmla="*/ 534512 w 799413"/>
                    <a:gd name="connsiteY118" fmla="*/ 85020 h 669607"/>
                    <a:gd name="connsiteX119" fmla="*/ 534512 w 799413"/>
                    <a:gd name="connsiteY119" fmla="*/ 90688 h 669607"/>
                    <a:gd name="connsiteX120" fmla="*/ 559591 w 799413"/>
                    <a:gd name="connsiteY120" fmla="*/ 107690 h 669607"/>
                    <a:gd name="connsiteX121" fmla="*/ 576050 w 799413"/>
                    <a:gd name="connsiteY121" fmla="*/ 122263 h 669607"/>
                    <a:gd name="connsiteX122" fmla="*/ 591724 w 799413"/>
                    <a:gd name="connsiteY122" fmla="*/ 108499 h 669607"/>
                    <a:gd name="connsiteX123" fmla="*/ 598778 w 799413"/>
                    <a:gd name="connsiteY123" fmla="*/ 96355 h 669607"/>
                    <a:gd name="connsiteX124" fmla="*/ 608183 w 799413"/>
                    <a:gd name="connsiteY124" fmla="*/ 89878 h 669607"/>
                    <a:gd name="connsiteX125" fmla="*/ 608966 w 799413"/>
                    <a:gd name="connsiteY125" fmla="*/ 68018 h 669607"/>
                    <a:gd name="connsiteX126" fmla="*/ 601129 w 799413"/>
                    <a:gd name="connsiteY126" fmla="*/ 58303 h 669607"/>
                    <a:gd name="connsiteX127" fmla="*/ 618371 w 799413"/>
                    <a:gd name="connsiteY127" fmla="*/ 48587 h 669607"/>
                    <a:gd name="connsiteX128" fmla="*/ 625425 w 799413"/>
                    <a:gd name="connsiteY128" fmla="*/ 40481 h 669607"/>
                    <a:gd name="connsiteX129" fmla="*/ 621505 w 799413"/>
                    <a:gd name="connsiteY129" fmla="*/ 19431 h 669607"/>
                    <a:gd name="connsiteX130" fmla="*/ 614452 w 799413"/>
                    <a:gd name="connsiteY130" fmla="*/ 13764 h 669607"/>
                    <a:gd name="connsiteX131" fmla="*/ 619938 w 799413"/>
                    <a:gd name="connsiteY131" fmla="*/ 0 h 669607"/>
                    <a:gd name="connsiteX132" fmla="*/ 652072 w 799413"/>
                    <a:gd name="connsiteY132" fmla="*/ 1619 h 669607"/>
                    <a:gd name="connsiteX133" fmla="*/ 661477 w 799413"/>
                    <a:gd name="connsiteY133" fmla="*/ 11335 h 669607"/>
                    <a:gd name="connsiteX134" fmla="*/ 662260 w 799413"/>
                    <a:gd name="connsiteY134" fmla="*/ 17812 h 669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799413" h="669607">
                      <a:moveTo>
                        <a:pt x="662263" y="17812"/>
                      </a:moveTo>
                      <a:lnTo>
                        <a:pt x="675586" y="138456"/>
                      </a:lnTo>
                      <a:lnTo>
                        <a:pt x="675586" y="144932"/>
                      </a:lnTo>
                      <a:lnTo>
                        <a:pt x="678721" y="230762"/>
                      </a:lnTo>
                      <a:lnTo>
                        <a:pt x="679504" y="270434"/>
                      </a:lnTo>
                      <a:lnTo>
                        <a:pt x="688904" y="272053"/>
                      </a:lnTo>
                      <a:lnTo>
                        <a:pt x="694391" y="290674"/>
                      </a:lnTo>
                      <a:lnTo>
                        <a:pt x="714774" y="302009"/>
                      </a:lnTo>
                      <a:lnTo>
                        <a:pt x="730443" y="310115"/>
                      </a:lnTo>
                      <a:lnTo>
                        <a:pt x="732795" y="328736"/>
                      </a:lnTo>
                      <a:lnTo>
                        <a:pt x="741416" y="325498"/>
                      </a:lnTo>
                      <a:lnTo>
                        <a:pt x="746121" y="331975"/>
                      </a:lnTo>
                      <a:lnTo>
                        <a:pt x="754741" y="327927"/>
                      </a:lnTo>
                      <a:lnTo>
                        <a:pt x="768067" y="333594"/>
                      </a:lnTo>
                      <a:lnTo>
                        <a:pt x="764152" y="341690"/>
                      </a:lnTo>
                      <a:lnTo>
                        <a:pt x="764933" y="353025"/>
                      </a:lnTo>
                      <a:lnTo>
                        <a:pt x="772772" y="348167"/>
                      </a:lnTo>
                      <a:lnTo>
                        <a:pt x="782173" y="358693"/>
                      </a:lnTo>
                      <a:lnTo>
                        <a:pt x="797061" y="365979"/>
                      </a:lnTo>
                      <a:lnTo>
                        <a:pt x="799413" y="365979"/>
                      </a:lnTo>
                      <a:lnTo>
                        <a:pt x="783745" y="382981"/>
                      </a:lnTo>
                      <a:lnTo>
                        <a:pt x="775906" y="392697"/>
                      </a:lnTo>
                      <a:lnTo>
                        <a:pt x="667747" y="502006"/>
                      </a:lnTo>
                      <a:lnTo>
                        <a:pt x="648937" y="522246"/>
                      </a:lnTo>
                      <a:lnTo>
                        <a:pt x="619938" y="552202"/>
                      </a:lnTo>
                      <a:lnTo>
                        <a:pt x="616804" y="553012"/>
                      </a:lnTo>
                      <a:lnTo>
                        <a:pt x="595643" y="575682"/>
                      </a:lnTo>
                      <a:lnTo>
                        <a:pt x="585454" y="571633"/>
                      </a:lnTo>
                      <a:lnTo>
                        <a:pt x="578401" y="574062"/>
                      </a:lnTo>
                      <a:lnTo>
                        <a:pt x="572914" y="565966"/>
                      </a:lnTo>
                      <a:lnTo>
                        <a:pt x="570563" y="571633"/>
                      </a:lnTo>
                      <a:lnTo>
                        <a:pt x="559591" y="578920"/>
                      </a:lnTo>
                      <a:lnTo>
                        <a:pt x="551754" y="592693"/>
                      </a:lnTo>
                      <a:lnTo>
                        <a:pt x="554888" y="637222"/>
                      </a:lnTo>
                      <a:lnTo>
                        <a:pt x="532160" y="667179"/>
                      </a:lnTo>
                      <a:lnTo>
                        <a:pt x="530592" y="650986"/>
                      </a:lnTo>
                      <a:lnTo>
                        <a:pt x="505513" y="641271"/>
                      </a:lnTo>
                      <a:lnTo>
                        <a:pt x="492189" y="649367"/>
                      </a:lnTo>
                      <a:lnTo>
                        <a:pt x="477298" y="647748"/>
                      </a:lnTo>
                      <a:lnTo>
                        <a:pt x="449084" y="669608"/>
                      </a:lnTo>
                      <a:lnTo>
                        <a:pt x="435760" y="656654"/>
                      </a:lnTo>
                      <a:lnTo>
                        <a:pt x="445165" y="619411"/>
                      </a:lnTo>
                      <a:lnTo>
                        <a:pt x="429490" y="588645"/>
                      </a:lnTo>
                      <a:lnTo>
                        <a:pt x="421653" y="587836"/>
                      </a:lnTo>
                      <a:lnTo>
                        <a:pt x="405194" y="591074"/>
                      </a:lnTo>
                      <a:lnTo>
                        <a:pt x="389519" y="582968"/>
                      </a:lnTo>
                      <a:lnTo>
                        <a:pt x="382465" y="586216"/>
                      </a:lnTo>
                      <a:lnTo>
                        <a:pt x="373061" y="593503"/>
                      </a:lnTo>
                      <a:lnTo>
                        <a:pt x="368358" y="587836"/>
                      </a:lnTo>
                      <a:lnTo>
                        <a:pt x="351899" y="583787"/>
                      </a:lnTo>
                      <a:lnTo>
                        <a:pt x="342494" y="582978"/>
                      </a:lnTo>
                      <a:lnTo>
                        <a:pt x="337792" y="568395"/>
                      </a:lnTo>
                      <a:lnTo>
                        <a:pt x="329171" y="568395"/>
                      </a:lnTo>
                      <a:lnTo>
                        <a:pt x="323685" y="558679"/>
                      </a:lnTo>
                      <a:lnTo>
                        <a:pt x="326820" y="553012"/>
                      </a:lnTo>
                      <a:lnTo>
                        <a:pt x="311929" y="543297"/>
                      </a:lnTo>
                      <a:lnTo>
                        <a:pt x="305659" y="531152"/>
                      </a:lnTo>
                      <a:lnTo>
                        <a:pt x="309578" y="510912"/>
                      </a:lnTo>
                      <a:lnTo>
                        <a:pt x="315847" y="504434"/>
                      </a:lnTo>
                      <a:lnTo>
                        <a:pt x="313496" y="496338"/>
                      </a:lnTo>
                      <a:lnTo>
                        <a:pt x="329171" y="482575"/>
                      </a:lnTo>
                      <a:lnTo>
                        <a:pt x="326820" y="476907"/>
                      </a:lnTo>
                      <a:lnTo>
                        <a:pt x="261769" y="485813"/>
                      </a:lnTo>
                      <a:lnTo>
                        <a:pt x="248445" y="481765"/>
                      </a:lnTo>
                      <a:lnTo>
                        <a:pt x="242960" y="486623"/>
                      </a:lnTo>
                      <a:lnTo>
                        <a:pt x="235122" y="480955"/>
                      </a:lnTo>
                      <a:lnTo>
                        <a:pt x="229636" y="485004"/>
                      </a:lnTo>
                      <a:lnTo>
                        <a:pt x="214745" y="480146"/>
                      </a:lnTo>
                      <a:lnTo>
                        <a:pt x="205340" y="484194"/>
                      </a:lnTo>
                      <a:lnTo>
                        <a:pt x="177126" y="477717"/>
                      </a:lnTo>
                      <a:lnTo>
                        <a:pt x="170856" y="479336"/>
                      </a:lnTo>
                      <a:lnTo>
                        <a:pt x="159099" y="485004"/>
                      </a:lnTo>
                      <a:lnTo>
                        <a:pt x="159884" y="497958"/>
                      </a:lnTo>
                      <a:lnTo>
                        <a:pt x="130885" y="499577"/>
                      </a:lnTo>
                      <a:lnTo>
                        <a:pt x="119129" y="514960"/>
                      </a:lnTo>
                      <a:lnTo>
                        <a:pt x="102670" y="521437"/>
                      </a:lnTo>
                      <a:lnTo>
                        <a:pt x="85428" y="519817"/>
                      </a:lnTo>
                      <a:lnTo>
                        <a:pt x="65834" y="508483"/>
                      </a:lnTo>
                      <a:lnTo>
                        <a:pt x="32134" y="509292"/>
                      </a:lnTo>
                      <a:lnTo>
                        <a:pt x="0" y="481765"/>
                      </a:lnTo>
                      <a:lnTo>
                        <a:pt x="29782" y="483384"/>
                      </a:lnTo>
                      <a:lnTo>
                        <a:pt x="68186" y="458286"/>
                      </a:lnTo>
                      <a:lnTo>
                        <a:pt x="83077" y="433178"/>
                      </a:lnTo>
                      <a:lnTo>
                        <a:pt x="94833" y="416176"/>
                      </a:lnTo>
                      <a:lnTo>
                        <a:pt x="119912" y="420224"/>
                      </a:lnTo>
                      <a:lnTo>
                        <a:pt x="142641" y="417795"/>
                      </a:lnTo>
                      <a:lnTo>
                        <a:pt x="159100" y="409699"/>
                      </a:lnTo>
                      <a:lnTo>
                        <a:pt x="166937" y="399174"/>
                      </a:lnTo>
                      <a:lnTo>
                        <a:pt x="188098" y="396745"/>
                      </a:lnTo>
                      <a:lnTo>
                        <a:pt x="202989" y="379743"/>
                      </a:lnTo>
                      <a:lnTo>
                        <a:pt x="199855" y="359502"/>
                      </a:lnTo>
                      <a:lnTo>
                        <a:pt x="201421" y="347358"/>
                      </a:lnTo>
                      <a:lnTo>
                        <a:pt x="195151" y="336023"/>
                      </a:lnTo>
                      <a:lnTo>
                        <a:pt x="208476" y="332784"/>
                      </a:lnTo>
                      <a:lnTo>
                        <a:pt x="213177" y="323879"/>
                      </a:lnTo>
                      <a:lnTo>
                        <a:pt x="239041" y="324688"/>
                      </a:lnTo>
                      <a:lnTo>
                        <a:pt x="239825" y="317402"/>
                      </a:lnTo>
                      <a:lnTo>
                        <a:pt x="252365" y="311725"/>
                      </a:lnTo>
                      <a:lnTo>
                        <a:pt x="275093" y="259909"/>
                      </a:lnTo>
                      <a:lnTo>
                        <a:pt x="279012" y="242097"/>
                      </a:lnTo>
                      <a:lnTo>
                        <a:pt x="298606" y="242097"/>
                      </a:lnTo>
                      <a:lnTo>
                        <a:pt x="309578" y="253432"/>
                      </a:lnTo>
                      <a:lnTo>
                        <a:pt x="329172" y="241287"/>
                      </a:lnTo>
                      <a:lnTo>
                        <a:pt x="338577" y="227524"/>
                      </a:lnTo>
                      <a:lnTo>
                        <a:pt x="347981" y="224285"/>
                      </a:lnTo>
                      <a:lnTo>
                        <a:pt x="357386" y="212951"/>
                      </a:lnTo>
                      <a:lnTo>
                        <a:pt x="365224" y="195948"/>
                      </a:lnTo>
                      <a:lnTo>
                        <a:pt x="373061" y="157077"/>
                      </a:lnTo>
                      <a:lnTo>
                        <a:pt x="409113" y="168412"/>
                      </a:lnTo>
                      <a:lnTo>
                        <a:pt x="414599" y="126311"/>
                      </a:lnTo>
                      <a:lnTo>
                        <a:pt x="414599" y="124692"/>
                      </a:lnTo>
                      <a:lnTo>
                        <a:pt x="425571" y="101213"/>
                      </a:lnTo>
                      <a:lnTo>
                        <a:pt x="467894" y="85830"/>
                      </a:lnTo>
                      <a:lnTo>
                        <a:pt x="473379" y="66399"/>
                      </a:lnTo>
                      <a:lnTo>
                        <a:pt x="477299" y="59922"/>
                      </a:lnTo>
                      <a:lnTo>
                        <a:pt x="505513" y="55874"/>
                      </a:lnTo>
                      <a:lnTo>
                        <a:pt x="523539" y="75305"/>
                      </a:lnTo>
                      <a:lnTo>
                        <a:pt x="523539" y="80972"/>
                      </a:lnTo>
                      <a:lnTo>
                        <a:pt x="534512" y="85020"/>
                      </a:lnTo>
                      <a:lnTo>
                        <a:pt x="534512" y="90688"/>
                      </a:lnTo>
                      <a:lnTo>
                        <a:pt x="559591" y="107690"/>
                      </a:lnTo>
                      <a:lnTo>
                        <a:pt x="576050" y="122263"/>
                      </a:lnTo>
                      <a:lnTo>
                        <a:pt x="591724" y="108499"/>
                      </a:lnTo>
                      <a:lnTo>
                        <a:pt x="598778" y="96355"/>
                      </a:lnTo>
                      <a:lnTo>
                        <a:pt x="608183" y="89878"/>
                      </a:lnTo>
                      <a:lnTo>
                        <a:pt x="608966" y="68018"/>
                      </a:lnTo>
                      <a:lnTo>
                        <a:pt x="601129" y="58303"/>
                      </a:lnTo>
                      <a:lnTo>
                        <a:pt x="618371" y="48587"/>
                      </a:lnTo>
                      <a:lnTo>
                        <a:pt x="625425" y="40481"/>
                      </a:lnTo>
                      <a:lnTo>
                        <a:pt x="621505" y="19431"/>
                      </a:lnTo>
                      <a:lnTo>
                        <a:pt x="614452" y="13764"/>
                      </a:lnTo>
                      <a:lnTo>
                        <a:pt x="619938" y="0"/>
                      </a:lnTo>
                      <a:lnTo>
                        <a:pt x="652072" y="1619"/>
                      </a:lnTo>
                      <a:lnTo>
                        <a:pt x="661477" y="11335"/>
                      </a:lnTo>
                      <a:lnTo>
                        <a:pt x="662260" y="178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2" name="Forma Livre: Forma 1521">
                  <a:extLst>
                    <a:ext uri="{FF2B5EF4-FFF2-40B4-BE49-F238E27FC236}">
                      <a16:creationId xmlns:a16="http://schemas.microsoft.com/office/drawing/2014/main" id="{9AEB8B25-39F7-DD7D-0DDC-5E7CAFBDB716}"/>
                    </a:ext>
                  </a:extLst>
                </p:cNvPr>
                <p:cNvSpPr/>
                <p:nvPr/>
              </p:nvSpPr>
              <p:spPr>
                <a:xfrm>
                  <a:off x="4004843" y="3167959"/>
                  <a:ext cx="696744" cy="564356"/>
                </a:xfrm>
                <a:custGeom>
                  <a:avLst/>
                  <a:gdLst>
                    <a:gd name="connsiteX0" fmla="*/ 337004 w 696744"/>
                    <a:gd name="connsiteY0" fmla="*/ 4858 h 564356"/>
                    <a:gd name="connsiteX1" fmla="*/ 340919 w 696744"/>
                    <a:gd name="connsiteY1" fmla="*/ 12964 h 564356"/>
                    <a:gd name="connsiteX2" fmla="*/ 356597 w 696744"/>
                    <a:gd name="connsiteY2" fmla="*/ 62351 h 564356"/>
                    <a:gd name="connsiteX3" fmla="*/ 379324 w 696744"/>
                    <a:gd name="connsiteY3" fmla="*/ 53445 h 564356"/>
                    <a:gd name="connsiteX4" fmla="*/ 411461 w 696744"/>
                    <a:gd name="connsiteY4" fmla="*/ 50206 h 564356"/>
                    <a:gd name="connsiteX5" fmla="*/ 426349 w 696744"/>
                    <a:gd name="connsiteY5" fmla="*/ 42110 h 564356"/>
                    <a:gd name="connsiteX6" fmla="*/ 449075 w 696744"/>
                    <a:gd name="connsiteY6" fmla="*/ 51016 h 564356"/>
                    <a:gd name="connsiteX7" fmla="*/ 480432 w 696744"/>
                    <a:gd name="connsiteY7" fmla="*/ 62351 h 564356"/>
                    <a:gd name="connsiteX8" fmla="*/ 508645 w 696744"/>
                    <a:gd name="connsiteY8" fmla="*/ 89068 h 564356"/>
                    <a:gd name="connsiteX9" fmla="*/ 520398 w 696744"/>
                    <a:gd name="connsiteY9" fmla="*/ 101213 h 564356"/>
                    <a:gd name="connsiteX10" fmla="*/ 592503 w 696744"/>
                    <a:gd name="connsiteY10" fmla="*/ 170040 h 564356"/>
                    <a:gd name="connsiteX11" fmla="*/ 696744 w 696744"/>
                    <a:gd name="connsiteY11" fmla="*/ 271243 h 564356"/>
                    <a:gd name="connsiteX12" fmla="*/ 695173 w 696744"/>
                    <a:gd name="connsiteY12" fmla="*/ 271243 h 564356"/>
                    <a:gd name="connsiteX13" fmla="*/ 689686 w 696744"/>
                    <a:gd name="connsiteY13" fmla="*/ 278530 h 564356"/>
                    <a:gd name="connsiteX14" fmla="*/ 670093 w 696744"/>
                    <a:gd name="connsiteY14" fmla="*/ 280149 h 564356"/>
                    <a:gd name="connsiteX15" fmla="*/ 668531 w 696744"/>
                    <a:gd name="connsiteY15" fmla="*/ 287446 h 564356"/>
                    <a:gd name="connsiteX16" fmla="*/ 674008 w 696744"/>
                    <a:gd name="connsiteY16" fmla="*/ 294732 h 564356"/>
                    <a:gd name="connsiteX17" fmla="*/ 668531 w 696744"/>
                    <a:gd name="connsiteY17" fmla="*/ 307686 h 564356"/>
                    <a:gd name="connsiteX18" fmla="*/ 674008 w 696744"/>
                    <a:gd name="connsiteY18" fmla="*/ 314163 h 564356"/>
                    <a:gd name="connsiteX19" fmla="*/ 666179 w 696744"/>
                    <a:gd name="connsiteY19" fmla="*/ 320640 h 564356"/>
                    <a:gd name="connsiteX20" fmla="*/ 648929 w 696744"/>
                    <a:gd name="connsiteY20" fmla="*/ 317402 h 564356"/>
                    <a:gd name="connsiteX21" fmla="*/ 639528 w 696744"/>
                    <a:gd name="connsiteY21" fmla="*/ 330356 h 564356"/>
                    <a:gd name="connsiteX22" fmla="*/ 637956 w 696744"/>
                    <a:gd name="connsiteY22" fmla="*/ 340881 h 564356"/>
                    <a:gd name="connsiteX23" fmla="*/ 647367 w 696744"/>
                    <a:gd name="connsiteY23" fmla="*/ 346548 h 564356"/>
                    <a:gd name="connsiteX24" fmla="*/ 645795 w 696744"/>
                    <a:gd name="connsiteY24" fmla="*/ 357883 h 564356"/>
                    <a:gd name="connsiteX25" fmla="*/ 640309 w 696744"/>
                    <a:gd name="connsiteY25" fmla="*/ 357883 h 564356"/>
                    <a:gd name="connsiteX26" fmla="*/ 640309 w 696744"/>
                    <a:gd name="connsiteY26" fmla="*/ 367598 h 564356"/>
                    <a:gd name="connsiteX27" fmla="*/ 630907 w 696744"/>
                    <a:gd name="connsiteY27" fmla="*/ 366789 h 564356"/>
                    <a:gd name="connsiteX28" fmla="*/ 623068 w 696744"/>
                    <a:gd name="connsiteY28" fmla="*/ 370837 h 564356"/>
                    <a:gd name="connsiteX29" fmla="*/ 618363 w 696744"/>
                    <a:gd name="connsiteY29" fmla="*/ 378933 h 564356"/>
                    <a:gd name="connsiteX30" fmla="*/ 624640 w 696744"/>
                    <a:gd name="connsiteY30" fmla="*/ 382981 h 564356"/>
                    <a:gd name="connsiteX31" fmla="*/ 623068 w 696744"/>
                    <a:gd name="connsiteY31" fmla="*/ 387029 h 564356"/>
                    <a:gd name="connsiteX32" fmla="*/ 618363 w 696744"/>
                    <a:gd name="connsiteY32" fmla="*/ 391077 h 564356"/>
                    <a:gd name="connsiteX33" fmla="*/ 607390 w 696744"/>
                    <a:gd name="connsiteY33" fmla="*/ 389458 h 564356"/>
                    <a:gd name="connsiteX34" fmla="*/ 603476 w 696744"/>
                    <a:gd name="connsiteY34" fmla="*/ 395126 h 564356"/>
                    <a:gd name="connsiteX35" fmla="*/ 611315 w 696744"/>
                    <a:gd name="connsiteY35" fmla="*/ 408889 h 564356"/>
                    <a:gd name="connsiteX36" fmla="*/ 594075 w 696744"/>
                    <a:gd name="connsiteY36" fmla="*/ 408889 h 564356"/>
                    <a:gd name="connsiteX37" fmla="*/ 586235 w 696744"/>
                    <a:gd name="connsiteY37" fmla="*/ 419424 h 564356"/>
                    <a:gd name="connsiteX38" fmla="*/ 591722 w 696744"/>
                    <a:gd name="connsiteY38" fmla="*/ 432378 h 564356"/>
                    <a:gd name="connsiteX39" fmla="*/ 579177 w 696744"/>
                    <a:gd name="connsiteY39" fmla="*/ 442093 h 564356"/>
                    <a:gd name="connsiteX40" fmla="*/ 579177 w 696744"/>
                    <a:gd name="connsiteY40" fmla="*/ 446951 h 564356"/>
                    <a:gd name="connsiteX41" fmla="*/ 565071 w 696744"/>
                    <a:gd name="connsiteY41" fmla="*/ 450999 h 564356"/>
                    <a:gd name="connsiteX42" fmla="*/ 560375 w 696744"/>
                    <a:gd name="connsiteY42" fmla="*/ 460715 h 564356"/>
                    <a:gd name="connsiteX43" fmla="*/ 555670 w 696744"/>
                    <a:gd name="connsiteY43" fmla="*/ 452619 h 564356"/>
                    <a:gd name="connsiteX44" fmla="*/ 555670 w 696744"/>
                    <a:gd name="connsiteY44" fmla="*/ 442903 h 564356"/>
                    <a:gd name="connsiteX45" fmla="*/ 544697 w 696744"/>
                    <a:gd name="connsiteY45" fmla="*/ 442093 h 564356"/>
                    <a:gd name="connsiteX46" fmla="*/ 536858 w 696744"/>
                    <a:gd name="connsiteY46" fmla="*/ 435616 h 564356"/>
                    <a:gd name="connsiteX47" fmla="*/ 525104 w 696744"/>
                    <a:gd name="connsiteY47" fmla="*/ 442903 h 564356"/>
                    <a:gd name="connsiteX48" fmla="*/ 527456 w 696744"/>
                    <a:gd name="connsiteY48" fmla="*/ 457476 h 564356"/>
                    <a:gd name="connsiteX49" fmla="*/ 514131 w 696744"/>
                    <a:gd name="connsiteY49" fmla="*/ 451809 h 564356"/>
                    <a:gd name="connsiteX50" fmla="*/ 502377 w 696744"/>
                    <a:gd name="connsiteY50" fmla="*/ 458286 h 564356"/>
                    <a:gd name="connsiteX51" fmla="*/ 491404 w 696744"/>
                    <a:gd name="connsiteY51" fmla="*/ 453428 h 564356"/>
                    <a:gd name="connsiteX52" fmla="*/ 472593 w 696744"/>
                    <a:gd name="connsiteY52" fmla="*/ 468001 h 564356"/>
                    <a:gd name="connsiteX53" fmla="*/ 479641 w 696744"/>
                    <a:gd name="connsiteY53" fmla="*/ 475288 h 564356"/>
                    <a:gd name="connsiteX54" fmla="*/ 476507 w 696744"/>
                    <a:gd name="connsiteY54" fmla="*/ 482575 h 564356"/>
                    <a:gd name="connsiteX55" fmla="*/ 466325 w 696744"/>
                    <a:gd name="connsiteY55" fmla="*/ 481765 h 564356"/>
                    <a:gd name="connsiteX56" fmla="*/ 453000 w 696744"/>
                    <a:gd name="connsiteY56" fmla="*/ 495529 h 564356"/>
                    <a:gd name="connsiteX57" fmla="*/ 444380 w 696744"/>
                    <a:gd name="connsiteY57" fmla="*/ 487432 h 564356"/>
                    <a:gd name="connsiteX58" fmla="*/ 438103 w 696744"/>
                    <a:gd name="connsiteY58" fmla="*/ 493100 h 564356"/>
                    <a:gd name="connsiteX59" fmla="*/ 436541 w 696744"/>
                    <a:gd name="connsiteY59" fmla="*/ 494719 h 564356"/>
                    <a:gd name="connsiteX60" fmla="*/ 405975 w 696744"/>
                    <a:gd name="connsiteY60" fmla="*/ 544106 h 564356"/>
                    <a:gd name="connsiteX61" fmla="*/ 403622 w 696744"/>
                    <a:gd name="connsiteY61" fmla="*/ 545725 h 564356"/>
                    <a:gd name="connsiteX62" fmla="*/ 395783 w 696744"/>
                    <a:gd name="connsiteY62" fmla="*/ 552212 h 564356"/>
                    <a:gd name="connsiteX63" fmla="*/ 376971 w 696744"/>
                    <a:gd name="connsiteY63" fmla="*/ 524675 h 564356"/>
                    <a:gd name="connsiteX64" fmla="*/ 342490 w 696744"/>
                    <a:gd name="connsiteY64" fmla="*/ 517388 h 564356"/>
                    <a:gd name="connsiteX65" fmla="*/ 311144 w 696744"/>
                    <a:gd name="connsiteY65" fmla="*/ 518198 h 564356"/>
                    <a:gd name="connsiteX66" fmla="*/ 298599 w 696744"/>
                    <a:gd name="connsiteY66" fmla="*/ 517388 h 564356"/>
                    <a:gd name="connsiteX67" fmla="*/ 282140 w 696744"/>
                    <a:gd name="connsiteY67" fmla="*/ 502815 h 564356"/>
                    <a:gd name="connsiteX68" fmla="*/ 272739 w 696744"/>
                    <a:gd name="connsiteY68" fmla="*/ 489052 h 564356"/>
                    <a:gd name="connsiteX69" fmla="*/ 243735 w 696744"/>
                    <a:gd name="connsiteY69" fmla="*/ 483384 h 564356"/>
                    <a:gd name="connsiteX70" fmla="*/ 215522 w 696744"/>
                    <a:gd name="connsiteY70" fmla="*/ 489861 h 564356"/>
                    <a:gd name="connsiteX71" fmla="*/ 203768 w 696744"/>
                    <a:gd name="connsiteY71" fmla="*/ 495529 h 564356"/>
                    <a:gd name="connsiteX72" fmla="*/ 188881 w 696744"/>
                    <a:gd name="connsiteY72" fmla="*/ 518198 h 564356"/>
                    <a:gd name="connsiteX73" fmla="*/ 177908 w 696744"/>
                    <a:gd name="connsiteY73" fmla="*/ 523866 h 564356"/>
                    <a:gd name="connsiteX74" fmla="*/ 162230 w 696744"/>
                    <a:gd name="connsiteY74" fmla="*/ 523866 h 564356"/>
                    <a:gd name="connsiteX75" fmla="*/ 150476 w 696744"/>
                    <a:gd name="connsiteY75" fmla="*/ 531962 h 564356"/>
                    <a:gd name="connsiteX76" fmla="*/ 143418 w 696744"/>
                    <a:gd name="connsiteY76" fmla="*/ 551402 h 564356"/>
                    <a:gd name="connsiteX77" fmla="*/ 123825 w 696744"/>
                    <a:gd name="connsiteY77" fmla="*/ 564356 h 564356"/>
                    <a:gd name="connsiteX78" fmla="*/ 122263 w 696744"/>
                    <a:gd name="connsiteY78" fmla="*/ 549774 h 564356"/>
                    <a:gd name="connsiteX79" fmla="*/ 122263 w 696744"/>
                    <a:gd name="connsiteY79" fmla="*/ 546535 h 564356"/>
                    <a:gd name="connsiteX80" fmla="*/ 122263 w 696744"/>
                    <a:gd name="connsiteY80" fmla="*/ 519817 h 564356"/>
                    <a:gd name="connsiteX81" fmla="*/ 122263 w 696744"/>
                    <a:gd name="connsiteY81" fmla="*/ 484194 h 564356"/>
                    <a:gd name="connsiteX82" fmla="*/ 97184 w 696744"/>
                    <a:gd name="connsiteY82" fmla="*/ 470430 h 564356"/>
                    <a:gd name="connsiteX83" fmla="*/ 95612 w 696744"/>
                    <a:gd name="connsiteY83" fmla="*/ 471240 h 564356"/>
                    <a:gd name="connsiteX84" fmla="*/ 90126 w 696744"/>
                    <a:gd name="connsiteY84" fmla="*/ 462334 h 564356"/>
                    <a:gd name="connsiteX85" fmla="*/ 72885 w 696744"/>
                    <a:gd name="connsiteY85" fmla="*/ 456667 h 564356"/>
                    <a:gd name="connsiteX86" fmla="*/ 36833 w 696744"/>
                    <a:gd name="connsiteY86" fmla="*/ 399983 h 564356"/>
                    <a:gd name="connsiteX87" fmla="*/ 32909 w 696744"/>
                    <a:gd name="connsiteY87" fmla="*/ 399983 h 564356"/>
                    <a:gd name="connsiteX88" fmla="*/ 26642 w 696744"/>
                    <a:gd name="connsiteY88" fmla="*/ 391077 h 564356"/>
                    <a:gd name="connsiteX89" fmla="*/ 28994 w 696744"/>
                    <a:gd name="connsiteY89" fmla="*/ 378124 h 564356"/>
                    <a:gd name="connsiteX90" fmla="*/ 23508 w 696744"/>
                    <a:gd name="connsiteY90" fmla="*/ 361121 h 564356"/>
                    <a:gd name="connsiteX91" fmla="*/ 21155 w 696744"/>
                    <a:gd name="connsiteY91" fmla="*/ 353025 h 564356"/>
                    <a:gd name="connsiteX92" fmla="*/ 10182 w 696744"/>
                    <a:gd name="connsiteY92" fmla="*/ 348167 h 564356"/>
                    <a:gd name="connsiteX93" fmla="*/ 13316 w 696744"/>
                    <a:gd name="connsiteY93" fmla="*/ 336023 h 564356"/>
                    <a:gd name="connsiteX94" fmla="*/ 5487 w 696744"/>
                    <a:gd name="connsiteY94" fmla="*/ 319021 h 564356"/>
                    <a:gd name="connsiteX95" fmla="*/ 7830 w 696744"/>
                    <a:gd name="connsiteY95" fmla="*/ 303638 h 564356"/>
                    <a:gd name="connsiteX96" fmla="*/ 18802 w 696744"/>
                    <a:gd name="connsiteY96" fmla="*/ 299590 h 564356"/>
                    <a:gd name="connsiteX97" fmla="*/ 18802 w 696744"/>
                    <a:gd name="connsiteY97" fmla="*/ 287446 h 564356"/>
                    <a:gd name="connsiteX98" fmla="*/ 14107 w 696744"/>
                    <a:gd name="connsiteY98" fmla="*/ 280149 h 564356"/>
                    <a:gd name="connsiteX99" fmla="*/ 21155 w 696744"/>
                    <a:gd name="connsiteY99" fmla="*/ 257480 h 564356"/>
                    <a:gd name="connsiteX100" fmla="*/ 17241 w 696744"/>
                    <a:gd name="connsiteY100" fmla="*/ 249384 h 564356"/>
                    <a:gd name="connsiteX101" fmla="*/ 34481 w 696744"/>
                    <a:gd name="connsiteY101" fmla="*/ 230762 h 564356"/>
                    <a:gd name="connsiteX102" fmla="*/ 38395 w 696744"/>
                    <a:gd name="connsiteY102" fmla="*/ 213760 h 564356"/>
                    <a:gd name="connsiteX103" fmla="*/ 0 w 696744"/>
                    <a:gd name="connsiteY103" fmla="*/ 93116 h 564356"/>
                    <a:gd name="connsiteX104" fmla="*/ 21155 w 696744"/>
                    <a:gd name="connsiteY104" fmla="*/ 85830 h 564356"/>
                    <a:gd name="connsiteX105" fmla="*/ 32909 w 696744"/>
                    <a:gd name="connsiteY105" fmla="*/ 85830 h 564356"/>
                    <a:gd name="connsiteX106" fmla="*/ 38395 w 696744"/>
                    <a:gd name="connsiteY106" fmla="*/ 76924 h 564356"/>
                    <a:gd name="connsiteX107" fmla="*/ 59560 w 696744"/>
                    <a:gd name="connsiteY107" fmla="*/ 83401 h 564356"/>
                    <a:gd name="connsiteX108" fmla="*/ 70533 w 696744"/>
                    <a:gd name="connsiteY108" fmla="*/ 76924 h 564356"/>
                    <a:gd name="connsiteX109" fmla="*/ 79934 w 696744"/>
                    <a:gd name="connsiteY109" fmla="*/ 79353 h 564356"/>
                    <a:gd name="connsiteX110" fmla="*/ 95612 w 696744"/>
                    <a:gd name="connsiteY110" fmla="*/ 90688 h 564356"/>
                    <a:gd name="connsiteX111" fmla="*/ 110500 w 696744"/>
                    <a:gd name="connsiteY111" fmla="*/ 87449 h 564356"/>
                    <a:gd name="connsiteX112" fmla="*/ 134017 w 696744"/>
                    <a:gd name="connsiteY112" fmla="*/ 75305 h 564356"/>
                    <a:gd name="connsiteX113" fmla="*/ 139503 w 696744"/>
                    <a:gd name="connsiteY113" fmla="*/ 76924 h 564356"/>
                    <a:gd name="connsiteX114" fmla="*/ 146552 w 696744"/>
                    <a:gd name="connsiteY114" fmla="*/ 82591 h 564356"/>
                    <a:gd name="connsiteX115" fmla="*/ 154391 w 696744"/>
                    <a:gd name="connsiteY115" fmla="*/ 82591 h 564356"/>
                    <a:gd name="connsiteX116" fmla="*/ 162230 w 696744"/>
                    <a:gd name="connsiteY116" fmla="*/ 87449 h 564356"/>
                    <a:gd name="connsiteX117" fmla="*/ 184956 w 696744"/>
                    <a:gd name="connsiteY117" fmla="*/ 83401 h 564356"/>
                    <a:gd name="connsiteX118" fmla="*/ 192015 w 696744"/>
                    <a:gd name="connsiteY118" fmla="*/ 87449 h 564356"/>
                    <a:gd name="connsiteX119" fmla="*/ 206121 w 696744"/>
                    <a:gd name="connsiteY119" fmla="*/ 80162 h 564356"/>
                    <a:gd name="connsiteX120" fmla="*/ 215522 w 696744"/>
                    <a:gd name="connsiteY120" fmla="*/ 89068 h 564356"/>
                    <a:gd name="connsiteX121" fmla="*/ 232763 w 696744"/>
                    <a:gd name="connsiteY121" fmla="*/ 91497 h 564356"/>
                    <a:gd name="connsiteX122" fmla="*/ 236687 w 696744"/>
                    <a:gd name="connsiteY122" fmla="*/ 97165 h 564356"/>
                    <a:gd name="connsiteX123" fmla="*/ 245307 w 696744"/>
                    <a:gd name="connsiteY123" fmla="*/ 97974 h 564356"/>
                    <a:gd name="connsiteX124" fmla="*/ 253146 w 696744"/>
                    <a:gd name="connsiteY124" fmla="*/ 105261 h 564356"/>
                    <a:gd name="connsiteX125" fmla="*/ 255499 w 696744"/>
                    <a:gd name="connsiteY125" fmla="*/ 99593 h 564356"/>
                    <a:gd name="connsiteX126" fmla="*/ 266472 w 696744"/>
                    <a:gd name="connsiteY126" fmla="*/ 93116 h 564356"/>
                    <a:gd name="connsiteX127" fmla="*/ 253146 w 696744"/>
                    <a:gd name="connsiteY127" fmla="*/ 84211 h 564356"/>
                    <a:gd name="connsiteX128" fmla="*/ 255499 w 696744"/>
                    <a:gd name="connsiteY128" fmla="*/ 76924 h 564356"/>
                    <a:gd name="connsiteX129" fmla="*/ 260985 w 696744"/>
                    <a:gd name="connsiteY129" fmla="*/ 66399 h 564356"/>
                    <a:gd name="connsiteX130" fmla="*/ 262547 w 696744"/>
                    <a:gd name="connsiteY130" fmla="*/ 59922 h 564356"/>
                    <a:gd name="connsiteX131" fmla="*/ 263328 w 696744"/>
                    <a:gd name="connsiteY131" fmla="*/ 53445 h 564356"/>
                    <a:gd name="connsiteX132" fmla="*/ 255499 w 696744"/>
                    <a:gd name="connsiteY132" fmla="*/ 50206 h 564356"/>
                    <a:gd name="connsiteX133" fmla="*/ 263328 w 696744"/>
                    <a:gd name="connsiteY133" fmla="*/ 45349 h 564356"/>
                    <a:gd name="connsiteX134" fmla="*/ 270386 w 696744"/>
                    <a:gd name="connsiteY134" fmla="*/ 29156 h 564356"/>
                    <a:gd name="connsiteX135" fmla="*/ 283712 w 696744"/>
                    <a:gd name="connsiteY135" fmla="*/ 19441 h 564356"/>
                    <a:gd name="connsiteX136" fmla="*/ 286065 w 696744"/>
                    <a:gd name="connsiteY136" fmla="*/ 28347 h 564356"/>
                    <a:gd name="connsiteX137" fmla="*/ 291551 w 696744"/>
                    <a:gd name="connsiteY137" fmla="*/ 29966 h 564356"/>
                    <a:gd name="connsiteX138" fmla="*/ 293894 w 696744"/>
                    <a:gd name="connsiteY138" fmla="*/ 23489 h 564356"/>
                    <a:gd name="connsiteX139" fmla="*/ 303305 w 696744"/>
                    <a:gd name="connsiteY139" fmla="*/ 23489 h 564356"/>
                    <a:gd name="connsiteX140" fmla="*/ 310353 w 696744"/>
                    <a:gd name="connsiteY140" fmla="*/ 16193 h 564356"/>
                    <a:gd name="connsiteX141" fmla="*/ 308791 w 696744"/>
                    <a:gd name="connsiteY141" fmla="*/ 2429 h 564356"/>
                    <a:gd name="connsiteX142" fmla="*/ 318192 w 696744"/>
                    <a:gd name="connsiteY142" fmla="*/ 7287 h 564356"/>
                    <a:gd name="connsiteX143" fmla="*/ 335432 w 696744"/>
                    <a:gd name="connsiteY143" fmla="*/ 0 h 564356"/>
                    <a:gd name="connsiteX144" fmla="*/ 337004 w 696744"/>
                    <a:gd name="connsiteY144" fmla="*/ 4858 h 564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696744" h="564356">
                      <a:moveTo>
                        <a:pt x="337004" y="4858"/>
                      </a:moveTo>
                      <a:lnTo>
                        <a:pt x="340919" y="12964"/>
                      </a:lnTo>
                      <a:lnTo>
                        <a:pt x="356597" y="62351"/>
                      </a:lnTo>
                      <a:lnTo>
                        <a:pt x="379324" y="53445"/>
                      </a:lnTo>
                      <a:lnTo>
                        <a:pt x="411461" y="50206"/>
                      </a:lnTo>
                      <a:lnTo>
                        <a:pt x="426349" y="42110"/>
                      </a:lnTo>
                      <a:lnTo>
                        <a:pt x="449075" y="51016"/>
                      </a:lnTo>
                      <a:lnTo>
                        <a:pt x="480432" y="62351"/>
                      </a:lnTo>
                      <a:lnTo>
                        <a:pt x="508645" y="89068"/>
                      </a:lnTo>
                      <a:lnTo>
                        <a:pt x="520398" y="101213"/>
                      </a:lnTo>
                      <a:lnTo>
                        <a:pt x="592503" y="170040"/>
                      </a:lnTo>
                      <a:lnTo>
                        <a:pt x="696744" y="271243"/>
                      </a:lnTo>
                      <a:lnTo>
                        <a:pt x="695173" y="271243"/>
                      </a:lnTo>
                      <a:lnTo>
                        <a:pt x="689686" y="278530"/>
                      </a:lnTo>
                      <a:lnTo>
                        <a:pt x="670093" y="280149"/>
                      </a:lnTo>
                      <a:lnTo>
                        <a:pt x="668531" y="287446"/>
                      </a:lnTo>
                      <a:lnTo>
                        <a:pt x="674008" y="294732"/>
                      </a:lnTo>
                      <a:lnTo>
                        <a:pt x="668531" y="307686"/>
                      </a:lnTo>
                      <a:lnTo>
                        <a:pt x="674008" y="314163"/>
                      </a:lnTo>
                      <a:lnTo>
                        <a:pt x="666179" y="320640"/>
                      </a:lnTo>
                      <a:lnTo>
                        <a:pt x="648929" y="317402"/>
                      </a:lnTo>
                      <a:lnTo>
                        <a:pt x="639528" y="330356"/>
                      </a:lnTo>
                      <a:lnTo>
                        <a:pt x="637956" y="340881"/>
                      </a:lnTo>
                      <a:lnTo>
                        <a:pt x="647367" y="346548"/>
                      </a:lnTo>
                      <a:lnTo>
                        <a:pt x="645795" y="357883"/>
                      </a:lnTo>
                      <a:lnTo>
                        <a:pt x="640309" y="357883"/>
                      </a:lnTo>
                      <a:lnTo>
                        <a:pt x="640309" y="367598"/>
                      </a:lnTo>
                      <a:lnTo>
                        <a:pt x="630907" y="366789"/>
                      </a:lnTo>
                      <a:lnTo>
                        <a:pt x="623068" y="370837"/>
                      </a:lnTo>
                      <a:lnTo>
                        <a:pt x="618363" y="378933"/>
                      </a:lnTo>
                      <a:lnTo>
                        <a:pt x="624640" y="382981"/>
                      </a:lnTo>
                      <a:lnTo>
                        <a:pt x="623068" y="387029"/>
                      </a:lnTo>
                      <a:lnTo>
                        <a:pt x="618363" y="391077"/>
                      </a:lnTo>
                      <a:lnTo>
                        <a:pt x="607390" y="389458"/>
                      </a:lnTo>
                      <a:lnTo>
                        <a:pt x="603476" y="395126"/>
                      </a:lnTo>
                      <a:lnTo>
                        <a:pt x="611315" y="408889"/>
                      </a:lnTo>
                      <a:lnTo>
                        <a:pt x="594075" y="408889"/>
                      </a:lnTo>
                      <a:lnTo>
                        <a:pt x="586235" y="419424"/>
                      </a:lnTo>
                      <a:lnTo>
                        <a:pt x="591722" y="432378"/>
                      </a:lnTo>
                      <a:lnTo>
                        <a:pt x="579177" y="442093"/>
                      </a:lnTo>
                      <a:lnTo>
                        <a:pt x="579177" y="446951"/>
                      </a:lnTo>
                      <a:lnTo>
                        <a:pt x="565071" y="450999"/>
                      </a:lnTo>
                      <a:lnTo>
                        <a:pt x="560375" y="460715"/>
                      </a:lnTo>
                      <a:lnTo>
                        <a:pt x="555670" y="452619"/>
                      </a:lnTo>
                      <a:lnTo>
                        <a:pt x="555670" y="442903"/>
                      </a:lnTo>
                      <a:lnTo>
                        <a:pt x="544697" y="442093"/>
                      </a:lnTo>
                      <a:lnTo>
                        <a:pt x="536858" y="435616"/>
                      </a:lnTo>
                      <a:lnTo>
                        <a:pt x="525104" y="442903"/>
                      </a:lnTo>
                      <a:lnTo>
                        <a:pt x="527456" y="457476"/>
                      </a:lnTo>
                      <a:lnTo>
                        <a:pt x="514131" y="451809"/>
                      </a:lnTo>
                      <a:lnTo>
                        <a:pt x="502377" y="458286"/>
                      </a:lnTo>
                      <a:lnTo>
                        <a:pt x="491404" y="453428"/>
                      </a:lnTo>
                      <a:lnTo>
                        <a:pt x="472593" y="468001"/>
                      </a:lnTo>
                      <a:lnTo>
                        <a:pt x="479641" y="475288"/>
                      </a:lnTo>
                      <a:lnTo>
                        <a:pt x="476507" y="482575"/>
                      </a:lnTo>
                      <a:lnTo>
                        <a:pt x="466325" y="481765"/>
                      </a:lnTo>
                      <a:lnTo>
                        <a:pt x="453000" y="495529"/>
                      </a:lnTo>
                      <a:lnTo>
                        <a:pt x="444380" y="487432"/>
                      </a:lnTo>
                      <a:lnTo>
                        <a:pt x="438103" y="493100"/>
                      </a:lnTo>
                      <a:lnTo>
                        <a:pt x="436541" y="494719"/>
                      </a:lnTo>
                      <a:lnTo>
                        <a:pt x="405975" y="544106"/>
                      </a:lnTo>
                      <a:lnTo>
                        <a:pt x="403622" y="545725"/>
                      </a:lnTo>
                      <a:lnTo>
                        <a:pt x="395783" y="552212"/>
                      </a:lnTo>
                      <a:lnTo>
                        <a:pt x="376971" y="524675"/>
                      </a:lnTo>
                      <a:lnTo>
                        <a:pt x="342490" y="517388"/>
                      </a:lnTo>
                      <a:lnTo>
                        <a:pt x="311144" y="518198"/>
                      </a:lnTo>
                      <a:lnTo>
                        <a:pt x="298599" y="517388"/>
                      </a:lnTo>
                      <a:lnTo>
                        <a:pt x="282140" y="502815"/>
                      </a:lnTo>
                      <a:lnTo>
                        <a:pt x="272739" y="489052"/>
                      </a:lnTo>
                      <a:lnTo>
                        <a:pt x="243735" y="483384"/>
                      </a:lnTo>
                      <a:lnTo>
                        <a:pt x="215522" y="489861"/>
                      </a:lnTo>
                      <a:lnTo>
                        <a:pt x="203768" y="495529"/>
                      </a:lnTo>
                      <a:lnTo>
                        <a:pt x="188881" y="518198"/>
                      </a:lnTo>
                      <a:lnTo>
                        <a:pt x="177908" y="523866"/>
                      </a:lnTo>
                      <a:lnTo>
                        <a:pt x="162230" y="523866"/>
                      </a:lnTo>
                      <a:lnTo>
                        <a:pt x="150476" y="531962"/>
                      </a:lnTo>
                      <a:lnTo>
                        <a:pt x="143418" y="551402"/>
                      </a:lnTo>
                      <a:lnTo>
                        <a:pt x="123825" y="564356"/>
                      </a:lnTo>
                      <a:lnTo>
                        <a:pt x="122263" y="549774"/>
                      </a:lnTo>
                      <a:lnTo>
                        <a:pt x="122263" y="546535"/>
                      </a:lnTo>
                      <a:lnTo>
                        <a:pt x="122263" y="519817"/>
                      </a:lnTo>
                      <a:lnTo>
                        <a:pt x="122263" y="484194"/>
                      </a:lnTo>
                      <a:lnTo>
                        <a:pt x="97184" y="470430"/>
                      </a:lnTo>
                      <a:lnTo>
                        <a:pt x="95612" y="471240"/>
                      </a:lnTo>
                      <a:lnTo>
                        <a:pt x="90126" y="462334"/>
                      </a:lnTo>
                      <a:lnTo>
                        <a:pt x="72885" y="456667"/>
                      </a:lnTo>
                      <a:lnTo>
                        <a:pt x="36833" y="399983"/>
                      </a:lnTo>
                      <a:lnTo>
                        <a:pt x="32909" y="399983"/>
                      </a:lnTo>
                      <a:lnTo>
                        <a:pt x="26642" y="391077"/>
                      </a:lnTo>
                      <a:lnTo>
                        <a:pt x="28994" y="378124"/>
                      </a:lnTo>
                      <a:lnTo>
                        <a:pt x="23508" y="361121"/>
                      </a:lnTo>
                      <a:lnTo>
                        <a:pt x="21155" y="353025"/>
                      </a:lnTo>
                      <a:lnTo>
                        <a:pt x="10182" y="348167"/>
                      </a:lnTo>
                      <a:lnTo>
                        <a:pt x="13316" y="336023"/>
                      </a:lnTo>
                      <a:lnTo>
                        <a:pt x="5487" y="319021"/>
                      </a:lnTo>
                      <a:lnTo>
                        <a:pt x="7830" y="303638"/>
                      </a:lnTo>
                      <a:lnTo>
                        <a:pt x="18802" y="299590"/>
                      </a:lnTo>
                      <a:lnTo>
                        <a:pt x="18802" y="287446"/>
                      </a:lnTo>
                      <a:lnTo>
                        <a:pt x="14107" y="280149"/>
                      </a:lnTo>
                      <a:lnTo>
                        <a:pt x="21155" y="257480"/>
                      </a:lnTo>
                      <a:lnTo>
                        <a:pt x="17241" y="249384"/>
                      </a:lnTo>
                      <a:lnTo>
                        <a:pt x="34481" y="230762"/>
                      </a:lnTo>
                      <a:lnTo>
                        <a:pt x="38395" y="213760"/>
                      </a:lnTo>
                      <a:lnTo>
                        <a:pt x="0" y="93116"/>
                      </a:lnTo>
                      <a:lnTo>
                        <a:pt x="21155" y="85830"/>
                      </a:lnTo>
                      <a:lnTo>
                        <a:pt x="32909" y="85830"/>
                      </a:lnTo>
                      <a:lnTo>
                        <a:pt x="38395" y="76924"/>
                      </a:lnTo>
                      <a:lnTo>
                        <a:pt x="59560" y="83401"/>
                      </a:lnTo>
                      <a:lnTo>
                        <a:pt x="70533" y="76924"/>
                      </a:lnTo>
                      <a:lnTo>
                        <a:pt x="79934" y="79353"/>
                      </a:lnTo>
                      <a:lnTo>
                        <a:pt x="95612" y="90688"/>
                      </a:lnTo>
                      <a:lnTo>
                        <a:pt x="110500" y="87449"/>
                      </a:lnTo>
                      <a:lnTo>
                        <a:pt x="134017" y="75305"/>
                      </a:lnTo>
                      <a:lnTo>
                        <a:pt x="139503" y="76924"/>
                      </a:lnTo>
                      <a:lnTo>
                        <a:pt x="146552" y="82591"/>
                      </a:lnTo>
                      <a:lnTo>
                        <a:pt x="154391" y="82591"/>
                      </a:lnTo>
                      <a:lnTo>
                        <a:pt x="162230" y="87449"/>
                      </a:lnTo>
                      <a:lnTo>
                        <a:pt x="184956" y="83401"/>
                      </a:lnTo>
                      <a:lnTo>
                        <a:pt x="192015" y="87449"/>
                      </a:lnTo>
                      <a:lnTo>
                        <a:pt x="206121" y="80162"/>
                      </a:lnTo>
                      <a:lnTo>
                        <a:pt x="215522" y="89068"/>
                      </a:lnTo>
                      <a:lnTo>
                        <a:pt x="232763" y="91497"/>
                      </a:lnTo>
                      <a:lnTo>
                        <a:pt x="236687" y="97165"/>
                      </a:lnTo>
                      <a:lnTo>
                        <a:pt x="245307" y="97974"/>
                      </a:lnTo>
                      <a:lnTo>
                        <a:pt x="253146" y="105261"/>
                      </a:lnTo>
                      <a:lnTo>
                        <a:pt x="255499" y="99593"/>
                      </a:lnTo>
                      <a:lnTo>
                        <a:pt x="266472" y="93116"/>
                      </a:lnTo>
                      <a:lnTo>
                        <a:pt x="253146" y="84211"/>
                      </a:lnTo>
                      <a:lnTo>
                        <a:pt x="255499" y="76924"/>
                      </a:lnTo>
                      <a:lnTo>
                        <a:pt x="260985" y="66399"/>
                      </a:lnTo>
                      <a:lnTo>
                        <a:pt x="262547" y="59922"/>
                      </a:lnTo>
                      <a:lnTo>
                        <a:pt x="263328" y="53445"/>
                      </a:lnTo>
                      <a:lnTo>
                        <a:pt x="255499" y="50206"/>
                      </a:lnTo>
                      <a:lnTo>
                        <a:pt x="263328" y="45349"/>
                      </a:lnTo>
                      <a:lnTo>
                        <a:pt x="270386" y="29156"/>
                      </a:lnTo>
                      <a:lnTo>
                        <a:pt x="283712" y="19441"/>
                      </a:lnTo>
                      <a:lnTo>
                        <a:pt x="286065" y="28347"/>
                      </a:lnTo>
                      <a:lnTo>
                        <a:pt x="291551" y="29966"/>
                      </a:lnTo>
                      <a:lnTo>
                        <a:pt x="293894" y="23489"/>
                      </a:lnTo>
                      <a:lnTo>
                        <a:pt x="303305" y="23489"/>
                      </a:lnTo>
                      <a:lnTo>
                        <a:pt x="310353" y="16193"/>
                      </a:lnTo>
                      <a:lnTo>
                        <a:pt x="308791" y="2429"/>
                      </a:lnTo>
                      <a:lnTo>
                        <a:pt x="318192" y="7287"/>
                      </a:lnTo>
                      <a:lnTo>
                        <a:pt x="335432" y="0"/>
                      </a:lnTo>
                      <a:lnTo>
                        <a:pt x="337004" y="485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3" name="Forma Livre: Forma 1522">
                  <a:extLst>
                    <a:ext uri="{FF2B5EF4-FFF2-40B4-BE49-F238E27FC236}">
                      <a16:creationId xmlns:a16="http://schemas.microsoft.com/office/drawing/2014/main" id="{5B25DE7F-0148-36A9-4EAD-009BF5D79D42}"/>
                    </a:ext>
                  </a:extLst>
                </p:cNvPr>
                <p:cNvSpPr/>
                <p:nvPr/>
              </p:nvSpPr>
              <p:spPr>
                <a:xfrm>
                  <a:off x="2282962" y="3324236"/>
                  <a:ext cx="679503" cy="511711"/>
                </a:xfrm>
                <a:custGeom>
                  <a:avLst/>
                  <a:gdLst>
                    <a:gd name="connsiteX0" fmla="*/ 141074 w 679503"/>
                    <a:gd name="connsiteY0" fmla="*/ 63960 h 511711"/>
                    <a:gd name="connsiteX1" fmla="*/ 149694 w 679503"/>
                    <a:gd name="connsiteY1" fmla="*/ 63151 h 511711"/>
                    <a:gd name="connsiteX2" fmla="*/ 159095 w 679503"/>
                    <a:gd name="connsiteY2" fmla="*/ 56674 h 511711"/>
                    <a:gd name="connsiteX3" fmla="*/ 177126 w 679503"/>
                    <a:gd name="connsiteY3" fmla="*/ 71247 h 511711"/>
                    <a:gd name="connsiteX4" fmla="*/ 197500 w 679503"/>
                    <a:gd name="connsiteY4" fmla="*/ 75295 h 511711"/>
                    <a:gd name="connsiteX5" fmla="*/ 210825 w 679503"/>
                    <a:gd name="connsiteY5" fmla="*/ 70437 h 511711"/>
                    <a:gd name="connsiteX6" fmla="*/ 233552 w 679503"/>
                    <a:gd name="connsiteY6" fmla="*/ 85820 h 511711"/>
                    <a:gd name="connsiteX7" fmla="*/ 233552 w 679503"/>
                    <a:gd name="connsiteY7" fmla="*/ 93107 h 511711"/>
                    <a:gd name="connsiteX8" fmla="*/ 239820 w 679503"/>
                    <a:gd name="connsiteY8" fmla="*/ 95536 h 511711"/>
                    <a:gd name="connsiteX9" fmla="*/ 239038 w 679503"/>
                    <a:gd name="connsiteY9" fmla="*/ 100393 h 511711"/>
                    <a:gd name="connsiteX10" fmla="*/ 242963 w 679503"/>
                    <a:gd name="connsiteY10" fmla="*/ 106061 h 511711"/>
                    <a:gd name="connsiteX11" fmla="*/ 262556 w 679503"/>
                    <a:gd name="connsiteY11" fmla="*/ 100393 h 511711"/>
                    <a:gd name="connsiteX12" fmla="*/ 270395 w 679503"/>
                    <a:gd name="connsiteY12" fmla="*/ 106061 h 511711"/>
                    <a:gd name="connsiteX13" fmla="*/ 269604 w 679503"/>
                    <a:gd name="connsiteY13" fmla="*/ 114967 h 511711"/>
                    <a:gd name="connsiteX14" fmla="*/ 282930 w 679503"/>
                    <a:gd name="connsiteY14" fmla="*/ 116586 h 511711"/>
                    <a:gd name="connsiteX15" fmla="*/ 288416 w 679503"/>
                    <a:gd name="connsiteY15" fmla="*/ 118205 h 511711"/>
                    <a:gd name="connsiteX16" fmla="*/ 294683 w 679503"/>
                    <a:gd name="connsiteY16" fmla="*/ 109299 h 511711"/>
                    <a:gd name="connsiteX17" fmla="*/ 306437 w 679503"/>
                    <a:gd name="connsiteY17" fmla="*/ 109299 h 511711"/>
                    <a:gd name="connsiteX18" fmla="*/ 308009 w 679503"/>
                    <a:gd name="connsiteY18" fmla="*/ 103632 h 511711"/>
                    <a:gd name="connsiteX19" fmla="*/ 313495 w 679503"/>
                    <a:gd name="connsiteY19" fmla="*/ 106061 h 511711"/>
                    <a:gd name="connsiteX20" fmla="*/ 319763 w 679503"/>
                    <a:gd name="connsiteY20" fmla="*/ 99584 h 511711"/>
                    <a:gd name="connsiteX21" fmla="*/ 336222 w 679503"/>
                    <a:gd name="connsiteY21" fmla="*/ 105251 h 511711"/>
                    <a:gd name="connsiteX22" fmla="*/ 338575 w 679503"/>
                    <a:gd name="connsiteY22" fmla="*/ 98774 h 511711"/>
                    <a:gd name="connsiteX23" fmla="*/ 347976 w 679503"/>
                    <a:gd name="connsiteY23" fmla="*/ 99584 h 511711"/>
                    <a:gd name="connsiteX24" fmla="*/ 351900 w 679503"/>
                    <a:gd name="connsiteY24" fmla="*/ 93107 h 511711"/>
                    <a:gd name="connsiteX25" fmla="*/ 359739 w 679503"/>
                    <a:gd name="connsiteY25" fmla="*/ 100393 h 511711"/>
                    <a:gd name="connsiteX26" fmla="*/ 366788 w 679503"/>
                    <a:gd name="connsiteY26" fmla="*/ 92297 h 511711"/>
                    <a:gd name="connsiteX27" fmla="*/ 384028 w 679503"/>
                    <a:gd name="connsiteY27" fmla="*/ 92297 h 511711"/>
                    <a:gd name="connsiteX28" fmla="*/ 395001 w 679503"/>
                    <a:gd name="connsiteY28" fmla="*/ 97965 h 511711"/>
                    <a:gd name="connsiteX29" fmla="*/ 398925 w 679503"/>
                    <a:gd name="connsiteY29" fmla="*/ 106061 h 511711"/>
                    <a:gd name="connsiteX30" fmla="*/ 424005 w 679503"/>
                    <a:gd name="connsiteY30" fmla="*/ 110109 h 511711"/>
                    <a:gd name="connsiteX31" fmla="*/ 429491 w 679503"/>
                    <a:gd name="connsiteY31" fmla="*/ 122253 h 511711"/>
                    <a:gd name="connsiteX32" fmla="*/ 438892 w 679503"/>
                    <a:gd name="connsiteY32" fmla="*/ 116586 h 511711"/>
                    <a:gd name="connsiteX33" fmla="*/ 435758 w 679503"/>
                    <a:gd name="connsiteY33" fmla="*/ 110109 h 511711"/>
                    <a:gd name="connsiteX34" fmla="*/ 443597 w 679503"/>
                    <a:gd name="connsiteY34" fmla="*/ 97965 h 511711"/>
                    <a:gd name="connsiteX35" fmla="*/ 463971 w 679503"/>
                    <a:gd name="connsiteY35" fmla="*/ 104442 h 511711"/>
                    <a:gd name="connsiteX36" fmla="*/ 478868 w 679503"/>
                    <a:gd name="connsiteY36" fmla="*/ 96345 h 511711"/>
                    <a:gd name="connsiteX37" fmla="*/ 487489 w 679503"/>
                    <a:gd name="connsiteY37" fmla="*/ 102013 h 511711"/>
                    <a:gd name="connsiteX38" fmla="*/ 494537 w 679503"/>
                    <a:gd name="connsiteY38" fmla="*/ 94726 h 511711"/>
                    <a:gd name="connsiteX39" fmla="*/ 502376 w 679503"/>
                    <a:gd name="connsiteY39" fmla="*/ 97155 h 511711"/>
                    <a:gd name="connsiteX40" fmla="*/ 511777 w 679503"/>
                    <a:gd name="connsiteY40" fmla="*/ 90678 h 511711"/>
                    <a:gd name="connsiteX41" fmla="*/ 523541 w 679503"/>
                    <a:gd name="connsiteY41" fmla="*/ 96345 h 511711"/>
                    <a:gd name="connsiteX42" fmla="*/ 532161 w 679503"/>
                    <a:gd name="connsiteY42" fmla="*/ 89059 h 511711"/>
                    <a:gd name="connsiteX43" fmla="*/ 546267 w 679503"/>
                    <a:gd name="connsiteY43" fmla="*/ 94726 h 511711"/>
                    <a:gd name="connsiteX44" fmla="*/ 562727 w 679503"/>
                    <a:gd name="connsiteY44" fmla="*/ 113347 h 511711"/>
                    <a:gd name="connsiteX45" fmla="*/ 567422 w 679503"/>
                    <a:gd name="connsiteY45" fmla="*/ 131169 h 511711"/>
                    <a:gd name="connsiteX46" fmla="*/ 586234 w 679503"/>
                    <a:gd name="connsiteY46" fmla="*/ 149790 h 511711"/>
                    <a:gd name="connsiteX47" fmla="*/ 602693 w 679503"/>
                    <a:gd name="connsiteY47" fmla="*/ 146552 h 511711"/>
                    <a:gd name="connsiteX48" fmla="*/ 608180 w 679503"/>
                    <a:gd name="connsiteY48" fmla="*/ 156267 h 511711"/>
                    <a:gd name="connsiteX49" fmla="*/ 618372 w 679503"/>
                    <a:gd name="connsiteY49" fmla="*/ 153838 h 511711"/>
                    <a:gd name="connsiteX50" fmla="*/ 620724 w 679503"/>
                    <a:gd name="connsiteY50" fmla="*/ 165173 h 511711"/>
                    <a:gd name="connsiteX51" fmla="*/ 633259 w 679503"/>
                    <a:gd name="connsiteY51" fmla="*/ 158696 h 511711"/>
                    <a:gd name="connsiteX52" fmla="*/ 639527 w 679503"/>
                    <a:gd name="connsiteY52" fmla="*/ 163554 h 511711"/>
                    <a:gd name="connsiteX53" fmla="*/ 639527 w 679503"/>
                    <a:gd name="connsiteY53" fmla="*/ 174079 h 511711"/>
                    <a:gd name="connsiteX54" fmla="*/ 647366 w 679503"/>
                    <a:gd name="connsiteY54" fmla="*/ 183794 h 511711"/>
                    <a:gd name="connsiteX55" fmla="*/ 660691 w 679503"/>
                    <a:gd name="connsiteY55" fmla="*/ 188652 h 511711"/>
                    <a:gd name="connsiteX56" fmla="*/ 658338 w 679503"/>
                    <a:gd name="connsiteY56" fmla="*/ 195129 h 511711"/>
                    <a:gd name="connsiteX57" fmla="*/ 669311 w 679503"/>
                    <a:gd name="connsiteY57" fmla="*/ 209702 h 511711"/>
                    <a:gd name="connsiteX58" fmla="*/ 669311 w 679503"/>
                    <a:gd name="connsiteY58" fmla="*/ 230753 h 511711"/>
                    <a:gd name="connsiteX59" fmla="*/ 677150 w 679503"/>
                    <a:gd name="connsiteY59" fmla="*/ 235610 h 511711"/>
                    <a:gd name="connsiteX60" fmla="*/ 671664 w 679503"/>
                    <a:gd name="connsiteY60" fmla="*/ 256661 h 511711"/>
                    <a:gd name="connsiteX61" fmla="*/ 675579 w 679503"/>
                    <a:gd name="connsiteY61" fmla="*/ 267195 h 511711"/>
                    <a:gd name="connsiteX62" fmla="*/ 670092 w 679503"/>
                    <a:gd name="connsiteY62" fmla="*/ 275291 h 511711"/>
                    <a:gd name="connsiteX63" fmla="*/ 679503 w 679503"/>
                    <a:gd name="connsiteY63" fmla="*/ 293103 h 511711"/>
                    <a:gd name="connsiteX64" fmla="*/ 647366 w 679503"/>
                    <a:gd name="connsiteY64" fmla="*/ 285007 h 511711"/>
                    <a:gd name="connsiteX65" fmla="*/ 642670 w 679503"/>
                    <a:gd name="connsiteY65" fmla="*/ 320630 h 511711"/>
                    <a:gd name="connsiteX66" fmla="*/ 637184 w 679503"/>
                    <a:gd name="connsiteY66" fmla="*/ 331965 h 511711"/>
                    <a:gd name="connsiteX67" fmla="*/ 623858 w 679503"/>
                    <a:gd name="connsiteY67" fmla="*/ 345729 h 511711"/>
                    <a:gd name="connsiteX68" fmla="*/ 599560 w 679503"/>
                    <a:gd name="connsiteY68" fmla="*/ 357873 h 511711"/>
                    <a:gd name="connsiteX69" fmla="*/ 590159 w 679503"/>
                    <a:gd name="connsiteY69" fmla="*/ 365160 h 511711"/>
                    <a:gd name="connsiteX70" fmla="*/ 587806 w 679503"/>
                    <a:gd name="connsiteY70" fmla="*/ 383781 h 511711"/>
                    <a:gd name="connsiteX71" fmla="*/ 570566 w 679503"/>
                    <a:gd name="connsiteY71" fmla="*/ 422653 h 511711"/>
                    <a:gd name="connsiteX72" fmla="*/ 553316 w 679503"/>
                    <a:gd name="connsiteY72" fmla="*/ 446132 h 511711"/>
                    <a:gd name="connsiteX73" fmla="*/ 557240 w 679503"/>
                    <a:gd name="connsiteY73" fmla="*/ 461515 h 511711"/>
                    <a:gd name="connsiteX74" fmla="*/ 576052 w 679503"/>
                    <a:gd name="connsiteY74" fmla="*/ 479327 h 511711"/>
                    <a:gd name="connsiteX75" fmla="*/ 435758 w 679503"/>
                    <a:gd name="connsiteY75" fmla="*/ 501186 h 511711"/>
                    <a:gd name="connsiteX76" fmla="*/ 376198 w 679503"/>
                    <a:gd name="connsiteY76" fmla="*/ 511712 h 511711"/>
                    <a:gd name="connsiteX77" fmla="*/ 365226 w 679503"/>
                    <a:gd name="connsiteY77" fmla="*/ 508473 h 511711"/>
                    <a:gd name="connsiteX78" fmla="*/ 224151 w 679503"/>
                    <a:gd name="connsiteY78" fmla="*/ 473659 h 511711"/>
                    <a:gd name="connsiteX79" fmla="*/ 137150 w 679503"/>
                    <a:gd name="connsiteY79" fmla="*/ 450990 h 511711"/>
                    <a:gd name="connsiteX80" fmla="*/ 134806 w 679503"/>
                    <a:gd name="connsiteY80" fmla="*/ 450990 h 511711"/>
                    <a:gd name="connsiteX81" fmla="*/ 119909 w 679503"/>
                    <a:gd name="connsiteY81" fmla="*/ 443703 h 511711"/>
                    <a:gd name="connsiteX82" fmla="*/ 110508 w 679503"/>
                    <a:gd name="connsiteY82" fmla="*/ 433178 h 511711"/>
                    <a:gd name="connsiteX83" fmla="*/ 102669 w 679503"/>
                    <a:gd name="connsiteY83" fmla="*/ 438036 h 511711"/>
                    <a:gd name="connsiteX84" fmla="*/ 101888 w 679503"/>
                    <a:gd name="connsiteY84" fmla="*/ 426701 h 511711"/>
                    <a:gd name="connsiteX85" fmla="*/ 105803 w 679503"/>
                    <a:gd name="connsiteY85" fmla="*/ 418605 h 511711"/>
                    <a:gd name="connsiteX86" fmla="*/ 92477 w 679503"/>
                    <a:gd name="connsiteY86" fmla="*/ 412937 h 511711"/>
                    <a:gd name="connsiteX87" fmla="*/ 83857 w 679503"/>
                    <a:gd name="connsiteY87" fmla="*/ 416985 h 511711"/>
                    <a:gd name="connsiteX88" fmla="*/ 79161 w 679503"/>
                    <a:gd name="connsiteY88" fmla="*/ 410508 h 511711"/>
                    <a:gd name="connsiteX89" fmla="*/ 70532 w 679503"/>
                    <a:gd name="connsiteY89" fmla="*/ 413747 h 511711"/>
                    <a:gd name="connsiteX90" fmla="*/ 68189 w 679503"/>
                    <a:gd name="connsiteY90" fmla="*/ 395125 h 511711"/>
                    <a:gd name="connsiteX91" fmla="*/ 52510 w 679503"/>
                    <a:gd name="connsiteY91" fmla="*/ 387020 h 511711"/>
                    <a:gd name="connsiteX92" fmla="*/ 32136 w 679503"/>
                    <a:gd name="connsiteY92" fmla="*/ 375685 h 511711"/>
                    <a:gd name="connsiteX93" fmla="*/ 26650 w 679503"/>
                    <a:gd name="connsiteY93" fmla="*/ 357064 h 511711"/>
                    <a:gd name="connsiteX94" fmla="*/ 17241 w 679503"/>
                    <a:gd name="connsiteY94" fmla="*/ 355444 h 511711"/>
                    <a:gd name="connsiteX95" fmla="*/ 16458 w 679503"/>
                    <a:gd name="connsiteY95" fmla="*/ 315773 h 511711"/>
                    <a:gd name="connsiteX96" fmla="*/ 13324 w 679503"/>
                    <a:gd name="connsiteY96" fmla="*/ 229943 h 511711"/>
                    <a:gd name="connsiteX97" fmla="*/ 13324 w 679503"/>
                    <a:gd name="connsiteY97" fmla="*/ 223466 h 511711"/>
                    <a:gd name="connsiteX98" fmla="*/ 0 w 679503"/>
                    <a:gd name="connsiteY98" fmla="*/ 102822 h 511711"/>
                    <a:gd name="connsiteX99" fmla="*/ 5486 w 679503"/>
                    <a:gd name="connsiteY99" fmla="*/ 109299 h 511711"/>
                    <a:gd name="connsiteX100" fmla="*/ 3919 w 679503"/>
                    <a:gd name="connsiteY100" fmla="*/ 114967 h 511711"/>
                    <a:gd name="connsiteX101" fmla="*/ 33699 w 679503"/>
                    <a:gd name="connsiteY101" fmla="*/ 116586 h 511711"/>
                    <a:gd name="connsiteX102" fmla="*/ 47805 w 679503"/>
                    <a:gd name="connsiteY102" fmla="*/ 99584 h 511711"/>
                    <a:gd name="connsiteX103" fmla="*/ 47805 w 679503"/>
                    <a:gd name="connsiteY103" fmla="*/ 99584 h 511711"/>
                    <a:gd name="connsiteX104" fmla="*/ 56425 w 679503"/>
                    <a:gd name="connsiteY104" fmla="*/ 90678 h 511711"/>
                    <a:gd name="connsiteX105" fmla="*/ 52510 w 679503"/>
                    <a:gd name="connsiteY105" fmla="*/ 57483 h 511711"/>
                    <a:gd name="connsiteX106" fmla="*/ 57216 w 679503"/>
                    <a:gd name="connsiteY106" fmla="*/ 46958 h 511711"/>
                    <a:gd name="connsiteX107" fmla="*/ 56435 w 679503"/>
                    <a:gd name="connsiteY107" fmla="*/ 34814 h 511711"/>
                    <a:gd name="connsiteX108" fmla="*/ 92487 w 679503"/>
                    <a:gd name="connsiteY108" fmla="*/ 34004 h 511711"/>
                    <a:gd name="connsiteX109" fmla="*/ 100316 w 679503"/>
                    <a:gd name="connsiteY109" fmla="*/ 14573 h 511711"/>
                    <a:gd name="connsiteX110" fmla="*/ 109727 w 679503"/>
                    <a:gd name="connsiteY110" fmla="*/ 7287 h 511711"/>
                    <a:gd name="connsiteX111" fmla="*/ 108155 w 679503"/>
                    <a:gd name="connsiteY111" fmla="*/ 0 h 511711"/>
                    <a:gd name="connsiteX112" fmla="*/ 126967 w 679503"/>
                    <a:gd name="connsiteY112" fmla="*/ 4858 h 511711"/>
                    <a:gd name="connsiteX113" fmla="*/ 130882 w 679503"/>
                    <a:gd name="connsiteY113" fmla="*/ 17002 h 511711"/>
                    <a:gd name="connsiteX114" fmla="*/ 132454 w 679503"/>
                    <a:gd name="connsiteY114" fmla="*/ 30766 h 511711"/>
                    <a:gd name="connsiteX115" fmla="*/ 140293 w 679503"/>
                    <a:gd name="connsiteY115" fmla="*/ 42100 h 511711"/>
                    <a:gd name="connsiteX116" fmla="*/ 138721 w 679503"/>
                    <a:gd name="connsiteY116" fmla="*/ 55054 h 511711"/>
                    <a:gd name="connsiteX117" fmla="*/ 141074 w 679503"/>
                    <a:gd name="connsiteY117" fmla="*/ 63960 h 511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79503" h="511711">
                      <a:moveTo>
                        <a:pt x="141074" y="63960"/>
                      </a:moveTo>
                      <a:lnTo>
                        <a:pt x="149694" y="63151"/>
                      </a:lnTo>
                      <a:lnTo>
                        <a:pt x="159095" y="56674"/>
                      </a:lnTo>
                      <a:lnTo>
                        <a:pt x="177126" y="71247"/>
                      </a:lnTo>
                      <a:lnTo>
                        <a:pt x="197500" y="75295"/>
                      </a:lnTo>
                      <a:lnTo>
                        <a:pt x="210825" y="70437"/>
                      </a:lnTo>
                      <a:lnTo>
                        <a:pt x="233552" y="85820"/>
                      </a:lnTo>
                      <a:lnTo>
                        <a:pt x="233552" y="93107"/>
                      </a:lnTo>
                      <a:lnTo>
                        <a:pt x="239820" y="95536"/>
                      </a:lnTo>
                      <a:lnTo>
                        <a:pt x="239038" y="100393"/>
                      </a:lnTo>
                      <a:lnTo>
                        <a:pt x="242963" y="106061"/>
                      </a:lnTo>
                      <a:lnTo>
                        <a:pt x="262556" y="100393"/>
                      </a:lnTo>
                      <a:lnTo>
                        <a:pt x="270395" y="106061"/>
                      </a:lnTo>
                      <a:lnTo>
                        <a:pt x="269604" y="114967"/>
                      </a:lnTo>
                      <a:lnTo>
                        <a:pt x="282930" y="116586"/>
                      </a:lnTo>
                      <a:lnTo>
                        <a:pt x="288416" y="118205"/>
                      </a:lnTo>
                      <a:lnTo>
                        <a:pt x="294683" y="109299"/>
                      </a:lnTo>
                      <a:lnTo>
                        <a:pt x="306437" y="109299"/>
                      </a:lnTo>
                      <a:lnTo>
                        <a:pt x="308009" y="103632"/>
                      </a:lnTo>
                      <a:lnTo>
                        <a:pt x="313495" y="106061"/>
                      </a:lnTo>
                      <a:lnTo>
                        <a:pt x="319763" y="99584"/>
                      </a:lnTo>
                      <a:lnTo>
                        <a:pt x="336222" y="105251"/>
                      </a:lnTo>
                      <a:lnTo>
                        <a:pt x="338575" y="98774"/>
                      </a:lnTo>
                      <a:lnTo>
                        <a:pt x="347976" y="99584"/>
                      </a:lnTo>
                      <a:lnTo>
                        <a:pt x="351900" y="93107"/>
                      </a:lnTo>
                      <a:lnTo>
                        <a:pt x="359739" y="100393"/>
                      </a:lnTo>
                      <a:lnTo>
                        <a:pt x="366788" y="92297"/>
                      </a:lnTo>
                      <a:lnTo>
                        <a:pt x="384028" y="92297"/>
                      </a:lnTo>
                      <a:lnTo>
                        <a:pt x="395001" y="97965"/>
                      </a:lnTo>
                      <a:lnTo>
                        <a:pt x="398925" y="106061"/>
                      </a:lnTo>
                      <a:lnTo>
                        <a:pt x="424005" y="110109"/>
                      </a:lnTo>
                      <a:lnTo>
                        <a:pt x="429491" y="122253"/>
                      </a:lnTo>
                      <a:lnTo>
                        <a:pt x="438892" y="116586"/>
                      </a:lnTo>
                      <a:lnTo>
                        <a:pt x="435758" y="110109"/>
                      </a:lnTo>
                      <a:lnTo>
                        <a:pt x="443597" y="97965"/>
                      </a:lnTo>
                      <a:lnTo>
                        <a:pt x="463971" y="104442"/>
                      </a:lnTo>
                      <a:lnTo>
                        <a:pt x="478868" y="96345"/>
                      </a:lnTo>
                      <a:lnTo>
                        <a:pt x="487489" y="102013"/>
                      </a:lnTo>
                      <a:lnTo>
                        <a:pt x="494537" y="94726"/>
                      </a:lnTo>
                      <a:lnTo>
                        <a:pt x="502376" y="97155"/>
                      </a:lnTo>
                      <a:lnTo>
                        <a:pt x="511777" y="90678"/>
                      </a:lnTo>
                      <a:lnTo>
                        <a:pt x="523541" y="96345"/>
                      </a:lnTo>
                      <a:lnTo>
                        <a:pt x="532161" y="89059"/>
                      </a:lnTo>
                      <a:lnTo>
                        <a:pt x="546267" y="94726"/>
                      </a:lnTo>
                      <a:lnTo>
                        <a:pt x="562727" y="113347"/>
                      </a:lnTo>
                      <a:lnTo>
                        <a:pt x="567422" y="131169"/>
                      </a:lnTo>
                      <a:lnTo>
                        <a:pt x="586234" y="149790"/>
                      </a:lnTo>
                      <a:lnTo>
                        <a:pt x="602693" y="146552"/>
                      </a:lnTo>
                      <a:lnTo>
                        <a:pt x="608180" y="156267"/>
                      </a:lnTo>
                      <a:lnTo>
                        <a:pt x="618372" y="153838"/>
                      </a:lnTo>
                      <a:lnTo>
                        <a:pt x="620724" y="165173"/>
                      </a:lnTo>
                      <a:lnTo>
                        <a:pt x="633259" y="158696"/>
                      </a:lnTo>
                      <a:lnTo>
                        <a:pt x="639527" y="163554"/>
                      </a:lnTo>
                      <a:lnTo>
                        <a:pt x="639527" y="174079"/>
                      </a:lnTo>
                      <a:lnTo>
                        <a:pt x="647366" y="183794"/>
                      </a:lnTo>
                      <a:lnTo>
                        <a:pt x="660691" y="188652"/>
                      </a:lnTo>
                      <a:lnTo>
                        <a:pt x="658338" y="195129"/>
                      </a:lnTo>
                      <a:lnTo>
                        <a:pt x="669311" y="209702"/>
                      </a:lnTo>
                      <a:lnTo>
                        <a:pt x="669311" y="230753"/>
                      </a:lnTo>
                      <a:lnTo>
                        <a:pt x="677150" y="235610"/>
                      </a:lnTo>
                      <a:lnTo>
                        <a:pt x="671664" y="256661"/>
                      </a:lnTo>
                      <a:lnTo>
                        <a:pt x="675579" y="267195"/>
                      </a:lnTo>
                      <a:lnTo>
                        <a:pt x="670092" y="275291"/>
                      </a:lnTo>
                      <a:lnTo>
                        <a:pt x="679503" y="293103"/>
                      </a:lnTo>
                      <a:lnTo>
                        <a:pt x="647366" y="285007"/>
                      </a:lnTo>
                      <a:lnTo>
                        <a:pt x="642670" y="320630"/>
                      </a:lnTo>
                      <a:lnTo>
                        <a:pt x="637184" y="331965"/>
                      </a:lnTo>
                      <a:lnTo>
                        <a:pt x="623858" y="345729"/>
                      </a:lnTo>
                      <a:lnTo>
                        <a:pt x="599560" y="357873"/>
                      </a:lnTo>
                      <a:lnTo>
                        <a:pt x="590159" y="365160"/>
                      </a:lnTo>
                      <a:lnTo>
                        <a:pt x="587806" y="383781"/>
                      </a:lnTo>
                      <a:lnTo>
                        <a:pt x="570566" y="422653"/>
                      </a:lnTo>
                      <a:lnTo>
                        <a:pt x="553316" y="446132"/>
                      </a:lnTo>
                      <a:lnTo>
                        <a:pt x="557240" y="461515"/>
                      </a:lnTo>
                      <a:lnTo>
                        <a:pt x="576052" y="479327"/>
                      </a:lnTo>
                      <a:lnTo>
                        <a:pt x="435758" y="501186"/>
                      </a:lnTo>
                      <a:lnTo>
                        <a:pt x="376198" y="511712"/>
                      </a:lnTo>
                      <a:lnTo>
                        <a:pt x="365226" y="508473"/>
                      </a:lnTo>
                      <a:lnTo>
                        <a:pt x="224151" y="473659"/>
                      </a:lnTo>
                      <a:lnTo>
                        <a:pt x="137150" y="450990"/>
                      </a:lnTo>
                      <a:lnTo>
                        <a:pt x="134806" y="450990"/>
                      </a:lnTo>
                      <a:lnTo>
                        <a:pt x="119909" y="443703"/>
                      </a:lnTo>
                      <a:lnTo>
                        <a:pt x="110508" y="433178"/>
                      </a:lnTo>
                      <a:lnTo>
                        <a:pt x="102669" y="438036"/>
                      </a:lnTo>
                      <a:lnTo>
                        <a:pt x="101888" y="426701"/>
                      </a:lnTo>
                      <a:lnTo>
                        <a:pt x="105803" y="418605"/>
                      </a:lnTo>
                      <a:lnTo>
                        <a:pt x="92477" y="412937"/>
                      </a:lnTo>
                      <a:lnTo>
                        <a:pt x="83857" y="416985"/>
                      </a:lnTo>
                      <a:lnTo>
                        <a:pt x="79161" y="410508"/>
                      </a:lnTo>
                      <a:lnTo>
                        <a:pt x="70532" y="413747"/>
                      </a:lnTo>
                      <a:lnTo>
                        <a:pt x="68189" y="395125"/>
                      </a:lnTo>
                      <a:lnTo>
                        <a:pt x="52510" y="387020"/>
                      </a:lnTo>
                      <a:lnTo>
                        <a:pt x="32136" y="375685"/>
                      </a:lnTo>
                      <a:lnTo>
                        <a:pt x="26650" y="357064"/>
                      </a:lnTo>
                      <a:lnTo>
                        <a:pt x="17241" y="355444"/>
                      </a:lnTo>
                      <a:lnTo>
                        <a:pt x="16458" y="315773"/>
                      </a:lnTo>
                      <a:lnTo>
                        <a:pt x="13324" y="229943"/>
                      </a:lnTo>
                      <a:lnTo>
                        <a:pt x="13324" y="223466"/>
                      </a:lnTo>
                      <a:lnTo>
                        <a:pt x="0" y="102822"/>
                      </a:lnTo>
                      <a:lnTo>
                        <a:pt x="5486" y="109299"/>
                      </a:lnTo>
                      <a:lnTo>
                        <a:pt x="3919" y="114967"/>
                      </a:lnTo>
                      <a:lnTo>
                        <a:pt x="33699" y="116586"/>
                      </a:lnTo>
                      <a:lnTo>
                        <a:pt x="47805" y="99584"/>
                      </a:lnTo>
                      <a:lnTo>
                        <a:pt x="47805" y="99584"/>
                      </a:lnTo>
                      <a:lnTo>
                        <a:pt x="56425" y="90678"/>
                      </a:lnTo>
                      <a:lnTo>
                        <a:pt x="52510" y="57483"/>
                      </a:lnTo>
                      <a:lnTo>
                        <a:pt x="57216" y="46958"/>
                      </a:lnTo>
                      <a:lnTo>
                        <a:pt x="56435" y="34814"/>
                      </a:lnTo>
                      <a:lnTo>
                        <a:pt x="92487" y="34004"/>
                      </a:lnTo>
                      <a:lnTo>
                        <a:pt x="100316" y="14573"/>
                      </a:lnTo>
                      <a:lnTo>
                        <a:pt x="109727" y="7287"/>
                      </a:lnTo>
                      <a:lnTo>
                        <a:pt x="108155" y="0"/>
                      </a:lnTo>
                      <a:lnTo>
                        <a:pt x="126967" y="4858"/>
                      </a:lnTo>
                      <a:lnTo>
                        <a:pt x="130882" y="17002"/>
                      </a:lnTo>
                      <a:lnTo>
                        <a:pt x="132454" y="30766"/>
                      </a:lnTo>
                      <a:lnTo>
                        <a:pt x="140293" y="42100"/>
                      </a:lnTo>
                      <a:lnTo>
                        <a:pt x="138721" y="55054"/>
                      </a:lnTo>
                      <a:lnTo>
                        <a:pt x="141074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4" name="Forma Livre: Forma 1523">
                  <a:extLst>
                    <a:ext uri="{FF2B5EF4-FFF2-40B4-BE49-F238E27FC236}">
                      <a16:creationId xmlns:a16="http://schemas.microsoft.com/office/drawing/2014/main" id="{D1397FF0-4006-6618-9C6F-420E40BF0DBB}"/>
                    </a:ext>
                  </a:extLst>
                </p:cNvPr>
                <p:cNvSpPr/>
                <p:nvPr/>
              </p:nvSpPr>
              <p:spPr>
                <a:xfrm>
                  <a:off x="2836278" y="3600337"/>
                  <a:ext cx="587806" cy="845305"/>
                </a:xfrm>
                <a:custGeom>
                  <a:avLst/>
                  <a:gdLst>
                    <a:gd name="connsiteX0" fmla="*/ 255499 w 587806"/>
                    <a:gd name="connsiteY0" fmla="*/ 12954 h 845305"/>
                    <a:gd name="connsiteX1" fmla="*/ 270396 w 587806"/>
                    <a:gd name="connsiteY1" fmla="*/ 21050 h 845305"/>
                    <a:gd name="connsiteX2" fmla="*/ 285283 w 587806"/>
                    <a:gd name="connsiteY2" fmla="*/ 12954 h 845305"/>
                    <a:gd name="connsiteX3" fmla="*/ 308800 w 587806"/>
                    <a:gd name="connsiteY3" fmla="*/ 9715 h 845305"/>
                    <a:gd name="connsiteX4" fmla="*/ 333089 w 587806"/>
                    <a:gd name="connsiteY4" fmla="*/ 22669 h 845305"/>
                    <a:gd name="connsiteX5" fmla="*/ 344853 w 587806"/>
                    <a:gd name="connsiteY5" fmla="*/ 42100 h 845305"/>
                    <a:gd name="connsiteX6" fmla="*/ 352692 w 587806"/>
                    <a:gd name="connsiteY6" fmla="*/ 40481 h 845305"/>
                    <a:gd name="connsiteX7" fmla="*/ 361312 w 587806"/>
                    <a:gd name="connsiteY7" fmla="*/ 46149 h 845305"/>
                    <a:gd name="connsiteX8" fmla="*/ 358169 w 587806"/>
                    <a:gd name="connsiteY8" fmla="*/ 59912 h 845305"/>
                    <a:gd name="connsiteX9" fmla="*/ 369141 w 587806"/>
                    <a:gd name="connsiteY9" fmla="*/ 66389 h 845305"/>
                    <a:gd name="connsiteX10" fmla="*/ 375418 w 587806"/>
                    <a:gd name="connsiteY10" fmla="*/ 73676 h 845305"/>
                    <a:gd name="connsiteX11" fmla="*/ 373066 w 587806"/>
                    <a:gd name="connsiteY11" fmla="*/ 104442 h 845305"/>
                    <a:gd name="connsiteX12" fmla="*/ 384820 w 587806"/>
                    <a:gd name="connsiteY12" fmla="*/ 110109 h 845305"/>
                    <a:gd name="connsiteX13" fmla="*/ 387172 w 587806"/>
                    <a:gd name="connsiteY13" fmla="*/ 119024 h 845305"/>
                    <a:gd name="connsiteX14" fmla="*/ 399707 w 587806"/>
                    <a:gd name="connsiteY14" fmla="*/ 126311 h 845305"/>
                    <a:gd name="connsiteX15" fmla="*/ 405984 w 587806"/>
                    <a:gd name="connsiteY15" fmla="*/ 140075 h 845305"/>
                    <a:gd name="connsiteX16" fmla="*/ 418519 w 587806"/>
                    <a:gd name="connsiteY16" fmla="*/ 153029 h 845305"/>
                    <a:gd name="connsiteX17" fmla="*/ 439684 w 587806"/>
                    <a:gd name="connsiteY17" fmla="*/ 160315 h 845305"/>
                    <a:gd name="connsiteX18" fmla="*/ 459276 w 587806"/>
                    <a:gd name="connsiteY18" fmla="*/ 158696 h 845305"/>
                    <a:gd name="connsiteX19" fmla="*/ 472602 w 587806"/>
                    <a:gd name="connsiteY19" fmla="*/ 168412 h 845305"/>
                    <a:gd name="connsiteX20" fmla="*/ 479651 w 587806"/>
                    <a:gd name="connsiteY20" fmla="*/ 184604 h 845305"/>
                    <a:gd name="connsiteX21" fmla="*/ 495329 w 587806"/>
                    <a:gd name="connsiteY21" fmla="*/ 185414 h 845305"/>
                    <a:gd name="connsiteX22" fmla="*/ 496891 w 587806"/>
                    <a:gd name="connsiteY22" fmla="*/ 191081 h 845305"/>
                    <a:gd name="connsiteX23" fmla="*/ 496891 w 587806"/>
                    <a:gd name="connsiteY23" fmla="*/ 191081 h 845305"/>
                    <a:gd name="connsiteX24" fmla="*/ 496891 w 587806"/>
                    <a:gd name="connsiteY24" fmla="*/ 204035 h 845305"/>
                    <a:gd name="connsiteX25" fmla="*/ 503168 w 587806"/>
                    <a:gd name="connsiteY25" fmla="*/ 348158 h 845305"/>
                    <a:gd name="connsiteX26" fmla="*/ 471811 w 587806"/>
                    <a:gd name="connsiteY26" fmla="*/ 586207 h 845305"/>
                    <a:gd name="connsiteX27" fmla="*/ 471811 w 587806"/>
                    <a:gd name="connsiteY27" fmla="*/ 586207 h 845305"/>
                    <a:gd name="connsiteX28" fmla="*/ 466325 w 587806"/>
                    <a:gd name="connsiteY28" fmla="*/ 633165 h 845305"/>
                    <a:gd name="connsiteX29" fmla="*/ 476517 w 587806"/>
                    <a:gd name="connsiteY29" fmla="*/ 624259 h 845305"/>
                    <a:gd name="connsiteX30" fmla="*/ 498462 w 587806"/>
                    <a:gd name="connsiteY30" fmla="*/ 629926 h 845305"/>
                    <a:gd name="connsiteX31" fmla="*/ 506301 w 587806"/>
                    <a:gd name="connsiteY31" fmla="*/ 642071 h 845305"/>
                    <a:gd name="connsiteX32" fmla="*/ 529028 w 587806"/>
                    <a:gd name="connsiteY32" fmla="*/ 655025 h 845305"/>
                    <a:gd name="connsiteX33" fmla="*/ 535296 w 587806"/>
                    <a:gd name="connsiteY33" fmla="*/ 655025 h 845305"/>
                    <a:gd name="connsiteX34" fmla="*/ 546268 w 587806"/>
                    <a:gd name="connsiteY34" fmla="*/ 664750 h 845305"/>
                    <a:gd name="connsiteX35" fmla="*/ 534514 w 587806"/>
                    <a:gd name="connsiteY35" fmla="*/ 674465 h 845305"/>
                    <a:gd name="connsiteX36" fmla="*/ 531381 w 587806"/>
                    <a:gd name="connsiteY36" fmla="*/ 688229 h 845305"/>
                    <a:gd name="connsiteX37" fmla="*/ 554107 w 587806"/>
                    <a:gd name="connsiteY37" fmla="*/ 702802 h 845305"/>
                    <a:gd name="connsiteX38" fmla="*/ 561947 w 587806"/>
                    <a:gd name="connsiteY38" fmla="*/ 718185 h 845305"/>
                    <a:gd name="connsiteX39" fmla="*/ 556460 w 587806"/>
                    <a:gd name="connsiteY39" fmla="*/ 735187 h 845305"/>
                    <a:gd name="connsiteX40" fmla="*/ 561947 w 587806"/>
                    <a:gd name="connsiteY40" fmla="*/ 762714 h 845305"/>
                    <a:gd name="connsiteX41" fmla="*/ 561947 w 587806"/>
                    <a:gd name="connsiteY41" fmla="*/ 766763 h 845305"/>
                    <a:gd name="connsiteX42" fmla="*/ 561947 w 587806"/>
                    <a:gd name="connsiteY42" fmla="*/ 772430 h 845305"/>
                    <a:gd name="connsiteX43" fmla="*/ 587807 w 587806"/>
                    <a:gd name="connsiteY43" fmla="*/ 774859 h 845305"/>
                    <a:gd name="connsiteX44" fmla="*/ 507863 w 587806"/>
                    <a:gd name="connsiteY44" fmla="*/ 780526 h 845305"/>
                    <a:gd name="connsiteX45" fmla="*/ 496891 w 587806"/>
                    <a:gd name="connsiteY45" fmla="*/ 796728 h 845305"/>
                    <a:gd name="connsiteX46" fmla="*/ 471811 w 587806"/>
                    <a:gd name="connsiteY46" fmla="*/ 810492 h 845305"/>
                    <a:gd name="connsiteX47" fmla="*/ 451437 w 587806"/>
                    <a:gd name="connsiteY47" fmla="*/ 826684 h 845305"/>
                    <a:gd name="connsiteX48" fmla="*/ 435759 w 587806"/>
                    <a:gd name="connsiteY48" fmla="*/ 833971 h 845305"/>
                    <a:gd name="connsiteX49" fmla="*/ 422443 w 587806"/>
                    <a:gd name="connsiteY49" fmla="*/ 845306 h 845305"/>
                    <a:gd name="connsiteX50" fmla="*/ 415385 w 587806"/>
                    <a:gd name="connsiteY50" fmla="*/ 843686 h 845305"/>
                    <a:gd name="connsiteX51" fmla="*/ 392659 w 587806"/>
                    <a:gd name="connsiteY51" fmla="*/ 841257 h 845305"/>
                    <a:gd name="connsiteX52" fmla="*/ 374628 w 587806"/>
                    <a:gd name="connsiteY52" fmla="*/ 838828 h 845305"/>
                    <a:gd name="connsiteX53" fmla="*/ 362093 w 587806"/>
                    <a:gd name="connsiteY53" fmla="*/ 818588 h 845305"/>
                    <a:gd name="connsiteX54" fmla="*/ 316640 w 587806"/>
                    <a:gd name="connsiteY54" fmla="*/ 779716 h 845305"/>
                    <a:gd name="connsiteX55" fmla="*/ 316640 w 587806"/>
                    <a:gd name="connsiteY55" fmla="*/ 778097 h 845305"/>
                    <a:gd name="connsiteX56" fmla="*/ 315849 w 587806"/>
                    <a:gd name="connsiteY56" fmla="*/ 769191 h 845305"/>
                    <a:gd name="connsiteX57" fmla="*/ 302524 w 587806"/>
                    <a:gd name="connsiteY57" fmla="*/ 759476 h 845305"/>
                    <a:gd name="connsiteX58" fmla="*/ 298609 w 587806"/>
                    <a:gd name="connsiteY58" fmla="*/ 745712 h 845305"/>
                    <a:gd name="connsiteX59" fmla="*/ 285283 w 587806"/>
                    <a:gd name="connsiteY59" fmla="*/ 735187 h 845305"/>
                    <a:gd name="connsiteX60" fmla="*/ 285283 w 587806"/>
                    <a:gd name="connsiteY60" fmla="*/ 716566 h 845305"/>
                    <a:gd name="connsiteX61" fmla="*/ 271958 w 587806"/>
                    <a:gd name="connsiteY61" fmla="*/ 695515 h 845305"/>
                    <a:gd name="connsiteX62" fmla="*/ 247669 w 587806"/>
                    <a:gd name="connsiteY62" fmla="*/ 680133 h 845305"/>
                    <a:gd name="connsiteX63" fmla="*/ 235906 w 587806"/>
                    <a:gd name="connsiteY63" fmla="*/ 688229 h 845305"/>
                    <a:gd name="connsiteX64" fmla="*/ 232772 w 587806"/>
                    <a:gd name="connsiteY64" fmla="*/ 697135 h 845305"/>
                    <a:gd name="connsiteX65" fmla="*/ 231991 w 587806"/>
                    <a:gd name="connsiteY65" fmla="*/ 696325 h 845305"/>
                    <a:gd name="connsiteX66" fmla="*/ 231991 w 587806"/>
                    <a:gd name="connsiteY66" fmla="*/ 697944 h 845305"/>
                    <a:gd name="connsiteX67" fmla="*/ 222590 w 587806"/>
                    <a:gd name="connsiteY67" fmla="*/ 703612 h 845305"/>
                    <a:gd name="connsiteX68" fmla="*/ 217103 w 587806"/>
                    <a:gd name="connsiteY68" fmla="*/ 705231 h 845305"/>
                    <a:gd name="connsiteX69" fmla="*/ 199854 w 587806"/>
                    <a:gd name="connsiteY69" fmla="*/ 684990 h 845305"/>
                    <a:gd name="connsiteX70" fmla="*/ 195939 w 587806"/>
                    <a:gd name="connsiteY70" fmla="*/ 675275 h 845305"/>
                    <a:gd name="connsiteX71" fmla="*/ 203778 w 587806"/>
                    <a:gd name="connsiteY71" fmla="*/ 654215 h 845305"/>
                    <a:gd name="connsiteX72" fmla="*/ 188100 w 587806"/>
                    <a:gd name="connsiteY72" fmla="*/ 629926 h 845305"/>
                    <a:gd name="connsiteX73" fmla="*/ 198292 w 587806"/>
                    <a:gd name="connsiteY73" fmla="*/ 608066 h 845305"/>
                    <a:gd name="connsiteX74" fmla="*/ 207693 w 587806"/>
                    <a:gd name="connsiteY74" fmla="*/ 611305 h 845305"/>
                    <a:gd name="connsiteX75" fmla="*/ 215532 w 587806"/>
                    <a:gd name="connsiteY75" fmla="*/ 603209 h 845305"/>
                    <a:gd name="connsiteX76" fmla="*/ 231991 w 587806"/>
                    <a:gd name="connsiteY76" fmla="*/ 596732 h 845305"/>
                    <a:gd name="connsiteX77" fmla="*/ 228076 w 587806"/>
                    <a:gd name="connsiteY77" fmla="*/ 570014 h 845305"/>
                    <a:gd name="connsiteX78" fmla="*/ 230419 w 587806"/>
                    <a:gd name="connsiteY78" fmla="*/ 557060 h 845305"/>
                    <a:gd name="connsiteX79" fmla="*/ 199854 w 587806"/>
                    <a:gd name="connsiteY79" fmla="*/ 527104 h 845305"/>
                    <a:gd name="connsiteX80" fmla="*/ 196720 w 587806"/>
                    <a:gd name="connsiteY80" fmla="*/ 514950 h 845305"/>
                    <a:gd name="connsiteX81" fmla="*/ 188100 w 587806"/>
                    <a:gd name="connsiteY81" fmla="*/ 514140 h 845305"/>
                    <a:gd name="connsiteX82" fmla="*/ 179480 w 587806"/>
                    <a:gd name="connsiteY82" fmla="*/ 503615 h 845305"/>
                    <a:gd name="connsiteX83" fmla="*/ 137160 w 587806"/>
                    <a:gd name="connsiteY83" fmla="*/ 504425 h 845305"/>
                    <a:gd name="connsiteX84" fmla="*/ 112081 w 587806"/>
                    <a:gd name="connsiteY84" fmla="*/ 491471 h 845305"/>
                    <a:gd name="connsiteX85" fmla="*/ 115996 w 587806"/>
                    <a:gd name="connsiteY85" fmla="*/ 467992 h 845305"/>
                    <a:gd name="connsiteX86" fmla="*/ 110509 w 587806"/>
                    <a:gd name="connsiteY86" fmla="*/ 463944 h 845305"/>
                    <a:gd name="connsiteX87" fmla="*/ 107375 w 587806"/>
                    <a:gd name="connsiteY87" fmla="*/ 450180 h 845305"/>
                    <a:gd name="connsiteX88" fmla="*/ 106594 w 587806"/>
                    <a:gd name="connsiteY88" fmla="*/ 446132 h 845305"/>
                    <a:gd name="connsiteX89" fmla="*/ 101108 w 587806"/>
                    <a:gd name="connsiteY89" fmla="*/ 442084 h 845305"/>
                    <a:gd name="connsiteX90" fmla="*/ 85430 w 587806"/>
                    <a:gd name="connsiteY90" fmla="*/ 433178 h 845305"/>
                    <a:gd name="connsiteX91" fmla="*/ 79943 w 587806"/>
                    <a:gd name="connsiteY91" fmla="*/ 434797 h 845305"/>
                    <a:gd name="connsiteX92" fmla="*/ 66618 w 587806"/>
                    <a:gd name="connsiteY92" fmla="*/ 421843 h 845305"/>
                    <a:gd name="connsiteX93" fmla="*/ 61131 w 587806"/>
                    <a:gd name="connsiteY93" fmla="*/ 411318 h 845305"/>
                    <a:gd name="connsiteX94" fmla="*/ 66618 w 587806"/>
                    <a:gd name="connsiteY94" fmla="*/ 403222 h 845305"/>
                    <a:gd name="connsiteX95" fmla="*/ 65056 w 587806"/>
                    <a:gd name="connsiteY95" fmla="*/ 384591 h 845305"/>
                    <a:gd name="connsiteX96" fmla="*/ 70542 w 587806"/>
                    <a:gd name="connsiteY96" fmla="*/ 381352 h 845305"/>
                    <a:gd name="connsiteX97" fmla="*/ 59569 w 587806"/>
                    <a:gd name="connsiteY97" fmla="*/ 354635 h 845305"/>
                    <a:gd name="connsiteX98" fmla="*/ 66618 w 587806"/>
                    <a:gd name="connsiteY98" fmla="*/ 348967 h 845305"/>
                    <a:gd name="connsiteX99" fmla="*/ 63484 w 587806"/>
                    <a:gd name="connsiteY99" fmla="*/ 338442 h 845305"/>
                    <a:gd name="connsiteX100" fmla="*/ 72104 w 587806"/>
                    <a:gd name="connsiteY100" fmla="*/ 319011 h 845305"/>
                    <a:gd name="connsiteX101" fmla="*/ 65056 w 587806"/>
                    <a:gd name="connsiteY101" fmla="*/ 306057 h 845305"/>
                    <a:gd name="connsiteX102" fmla="*/ 72104 w 587806"/>
                    <a:gd name="connsiteY102" fmla="*/ 293913 h 845305"/>
                    <a:gd name="connsiteX103" fmla="*/ 70542 w 587806"/>
                    <a:gd name="connsiteY103" fmla="*/ 270434 h 845305"/>
                    <a:gd name="connsiteX104" fmla="*/ 55645 w 587806"/>
                    <a:gd name="connsiteY104" fmla="*/ 263147 h 845305"/>
                    <a:gd name="connsiteX105" fmla="*/ 53302 w 587806"/>
                    <a:gd name="connsiteY105" fmla="*/ 249374 h 845305"/>
                    <a:gd name="connsiteX106" fmla="*/ 39976 w 587806"/>
                    <a:gd name="connsiteY106" fmla="*/ 237230 h 845305"/>
                    <a:gd name="connsiteX107" fmla="*/ 36052 w 587806"/>
                    <a:gd name="connsiteY107" fmla="*/ 222656 h 845305"/>
                    <a:gd name="connsiteX108" fmla="*/ 22736 w 587806"/>
                    <a:gd name="connsiteY108" fmla="*/ 203225 h 845305"/>
                    <a:gd name="connsiteX109" fmla="*/ 3924 w 587806"/>
                    <a:gd name="connsiteY109" fmla="*/ 185414 h 845305"/>
                    <a:gd name="connsiteX110" fmla="*/ 0 w 587806"/>
                    <a:gd name="connsiteY110" fmla="*/ 170031 h 845305"/>
                    <a:gd name="connsiteX111" fmla="*/ 17250 w 587806"/>
                    <a:gd name="connsiteY111" fmla="*/ 146552 h 845305"/>
                    <a:gd name="connsiteX112" fmla="*/ 34490 w 587806"/>
                    <a:gd name="connsiteY112" fmla="*/ 107680 h 845305"/>
                    <a:gd name="connsiteX113" fmla="*/ 36843 w 587806"/>
                    <a:gd name="connsiteY113" fmla="*/ 89059 h 845305"/>
                    <a:gd name="connsiteX114" fmla="*/ 46244 w 587806"/>
                    <a:gd name="connsiteY114" fmla="*/ 81772 h 845305"/>
                    <a:gd name="connsiteX115" fmla="*/ 70542 w 587806"/>
                    <a:gd name="connsiteY115" fmla="*/ 69628 h 845305"/>
                    <a:gd name="connsiteX116" fmla="*/ 83868 w 587806"/>
                    <a:gd name="connsiteY116" fmla="*/ 55864 h 845305"/>
                    <a:gd name="connsiteX117" fmla="*/ 89354 w 587806"/>
                    <a:gd name="connsiteY117" fmla="*/ 44529 h 845305"/>
                    <a:gd name="connsiteX118" fmla="*/ 94050 w 587806"/>
                    <a:gd name="connsiteY118" fmla="*/ 8906 h 845305"/>
                    <a:gd name="connsiteX119" fmla="*/ 126187 w 587806"/>
                    <a:gd name="connsiteY119" fmla="*/ 17002 h 845305"/>
                    <a:gd name="connsiteX120" fmla="*/ 141075 w 587806"/>
                    <a:gd name="connsiteY120" fmla="*/ 29146 h 845305"/>
                    <a:gd name="connsiteX121" fmla="*/ 150486 w 587806"/>
                    <a:gd name="connsiteY121" fmla="*/ 30766 h 845305"/>
                    <a:gd name="connsiteX122" fmla="*/ 159887 w 587806"/>
                    <a:gd name="connsiteY122" fmla="*/ 22669 h 845305"/>
                    <a:gd name="connsiteX123" fmla="*/ 170078 w 587806"/>
                    <a:gd name="connsiteY123" fmla="*/ 26718 h 845305"/>
                    <a:gd name="connsiteX124" fmla="*/ 188100 w 587806"/>
                    <a:gd name="connsiteY124" fmla="*/ 22669 h 845305"/>
                    <a:gd name="connsiteX125" fmla="*/ 195939 w 587806"/>
                    <a:gd name="connsiteY125" fmla="*/ 14573 h 845305"/>
                    <a:gd name="connsiteX126" fmla="*/ 195939 w 587806"/>
                    <a:gd name="connsiteY126" fmla="*/ 6477 h 845305"/>
                    <a:gd name="connsiteX127" fmla="*/ 209264 w 587806"/>
                    <a:gd name="connsiteY127" fmla="*/ 4048 h 845305"/>
                    <a:gd name="connsiteX128" fmla="*/ 211617 w 587806"/>
                    <a:gd name="connsiteY128" fmla="*/ 15383 h 845305"/>
                    <a:gd name="connsiteX129" fmla="*/ 230419 w 587806"/>
                    <a:gd name="connsiteY129" fmla="*/ 17812 h 845305"/>
                    <a:gd name="connsiteX130" fmla="*/ 238258 w 587806"/>
                    <a:gd name="connsiteY130" fmla="*/ 11335 h 845305"/>
                    <a:gd name="connsiteX131" fmla="*/ 239830 w 587806"/>
                    <a:gd name="connsiteY131" fmla="*/ 6477 h 845305"/>
                    <a:gd name="connsiteX132" fmla="*/ 251584 w 587806"/>
                    <a:gd name="connsiteY132" fmla="*/ 0 h 845305"/>
                    <a:gd name="connsiteX133" fmla="*/ 255499 w 587806"/>
                    <a:gd name="connsiteY133" fmla="*/ 12954 h 84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587806" h="845305">
                      <a:moveTo>
                        <a:pt x="255499" y="12954"/>
                      </a:moveTo>
                      <a:lnTo>
                        <a:pt x="270396" y="21050"/>
                      </a:lnTo>
                      <a:lnTo>
                        <a:pt x="285283" y="12954"/>
                      </a:lnTo>
                      <a:lnTo>
                        <a:pt x="308800" y="9715"/>
                      </a:lnTo>
                      <a:lnTo>
                        <a:pt x="333089" y="22669"/>
                      </a:lnTo>
                      <a:lnTo>
                        <a:pt x="344853" y="42100"/>
                      </a:lnTo>
                      <a:lnTo>
                        <a:pt x="352692" y="40481"/>
                      </a:lnTo>
                      <a:lnTo>
                        <a:pt x="361312" y="46149"/>
                      </a:lnTo>
                      <a:lnTo>
                        <a:pt x="358169" y="59912"/>
                      </a:lnTo>
                      <a:lnTo>
                        <a:pt x="369141" y="66389"/>
                      </a:lnTo>
                      <a:lnTo>
                        <a:pt x="375418" y="73676"/>
                      </a:lnTo>
                      <a:lnTo>
                        <a:pt x="373066" y="104442"/>
                      </a:lnTo>
                      <a:lnTo>
                        <a:pt x="384820" y="110109"/>
                      </a:lnTo>
                      <a:lnTo>
                        <a:pt x="387172" y="119024"/>
                      </a:lnTo>
                      <a:lnTo>
                        <a:pt x="399707" y="126311"/>
                      </a:lnTo>
                      <a:lnTo>
                        <a:pt x="405984" y="140075"/>
                      </a:lnTo>
                      <a:lnTo>
                        <a:pt x="418519" y="153029"/>
                      </a:lnTo>
                      <a:lnTo>
                        <a:pt x="439684" y="160315"/>
                      </a:lnTo>
                      <a:lnTo>
                        <a:pt x="459276" y="158696"/>
                      </a:lnTo>
                      <a:lnTo>
                        <a:pt x="472602" y="168412"/>
                      </a:lnTo>
                      <a:lnTo>
                        <a:pt x="479651" y="184604"/>
                      </a:lnTo>
                      <a:lnTo>
                        <a:pt x="495329" y="185414"/>
                      </a:lnTo>
                      <a:lnTo>
                        <a:pt x="496891" y="191081"/>
                      </a:lnTo>
                      <a:lnTo>
                        <a:pt x="496891" y="191081"/>
                      </a:lnTo>
                      <a:lnTo>
                        <a:pt x="496891" y="204035"/>
                      </a:lnTo>
                      <a:lnTo>
                        <a:pt x="503168" y="348158"/>
                      </a:lnTo>
                      <a:lnTo>
                        <a:pt x="471811" y="586207"/>
                      </a:lnTo>
                      <a:lnTo>
                        <a:pt x="471811" y="586207"/>
                      </a:lnTo>
                      <a:lnTo>
                        <a:pt x="466325" y="633165"/>
                      </a:lnTo>
                      <a:lnTo>
                        <a:pt x="476517" y="624259"/>
                      </a:lnTo>
                      <a:lnTo>
                        <a:pt x="498462" y="629926"/>
                      </a:lnTo>
                      <a:lnTo>
                        <a:pt x="506301" y="642071"/>
                      </a:lnTo>
                      <a:lnTo>
                        <a:pt x="529028" y="655025"/>
                      </a:lnTo>
                      <a:lnTo>
                        <a:pt x="535296" y="655025"/>
                      </a:lnTo>
                      <a:lnTo>
                        <a:pt x="546268" y="664750"/>
                      </a:lnTo>
                      <a:lnTo>
                        <a:pt x="534514" y="674465"/>
                      </a:lnTo>
                      <a:lnTo>
                        <a:pt x="531381" y="688229"/>
                      </a:lnTo>
                      <a:lnTo>
                        <a:pt x="554107" y="702802"/>
                      </a:lnTo>
                      <a:lnTo>
                        <a:pt x="561947" y="718185"/>
                      </a:lnTo>
                      <a:lnTo>
                        <a:pt x="556460" y="735187"/>
                      </a:lnTo>
                      <a:lnTo>
                        <a:pt x="561947" y="762714"/>
                      </a:lnTo>
                      <a:lnTo>
                        <a:pt x="561947" y="766763"/>
                      </a:lnTo>
                      <a:lnTo>
                        <a:pt x="561947" y="772430"/>
                      </a:lnTo>
                      <a:lnTo>
                        <a:pt x="587807" y="774859"/>
                      </a:lnTo>
                      <a:lnTo>
                        <a:pt x="507863" y="780526"/>
                      </a:lnTo>
                      <a:lnTo>
                        <a:pt x="496891" y="796728"/>
                      </a:lnTo>
                      <a:lnTo>
                        <a:pt x="471811" y="810492"/>
                      </a:lnTo>
                      <a:lnTo>
                        <a:pt x="451437" y="826684"/>
                      </a:lnTo>
                      <a:lnTo>
                        <a:pt x="435759" y="833971"/>
                      </a:lnTo>
                      <a:lnTo>
                        <a:pt x="422443" y="845306"/>
                      </a:lnTo>
                      <a:lnTo>
                        <a:pt x="415385" y="843686"/>
                      </a:lnTo>
                      <a:lnTo>
                        <a:pt x="392659" y="841257"/>
                      </a:lnTo>
                      <a:lnTo>
                        <a:pt x="374628" y="838828"/>
                      </a:lnTo>
                      <a:lnTo>
                        <a:pt x="362093" y="818588"/>
                      </a:lnTo>
                      <a:lnTo>
                        <a:pt x="316640" y="779716"/>
                      </a:lnTo>
                      <a:lnTo>
                        <a:pt x="316640" y="778097"/>
                      </a:lnTo>
                      <a:lnTo>
                        <a:pt x="315849" y="769191"/>
                      </a:lnTo>
                      <a:lnTo>
                        <a:pt x="302524" y="759476"/>
                      </a:lnTo>
                      <a:lnTo>
                        <a:pt x="298609" y="745712"/>
                      </a:lnTo>
                      <a:lnTo>
                        <a:pt x="285283" y="735187"/>
                      </a:lnTo>
                      <a:lnTo>
                        <a:pt x="285283" y="716566"/>
                      </a:lnTo>
                      <a:lnTo>
                        <a:pt x="271958" y="695515"/>
                      </a:lnTo>
                      <a:lnTo>
                        <a:pt x="247669" y="680133"/>
                      </a:lnTo>
                      <a:lnTo>
                        <a:pt x="235906" y="688229"/>
                      </a:lnTo>
                      <a:lnTo>
                        <a:pt x="232772" y="697135"/>
                      </a:lnTo>
                      <a:lnTo>
                        <a:pt x="231991" y="696325"/>
                      </a:lnTo>
                      <a:lnTo>
                        <a:pt x="231991" y="697944"/>
                      </a:lnTo>
                      <a:lnTo>
                        <a:pt x="222590" y="703612"/>
                      </a:lnTo>
                      <a:lnTo>
                        <a:pt x="217103" y="705231"/>
                      </a:lnTo>
                      <a:lnTo>
                        <a:pt x="199854" y="684990"/>
                      </a:lnTo>
                      <a:lnTo>
                        <a:pt x="195939" y="675275"/>
                      </a:lnTo>
                      <a:lnTo>
                        <a:pt x="203778" y="654215"/>
                      </a:lnTo>
                      <a:lnTo>
                        <a:pt x="188100" y="629926"/>
                      </a:lnTo>
                      <a:lnTo>
                        <a:pt x="198292" y="608066"/>
                      </a:lnTo>
                      <a:lnTo>
                        <a:pt x="207693" y="611305"/>
                      </a:lnTo>
                      <a:lnTo>
                        <a:pt x="215532" y="603209"/>
                      </a:lnTo>
                      <a:lnTo>
                        <a:pt x="231991" y="596732"/>
                      </a:lnTo>
                      <a:lnTo>
                        <a:pt x="228076" y="570014"/>
                      </a:lnTo>
                      <a:lnTo>
                        <a:pt x="230419" y="557060"/>
                      </a:lnTo>
                      <a:lnTo>
                        <a:pt x="199854" y="527104"/>
                      </a:lnTo>
                      <a:lnTo>
                        <a:pt x="196720" y="514950"/>
                      </a:lnTo>
                      <a:lnTo>
                        <a:pt x="188100" y="514140"/>
                      </a:lnTo>
                      <a:lnTo>
                        <a:pt x="179480" y="503615"/>
                      </a:lnTo>
                      <a:lnTo>
                        <a:pt x="137160" y="504425"/>
                      </a:lnTo>
                      <a:lnTo>
                        <a:pt x="112081" y="491471"/>
                      </a:lnTo>
                      <a:lnTo>
                        <a:pt x="115996" y="467992"/>
                      </a:lnTo>
                      <a:lnTo>
                        <a:pt x="110509" y="463944"/>
                      </a:lnTo>
                      <a:lnTo>
                        <a:pt x="107375" y="450180"/>
                      </a:lnTo>
                      <a:lnTo>
                        <a:pt x="106594" y="446132"/>
                      </a:lnTo>
                      <a:lnTo>
                        <a:pt x="101108" y="442084"/>
                      </a:lnTo>
                      <a:lnTo>
                        <a:pt x="85430" y="433178"/>
                      </a:lnTo>
                      <a:lnTo>
                        <a:pt x="79943" y="434797"/>
                      </a:lnTo>
                      <a:lnTo>
                        <a:pt x="66618" y="421843"/>
                      </a:lnTo>
                      <a:lnTo>
                        <a:pt x="61131" y="411318"/>
                      </a:lnTo>
                      <a:lnTo>
                        <a:pt x="66618" y="403222"/>
                      </a:lnTo>
                      <a:lnTo>
                        <a:pt x="65056" y="384591"/>
                      </a:lnTo>
                      <a:lnTo>
                        <a:pt x="70542" y="381352"/>
                      </a:lnTo>
                      <a:lnTo>
                        <a:pt x="59569" y="354635"/>
                      </a:lnTo>
                      <a:lnTo>
                        <a:pt x="66618" y="348967"/>
                      </a:lnTo>
                      <a:lnTo>
                        <a:pt x="63484" y="338442"/>
                      </a:lnTo>
                      <a:lnTo>
                        <a:pt x="72104" y="319011"/>
                      </a:lnTo>
                      <a:lnTo>
                        <a:pt x="65056" y="306057"/>
                      </a:lnTo>
                      <a:lnTo>
                        <a:pt x="72104" y="293913"/>
                      </a:lnTo>
                      <a:lnTo>
                        <a:pt x="70542" y="270434"/>
                      </a:lnTo>
                      <a:lnTo>
                        <a:pt x="55645" y="263147"/>
                      </a:lnTo>
                      <a:lnTo>
                        <a:pt x="53302" y="249374"/>
                      </a:lnTo>
                      <a:lnTo>
                        <a:pt x="39976" y="237230"/>
                      </a:lnTo>
                      <a:lnTo>
                        <a:pt x="36052" y="222656"/>
                      </a:lnTo>
                      <a:lnTo>
                        <a:pt x="22736" y="203225"/>
                      </a:lnTo>
                      <a:lnTo>
                        <a:pt x="3924" y="185414"/>
                      </a:lnTo>
                      <a:lnTo>
                        <a:pt x="0" y="170031"/>
                      </a:lnTo>
                      <a:lnTo>
                        <a:pt x="17250" y="146552"/>
                      </a:lnTo>
                      <a:lnTo>
                        <a:pt x="34490" y="107680"/>
                      </a:lnTo>
                      <a:lnTo>
                        <a:pt x="36843" y="89059"/>
                      </a:lnTo>
                      <a:lnTo>
                        <a:pt x="46244" y="81772"/>
                      </a:lnTo>
                      <a:lnTo>
                        <a:pt x="70542" y="69628"/>
                      </a:lnTo>
                      <a:lnTo>
                        <a:pt x="83868" y="55864"/>
                      </a:lnTo>
                      <a:lnTo>
                        <a:pt x="89354" y="44529"/>
                      </a:lnTo>
                      <a:lnTo>
                        <a:pt x="94050" y="8906"/>
                      </a:lnTo>
                      <a:lnTo>
                        <a:pt x="126187" y="17002"/>
                      </a:lnTo>
                      <a:lnTo>
                        <a:pt x="141075" y="29146"/>
                      </a:lnTo>
                      <a:lnTo>
                        <a:pt x="150486" y="30766"/>
                      </a:lnTo>
                      <a:lnTo>
                        <a:pt x="159887" y="22669"/>
                      </a:lnTo>
                      <a:lnTo>
                        <a:pt x="170078" y="26718"/>
                      </a:lnTo>
                      <a:lnTo>
                        <a:pt x="188100" y="22669"/>
                      </a:lnTo>
                      <a:lnTo>
                        <a:pt x="195939" y="14573"/>
                      </a:lnTo>
                      <a:lnTo>
                        <a:pt x="195939" y="6477"/>
                      </a:lnTo>
                      <a:lnTo>
                        <a:pt x="209264" y="4048"/>
                      </a:lnTo>
                      <a:lnTo>
                        <a:pt x="211617" y="15383"/>
                      </a:lnTo>
                      <a:lnTo>
                        <a:pt x="230419" y="17812"/>
                      </a:lnTo>
                      <a:lnTo>
                        <a:pt x="238258" y="11335"/>
                      </a:lnTo>
                      <a:lnTo>
                        <a:pt x="239830" y="6477"/>
                      </a:lnTo>
                      <a:lnTo>
                        <a:pt x="251584" y="0"/>
                      </a:lnTo>
                      <a:lnTo>
                        <a:pt x="255499" y="129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5" name="Forma Livre: Forma 1524">
                  <a:extLst>
                    <a:ext uri="{FF2B5EF4-FFF2-40B4-BE49-F238E27FC236}">
                      <a16:creationId xmlns:a16="http://schemas.microsoft.com/office/drawing/2014/main" id="{F9392C60-294D-1304-DD53-ACB4430E37D0}"/>
                    </a:ext>
                  </a:extLst>
                </p:cNvPr>
                <p:cNvSpPr/>
                <p:nvPr/>
              </p:nvSpPr>
              <p:spPr>
                <a:xfrm>
                  <a:off x="3851224" y="3261075"/>
                  <a:ext cx="277444" cy="562727"/>
                </a:xfrm>
                <a:custGeom>
                  <a:avLst/>
                  <a:gdLst>
                    <a:gd name="connsiteX0" fmla="*/ 123835 w 277444"/>
                    <a:gd name="connsiteY0" fmla="*/ 548154 h 562727"/>
                    <a:gd name="connsiteX1" fmla="*/ 98755 w 277444"/>
                    <a:gd name="connsiteY1" fmla="*/ 561108 h 562727"/>
                    <a:gd name="connsiteX2" fmla="*/ 83077 w 277444"/>
                    <a:gd name="connsiteY2" fmla="*/ 558679 h 562727"/>
                    <a:gd name="connsiteX3" fmla="*/ 50949 w 277444"/>
                    <a:gd name="connsiteY3" fmla="*/ 562728 h 562727"/>
                    <a:gd name="connsiteX4" fmla="*/ 52511 w 277444"/>
                    <a:gd name="connsiteY4" fmla="*/ 540868 h 562727"/>
                    <a:gd name="connsiteX5" fmla="*/ 52511 w 277444"/>
                    <a:gd name="connsiteY5" fmla="*/ 504434 h 562727"/>
                    <a:gd name="connsiteX6" fmla="*/ 53292 w 277444"/>
                    <a:gd name="connsiteY6" fmla="*/ 485813 h 562727"/>
                    <a:gd name="connsiteX7" fmla="*/ 54864 w 277444"/>
                    <a:gd name="connsiteY7" fmla="*/ 370837 h 562727"/>
                    <a:gd name="connsiteX8" fmla="*/ 65837 w 277444"/>
                    <a:gd name="connsiteY8" fmla="*/ 363550 h 562727"/>
                    <a:gd name="connsiteX9" fmla="*/ 72104 w 277444"/>
                    <a:gd name="connsiteY9" fmla="*/ 349787 h 562727"/>
                    <a:gd name="connsiteX10" fmla="*/ 56436 w 277444"/>
                    <a:gd name="connsiteY10" fmla="*/ 340881 h 562727"/>
                    <a:gd name="connsiteX11" fmla="*/ 45463 w 277444"/>
                    <a:gd name="connsiteY11" fmla="*/ 339262 h 562727"/>
                    <a:gd name="connsiteX12" fmla="*/ 39976 w 277444"/>
                    <a:gd name="connsiteY12" fmla="*/ 314154 h 562727"/>
                    <a:gd name="connsiteX13" fmla="*/ 28213 w 277444"/>
                    <a:gd name="connsiteY13" fmla="*/ 290674 h 562727"/>
                    <a:gd name="connsiteX14" fmla="*/ 20384 w 277444"/>
                    <a:gd name="connsiteY14" fmla="*/ 289055 h 562727"/>
                    <a:gd name="connsiteX15" fmla="*/ 16459 w 277444"/>
                    <a:gd name="connsiteY15" fmla="*/ 283388 h 562727"/>
                    <a:gd name="connsiteX16" fmla="*/ 13326 w 277444"/>
                    <a:gd name="connsiteY16" fmla="*/ 274482 h 562727"/>
                    <a:gd name="connsiteX17" fmla="*/ 18812 w 277444"/>
                    <a:gd name="connsiteY17" fmla="*/ 263957 h 562727"/>
                    <a:gd name="connsiteX18" fmla="*/ 14897 w 277444"/>
                    <a:gd name="connsiteY18" fmla="*/ 243716 h 562727"/>
                    <a:gd name="connsiteX19" fmla="*/ 26651 w 277444"/>
                    <a:gd name="connsiteY19" fmla="*/ 231572 h 562727"/>
                    <a:gd name="connsiteX20" fmla="*/ 13326 w 277444"/>
                    <a:gd name="connsiteY20" fmla="*/ 219427 h 562727"/>
                    <a:gd name="connsiteX21" fmla="*/ 22727 w 277444"/>
                    <a:gd name="connsiteY21" fmla="*/ 201616 h 562727"/>
                    <a:gd name="connsiteX22" fmla="*/ 18812 w 277444"/>
                    <a:gd name="connsiteY22" fmla="*/ 187033 h 562727"/>
                    <a:gd name="connsiteX23" fmla="*/ 7839 w 277444"/>
                    <a:gd name="connsiteY23" fmla="*/ 180556 h 562727"/>
                    <a:gd name="connsiteX24" fmla="*/ 0 w 277444"/>
                    <a:gd name="connsiteY24" fmla="*/ 165983 h 562727"/>
                    <a:gd name="connsiteX25" fmla="*/ 0 w 277444"/>
                    <a:gd name="connsiteY25" fmla="*/ 140884 h 562727"/>
                    <a:gd name="connsiteX26" fmla="*/ 7058 w 277444"/>
                    <a:gd name="connsiteY26" fmla="*/ 133598 h 562727"/>
                    <a:gd name="connsiteX27" fmla="*/ 153619 w 277444"/>
                    <a:gd name="connsiteY27" fmla="*/ 0 h 562727"/>
                    <a:gd name="connsiteX28" fmla="*/ 192014 w 277444"/>
                    <a:gd name="connsiteY28" fmla="*/ 120644 h 562727"/>
                    <a:gd name="connsiteX29" fmla="*/ 188100 w 277444"/>
                    <a:gd name="connsiteY29" fmla="*/ 137646 h 562727"/>
                    <a:gd name="connsiteX30" fmla="*/ 170860 w 277444"/>
                    <a:gd name="connsiteY30" fmla="*/ 156267 h 562727"/>
                    <a:gd name="connsiteX31" fmla="*/ 174774 w 277444"/>
                    <a:gd name="connsiteY31" fmla="*/ 164364 h 562727"/>
                    <a:gd name="connsiteX32" fmla="*/ 167726 w 277444"/>
                    <a:gd name="connsiteY32" fmla="*/ 187033 h 562727"/>
                    <a:gd name="connsiteX33" fmla="*/ 172421 w 277444"/>
                    <a:gd name="connsiteY33" fmla="*/ 194329 h 562727"/>
                    <a:gd name="connsiteX34" fmla="*/ 172421 w 277444"/>
                    <a:gd name="connsiteY34" fmla="*/ 206473 h 562727"/>
                    <a:gd name="connsiteX35" fmla="*/ 161449 w 277444"/>
                    <a:gd name="connsiteY35" fmla="*/ 210522 h 562727"/>
                    <a:gd name="connsiteX36" fmla="*/ 159106 w 277444"/>
                    <a:gd name="connsiteY36" fmla="*/ 225905 h 562727"/>
                    <a:gd name="connsiteX37" fmla="*/ 166935 w 277444"/>
                    <a:gd name="connsiteY37" fmla="*/ 242907 h 562727"/>
                    <a:gd name="connsiteX38" fmla="*/ 163801 w 277444"/>
                    <a:gd name="connsiteY38" fmla="*/ 255051 h 562727"/>
                    <a:gd name="connsiteX39" fmla="*/ 174774 w 277444"/>
                    <a:gd name="connsiteY39" fmla="*/ 259909 h 562727"/>
                    <a:gd name="connsiteX40" fmla="*/ 177127 w 277444"/>
                    <a:gd name="connsiteY40" fmla="*/ 268005 h 562727"/>
                    <a:gd name="connsiteX41" fmla="*/ 182613 w 277444"/>
                    <a:gd name="connsiteY41" fmla="*/ 285007 h 562727"/>
                    <a:gd name="connsiteX42" fmla="*/ 180261 w 277444"/>
                    <a:gd name="connsiteY42" fmla="*/ 297961 h 562727"/>
                    <a:gd name="connsiteX43" fmla="*/ 186528 w 277444"/>
                    <a:gd name="connsiteY43" fmla="*/ 306867 h 562727"/>
                    <a:gd name="connsiteX44" fmla="*/ 190452 w 277444"/>
                    <a:gd name="connsiteY44" fmla="*/ 306867 h 562727"/>
                    <a:gd name="connsiteX45" fmla="*/ 226504 w 277444"/>
                    <a:gd name="connsiteY45" fmla="*/ 363550 h 562727"/>
                    <a:gd name="connsiteX46" fmla="*/ 243745 w 277444"/>
                    <a:gd name="connsiteY46" fmla="*/ 369218 h 562727"/>
                    <a:gd name="connsiteX47" fmla="*/ 249231 w 277444"/>
                    <a:gd name="connsiteY47" fmla="*/ 378123 h 562727"/>
                    <a:gd name="connsiteX48" fmla="*/ 250803 w 277444"/>
                    <a:gd name="connsiteY48" fmla="*/ 377314 h 562727"/>
                    <a:gd name="connsiteX49" fmla="*/ 275882 w 277444"/>
                    <a:gd name="connsiteY49" fmla="*/ 391077 h 562727"/>
                    <a:gd name="connsiteX50" fmla="*/ 275882 w 277444"/>
                    <a:gd name="connsiteY50" fmla="*/ 426701 h 562727"/>
                    <a:gd name="connsiteX51" fmla="*/ 275882 w 277444"/>
                    <a:gd name="connsiteY51" fmla="*/ 453419 h 562727"/>
                    <a:gd name="connsiteX52" fmla="*/ 275882 w 277444"/>
                    <a:gd name="connsiteY52" fmla="*/ 456657 h 562727"/>
                    <a:gd name="connsiteX53" fmla="*/ 277444 w 277444"/>
                    <a:gd name="connsiteY53" fmla="*/ 471240 h 562727"/>
                    <a:gd name="connsiteX54" fmla="*/ 224933 w 277444"/>
                    <a:gd name="connsiteY54" fmla="*/ 485004 h 562727"/>
                    <a:gd name="connsiteX55" fmla="*/ 206912 w 277444"/>
                    <a:gd name="connsiteY55" fmla="*/ 498767 h 562727"/>
                    <a:gd name="connsiteX56" fmla="*/ 172421 w 277444"/>
                    <a:gd name="connsiteY56" fmla="*/ 512531 h 562727"/>
                    <a:gd name="connsiteX57" fmla="*/ 169288 w 277444"/>
                    <a:gd name="connsiteY57" fmla="*/ 520627 h 562727"/>
                    <a:gd name="connsiteX58" fmla="*/ 159887 w 277444"/>
                    <a:gd name="connsiteY58" fmla="*/ 523056 h 562727"/>
                    <a:gd name="connsiteX59" fmla="*/ 153619 w 277444"/>
                    <a:gd name="connsiteY59" fmla="*/ 533581 h 562727"/>
                    <a:gd name="connsiteX60" fmla="*/ 123835 w 277444"/>
                    <a:gd name="connsiteY60" fmla="*/ 548154 h 562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277444" h="562727">
                      <a:moveTo>
                        <a:pt x="123835" y="548154"/>
                      </a:moveTo>
                      <a:lnTo>
                        <a:pt x="98755" y="561108"/>
                      </a:lnTo>
                      <a:lnTo>
                        <a:pt x="83077" y="558679"/>
                      </a:lnTo>
                      <a:lnTo>
                        <a:pt x="50949" y="562728"/>
                      </a:lnTo>
                      <a:lnTo>
                        <a:pt x="52511" y="540868"/>
                      </a:lnTo>
                      <a:lnTo>
                        <a:pt x="52511" y="504434"/>
                      </a:lnTo>
                      <a:lnTo>
                        <a:pt x="53292" y="485813"/>
                      </a:lnTo>
                      <a:lnTo>
                        <a:pt x="54864" y="370837"/>
                      </a:lnTo>
                      <a:lnTo>
                        <a:pt x="65837" y="363550"/>
                      </a:lnTo>
                      <a:lnTo>
                        <a:pt x="72104" y="349787"/>
                      </a:lnTo>
                      <a:lnTo>
                        <a:pt x="56436" y="340881"/>
                      </a:lnTo>
                      <a:lnTo>
                        <a:pt x="45463" y="339262"/>
                      </a:lnTo>
                      <a:lnTo>
                        <a:pt x="39976" y="314154"/>
                      </a:lnTo>
                      <a:lnTo>
                        <a:pt x="28213" y="290674"/>
                      </a:lnTo>
                      <a:lnTo>
                        <a:pt x="20384" y="289055"/>
                      </a:lnTo>
                      <a:lnTo>
                        <a:pt x="16459" y="283388"/>
                      </a:lnTo>
                      <a:lnTo>
                        <a:pt x="13326" y="274482"/>
                      </a:lnTo>
                      <a:lnTo>
                        <a:pt x="18812" y="263957"/>
                      </a:lnTo>
                      <a:lnTo>
                        <a:pt x="14897" y="243716"/>
                      </a:lnTo>
                      <a:lnTo>
                        <a:pt x="26651" y="231572"/>
                      </a:lnTo>
                      <a:lnTo>
                        <a:pt x="13326" y="219427"/>
                      </a:lnTo>
                      <a:lnTo>
                        <a:pt x="22727" y="201616"/>
                      </a:lnTo>
                      <a:lnTo>
                        <a:pt x="18812" y="187033"/>
                      </a:lnTo>
                      <a:lnTo>
                        <a:pt x="7839" y="180556"/>
                      </a:lnTo>
                      <a:lnTo>
                        <a:pt x="0" y="165983"/>
                      </a:lnTo>
                      <a:lnTo>
                        <a:pt x="0" y="140884"/>
                      </a:lnTo>
                      <a:lnTo>
                        <a:pt x="7058" y="133598"/>
                      </a:lnTo>
                      <a:lnTo>
                        <a:pt x="153619" y="0"/>
                      </a:lnTo>
                      <a:lnTo>
                        <a:pt x="192014" y="120644"/>
                      </a:lnTo>
                      <a:lnTo>
                        <a:pt x="188100" y="137646"/>
                      </a:lnTo>
                      <a:lnTo>
                        <a:pt x="170860" y="156267"/>
                      </a:lnTo>
                      <a:lnTo>
                        <a:pt x="174774" y="164364"/>
                      </a:lnTo>
                      <a:lnTo>
                        <a:pt x="167726" y="187033"/>
                      </a:lnTo>
                      <a:lnTo>
                        <a:pt x="172421" y="194329"/>
                      </a:lnTo>
                      <a:lnTo>
                        <a:pt x="172421" y="206473"/>
                      </a:lnTo>
                      <a:lnTo>
                        <a:pt x="161449" y="210522"/>
                      </a:lnTo>
                      <a:lnTo>
                        <a:pt x="159106" y="225905"/>
                      </a:lnTo>
                      <a:lnTo>
                        <a:pt x="166935" y="242907"/>
                      </a:lnTo>
                      <a:lnTo>
                        <a:pt x="163801" y="255051"/>
                      </a:lnTo>
                      <a:lnTo>
                        <a:pt x="174774" y="259909"/>
                      </a:lnTo>
                      <a:lnTo>
                        <a:pt x="177127" y="268005"/>
                      </a:lnTo>
                      <a:lnTo>
                        <a:pt x="182613" y="285007"/>
                      </a:lnTo>
                      <a:lnTo>
                        <a:pt x="180261" y="297961"/>
                      </a:lnTo>
                      <a:lnTo>
                        <a:pt x="186528" y="306867"/>
                      </a:lnTo>
                      <a:lnTo>
                        <a:pt x="190452" y="306867"/>
                      </a:lnTo>
                      <a:lnTo>
                        <a:pt x="226504" y="363550"/>
                      </a:lnTo>
                      <a:lnTo>
                        <a:pt x="243745" y="369218"/>
                      </a:lnTo>
                      <a:lnTo>
                        <a:pt x="249231" y="378123"/>
                      </a:lnTo>
                      <a:lnTo>
                        <a:pt x="250803" y="377314"/>
                      </a:lnTo>
                      <a:lnTo>
                        <a:pt x="275882" y="391077"/>
                      </a:lnTo>
                      <a:lnTo>
                        <a:pt x="275882" y="426701"/>
                      </a:lnTo>
                      <a:lnTo>
                        <a:pt x="275882" y="453419"/>
                      </a:lnTo>
                      <a:lnTo>
                        <a:pt x="275882" y="456657"/>
                      </a:lnTo>
                      <a:lnTo>
                        <a:pt x="277444" y="471240"/>
                      </a:lnTo>
                      <a:lnTo>
                        <a:pt x="224933" y="485004"/>
                      </a:lnTo>
                      <a:lnTo>
                        <a:pt x="206912" y="498767"/>
                      </a:lnTo>
                      <a:lnTo>
                        <a:pt x="172421" y="512531"/>
                      </a:lnTo>
                      <a:lnTo>
                        <a:pt x="169288" y="520627"/>
                      </a:lnTo>
                      <a:lnTo>
                        <a:pt x="159887" y="523056"/>
                      </a:lnTo>
                      <a:lnTo>
                        <a:pt x="153619" y="533581"/>
                      </a:lnTo>
                      <a:lnTo>
                        <a:pt x="123835" y="5481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6" name="Forma Livre: Forma 1525">
                  <a:extLst>
                    <a:ext uri="{FF2B5EF4-FFF2-40B4-BE49-F238E27FC236}">
                      <a16:creationId xmlns:a16="http://schemas.microsoft.com/office/drawing/2014/main" id="{D779D5FB-043E-D04D-9802-1E95237712AF}"/>
                    </a:ext>
                  </a:extLst>
                </p:cNvPr>
                <p:cNvSpPr/>
                <p:nvPr/>
              </p:nvSpPr>
              <p:spPr>
                <a:xfrm>
                  <a:off x="2152861" y="3775225"/>
                  <a:ext cx="1000057" cy="1182138"/>
                </a:xfrm>
                <a:custGeom>
                  <a:avLst/>
                  <a:gdLst>
                    <a:gd name="connsiteX0" fmla="*/ 506300 w 1000057"/>
                    <a:gd name="connsiteY0" fmla="*/ 60722 h 1182138"/>
                    <a:gd name="connsiteX1" fmla="*/ 565860 w 1000057"/>
                    <a:gd name="connsiteY1" fmla="*/ 50197 h 1182138"/>
                    <a:gd name="connsiteX2" fmla="*/ 706154 w 1000057"/>
                    <a:gd name="connsiteY2" fmla="*/ 28337 h 1182138"/>
                    <a:gd name="connsiteX3" fmla="*/ 719470 w 1000057"/>
                    <a:gd name="connsiteY3" fmla="*/ 47768 h 1182138"/>
                    <a:gd name="connsiteX4" fmla="*/ 723394 w 1000057"/>
                    <a:gd name="connsiteY4" fmla="*/ 62341 h 1182138"/>
                    <a:gd name="connsiteX5" fmla="*/ 736720 w 1000057"/>
                    <a:gd name="connsiteY5" fmla="*/ 74486 h 1182138"/>
                    <a:gd name="connsiteX6" fmla="*/ 739063 w 1000057"/>
                    <a:gd name="connsiteY6" fmla="*/ 88259 h 1182138"/>
                    <a:gd name="connsiteX7" fmla="*/ 753960 w 1000057"/>
                    <a:gd name="connsiteY7" fmla="*/ 95545 h 1182138"/>
                    <a:gd name="connsiteX8" fmla="*/ 755522 w 1000057"/>
                    <a:gd name="connsiteY8" fmla="*/ 119024 h 1182138"/>
                    <a:gd name="connsiteX9" fmla="*/ 748474 w 1000057"/>
                    <a:gd name="connsiteY9" fmla="*/ 131169 h 1182138"/>
                    <a:gd name="connsiteX10" fmla="*/ 755522 w 1000057"/>
                    <a:gd name="connsiteY10" fmla="*/ 144123 h 1182138"/>
                    <a:gd name="connsiteX11" fmla="*/ 746902 w 1000057"/>
                    <a:gd name="connsiteY11" fmla="*/ 163554 h 1182138"/>
                    <a:gd name="connsiteX12" fmla="*/ 750036 w 1000057"/>
                    <a:gd name="connsiteY12" fmla="*/ 174079 h 1182138"/>
                    <a:gd name="connsiteX13" fmla="*/ 742987 w 1000057"/>
                    <a:gd name="connsiteY13" fmla="*/ 179746 h 1182138"/>
                    <a:gd name="connsiteX14" fmla="*/ 753960 w 1000057"/>
                    <a:gd name="connsiteY14" fmla="*/ 206464 h 1182138"/>
                    <a:gd name="connsiteX15" fmla="*/ 748474 w 1000057"/>
                    <a:gd name="connsiteY15" fmla="*/ 209702 h 1182138"/>
                    <a:gd name="connsiteX16" fmla="*/ 750036 w 1000057"/>
                    <a:gd name="connsiteY16" fmla="*/ 228333 h 1182138"/>
                    <a:gd name="connsiteX17" fmla="*/ 744549 w 1000057"/>
                    <a:gd name="connsiteY17" fmla="*/ 236430 h 1182138"/>
                    <a:gd name="connsiteX18" fmla="*/ 750036 w 1000057"/>
                    <a:gd name="connsiteY18" fmla="*/ 246955 h 1182138"/>
                    <a:gd name="connsiteX19" fmla="*/ 763361 w 1000057"/>
                    <a:gd name="connsiteY19" fmla="*/ 259909 h 1182138"/>
                    <a:gd name="connsiteX20" fmla="*/ 768848 w 1000057"/>
                    <a:gd name="connsiteY20" fmla="*/ 258289 h 1182138"/>
                    <a:gd name="connsiteX21" fmla="*/ 784526 w 1000057"/>
                    <a:gd name="connsiteY21" fmla="*/ 267195 h 1182138"/>
                    <a:gd name="connsiteX22" fmla="*/ 790012 w 1000057"/>
                    <a:gd name="connsiteY22" fmla="*/ 271243 h 1182138"/>
                    <a:gd name="connsiteX23" fmla="*/ 790793 w 1000057"/>
                    <a:gd name="connsiteY23" fmla="*/ 275292 h 1182138"/>
                    <a:gd name="connsiteX24" fmla="*/ 793927 w 1000057"/>
                    <a:gd name="connsiteY24" fmla="*/ 289055 h 1182138"/>
                    <a:gd name="connsiteX25" fmla="*/ 799413 w 1000057"/>
                    <a:gd name="connsiteY25" fmla="*/ 293103 h 1182138"/>
                    <a:gd name="connsiteX26" fmla="*/ 795498 w 1000057"/>
                    <a:gd name="connsiteY26" fmla="*/ 316582 h 1182138"/>
                    <a:gd name="connsiteX27" fmla="*/ 820578 w 1000057"/>
                    <a:gd name="connsiteY27" fmla="*/ 329537 h 1182138"/>
                    <a:gd name="connsiteX28" fmla="*/ 862897 w 1000057"/>
                    <a:gd name="connsiteY28" fmla="*/ 328727 h 1182138"/>
                    <a:gd name="connsiteX29" fmla="*/ 871517 w 1000057"/>
                    <a:gd name="connsiteY29" fmla="*/ 339252 h 1182138"/>
                    <a:gd name="connsiteX30" fmla="*/ 880138 w 1000057"/>
                    <a:gd name="connsiteY30" fmla="*/ 340062 h 1182138"/>
                    <a:gd name="connsiteX31" fmla="*/ 883271 w 1000057"/>
                    <a:gd name="connsiteY31" fmla="*/ 352206 h 1182138"/>
                    <a:gd name="connsiteX32" fmla="*/ 913837 w 1000057"/>
                    <a:gd name="connsiteY32" fmla="*/ 382172 h 1182138"/>
                    <a:gd name="connsiteX33" fmla="*/ 911494 w 1000057"/>
                    <a:gd name="connsiteY33" fmla="*/ 395126 h 1182138"/>
                    <a:gd name="connsiteX34" fmla="*/ 915409 w 1000057"/>
                    <a:gd name="connsiteY34" fmla="*/ 421843 h 1182138"/>
                    <a:gd name="connsiteX35" fmla="*/ 898950 w 1000057"/>
                    <a:gd name="connsiteY35" fmla="*/ 428320 h 1182138"/>
                    <a:gd name="connsiteX36" fmla="*/ 891110 w 1000057"/>
                    <a:gd name="connsiteY36" fmla="*/ 436416 h 1182138"/>
                    <a:gd name="connsiteX37" fmla="*/ 881709 w 1000057"/>
                    <a:gd name="connsiteY37" fmla="*/ 433178 h 1182138"/>
                    <a:gd name="connsiteX38" fmla="*/ 871517 w 1000057"/>
                    <a:gd name="connsiteY38" fmla="*/ 455038 h 1182138"/>
                    <a:gd name="connsiteX39" fmla="*/ 887196 w 1000057"/>
                    <a:gd name="connsiteY39" fmla="*/ 479327 h 1182138"/>
                    <a:gd name="connsiteX40" fmla="*/ 879357 w 1000057"/>
                    <a:gd name="connsiteY40" fmla="*/ 500386 h 1182138"/>
                    <a:gd name="connsiteX41" fmla="*/ 883271 w 1000057"/>
                    <a:gd name="connsiteY41" fmla="*/ 510102 h 1182138"/>
                    <a:gd name="connsiteX42" fmla="*/ 900521 w 1000057"/>
                    <a:gd name="connsiteY42" fmla="*/ 530343 h 1182138"/>
                    <a:gd name="connsiteX43" fmla="*/ 906008 w 1000057"/>
                    <a:gd name="connsiteY43" fmla="*/ 528723 h 1182138"/>
                    <a:gd name="connsiteX44" fmla="*/ 915409 w 1000057"/>
                    <a:gd name="connsiteY44" fmla="*/ 523056 h 1182138"/>
                    <a:gd name="connsiteX45" fmla="*/ 915409 w 1000057"/>
                    <a:gd name="connsiteY45" fmla="*/ 521437 h 1182138"/>
                    <a:gd name="connsiteX46" fmla="*/ 916190 w 1000057"/>
                    <a:gd name="connsiteY46" fmla="*/ 522246 h 1182138"/>
                    <a:gd name="connsiteX47" fmla="*/ 919333 w 1000057"/>
                    <a:gd name="connsiteY47" fmla="*/ 513340 h 1182138"/>
                    <a:gd name="connsiteX48" fmla="*/ 931087 w 1000057"/>
                    <a:gd name="connsiteY48" fmla="*/ 505244 h 1182138"/>
                    <a:gd name="connsiteX49" fmla="*/ 955385 w 1000057"/>
                    <a:gd name="connsiteY49" fmla="*/ 520627 h 1182138"/>
                    <a:gd name="connsiteX50" fmla="*/ 968701 w 1000057"/>
                    <a:gd name="connsiteY50" fmla="*/ 541677 h 1182138"/>
                    <a:gd name="connsiteX51" fmla="*/ 968701 w 1000057"/>
                    <a:gd name="connsiteY51" fmla="*/ 560299 h 1182138"/>
                    <a:gd name="connsiteX52" fmla="*/ 982027 w 1000057"/>
                    <a:gd name="connsiteY52" fmla="*/ 570824 h 1182138"/>
                    <a:gd name="connsiteX53" fmla="*/ 985951 w 1000057"/>
                    <a:gd name="connsiteY53" fmla="*/ 584587 h 1182138"/>
                    <a:gd name="connsiteX54" fmla="*/ 999267 w 1000057"/>
                    <a:gd name="connsiteY54" fmla="*/ 594303 h 1182138"/>
                    <a:gd name="connsiteX55" fmla="*/ 1000057 w 1000057"/>
                    <a:gd name="connsiteY55" fmla="*/ 603209 h 1182138"/>
                    <a:gd name="connsiteX56" fmla="*/ 1000057 w 1000057"/>
                    <a:gd name="connsiteY56" fmla="*/ 604828 h 1182138"/>
                    <a:gd name="connsiteX57" fmla="*/ 969492 w 1000057"/>
                    <a:gd name="connsiteY57" fmla="*/ 593493 h 1182138"/>
                    <a:gd name="connsiteX58" fmla="*/ 959300 w 1000057"/>
                    <a:gd name="connsiteY58" fmla="*/ 593493 h 1182138"/>
                    <a:gd name="connsiteX59" fmla="*/ 937354 w 1000057"/>
                    <a:gd name="connsiteY59" fmla="*/ 605638 h 1182138"/>
                    <a:gd name="connsiteX60" fmla="*/ 917761 w 1000057"/>
                    <a:gd name="connsiteY60" fmla="*/ 626698 h 1182138"/>
                    <a:gd name="connsiteX61" fmla="*/ 906789 w 1000057"/>
                    <a:gd name="connsiteY61" fmla="*/ 647748 h 1182138"/>
                    <a:gd name="connsiteX62" fmla="*/ 893463 w 1000057"/>
                    <a:gd name="connsiteY62" fmla="*/ 693896 h 1182138"/>
                    <a:gd name="connsiteX63" fmla="*/ 885624 w 1000057"/>
                    <a:gd name="connsiteY63" fmla="*/ 728710 h 1182138"/>
                    <a:gd name="connsiteX64" fmla="*/ 898168 w 1000057"/>
                    <a:gd name="connsiteY64" fmla="*/ 767582 h 1182138"/>
                    <a:gd name="connsiteX65" fmla="*/ 891110 w 1000057"/>
                    <a:gd name="connsiteY65" fmla="*/ 787013 h 1182138"/>
                    <a:gd name="connsiteX66" fmla="*/ 877794 w 1000057"/>
                    <a:gd name="connsiteY66" fmla="*/ 836400 h 1182138"/>
                    <a:gd name="connsiteX67" fmla="*/ 871517 w 1000057"/>
                    <a:gd name="connsiteY67" fmla="*/ 876881 h 1182138"/>
                    <a:gd name="connsiteX68" fmla="*/ 866031 w 1000057"/>
                    <a:gd name="connsiteY68" fmla="*/ 897941 h 1182138"/>
                    <a:gd name="connsiteX69" fmla="*/ 852715 w 1000057"/>
                    <a:gd name="connsiteY69" fmla="*/ 914133 h 1182138"/>
                    <a:gd name="connsiteX70" fmla="*/ 835465 w 1000057"/>
                    <a:gd name="connsiteY70" fmla="*/ 955424 h 1182138"/>
                    <a:gd name="connsiteX71" fmla="*/ 829979 w 1000057"/>
                    <a:gd name="connsiteY71" fmla="*/ 969188 h 1182138"/>
                    <a:gd name="connsiteX72" fmla="*/ 830770 w 1000057"/>
                    <a:gd name="connsiteY72" fmla="*/ 1005621 h 1182138"/>
                    <a:gd name="connsiteX73" fmla="*/ 803338 w 1000057"/>
                    <a:gd name="connsiteY73" fmla="*/ 1037206 h 1182138"/>
                    <a:gd name="connsiteX74" fmla="*/ 782954 w 1000057"/>
                    <a:gd name="connsiteY74" fmla="*/ 1038825 h 1182138"/>
                    <a:gd name="connsiteX75" fmla="*/ 756313 w 1000057"/>
                    <a:gd name="connsiteY75" fmla="*/ 1031539 h 1182138"/>
                    <a:gd name="connsiteX76" fmla="*/ 729662 w 1000057"/>
                    <a:gd name="connsiteY76" fmla="*/ 1005621 h 1182138"/>
                    <a:gd name="connsiteX77" fmla="*/ 717908 w 1000057"/>
                    <a:gd name="connsiteY77" fmla="*/ 1002382 h 1182138"/>
                    <a:gd name="connsiteX78" fmla="*/ 697534 w 1000057"/>
                    <a:gd name="connsiteY78" fmla="*/ 1016956 h 1182138"/>
                    <a:gd name="connsiteX79" fmla="*/ 670883 w 1000057"/>
                    <a:gd name="connsiteY79" fmla="*/ 1076068 h 1182138"/>
                    <a:gd name="connsiteX80" fmla="*/ 655205 w 1000057"/>
                    <a:gd name="connsiteY80" fmla="*/ 1097118 h 1182138"/>
                    <a:gd name="connsiteX81" fmla="*/ 641889 w 1000057"/>
                    <a:gd name="connsiteY81" fmla="*/ 1095499 h 1182138"/>
                    <a:gd name="connsiteX82" fmla="*/ 617591 w 1000057"/>
                    <a:gd name="connsiteY82" fmla="*/ 1081735 h 1182138"/>
                    <a:gd name="connsiteX83" fmla="*/ 603484 w 1000057"/>
                    <a:gd name="connsiteY83" fmla="*/ 1080926 h 1182138"/>
                    <a:gd name="connsiteX84" fmla="*/ 597998 w 1000057"/>
                    <a:gd name="connsiteY84" fmla="*/ 1079306 h 1182138"/>
                    <a:gd name="connsiteX85" fmla="*/ 572918 w 1000057"/>
                    <a:gd name="connsiteY85" fmla="*/ 1087403 h 1182138"/>
                    <a:gd name="connsiteX86" fmla="*/ 560374 w 1000057"/>
                    <a:gd name="connsiteY86" fmla="*/ 1096308 h 1182138"/>
                    <a:gd name="connsiteX87" fmla="*/ 556459 w 1000057"/>
                    <a:gd name="connsiteY87" fmla="*/ 1106024 h 1182138"/>
                    <a:gd name="connsiteX88" fmla="*/ 547048 w 1000057"/>
                    <a:gd name="connsiteY88" fmla="*/ 1136790 h 1182138"/>
                    <a:gd name="connsiteX89" fmla="*/ 525103 w 1000057"/>
                    <a:gd name="connsiteY89" fmla="*/ 1157030 h 1182138"/>
                    <a:gd name="connsiteX90" fmla="*/ 503167 w 1000057"/>
                    <a:gd name="connsiteY90" fmla="*/ 1161898 h 1182138"/>
                    <a:gd name="connsiteX91" fmla="*/ 484355 w 1000057"/>
                    <a:gd name="connsiteY91" fmla="*/ 1161898 h 1182138"/>
                    <a:gd name="connsiteX92" fmla="*/ 447522 w 1000057"/>
                    <a:gd name="connsiteY92" fmla="*/ 1182138 h 1182138"/>
                    <a:gd name="connsiteX93" fmla="*/ 407545 w 1000057"/>
                    <a:gd name="connsiteY93" fmla="*/ 1169994 h 1182138"/>
                    <a:gd name="connsiteX94" fmla="*/ 403630 w 1000057"/>
                    <a:gd name="connsiteY94" fmla="*/ 1168375 h 1182138"/>
                    <a:gd name="connsiteX95" fmla="*/ 369931 w 1000057"/>
                    <a:gd name="connsiteY95" fmla="*/ 1161088 h 1182138"/>
                    <a:gd name="connsiteX96" fmla="*/ 327602 w 1000057"/>
                    <a:gd name="connsiteY96" fmla="*/ 1138409 h 1182138"/>
                    <a:gd name="connsiteX97" fmla="*/ 327602 w 1000057"/>
                    <a:gd name="connsiteY97" fmla="*/ 1137600 h 1182138"/>
                    <a:gd name="connsiteX98" fmla="*/ 315848 w 1000057"/>
                    <a:gd name="connsiteY98" fmla="*/ 1131932 h 1182138"/>
                    <a:gd name="connsiteX99" fmla="*/ 285282 w 1000057"/>
                    <a:gd name="connsiteY99" fmla="*/ 1128694 h 1182138"/>
                    <a:gd name="connsiteX100" fmla="*/ 242963 w 1000057"/>
                    <a:gd name="connsiteY100" fmla="*/ 1143267 h 1182138"/>
                    <a:gd name="connsiteX101" fmla="*/ 255498 w 1000057"/>
                    <a:gd name="connsiteY101" fmla="*/ 1131122 h 1182138"/>
                    <a:gd name="connsiteX102" fmla="*/ 266470 w 1000057"/>
                    <a:gd name="connsiteY102" fmla="*/ 1110072 h 1182138"/>
                    <a:gd name="connsiteX103" fmla="*/ 259422 w 1000057"/>
                    <a:gd name="connsiteY103" fmla="*/ 1088212 h 1182138"/>
                    <a:gd name="connsiteX104" fmla="*/ 285282 w 1000057"/>
                    <a:gd name="connsiteY104" fmla="*/ 1074449 h 1182138"/>
                    <a:gd name="connsiteX105" fmla="*/ 287635 w 1000057"/>
                    <a:gd name="connsiteY105" fmla="*/ 1066352 h 1182138"/>
                    <a:gd name="connsiteX106" fmla="*/ 289197 w 1000057"/>
                    <a:gd name="connsiteY106" fmla="*/ 1046112 h 1182138"/>
                    <a:gd name="connsiteX107" fmla="*/ 283720 w 1000057"/>
                    <a:gd name="connsiteY107" fmla="*/ 1029919 h 1182138"/>
                    <a:gd name="connsiteX108" fmla="*/ 293902 w 1000057"/>
                    <a:gd name="connsiteY108" fmla="*/ 1007240 h 1182138"/>
                    <a:gd name="connsiteX109" fmla="*/ 289988 w 1000057"/>
                    <a:gd name="connsiteY109" fmla="*/ 995096 h 1182138"/>
                    <a:gd name="connsiteX110" fmla="*/ 295474 w 1000057"/>
                    <a:gd name="connsiteY110" fmla="*/ 980522 h 1182138"/>
                    <a:gd name="connsiteX111" fmla="*/ 289197 w 1000057"/>
                    <a:gd name="connsiteY111" fmla="*/ 969188 h 1182138"/>
                    <a:gd name="connsiteX112" fmla="*/ 271176 w 1000057"/>
                    <a:gd name="connsiteY112" fmla="*/ 949757 h 1182138"/>
                    <a:gd name="connsiteX113" fmla="*/ 276662 w 1000057"/>
                    <a:gd name="connsiteY113" fmla="*/ 942470 h 1182138"/>
                    <a:gd name="connsiteX114" fmla="*/ 287635 w 1000057"/>
                    <a:gd name="connsiteY114" fmla="*/ 940041 h 1182138"/>
                    <a:gd name="connsiteX115" fmla="*/ 293121 w 1000057"/>
                    <a:gd name="connsiteY115" fmla="*/ 927087 h 1182138"/>
                    <a:gd name="connsiteX116" fmla="*/ 318201 w 1000057"/>
                    <a:gd name="connsiteY116" fmla="*/ 938422 h 1182138"/>
                    <a:gd name="connsiteX117" fmla="*/ 333879 w 1000057"/>
                    <a:gd name="connsiteY117" fmla="*/ 926278 h 1182138"/>
                    <a:gd name="connsiteX118" fmla="*/ 335441 w 1000057"/>
                    <a:gd name="connsiteY118" fmla="*/ 919801 h 1182138"/>
                    <a:gd name="connsiteX119" fmla="*/ 335441 w 1000057"/>
                    <a:gd name="connsiteY119" fmla="*/ 910895 h 1182138"/>
                    <a:gd name="connsiteX120" fmla="*/ 362092 w 1000057"/>
                    <a:gd name="connsiteY120" fmla="*/ 901179 h 1182138"/>
                    <a:gd name="connsiteX121" fmla="*/ 369931 w 1000057"/>
                    <a:gd name="connsiteY121" fmla="*/ 880929 h 1182138"/>
                    <a:gd name="connsiteX122" fmla="*/ 371493 w 1000057"/>
                    <a:gd name="connsiteY122" fmla="*/ 872833 h 1182138"/>
                    <a:gd name="connsiteX123" fmla="*/ 359739 w 1000057"/>
                    <a:gd name="connsiteY123" fmla="*/ 872023 h 1182138"/>
                    <a:gd name="connsiteX124" fmla="*/ 363654 w 1000057"/>
                    <a:gd name="connsiteY124" fmla="*/ 853402 h 1182138"/>
                    <a:gd name="connsiteX125" fmla="*/ 356606 w 1000057"/>
                    <a:gd name="connsiteY125" fmla="*/ 840448 h 1182138"/>
                    <a:gd name="connsiteX126" fmla="*/ 352681 w 1000057"/>
                    <a:gd name="connsiteY126" fmla="*/ 839638 h 1182138"/>
                    <a:gd name="connsiteX127" fmla="*/ 371493 w 1000057"/>
                    <a:gd name="connsiteY127" fmla="*/ 811301 h 1182138"/>
                    <a:gd name="connsiteX128" fmla="*/ 371493 w 1000057"/>
                    <a:gd name="connsiteY128" fmla="*/ 795109 h 1182138"/>
                    <a:gd name="connsiteX129" fmla="*/ 384819 w 1000057"/>
                    <a:gd name="connsiteY129" fmla="*/ 777297 h 1182138"/>
                    <a:gd name="connsiteX130" fmla="*/ 382466 w 1000057"/>
                    <a:gd name="connsiteY130" fmla="*/ 755437 h 1182138"/>
                    <a:gd name="connsiteX131" fmla="*/ 388733 w 1000057"/>
                    <a:gd name="connsiteY131" fmla="*/ 737616 h 1182138"/>
                    <a:gd name="connsiteX132" fmla="*/ 375417 w 1000057"/>
                    <a:gd name="connsiteY132" fmla="*/ 726281 h 1182138"/>
                    <a:gd name="connsiteX133" fmla="*/ 365226 w 1000057"/>
                    <a:gd name="connsiteY133" fmla="*/ 707660 h 1182138"/>
                    <a:gd name="connsiteX134" fmla="*/ 337013 w 1000057"/>
                    <a:gd name="connsiteY134" fmla="*/ 714137 h 1182138"/>
                    <a:gd name="connsiteX135" fmla="*/ 315848 w 1000057"/>
                    <a:gd name="connsiteY135" fmla="*/ 701993 h 1182138"/>
                    <a:gd name="connsiteX136" fmla="*/ 302523 w 1000057"/>
                    <a:gd name="connsiteY136" fmla="*/ 689848 h 1182138"/>
                    <a:gd name="connsiteX137" fmla="*/ 278234 w 1000057"/>
                    <a:gd name="connsiteY137" fmla="*/ 680133 h 1182138"/>
                    <a:gd name="connsiteX138" fmla="*/ 268823 w 1000057"/>
                    <a:gd name="connsiteY138" fmla="*/ 682562 h 1182138"/>
                    <a:gd name="connsiteX139" fmla="*/ 270395 w 1000057"/>
                    <a:gd name="connsiteY139" fmla="*/ 663940 h 1182138"/>
                    <a:gd name="connsiteX140" fmla="*/ 260984 w 1000057"/>
                    <a:gd name="connsiteY140" fmla="*/ 663940 h 1182138"/>
                    <a:gd name="connsiteX141" fmla="*/ 249230 w 1000057"/>
                    <a:gd name="connsiteY141" fmla="*/ 658273 h 1182138"/>
                    <a:gd name="connsiteX142" fmla="*/ 242182 w 1000057"/>
                    <a:gd name="connsiteY142" fmla="*/ 656654 h 1182138"/>
                    <a:gd name="connsiteX143" fmla="*/ 230418 w 1000057"/>
                    <a:gd name="connsiteY143" fmla="*/ 663130 h 1182138"/>
                    <a:gd name="connsiteX144" fmla="*/ 226504 w 1000057"/>
                    <a:gd name="connsiteY144" fmla="*/ 654225 h 1182138"/>
                    <a:gd name="connsiteX145" fmla="*/ 206130 w 1000057"/>
                    <a:gd name="connsiteY145" fmla="*/ 654225 h 1182138"/>
                    <a:gd name="connsiteX146" fmla="*/ 196719 w 1000057"/>
                    <a:gd name="connsiteY146" fmla="*/ 633984 h 1182138"/>
                    <a:gd name="connsiteX147" fmla="*/ 183393 w 1000057"/>
                    <a:gd name="connsiteY147" fmla="*/ 627507 h 1182138"/>
                    <a:gd name="connsiteX148" fmla="*/ 186527 w 1000057"/>
                    <a:gd name="connsiteY148" fmla="*/ 613743 h 1182138"/>
                    <a:gd name="connsiteX149" fmla="*/ 181050 w 1000057"/>
                    <a:gd name="connsiteY149" fmla="*/ 604828 h 1182138"/>
                    <a:gd name="connsiteX150" fmla="*/ 177907 w 1000057"/>
                    <a:gd name="connsiteY150" fmla="*/ 570824 h 1182138"/>
                    <a:gd name="connsiteX151" fmla="*/ 169287 w 1000057"/>
                    <a:gd name="connsiteY151" fmla="*/ 561918 h 1182138"/>
                    <a:gd name="connsiteX152" fmla="*/ 169287 w 1000057"/>
                    <a:gd name="connsiteY152" fmla="*/ 550583 h 1182138"/>
                    <a:gd name="connsiteX153" fmla="*/ 164591 w 1000057"/>
                    <a:gd name="connsiteY153" fmla="*/ 529533 h 1182138"/>
                    <a:gd name="connsiteX154" fmla="*/ 150475 w 1000057"/>
                    <a:gd name="connsiteY154" fmla="*/ 511721 h 1182138"/>
                    <a:gd name="connsiteX155" fmla="*/ 144993 w 1000057"/>
                    <a:gd name="connsiteY155" fmla="*/ 498767 h 1182138"/>
                    <a:gd name="connsiteX156" fmla="*/ 143426 w 1000057"/>
                    <a:gd name="connsiteY156" fmla="*/ 453419 h 1182138"/>
                    <a:gd name="connsiteX157" fmla="*/ 130102 w 1000057"/>
                    <a:gd name="connsiteY157" fmla="*/ 446942 h 1182138"/>
                    <a:gd name="connsiteX158" fmla="*/ 123833 w 1000057"/>
                    <a:gd name="connsiteY158" fmla="*/ 412937 h 1182138"/>
                    <a:gd name="connsiteX159" fmla="*/ 103455 w 1000057"/>
                    <a:gd name="connsiteY159" fmla="*/ 402412 h 1182138"/>
                    <a:gd name="connsiteX160" fmla="*/ 101104 w 1000057"/>
                    <a:gd name="connsiteY160" fmla="*/ 386220 h 1182138"/>
                    <a:gd name="connsiteX161" fmla="*/ 84646 w 1000057"/>
                    <a:gd name="connsiteY161" fmla="*/ 365979 h 1182138"/>
                    <a:gd name="connsiteX162" fmla="*/ 83861 w 1000057"/>
                    <a:gd name="connsiteY162" fmla="*/ 341690 h 1182138"/>
                    <a:gd name="connsiteX163" fmla="*/ 78375 w 1000057"/>
                    <a:gd name="connsiteY163" fmla="*/ 335204 h 1182138"/>
                    <a:gd name="connsiteX164" fmla="*/ 76024 w 1000057"/>
                    <a:gd name="connsiteY164" fmla="*/ 327917 h 1182138"/>
                    <a:gd name="connsiteX165" fmla="*/ 59565 w 1000057"/>
                    <a:gd name="connsiteY165" fmla="*/ 311725 h 1182138"/>
                    <a:gd name="connsiteX166" fmla="*/ 50160 w 1000057"/>
                    <a:gd name="connsiteY166" fmla="*/ 291484 h 1182138"/>
                    <a:gd name="connsiteX167" fmla="*/ 17243 w 1000057"/>
                    <a:gd name="connsiteY167" fmla="*/ 306057 h 1182138"/>
                    <a:gd name="connsiteX168" fmla="*/ 0 w 1000057"/>
                    <a:gd name="connsiteY168" fmla="*/ 301200 h 1182138"/>
                    <a:gd name="connsiteX169" fmla="*/ 22729 w 1000057"/>
                    <a:gd name="connsiteY169" fmla="*/ 271243 h 1182138"/>
                    <a:gd name="connsiteX170" fmla="*/ 19594 w 1000057"/>
                    <a:gd name="connsiteY170" fmla="*/ 226714 h 1182138"/>
                    <a:gd name="connsiteX171" fmla="*/ 27431 w 1000057"/>
                    <a:gd name="connsiteY171" fmla="*/ 212950 h 1182138"/>
                    <a:gd name="connsiteX172" fmla="*/ 38404 w 1000057"/>
                    <a:gd name="connsiteY172" fmla="*/ 205654 h 1182138"/>
                    <a:gd name="connsiteX173" fmla="*/ 40755 w 1000057"/>
                    <a:gd name="connsiteY173" fmla="*/ 199987 h 1182138"/>
                    <a:gd name="connsiteX174" fmla="*/ 46241 w 1000057"/>
                    <a:gd name="connsiteY174" fmla="*/ 208093 h 1182138"/>
                    <a:gd name="connsiteX175" fmla="*/ 53294 w 1000057"/>
                    <a:gd name="connsiteY175" fmla="*/ 205654 h 1182138"/>
                    <a:gd name="connsiteX176" fmla="*/ 63483 w 1000057"/>
                    <a:gd name="connsiteY176" fmla="*/ 209712 h 1182138"/>
                    <a:gd name="connsiteX177" fmla="*/ 84645 w 1000057"/>
                    <a:gd name="connsiteY177" fmla="*/ 187033 h 1182138"/>
                    <a:gd name="connsiteX178" fmla="*/ 87780 w 1000057"/>
                    <a:gd name="connsiteY178" fmla="*/ 186223 h 1182138"/>
                    <a:gd name="connsiteX179" fmla="*/ 116777 w 1000057"/>
                    <a:gd name="connsiteY179" fmla="*/ 156267 h 1182138"/>
                    <a:gd name="connsiteX180" fmla="*/ 135587 w 1000057"/>
                    <a:gd name="connsiteY180" fmla="*/ 136027 h 1182138"/>
                    <a:gd name="connsiteX181" fmla="*/ 243744 w 1000057"/>
                    <a:gd name="connsiteY181" fmla="*/ 26718 h 1182138"/>
                    <a:gd name="connsiteX182" fmla="*/ 251583 w 1000057"/>
                    <a:gd name="connsiteY182" fmla="*/ 17002 h 1182138"/>
                    <a:gd name="connsiteX183" fmla="*/ 267252 w 1000057"/>
                    <a:gd name="connsiteY183" fmla="*/ 0 h 1182138"/>
                    <a:gd name="connsiteX184" fmla="*/ 354253 w 1000057"/>
                    <a:gd name="connsiteY184" fmla="*/ 22670 h 1182138"/>
                    <a:gd name="connsiteX185" fmla="*/ 495328 w 1000057"/>
                    <a:gd name="connsiteY185" fmla="*/ 57483 h 118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</a:cxnLst>
                  <a:rect l="l" t="t" r="r" b="b"/>
                  <a:pathLst>
                    <a:path w="1000057" h="1182138">
                      <a:moveTo>
                        <a:pt x="506300" y="60722"/>
                      </a:moveTo>
                      <a:lnTo>
                        <a:pt x="565860" y="50197"/>
                      </a:lnTo>
                      <a:lnTo>
                        <a:pt x="706154" y="28337"/>
                      </a:lnTo>
                      <a:lnTo>
                        <a:pt x="719470" y="47768"/>
                      </a:lnTo>
                      <a:lnTo>
                        <a:pt x="723394" y="62341"/>
                      </a:lnTo>
                      <a:lnTo>
                        <a:pt x="736720" y="74486"/>
                      </a:lnTo>
                      <a:lnTo>
                        <a:pt x="739063" y="88259"/>
                      </a:lnTo>
                      <a:lnTo>
                        <a:pt x="753960" y="95545"/>
                      </a:lnTo>
                      <a:lnTo>
                        <a:pt x="755522" y="119024"/>
                      </a:lnTo>
                      <a:lnTo>
                        <a:pt x="748474" y="131169"/>
                      </a:lnTo>
                      <a:lnTo>
                        <a:pt x="755522" y="144123"/>
                      </a:lnTo>
                      <a:lnTo>
                        <a:pt x="746902" y="163554"/>
                      </a:lnTo>
                      <a:lnTo>
                        <a:pt x="750036" y="174079"/>
                      </a:lnTo>
                      <a:lnTo>
                        <a:pt x="742987" y="179746"/>
                      </a:lnTo>
                      <a:lnTo>
                        <a:pt x="753960" y="206464"/>
                      </a:lnTo>
                      <a:lnTo>
                        <a:pt x="748474" y="209702"/>
                      </a:lnTo>
                      <a:lnTo>
                        <a:pt x="750036" y="228333"/>
                      </a:lnTo>
                      <a:lnTo>
                        <a:pt x="744549" y="236430"/>
                      </a:lnTo>
                      <a:lnTo>
                        <a:pt x="750036" y="246955"/>
                      </a:lnTo>
                      <a:lnTo>
                        <a:pt x="763361" y="259909"/>
                      </a:lnTo>
                      <a:lnTo>
                        <a:pt x="768848" y="258289"/>
                      </a:lnTo>
                      <a:lnTo>
                        <a:pt x="784526" y="267195"/>
                      </a:lnTo>
                      <a:lnTo>
                        <a:pt x="790012" y="271243"/>
                      </a:lnTo>
                      <a:lnTo>
                        <a:pt x="790793" y="275292"/>
                      </a:lnTo>
                      <a:lnTo>
                        <a:pt x="793927" y="289055"/>
                      </a:lnTo>
                      <a:lnTo>
                        <a:pt x="799413" y="293103"/>
                      </a:lnTo>
                      <a:lnTo>
                        <a:pt x="795498" y="316582"/>
                      </a:lnTo>
                      <a:lnTo>
                        <a:pt x="820578" y="329537"/>
                      </a:lnTo>
                      <a:lnTo>
                        <a:pt x="862897" y="328727"/>
                      </a:lnTo>
                      <a:lnTo>
                        <a:pt x="871517" y="339252"/>
                      </a:lnTo>
                      <a:lnTo>
                        <a:pt x="880138" y="340062"/>
                      </a:lnTo>
                      <a:lnTo>
                        <a:pt x="883271" y="352206"/>
                      </a:lnTo>
                      <a:lnTo>
                        <a:pt x="913837" y="382172"/>
                      </a:lnTo>
                      <a:lnTo>
                        <a:pt x="911494" y="395126"/>
                      </a:lnTo>
                      <a:lnTo>
                        <a:pt x="915409" y="421843"/>
                      </a:lnTo>
                      <a:lnTo>
                        <a:pt x="898950" y="428320"/>
                      </a:lnTo>
                      <a:lnTo>
                        <a:pt x="891110" y="436416"/>
                      </a:lnTo>
                      <a:lnTo>
                        <a:pt x="881709" y="433178"/>
                      </a:lnTo>
                      <a:lnTo>
                        <a:pt x="871517" y="455038"/>
                      </a:lnTo>
                      <a:lnTo>
                        <a:pt x="887196" y="479327"/>
                      </a:lnTo>
                      <a:lnTo>
                        <a:pt x="879357" y="500386"/>
                      </a:lnTo>
                      <a:lnTo>
                        <a:pt x="883271" y="510102"/>
                      </a:lnTo>
                      <a:lnTo>
                        <a:pt x="900521" y="530343"/>
                      </a:lnTo>
                      <a:lnTo>
                        <a:pt x="906008" y="528723"/>
                      </a:lnTo>
                      <a:lnTo>
                        <a:pt x="915409" y="523056"/>
                      </a:lnTo>
                      <a:lnTo>
                        <a:pt x="915409" y="521437"/>
                      </a:lnTo>
                      <a:lnTo>
                        <a:pt x="916190" y="522246"/>
                      </a:lnTo>
                      <a:lnTo>
                        <a:pt x="919333" y="513340"/>
                      </a:lnTo>
                      <a:lnTo>
                        <a:pt x="931087" y="505244"/>
                      </a:lnTo>
                      <a:lnTo>
                        <a:pt x="955385" y="520627"/>
                      </a:lnTo>
                      <a:lnTo>
                        <a:pt x="968701" y="541677"/>
                      </a:lnTo>
                      <a:lnTo>
                        <a:pt x="968701" y="560299"/>
                      </a:lnTo>
                      <a:lnTo>
                        <a:pt x="982027" y="570824"/>
                      </a:lnTo>
                      <a:lnTo>
                        <a:pt x="985951" y="584587"/>
                      </a:lnTo>
                      <a:lnTo>
                        <a:pt x="999267" y="594303"/>
                      </a:lnTo>
                      <a:lnTo>
                        <a:pt x="1000057" y="603209"/>
                      </a:lnTo>
                      <a:lnTo>
                        <a:pt x="1000057" y="604828"/>
                      </a:lnTo>
                      <a:lnTo>
                        <a:pt x="969492" y="593493"/>
                      </a:lnTo>
                      <a:lnTo>
                        <a:pt x="959300" y="593493"/>
                      </a:lnTo>
                      <a:lnTo>
                        <a:pt x="937354" y="605638"/>
                      </a:lnTo>
                      <a:lnTo>
                        <a:pt x="917761" y="626698"/>
                      </a:lnTo>
                      <a:lnTo>
                        <a:pt x="906789" y="647748"/>
                      </a:lnTo>
                      <a:lnTo>
                        <a:pt x="893463" y="693896"/>
                      </a:lnTo>
                      <a:lnTo>
                        <a:pt x="885624" y="728710"/>
                      </a:lnTo>
                      <a:lnTo>
                        <a:pt x="898168" y="767582"/>
                      </a:lnTo>
                      <a:lnTo>
                        <a:pt x="891110" y="787013"/>
                      </a:lnTo>
                      <a:lnTo>
                        <a:pt x="877794" y="836400"/>
                      </a:lnTo>
                      <a:lnTo>
                        <a:pt x="871517" y="876881"/>
                      </a:lnTo>
                      <a:lnTo>
                        <a:pt x="866031" y="897941"/>
                      </a:lnTo>
                      <a:lnTo>
                        <a:pt x="852715" y="914133"/>
                      </a:lnTo>
                      <a:lnTo>
                        <a:pt x="835465" y="955424"/>
                      </a:lnTo>
                      <a:lnTo>
                        <a:pt x="829979" y="969188"/>
                      </a:lnTo>
                      <a:lnTo>
                        <a:pt x="830770" y="1005621"/>
                      </a:lnTo>
                      <a:lnTo>
                        <a:pt x="803338" y="1037206"/>
                      </a:lnTo>
                      <a:lnTo>
                        <a:pt x="782954" y="1038825"/>
                      </a:lnTo>
                      <a:lnTo>
                        <a:pt x="756313" y="1031539"/>
                      </a:lnTo>
                      <a:lnTo>
                        <a:pt x="729662" y="1005621"/>
                      </a:lnTo>
                      <a:lnTo>
                        <a:pt x="717908" y="1002382"/>
                      </a:lnTo>
                      <a:lnTo>
                        <a:pt x="697534" y="1016956"/>
                      </a:lnTo>
                      <a:lnTo>
                        <a:pt x="670883" y="1076068"/>
                      </a:lnTo>
                      <a:lnTo>
                        <a:pt x="655205" y="1097118"/>
                      </a:lnTo>
                      <a:lnTo>
                        <a:pt x="641889" y="1095499"/>
                      </a:lnTo>
                      <a:lnTo>
                        <a:pt x="617591" y="1081735"/>
                      </a:lnTo>
                      <a:lnTo>
                        <a:pt x="603484" y="1080926"/>
                      </a:lnTo>
                      <a:lnTo>
                        <a:pt x="597998" y="1079306"/>
                      </a:lnTo>
                      <a:lnTo>
                        <a:pt x="572918" y="1087403"/>
                      </a:lnTo>
                      <a:lnTo>
                        <a:pt x="560374" y="1096308"/>
                      </a:lnTo>
                      <a:lnTo>
                        <a:pt x="556459" y="1106024"/>
                      </a:lnTo>
                      <a:lnTo>
                        <a:pt x="547048" y="1136790"/>
                      </a:lnTo>
                      <a:lnTo>
                        <a:pt x="525103" y="1157030"/>
                      </a:lnTo>
                      <a:lnTo>
                        <a:pt x="503167" y="1161898"/>
                      </a:lnTo>
                      <a:lnTo>
                        <a:pt x="484355" y="1161898"/>
                      </a:lnTo>
                      <a:lnTo>
                        <a:pt x="447522" y="1182138"/>
                      </a:lnTo>
                      <a:lnTo>
                        <a:pt x="407545" y="1169994"/>
                      </a:lnTo>
                      <a:lnTo>
                        <a:pt x="403630" y="1168375"/>
                      </a:lnTo>
                      <a:lnTo>
                        <a:pt x="369931" y="1161088"/>
                      </a:lnTo>
                      <a:lnTo>
                        <a:pt x="327602" y="1138409"/>
                      </a:lnTo>
                      <a:lnTo>
                        <a:pt x="327602" y="1137600"/>
                      </a:lnTo>
                      <a:lnTo>
                        <a:pt x="315848" y="1131932"/>
                      </a:lnTo>
                      <a:lnTo>
                        <a:pt x="285282" y="1128694"/>
                      </a:lnTo>
                      <a:lnTo>
                        <a:pt x="242963" y="1143267"/>
                      </a:lnTo>
                      <a:lnTo>
                        <a:pt x="255498" y="1131122"/>
                      </a:lnTo>
                      <a:lnTo>
                        <a:pt x="266470" y="1110072"/>
                      </a:lnTo>
                      <a:lnTo>
                        <a:pt x="259422" y="1088212"/>
                      </a:lnTo>
                      <a:lnTo>
                        <a:pt x="285282" y="1074449"/>
                      </a:lnTo>
                      <a:lnTo>
                        <a:pt x="287635" y="1066352"/>
                      </a:lnTo>
                      <a:lnTo>
                        <a:pt x="289197" y="1046112"/>
                      </a:lnTo>
                      <a:lnTo>
                        <a:pt x="283720" y="1029919"/>
                      </a:lnTo>
                      <a:lnTo>
                        <a:pt x="293902" y="1007240"/>
                      </a:lnTo>
                      <a:lnTo>
                        <a:pt x="289988" y="995096"/>
                      </a:lnTo>
                      <a:lnTo>
                        <a:pt x="295474" y="980522"/>
                      </a:lnTo>
                      <a:lnTo>
                        <a:pt x="289197" y="969188"/>
                      </a:lnTo>
                      <a:lnTo>
                        <a:pt x="271176" y="949757"/>
                      </a:lnTo>
                      <a:lnTo>
                        <a:pt x="276662" y="942470"/>
                      </a:lnTo>
                      <a:lnTo>
                        <a:pt x="287635" y="940041"/>
                      </a:lnTo>
                      <a:lnTo>
                        <a:pt x="293121" y="927087"/>
                      </a:lnTo>
                      <a:lnTo>
                        <a:pt x="318201" y="938422"/>
                      </a:lnTo>
                      <a:lnTo>
                        <a:pt x="333879" y="926278"/>
                      </a:lnTo>
                      <a:lnTo>
                        <a:pt x="335441" y="919801"/>
                      </a:lnTo>
                      <a:lnTo>
                        <a:pt x="335441" y="910895"/>
                      </a:lnTo>
                      <a:lnTo>
                        <a:pt x="362092" y="901179"/>
                      </a:lnTo>
                      <a:lnTo>
                        <a:pt x="369931" y="880929"/>
                      </a:lnTo>
                      <a:lnTo>
                        <a:pt x="371493" y="872833"/>
                      </a:lnTo>
                      <a:lnTo>
                        <a:pt x="359739" y="872023"/>
                      </a:lnTo>
                      <a:lnTo>
                        <a:pt x="363654" y="853402"/>
                      </a:lnTo>
                      <a:lnTo>
                        <a:pt x="356606" y="840448"/>
                      </a:lnTo>
                      <a:lnTo>
                        <a:pt x="352681" y="839638"/>
                      </a:lnTo>
                      <a:lnTo>
                        <a:pt x="371493" y="811301"/>
                      </a:lnTo>
                      <a:lnTo>
                        <a:pt x="371493" y="795109"/>
                      </a:lnTo>
                      <a:lnTo>
                        <a:pt x="384819" y="777297"/>
                      </a:lnTo>
                      <a:lnTo>
                        <a:pt x="382466" y="755437"/>
                      </a:lnTo>
                      <a:lnTo>
                        <a:pt x="388733" y="737616"/>
                      </a:lnTo>
                      <a:lnTo>
                        <a:pt x="375417" y="726281"/>
                      </a:lnTo>
                      <a:lnTo>
                        <a:pt x="365226" y="707660"/>
                      </a:lnTo>
                      <a:lnTo>
                        <a:pt x="337013" y="714137"/>
                      </a:lnTo>
                      <a:lnTo>
                        <a:pt x="315848" y="701993"/>
                      </a:lnTo>
                      <a:lnTo>
                        <a:pt x="302523" y="689848"/>
                      </a:lnTo>
                      <a:lnTo>
                        <a:pt x="278234" y="680133"/>
                      </a:lnTo>
                      <a:lnTo>
                        <a:pt x="268823" y="682562"/>
                      </a:lnTo>
                      <a:lnTo>
                        <a:pt x="270395" y="663940"/>
                      </a:lnTo>
                      <a:lnTo>
                        <a:pt x="260984" y="663940"/>
                      </a:lnTo>
                      <a:lnTo>
                        <a:pt x="249230" y="658273"/>
                      </a:lnTo>
                      <a:lnTo>
                        <a:pt x="242182" y="656654"/>
                      </a:lnTo>
                      <a:lnTo>
                        <a:pt x="230418" y="663130"/>
                      </a:lnTo>
                      <a:lnTo>
                        <a:pt x="226504" y="654225"/>
                      </a:lnTo>
                      <a:lnTo>
                        <a:pt x="206130" y="654225"/>
                      </a:lnTo>
                      <a:lnTo>
                        <a:pt x="196719" y="633984"/>
                      </a:lnTo>
                      <a:lnTo>
                        <a:pt x="183393" y="627507"/>
                      </a:lnTo>
                      <a:lnTo>
                        <a:pt x="186527" y="613743"/>
                      </a:lnTo>
                      <a:lnTo>
                        <a:pt x="181050" y="604828"/>
                      </a:lnTo>
                      <a:lnTo>
                        <a:pt x="177907" y="570824"/>
                      </a:lnTo>
                      <a:lnTo>
                        <a:pt x="169287" y="561918"/>
                      </a:lnTo>
                      <a:lnTo>
                        <a:pt x="169287" y="550583"/>
                      </a:lnTo>
                      <a:lnTo>
                        <a:pt x="164591" y="529533"/>
                      </a:lnTo>
                      <a:lnTo>
                        <a:pt x="150475" y="511721"/>
                      </a:lnTo>
                      <a:lnTo>
                        <a:pt x="144993" y="498767"/>
                      </a:lnTo>
                      <a:lnTo>
                        <a:pt x="143426" y="453419"/>
                      </a:lnTo>
                      <a:lnTo>
                        <a:pt x="130102" y="446942"/>
                      </a:lnTo>
                      <a:lnTo>
                        <a:pt x="123833" y="412937"/>
                      </a:lnTo>
                      <a:lnTo>
                        <a:pt x="103455" y="402412"/>
                      </a:lnTo>
                      <a:lnTo>
                        <a:pt x="101104" y="386220"/>
                      </a:lnTo>
                      <a:lnTo>
                        <a:pt x="84646" y="365979"/>
                      </a:lnTo>
                      <a:lnTo>
                        <a:pt x="83861" y="341690"/>
                      </a:lnTo>
                      <a:lnTo>
                        <a:pt x="78375" y="335204"/>
                      </a:lnTo>
                      <a:lnTo>
                        <a:pt x="76024" y="327917"/>
                      </a:lnTo>
                      <a:lnTo>
                        <a:pt x="59565" y="311725"/>
                      </a:lnTo>
                      <a:lnTo>
                        <a:pt x="50160" y="291484"/>
                      </a:lnTo>
                      <a:lnTo>
                        <a:pt x="17243" y="306057"/>
                      </a:lnTo>
                      <a:lnTo>
                        <a:pt x="0" y="301200"/>
                      </a:lnTo>
                      <a:lnTo>
                        <a:pt x="22729" y="271243"/>
                      </a:lnTo>
                      <a:lnTo>
                        <a:pt x="19594" y="226714"/>
                      </a:lnTo>
                      <a:lnTo>
                        <a:pt x="27431" y="212950"/>
                      </a:lnTo>
                      <a:lnTo>
                        <a:pt x="38404" y="205654"/>
                      </a:lnTo>
                      <a:lnTo>
                        <a:pt x="40755" y="199987"/>
                      </a:lnTo>
                      <a:lnTo>
                        <a:pt x="46241" y="208093"/>
                      </a:lnTo>
                      <a:lnTo>
                        <a:pt x="53294" y="205654"/>
                      </a:lnTo>
                      <a:lnTo>
                        <a:pt x="63483" y="209712"/>
                      </a:lnTo>
                      <a:lnTo>
                        <a:pt x="84645" y="187033"/>
                      </a:lnTo>
                      <a:lnTo>
                        <a:pt x="87780" y="186223"/>
                      </a:lnTo>
                      <a:lnTo>
                        <a:pt x="116777" y="156267"/>
                      </a:lnTo>
                      <a:lnTo>
                        <a:pt x="135587" y="136027"/>
                      </a:lnTo>
                      <a:lnTo>
                        <a:pt x="243744" y="26718"/>
                      </a:lnTo>
                      <a:lnTo>
                        <a:pt x="251583" y="17002"/>
                      </a:lnTo>
                      <a:lnTo>
                        <a:pt x="267252" y="0"/>
                      </a:lnTo>
                      <a:lnTo>
                        <a:pt x="354253" y="22670"/>
                      </a:lnTo>
                      <a:lnTo>
                        <a:pt x="495328" y="57483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7" name="Forma Livre: Forma 1526">
                  <a:extLst>
                    <a:ext uri="{FF2B5EF4-FFF2-40B4-BE49-F238E27FC236}">
                      <a16:creationId xmlns:a16="http://schemas.microsoft.com/office/drawing/2014/main" id="{9EF7FE7C-A6D3-262A-99F0-85B7FC30C32B}"/>
                    </a:ext>
                  </a:extLst>
                </p:cNvPr>
                <p:cNvSpPr/>
                <p:nvPr/>
              </p:nvSpPr>
              <p:spPr>
                <a:xfrm>
                  <a:off x="3167805" y="3369575"/>
                  <a:ext cx="755523" cy="1006430"/>
                </a:xfrm>
                <a:custGeom>
                  <a:avLst/>
                  <a:gdLst>
                    <a:gd name="connsiteX0" fmla="*/ 483565 w 755523"/>
                    <a:gd name="connsiteY0" fmla="*/ 1619 h 1006430"/>
                    <a:gd name="connsiteX1" fmla="*/ 496891 w 755523"/>
                    <a:gd name="connsiteY1" fmla="*/ 4858 h 1006430"/>
                    <a:gd name="connsiteX2" fmla="*/ 517265 w 755523"/>
                    <a:gd name="connsiteY2" fmla="*/ 0 h 1006430"/>
                    <a:gd name="connsiteX3" fmla="*/ 530590 w 755523"/>
                    <a:gd name="connsiteY3" fmla="*/ 8096 h 1006430"/>
                    <a:gd name="connsiteX4" fmla="*/ 546268 w 755523"/>
                    <a:gd name="connsiteY4" fmla="*/ 5667 h 1006430"/>
                    <a:gd name="connsiteX5" fmla="*/ 553317 w 755523"/>
                    <a:gd name="connsiteY5" fmla="*/ 16192 h 1006430"/>
                    <a:gd name="connsiteX6" fmla="*/ 565080 w 755523"/>
                    <a:gd name="connsiteY6" fmla="*/ 16192 h 1006430"/>
                    <a:gd name="connsiteX7" fmla="*/ 574481 w 755523"/>
                    <a:gd name="connsiteY7" fmla="*/ 34004 h 1006430"/>
                    <a:gd name="connsiteX8" fmla="*/ 579968 w 755523"/>
                    <a:gd name="connsiteY8" fmla="*/ 33195 h 1006430"/>
                    <a:gd name="connsiteX9" fmla="*/ 587807 w 755523"/>
                    <a:gd name="connsiteY9" fmla="*/ 22670 h 1006430"/>
                    <a:gd name="connsiteX10" fmla="*/ 597989 w 755523"/>
                    <a:gd name="connsiteY10" fmla="*/ 22670 h 1006430"/>
                    <a:gd name="connsiteX11" fmla="*/ 606619 w 755523"/>
                    <a:gd name="connsiteY11" fmla="*/ 65580 h 1006430"/>
                    <a:gd name="connsiteX12" fmla="*/ 627774 w 755523"/>
                    <a:gd name="connsiteY12" fmla="*/ 67199 h 1006430"/>
                    <a:gd name="connsiteX13" fmla="*/ 633260 w 755523"/>
                    <a:gd name="connsiteY13" fmla="*/ 88259 h 1006430"/>
                    <a:gd name="connsiteX14" fmla="*/ 648938 w 755523"/>
                    <a:gd name="connsiteY14" fmla="*/ 98784 h 1006430"/>
                    <a:gd name="connsiteX15" fmla="*/ 645014 w 755523"/>
                    <a:gd name="connsiteY15" fmla="*/ 110928 h 1006430"/>
                    <a:gd name="connsiteX16" fmla="*/ 660692 w 755523"/>
                    <a:gd name="connsiteY16" fmla="*/ 119024 h 1006430"/>
                    <a:gd name="connsiteX17" fmla="*/ 677932 w 755523"/>
                    <a:gd name="connsiteY17" fmla="*/ 137646 h 1006430"/>
                    <a:gd name="connsiteX18" fmla="*/ 690477 w 755523"/>
                    <a:gd name="connsiteY18" fmla="*/ 153029 h 1006430"/>
                    <a:gd name="connsiteX19" fmla="*/ 691258 w 755523"/>
                    <a:gd name="connsiteY19" fmla="*/ 169221 h 1006430"/>
                    <a:gd name="connsiteX20" fmla="*/ 699878 w 755523"/>
                    <a:gd name="connsiteY20" fmla="*/ 174888 h 1006430"/>
                    <a:gd name="connsiteX21" fmla="*/ 703793 w 755523"/>
                    <a:gd name="connsiteY21" fmla="*/ 180556 h 1006430"/>
                    <a:gd name="connsiteX22" fmla="*/ 711632 w 755523"/>
                    <a:gd name="connsiteY22" fmla="*/ 182175 h 1006430"/>
                    <a:gd name="connsiteX23" fmla="*/ 723395 w 755523"/>
                    <a:gd name="connsiteY23" fmla="*/ 205654 h 1006430"/>
                    <a:gd name="connsiteX24" fmla="*/ 728882 w 755523"/>
                    <a:gd name="connsiteY24" fmla="*/ 230762 h 1006430"/>
                    <a:gd name="connsiteX25" fmla="*/ 739845 w 755523"/>
                    <a:gd name="connsiteY25" fmla="*/ 232381 h 1006430"/>
                    <a:gd name="connsiteX26" fmla="*/ 755523 w 755523"/>
                    <a:gd name="connsiteY26" fmla="*/ 241287 h 1006430"/>
                    <a:gd name="connsiteX27" fmla="*/ 749256 w 755523"/>
                    <a:gd name="connsiteY27" fmla="*/ 255051 h 1006430"/>
                    <a:gd name="connsiteX28" fmla="*/ 738283 w 755523"/>
                    <a:gd name="connsiteY28" fmla="*/ 262337 h 1006430"/>
                    <a:gd name="connsiteX29" fmla="*/ 736711 w 755523"/>
                    <a:gd name="connsiteY29" fmla="*/ 377314 h 1006430"/>
                    <a:gd name="connsiteX30" fmla="*/ 735930 w 755523"/>
                    <a:gd name="connsiteY30" fmla="*/ 395935 h 1006430"/>
                    <a:gd name="connsiteX31" fmla="*/ 735930 w 755523"/>
                    <a:gd name="connsiteY31" fmla="*/ 432368 h 1006430"/>
                    <a:gd name="connsiteX32" fmla="*/ 734358 w 755523"/>
                    <a:gd name="connsiteY32" fmla="*/ 454228 h 1006430"/>
                    <a:gd name="connsiteX33" fmla="*/ 715556 w 755523"/>
                    <a:gd name="connsiteY33" fmla="*/ 452609 h 1006430"/>
                    <a:gd name="connsiteX34" fmla="*/ 682638 w 755523"/>
                    <a:gd name="connsiteY34" fmla="*/ 456657 h 1006430"/>
                    <a:gd name="connsiteX35" fmla="*/ 674018 w 755523"/>
                    <a:gd name="connsiteY35" fmla="*/ 462324 h 1006430"/>
                    <a:gd name="connsiteX36" fmla="*/ 671665 w 755523"/>
                    <a:gd name="connsiteY36" fmla="*/ 483375 h 1006430"/>
                    <a:gd name="connsiteX37" fmla="*/ 683419 w 755523"/>
                    <a:gd name="connsiteY37" fmla="*/ 518198 h 1006430"/>
                    <a:gd name="connsiteX38" fmla="*/ 695963 w 755523"/>
                    <a:gd name="connsiteY38" fmla="*/ 561108 h 1006430"/>
                    <a:gd name="connsiteX39" fmla="*/ 692820 w 755523"/>
                    <a:gd name="connsiteY39" fmla="*/ 594303 h 1006430"/>
                    <a:gd name="connsiteX40" fmla="*/ 700659 w 755523"/>
                    <a:gd name="connsiteY40" fmla="*/ 616972 h 1006430"/>
                    <a:gd name="connsiteX41" fmla="*/ 694392 w 755523"/>
                    <a:gd name="connsiteY41" fmla="*/ 632365 h 1006430"/>
                    <a:gd name="connsiteX42" fmla="*/ 681066 w 755523"/>
                    <a:gd name="connsiteY42" fmla="*/ 639651 h 1006430"/>
                    <a:gd name="connsiteX43" fmla="*/ 662254 w 755523"/>
                    <a:gd name="connsiteY43" fmla="*/ 648557 h 1006430"/>
                    <a:gd name="connsiteX44" fmla="*/ 655987 w 755523"/>
                    <a:gd name="connsiteY44" fmla="*/ 647748 h 1006430"/>
                    <a:gd name="connsiteX45" fmla="*/ 599561 w 755523"/>
                    <a:gd name="connsiteY45" fmla="*/ 641271 h 1006430"/>
                    <a:gd name="connsiteX46" fmla="*/ 584673 w 755523"/>
                    <a:gd name="connsiteY46" fmla="*/ 647748 h 1006430"/>
                    <a:gd name="connsiteX47" fmla="*/ 553317 w 755523"/>
                    <a:gd name="connsiteY47" fmla="*/ 668798 h 1006430"/>
                    <a:gd name="connsiteX48" fmla="*/ 539991 w 755523"/>
                    <a:gd name="connsiteY48" fmla="*/ 674465 h 1006430"/>
                    <a:gd name="connsiteX49" fmla="*/ 503939 w 755523"/>
                    <a:gd name="connsiteY49" fmla="*/ 667179 h 1006430"/>
                    <a:gd name="connsiteX50" fmla="*/ 490623 w 755523"/>
                    <a:gd name="connsiteY50" fmla="*/ 667988 h 1006430"/>
                    <a:gd name="connsiteX51" fmla="*/ 414595 w 755523"/>
                    <a:gd name="connsiteY51" fmla="*/ 683371 h 1006430"/>
                    <a:gd name="connsiteX52" fmla="*/ 406756 w 755523"/>
                    <a:gd name="connsiteY52" fmla="*/ 687419 h 1006430"/>
                    <a:gd name="connsiteX53" fmla="*/ 391868 w 755523"/>
                    <a:gd name="connsiteY53" fmla="*/ 722233 h 1006430"/>
                    <a:gd name="connsiteX54" fmla="*/ 394221 w 755523"/>
                    <a:gd name="connsiteY54" fmla="*/ 737616 h 1006430"/>
                    <a:gd name="connsiteX55" fmla="*/ 420081 w 755523"/>
                    <a:gd name="connsiteY55" fmla="*/ 783774 h 1006430"/>
                    <a:gd name="connsiteX56" fmla="*/ 431835 w 755523"/>
                    <a:gd name="connsiteY56" fmla="*/ 833971 h 1006430"/>
                    <a:gd name="connsiteX57" fmla="*/ 409108 w 755523"/>
                    <a:gd name="connsiteY57" fmla="*/ 877691 h 1006430"/>
                    <a:gd name="connsiteX58" fmla="*/ 407546 w 755523"/>
                    <a:gd name="connsiteY58" fmla="*/ 878500 h 1006430"/>
                    <a:gd name="connsiteX59" fmla="*/ 387953 w 755523"/>
                    <a:gd name="connsiteY59" fmla="*/ 897941 h 1006430"/>
                    <a:gd name="connsiteX60" fmla="*/ 374628 w 755523"/>
                    <a:gd name="connsiteY60" fmla="*/ 920610 h 1006430"/>
                    <a:gd name="connsiteX61" fmla="*/ 374628 w 755523"/>
                    <a:gd name="connsiteY61" fmla="*/ 921420 h 1006430"/>
                    <a:gd name="connsiteX62" fmla="*/ 318192 w 755523"/>
                    <a:gd name="connsiteY62" fmla="*/ 990238 h 1006430"/>
                    <a:gd name="connsiteX63" fmla="*/ 290770 w 755523"/>
                    <a:gd name="connsiteY63" fmla="*/ 1000763 h 1006430"/>
                    <a:gd name="connsiteX64" fmla="*/ 268034 w 755523"/>
                    <a:gd name="connsiteY64" fmla="*/ 1006431 h 1006430"/>
                    <a:gd name="connsiteX65" fmla="*/ 256280 w 755523"/>
                    <a:gd name="connsiteY65" fmla="*/ 1006431 h 1006430"/>
                    <a:gd name="connsiteX66" fmla="*/ 256280 w 755523"/>
                    <a:gd name="connsiteY66" fmla="*/ 1005621 h 1006430"/>
                    <a:gd name="connsiteX67" fmla="*/ 230419 w 755523"/>
                    <a:gd name="connsiteY67" fmla="*/ 1003192 h 1006430"/>
                    <a:gd name="connsiteX68" fmla="*/ 230419 w 755523"/>
                    <a:gd name="connsiteY68" fmla="*/ 997525 h 1006430"/>
                    <a:gd name="connsiteX69" fmla="*/ 230419 w 755523"/>
                    <a:gd name="connsiteY69" fmla="*/ 993476 h 1006430"/>
                    <a:gd name="connsiteX70" fmla="*/ 224933 w 755523"/>
                    <a:gd name="connsiteY70" fmla="*/ 965949 h 1006430"/>
                    <a:gd name="connsiteX71" fmla="*/ 230419 w 755523"/>
                    <a:gd name="connsiteY71" fmla="*/ 948947 h 1006430"/>
                    <a:gd name="connsiteX72" fmla="*/ 222580 w 755523"/>
                    <a:gd name="connsiteY72" fmla="*/ 933564 h 1006430"/>
                    <a:gd name="connsiteX73" fmla="*/ 199854 w 755523"/>
                    <a:gd name="connsiteY73" fmla="*/ 918991 h 1006430"/>
                    <a:gd name="connsiteX74" fmla="*/ 202987 w 755523"/>
                    <a:gd name="connsiteY74" fmla="*/ 905227 h 1006430"/>
                    <a:gd name="connsiteX75" fmla="*/ 214741 w 755523"/>
                    <a:gd name="connsiteY75" fmla="*/ 895502 h 1006430"/>
                    <a:gd name="connsiteX76" fmla="*/ 203768 w 755523"/>
                    <a:gd name="connsiteY76" fmla="*/ 885787 h 1006430"/>
                    <a:gd name="connsiteX77" fmla="*/ 197501 w 755523"/>
                    <a:gd name="connsiteY77" fmla="*/ 885787 h 1006430"/>
                    <a:gd name="connsiteX78" fmla="*/ 174774 w 755523"/>
                    <a:gd name="connsiteY78" fmla="*/ 872833 h 1006430"/>
                    <a:gd name="connsiteX79" fmla="*/ 166935 w 755523"/>
                    <a:gd name="connsiteY79" fmla="*/ 860689 h 1006430"/>
                    <a:gd name="connsiteX80" fmla="*/ 144990 w 755523"/>
                    <a:gd name="connsiteY80" fmla="*/ 855021 h 1006430"/>
                    <a:gd name="connsiteX81" fmla="*/ 134798 w 755523"/>
                    <a:gd name="connsiteY81" fmla="*/ 863927 h 1006430"/>
                    <a:gd name="connsiteX82" fmla="*/ 140284 w 755523"/>
                    <a:gd name="connsiteY82" fmla="*/ 816969 h 1006430"/>
                    <a:gd name="connsiteX83" fmla="*/ 140284 w 755523"/>
                    <a:gd name="connsiteY83" fmla="*/ 816969 h 1006430"/>
                    <a:gd name="connsiteX84" fmla="*/ 171641 w 755523"/>
                    <a:gd name="connsiteY84" fmla="*/ 578920 h 1006430"/>
                    <a:gd name="connsiteX85" fmla="*/ 165364 w 755523"/>
                    <a:gd name="connsiteY85" fmla="*/ 434797 h 1006430"/>
                    <a:gd name="connsiteX86" fmla="*/ 165364 w 755523"/>
                    <a:gd name="connsiteY86" fmla="*/ 421843 h 1006430"/>
                    <a:gd name="connsiteX87" fmla="*/ 165364 w 755523"/>
                    <a:gd name="connsiteY87" fmla="*/ 421843 h 1006430"/>
                    <a:gd name="connsiteX88" fmla="*/ 163801 w 755523"/>
                    <a:gd name="connsiteY88" fmla="*/ 416176 h 1006430"/>
                    <a:gd name="connsiteX89" fmla="*/ 148123 w 755523"/>
                    <a:gd name="connsiteY89" fmla="*/ 415366 h 1006430"/>
                    <a:gd name="connsiteX90" fmla="*/ 141075 w 755523"/>
                    <a:gd name="connsiteY90" fmla="*/ 399174 h 1006430"/>
                    <a:gd name="connsiteX91" fmla="*/ 127749 w 755523"/>
                    <a:gd name="connsiteY91" fmla="*/ 389458 h 1006430"/>
                    <a:gd name="connsiteX92" fmla="*/ 108156 w 755523"/>
                    <a:gd name="connsiteY92" fmla="*/ 391077 h 1006430"/>
                    <a:gd name="connsiteX93" fmla="*/ 86992 w 755523"/>
                    <a:gd name="connsiteY93" fmla="*/ 383791 h 1006430"/>
                    <a:gd name="connsiteX94" fmla="*/ 74457 w 755523"/>
                    <a:gd name="connsiteY94" fmla="*/ 370837 h 1006430"/>
                    <a:gd name="connsiteX95" fmla="*/ 68180 w 755523"/>
                    <a:gd name="connsiteY95" fmla="*/ 357073 h 1006430"/>
                    <a:gd name="connsiteX96" fmla="*/ 55645 w 755523"/>
                    <a:gd name="connsiteY96" fmla="*/ 349777 h 1006430"/>
                    <a:gd name="connsiteX97" fmla="*/ 53292 w 755523"/>
                    <a:gd name="connsiteY97" fmla="*/ 340871 h 1006430"/>
                    <a:gd name="connsiteX98" fmla="*/ 41539 w 755523"/>
                    <a:gd name="connsiteY98" fmla="*/ 335204 h 1006430"/>
                    <a:gd name="connsiteX99" fmla="*/ 43891 w 755523"/>
                    <a:gd name="connsiteY99" fmla="*/ 304438 h 1006430"/>
                    <a:gd name="connsiteX100" fmla="*/ 37614 w 755523"/>
                    <a:gd name="connsiteY100" fmla="*/ 297151 h 1006430"/>
                    <a:gd name="connsiteX101" fmla="*/ 26641 w 755523"/>
                    <a:gd name="connsiteY101" fmla="*/ 290674 h 1006430"/>
                    <a:gd name="connsiteX102" fmla="*/ 29785 w 755523"/>
                    <a:gd name="connsiteY102" fmla="*/ 276911 h 1006430"/>
                    <a:gd name="connsiteX103" fmla="*/ 21155 w 755523"/>
                    <a:gd name="connsiteY103" fmla="*/ 271243 h 1006430"/>
                    <a:gd name="connsiteX104" fmla="*/ 13325 w 755523"/>
                    <a:gd name="connsiteY104" fmla="*/ 272863 h 1006430"/>
                    <a:gd name="connsiteX105" fmla="*/ 1562 w 755523"/>
                    <a:gd name="connsiteY105" fmla="*/ 253432 h 1006430"/>
                    <a:gd name="connsiteX106" fmla="*/ 7839 w 755523"/>
                    <a:gd name="connsiteY106" fmla="*/ 219427 h 1006430"/>
                    <a:gd name="connsiteX107" fmla="*/ 0 w 755523"/>
                    <a:gd name="connsiteY107" fmla="*/ 182175 h 1006430"/>
                    <a:gd name="connsiteX108" fmla="*/ 21155 w 755523"/>
                    <a:gd name="connsiteY108" fmla="*/ 125501 h 1006430"/>
                    <a:gd name="connsiteX109" fmla="*/ 34481 w 755523"/>
                    <a:gd name="connsiteY109" fmla="*/ 127930 h 1006430"/>
                    <a:gd name="connsiteX110" fmla="*/ 43891 w 755523"/>
                    <a:gd name="connsiteY110" fmla="*/ 119834 h 1006430"/>
                    <a:gd name="connsiteX111" fmla="*/ 49378 w 755523"/>
                    <a:gd name="connsiteY111" fmla="*/ 106880 h 1006430"/>
                    <a:gd name="connsiteX112" fmla="*/ 60350 w 755523"/>
                    <a:gd name="connsiteY112" fmla="*/ 107690 h 1006430"/>
                    <a:gd name="connsiteX113" fmla="*/ 76019 w 755523"/>
                    <a:gd name="connsiteY113" fmla="*/ 76914 h 1006430"/>
                    <a:gd name="connsiteX114" fmla="*/ 83858 w 755523"/>
                    <a:gd name="connsiteY114" fmla="*/ 43720 h 1006430"/>
                    <a:gd name="connsiteX115" fmla="*/ 118339 w 755523"/>
                    <a:gd name="connsiteY115" fmla="*/ 27527 h 1006430"/>
                    <a:gd name="connsiteX116" fmla="*/ 135588 w 755523"/>
                    <a:gd name="connsiteY116" fmla="*/ 27527 h 1006430"/>
                    <a:gd name="connsiteX117" fmla="*/ 142637 w 755523"/>
                    <a:gd name="connsiteY117" fmla="*/ 38862 h 1006430"/>
                    <a:gd name="connsiteX118" fmla="*/ 141075 w 755523"/>
                    <a:gd name="connsiteY118" fmla="*/ 50197 h 1006430"/>
                    <a:gd name="connsiteX119" fmla="*/ 153610 w 755523"/>
                    <a:gd name="connsiteY119" fmla="*/ 59103 h 1006430"/>
                    <a:gd name="connsiteX120" fmla="*/ 177127 w 755523"/>
                    <a:gd name="connsiteY120" fmla="*/ 57483 h 1006430"/>
                    <a:gd name="connsiteX121" fmla="*/ 188100 w 755523"/>
                    <a:gd name="connsiteY121" fmla="*/ 50197 h 1006430"/>
                    <a:gd name="connsiteX122" fmla="*/ 205340 w 755523"/>
                    <a:gd name="connsiteY122" fmla="*/ 49387 h 1006430"/>
                    <a:gd name="connsiteX123" fmla="*/ 224152 w 755523"/>
                    <a:gd name="connsiteY123" fmla="*/ 63151 h 1006430"/>
                    <a:gd name="connsiteX124" fmla="*/ 233553 w 755523"/>
                    <a:gd name="connsiteY124" fmla="*/ 60722 h 1006430"/>
                    <a:gd name="connsiteX125" fmla="*/ 246879 w 755523"/>
                    <a:gd name="connsiteY125" fmla="*/ 38862 h 1006430"/>
                    <a:gd name="connsiteX126" fmla="*/ 258632 w 755523"/>
                    <a:gd name="connsiteY126" fmla="*/ 34814 h 1006430"/>
                    <a:gd name="connsiteX127" fmla="*/ 310363 w 755523"/>
                    <a:gd name="connsiteY127" fmla="*/ 67199 h 1006430"/>
                    <a:gd name="connsiteX128" fmla="*/ 319764 w 755523"/>
                    <a:gd name="connsiteY128" fmla="*/ 67199 h 1006430"/>
                    <a:gd name="connsiteX129" fmla="*/ 342490 w 755523"/>
                    <a:gd name="connsiteY129" fmla="*/ 49387 h 1006430"/>
                    <a:gd name="connsiteX130" fmla="*/ 362874 w 755523"/>
                    <a:gd name="connsiteY130" fmla="*/ 52626 h 1006430"/>
                    <a:gd name="connsiteX131" fmla="*/ 362874 w 755523"/>
                    <a:gd name="connsiteY131" fmla="*/ 52626 h 1006430"/>
                    <a:gd name="connsiteX132" fmla="*/ 401269 w 755523"/>
                    <a:gd name="connsiteY132" fmla="*/ 59912 h 1006430"/>
                    <a:gd name="connsiteX133" fmla="*/ 420862 w 755523"/>
                    <a:gd name="connsiteY133" fmla="*/ 43720 h 1006430"/>
                    <a:gd name="connsiteX134" fmla="*/ 431835 w 755523"/>
                    <a:gd name="connsiteY134" fmla="*/ 42910 h 1006430"/>
                    <a:gd name="connsiteX135" fmla="*/ 447513 w 755523"/>
                    <a:gd name="connsiteY135" fmla="*/ 28337 h 1006430"/>
                    <a:gd name="connsiteX136" fmla="*/ 460839 w 755523"/>
                    <a:gd name="connsiteY136" fmla="*/ 9716 h 1006430"/>
                    <a:gd name="connsiteX137" fmla="*/ 483565 w 755523"/>
                    <a:gd name="connsiteY137" fmla="*/ 1619 h 100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755523" h="1006430">
                      <a:moveTo>
                        <a:pt x="483565" y="1619"/>
                      </a:moveTo>
                      <a:lnTo>
                        <a:pt x="496891" y="4858"/>
                      </a:lnTo>
                      <a:lnTo>
                        <a:pt x="517265" y="0"/>
                      </a:lnTo>
                      <a:lnTo>
                        <a:pt x="530590" y="8096"/>
                      </a:lnTo>
                      <a:lnTo>
                        <a:pt x="546268" y="5667"/>
                      </a:lnTo>
                      <a:lnTo>
                        <a:pt x="553317" y="16192"/>
                      </a:lnTo>
                      <a:lnTo>
                        <a:pt x="565080" y="16192"/>
                      </a:lnTo>
                      <a:lnTo>
                        <a:pt x="574481" y="34004"/>
                      </a:lnTo>
                      <a:lnTo>
                        <a:pt x="579968" y="33195"/>
                      </a:lnTo>
                      <a:lnTo>
                        <a:pt x="587807" y="22670"/>
                      </a:lnTo>
                      <a:lnTo>
                        <a:pt x="597989" y="22670"/>
                      </a:lnTo>
                      <a:lnTo>
                        <a:pt x="606619" y="65580"/>
                      </a:lnTo>
                      <a:lnTo>
                        <a:pt x="627774" y="67199"/>
                      </a:lnTo>
                      <a:lnTo>
                        <a:pt x="633260" y="88259"/>
                      </a:lnTo>
                      <a:lnTo>
                        <a:pt x="648938" y="98784"/>
                      </a:lnTo>
                      <a:lnTo>
                        <a:pt x="645014" y="110928"/>
                      </a:lnTo>
                      <a:lnTo>
                        <a:pt x="660692" y="119024"/>
                      </a:lnTo>
                      <a:lnTo>
                        <a:pt x="677932" y="137646"/>
                      </a:lnTo>
                      <a:lnTo>
                        <a:pt x="690477" y="153029"/>
                      </a:lnTo>
                      <a:lnTo>
                        <a:pt x="691258" y="169221"/>
                      </a:lnTo>
                      <a:lnTo>
                        <a:pt x="699878" y="174888"/>
                      </a:lnTo>
                      <a:lnTo>
                        <a:pt x="703793" y="180556"/>
                      </a:lnTo>
                      <a:lnTo>
                        <a:pt x="711632" y="182175"/>
                      </a:lnTo>
                      <a:lnTo>
                        <a:pt x="723395" y="205654"/>
                      </a:lnTo>
                      <a:lnTo>
                        <a:pt x="728882" y="230762"/>
                      </a:lnTo>
                      <a:lnTo>
                        <a:pt x="739845" y="232381"/>
                      </a:lnTo>
                      <a:lnTo>
                        <a:pt x="755523" y="241287"/>
                      </a:lnTo>
                      <a:lnTo>
                        <a:pt x="749256" y="255051"/>
                      </a:lnTo>
                      <a:lnTo>
                        <a:pt x="738283" y="262337"/>
                      </a:lnTo>
                      <a:lnTo>
                        <a:pt x="736711" y="377314"/>
                      </a:lnTo>
                      <a:lnTo>
                        <a:pt x="735930" y="395935"/>
                      </a:lnTo>
                      <a:lnTo>
                        <a:pt x="735930" y="432368"/>
                      </a:lnTo>
                      <a:lnTo>
                        <a:pt x="734358" y="454228"/>
                      </a:lnTo>
                      <a:lnTo>
                        <a:pt x="715556" y="452609"/>
                      </a:lnTo>
                      <a:lnTo>
                        <a:pt x="682638" y="456657"/>
                      </a:lnTo>
                      <a:lnTo>
                        <a:pt x="674018" y="462324"/>
                      </a:lnTo>
                      <a:lnTo>
                        <a:pt x="671665" y="483375"/>
                      </a:lnTo>
                      <a:lnTo>
                        <a:pt x="683419" y="518198"/>
                      </a:lnTo>
                      <a:lnTo>
                        <a:pt x="695963" y="561108"/>
                      </a:lnTo>
                      <a:lnTo>
                        <a:pt x="692820" y="594303"/>
                      </a:lnTo>
                      <a:lnTo>
                        <a:pt x="700659" y="616972"/>
                      </a:lnTo>
                      <a:lnTo>
                        <a:pt x="694392" y="632365"/>
                      </a:lnTo>
                      <a:lnTo>
                        <a:pt x="681066" y="639651"/>
                      </a:lnTo>
                      <a:lnTo>
                        <a:pt x="662254" y="648557"/>
                      </a:lnTo>
                      <a:lnTo>
                        <a:pt x="655987" y="647748"/>
                      </a:lnTo>
                      <a:lnTo>
                        <a:pt x="599561" y="641271"/>
                      </a:lnTo>
                      <a:lnTo>
                        <a:pt x="584673" y="647748"/>
                      </a:lnTo>
                      <a:lnTo>
                        <a:pt x="553317" y="668798"/>
                      </a:lnTo>
                      <a:lnTo>
                        <a:pt x="539991" y="674465"/>
                      </a:lnTo>
                      <a:lnTo>
                        <a:pt x="503939" y="667179"/>
                      </a:lnTo>
                      <a:lnTo>
                        <a:pt x="490623" y="667988"/>
                      </a:lnTo>
                      <a:lnTo>
                        <a:pt x="414595" y="683371"/>
                      </a:lnTo>
                      <a:lnTo>
                        <a:pt x="406756" y="687419"/>
                      </a:lnTo>
                      <a:lnTo>
                        <a:pt x="391868" y="722233"/>
                      </a:lnTo>
                      <a:lnTo>
                        <a:pt x="394221" y="737616"/>
                      </a:lnTo>
                      <a:lnTo>
                        <a:pt x="420081" y="783774"/>
                      </a:lnTo>
                      <a:lnTo>
                        <a:pt x="431835" y="833971"/>
                      </a:lnTo>
                      <a:lnTo>
                        <a:pt x="409108" y="877691"/>
                      </a:lnTo>
                      <a:lnTo>
                        <a:pt x="407546" y="878500"/>
                      </a:lnTo>
                      <a:lnTo>
                        <a:pt x="387953" y="897941"/>
                      </a:lnTo>
                      <a:lnTo>
                        <a:pt x="374628" y="920610"/>
                      </a:lnTo>
                      <a:lnTo>
                        <a:pt x="374628" y="921420"/>
                      </a:lnTo>
                      <a:lnTo>
                        <a:pt x="318192" y="990238"/>
                      </a:lnTo>
                      <a:lnTo>
                        <a:pt x="290770" y="1000763"/>
                      </a:lnTo>
                      <a:lnTo>
                        <a:pt x="268034" y="1006431"/>
                      </a:lnTo>
                      <a:lnTo>
                        <a:pt x="256280" y="1006431"/>
                      </a:lnTo>
                      <a:lnTo>
                        <a:pt x="256280" y="1005621"/>
                      </a:lnTo>
                      <a:lnTo>
                        <a:pt x="230419" y="1003192"/>
                      </a:lnTo>
                      <a:lnTo>
                        <a:pt x="230419" y="997525"/>
                      </a:lnTo>
                      <a:lnTo>
                        <a:pt x="230419" y="993476"/>
                      </a:lnTo>
                      <a:lnTo>
                        <a:pt x="224933" y="965949"/>
                      </a:lnTo>
                      <a:lnTo>
                        <a:pt x="230419" y="948947"/>
                      </a:lnTo>
                      <a:lnTo>
                        <a:pt x="222580" y="933564"/>
                      </a:lnTo>
                      <a:lnTo>
                        <a:pt x="199854" y="918991"/>
                      </a:lnTo>
                      <a:lnTo>
                        <a:pt x="202987" y="905227"/>
                      </a:lnTo>
                      <a:lnTo>
                        <a:pt x="214741" y="895502"/>
                      </a:lnTo>
                      <a:lnTo>
                        <a:pt x="203768" y="885787"/>
                      </a:lnTo>
                      <a:lnTo>
                        <a:pt x="197501" y="885787"/>
                      </a:lnTo>
                      <a:lnTo>
                        <a:pt x="174774" y="872833"/>
                      </a:lnTo>
                      <a:lnTo>
                        <a:pt x="166935" y="860689"/>
                      </a:lnTo>
                      <a:lnTo>
                        <a:pt x="144990" y="855021"/>
                      </a:lnTo>
                      <a:lnTo>
                        <a:pt x="134798" y="863927"/>
                      </a:lnTo>
                      <a:lnTo>
                        <a:pt x="140284" y="816969"/>
                      </a:lnTo>
                      <a:lnTo>
                        <a:pt x="140284" y="816969"/>
                      </a:lnTo>
                      <a:lnTo>
                        <a:pt x="171641" y="578920"/>
                      </a:lnTo>
                      <a:lnTo>
                        <a:pt x="165364" y="434797"/>
                      </a:lnTo>
                      <a:lnTo>
                        <a:pt x="165364" y="421843"/>
                      </a:lnTo>
                      <a:lnTo>
                        <a:pt x="165364" y="421843"/>
                      </a:lnTo>
                      <a:lnTo>
                        <a:pt x="163801" y="416176"/>
                      </a:lnTo>
                      <a:lnTo>
                        <a:pt x="148123" y="415366"/>
                      </a:lnTo>
                      <a:lnTo>
                        <a:pt x="141075" y="399174"/>
                      </a:lnTo>
                      <a:lnTo>
                        <a:pt x="127749" y="389458"/>
                      </a:lnTo>
                      <a:lnTo>
                        <a:pt x="108156" y="391077"/>
                      </a:lnTo>
                      <a:lnTo>
                        <a:pt x="86992" y="383791"/>
                      </a:lnTo>
                      <a:lnTo>
                        <a:pt x="74457" y="370837"/>
                      </a:lnTo>
                      <a:lnTo>
                        <a:pt x="68180" y="357073"/>
                      </a:lnTo>
                      <a:lnTo>
                        <a:pt x="55645" y="349777"/>
                      </a:lnTo>
                      <a:lnTo>
                        <a:pt x="53292" y="340871"/>
                      </a:lnTo>
                      <a:lnTo>
                        <a:pt x="41539" y="335204"/>
                      </a:lnTo>
                      <a:lnTo>
                        <a:pt x="43891" y="304438"/>
                      </a:lnTo>
                      <a:lnTo>
                        <a:pt x="37614" y="297151"/>
                      </a:lnTo>
                      <a:lnTo>
                        <a:pt x="26641" y="290674"/>
                      </a:lnTo>
                      <a:lnTo>
                        <a:pt x="29785" y="276911"/>
                      </a:lnTo>
                      <a:lnTo>
                        <a:pt x="21155" y="271243"/>
                      </a:lnTo>
                      <a:lnTo>
                        <a:pt x="13325" y="272863"/>
                      </a:lnTo>
                      <a:lnTo>
                        <a:pt x="1562" y="253432"/>
                      </a:lnTo>
                      <a:lnTo>
                        <a:pt x="7839" y="219427"/>
                      </a:lnTo>
                      <a:lnTo>
                        <a:pt x="0" y="182175"/>
                      </a:lnTo>
                      <a:lnTo>
                        <a:pt x="21155" y="125501"/>
                      </a:lnTo>
                      <a:lnTo>
                        <a:pt x="34481" y="127930"/>
                      </a:lnTo>
                      <a:lnTo>
                        <a:pt x="43891" y="119834"/>
                      </a:lnTo>
                      <a:lnTo>
                        <a:pt x="49378" y="106880"/>
                      </a:lnTo>
                      <a:lnTo>
                        <a:pt x="60350" y="107690"/>
                      </a:lnTo>
                      <a:lnTo>
                        <a:pt x="76019" y="76914"/>
                      </a:lnTo>
                      <a:lnTo>
                        <a:pt x="83858" y="43720"/>
                      </a:lnTo>
                      <a:lnTo>
                        <a:pt x="118339" y="27527"/>
                      </a:lnTo>
                      <a:lnTo>
                        <a:pt x="135588" y="27527"/>
                      </a:lnTo>
                      <a:lnTo>
                        <a:pt x="142637" y="38862"/>
                      </a:lnTo>
                      <a:lnTo>
                        <a:pt x="141075" y="50197"/>
                      </a:lnTo>
                      <a:lnTo>
                        <a:pt x="153610" y="59103"/>
                      </a:lnTo>
                      <a:lnTo>
                        <a:pt x="177127" y="57483"/>
                      </a:lnTo>
                      <a:lnTo>
                        <a:pt x="188100" y="50197"/>
                      </a:lnTo>
                      <a:lnTo>
                        <a:pt x="205340" y="49387"/>
                      </a:lnTo>
                      <a:lnTo>
                        <a:pt x="224152" y="63151"/>
                      </a:lnTo>
                      <a:lnTo>
                        <a:pt x="233553" y="60722"/>
                      </a:lnTo>
                      <a:lnTo>
                        <a:pt x="246879" y="38862"/>
                      </a:lnTo>
                      <a:lnTo>
                        <a:pt x="258632" y="34814"/>
                      </a:lnTo>
                      <a:lnTo>
                        <a:pt x="310363" y="67199"/>
                      </a:lnTo>
                      <a:lnTo>
                        <a:pt x="319764" y="67199"/>
                      </a:lnTo>
                      <a:lnTo>
                        <a:pt x="342490" y="49387"/>
                      </a:lnTo>
                      <a:lnTo>
                        <a:pt x="362874" y="52626"/>
                      </a:lnTo>
                      <a:lnTo>
                        <a:pt x="362874" y="52626"/>
                      </a:lnTo>
                      <a:lnTo>
                        <a:pt x="401269" y="59912"/>
                      </a:lnTo>
                      <a:lnTo>
                        <a:pt x="420862" y="43720"/>
                      </a:lnTo>
                      <a:lnTo>
                        <a:pt x="431835" y="42910"/>
                      </a:lnTo>
                      <a:lnTo>
                        <a:pt x="447513" y="28337"/>
                      </a:lnTo>
                      <a:lnTo>
                        <a:pt x="460839" y="9716"/>
                      </a:lnTo>
                      <a:lnTo>
                        <a:pt x="483565" y="161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501" name="Agrupar 1500">
                <a:extLst>
                  <a:ext uri="{FF2B5EF4-FFF2-40B4-BE49-F238E27FC236}">
                    <a16:creationId xmlns:a16="http://schemas.microsoft.com/office/drawing/2014/main" id="{17AE9306-B2B9-2B94-310F-99FB384199BB}"/>
                  </a:ext>
                </a:extLst>
              </p:cNvPr>
              <p:cNvGrpSpPr/>
              <p:nvPr/>
            </p:nvGrpSpPr>
            <p:grpSpPr>
              <a:xfrm>
                <a:off x="946702" y="1381856"/>
                <a:ext cx="1752145" cy="1745931"/>
                <a:chOff x="2387194" y="1951820"/>
                <a:chExt cx="1865309" cy="1679283"/>
              </a:xfrm>
              <a:grpFill/>
            </p:grpSpPr>
            <p:sp>
              <p:nvSpPr>
                <p:cNvPr id="1510" name="Forma Livre: Forma 1509">
                  <a:extLst>
                    <a:ext uri="{FF2B5EF4-FFF2-40B4-BE49-F238E27FC236}">
                      <a16:creationId xmlns:a16="http://schemas.microsoft.com/office/drawing/2014/main" id="{7F6B4F84-1B8A-5936-2460-31A9501D0866}"/>
                    </a:ext>
                  </a:extLst>
                </p:cNvPr>
                <p:cNvSpPr/>
                <p:nvPr/>
              </p:nvSpPr>
              <p:spPr>
                <a:xfrm>
                  <a:off x="2478900" y="1978540"/>
                  <a:ext cx="570556" cy="865550"/>
                </a:xfrm>
                <a:custGeom>
                  <a:avLst/>
                  <a:gdLst>
                    <a:gd name="connsiteX0" fmla="*/ 374628 w 570556"/>
                    <a:gd name="connsiteY0" fmla="*/ 67204 h 865550"/>
                    <a:gd name="connsiteX1" fmla="*/ 427920 w 570556"/>
                    <a:gd name="connsiteY1" fmla="*/ 68823 h 865550"/>
                    <a:gd name="connsiteX2" fmla="*/ 452999 w 570556"/>
                    <a:gd name="connsiteY2" fmla="*/ 62346 h 865550"/>
                    <a:gd name="connsiteX3" fmla="*/ 454562 w 570556"/>
                    <a:gd name="connsiteY3" fmla="*/ 87445 h 865550"/>
                    <a:gd name="connsiteX4" fmla="*/ 456133 w 570556"/>
                    <a:gd name="connsiteY4" fmla="*/ 97971 h 865550"/>
                    <a:gd name="connsiteX5" fmla="*/ 458486 w 570556"/>
                    <a:gd name="connsiteY5" fmla="*/ 135217 h 865550"/>
                    <a:gd name="connsiteX6" fmla="*/ 492966 w 570556"/>
                    <a:gd name="connsiteY6" fmla="*/ 224281 h 865550"/>
                    <a:gd name="connsiteX7" fmla="*/ 515693 w 570556"/>
                    <a:gd name="connsiteY7" fmla="*/ 285008 h 865550"/>
                    <a:gd name="connsiteX8" fmla="*/ 570557 w 570556"/>
                    <a:gd name="connsiteY8" fmla="*/ 425893 h 865550"/>
                    <a:gd name="connsiteX9" fmla="*/ 547830 w 570556"/>
                    <a:gd name="connsiteY9" fmla="*/ 433181 h 865550"/>
                    <a:gd name="connsiteX10" fmla="*/ 514131 w 570556"/>
                    <a:gd name="connsiteY10" fmla="*/ 446136 h 865550"/>
                    <a:gd name="connsiteX11" fmla="*/ 494538 w 570556"/>
                    <a:gd name="connsiteY11" fmla="*/ 527103 h 865550"/>
                    <a:gd name="connsiteX12" fmla="*/ 494538 w 570556"/>
                    <a:gd name="connsiteY12" fmla="*/ 527103 h 865550"/>
                    <a:gd name="connsiteX13" fmla="*/ 471811 w 570556"/>
                    <a:gd name="connsiteY13" fmla="*/ 541678 h 865550"/>
                    <a:gd name="connsiteX14" fmla="*/ 475726 w 570556"/>
                    <a:gd name="connsiteY14" fmla="*/ 595926 h 865550"/>
                    <a:gd name="connsiteX15" fmla="*/ 478079 w 570556"/>
                    <a:gd name="connsiteY15" fmla="*/ 639646 h 865550"/>
                    <a:gd name="connsiteX16" fmla="*/ 481213 w 570556"/>
                    <a:gd name="connsiteY16" fmla="*/ 697139 h 865550"/>
                    <a:gd name="connsiteX17" fmla="*/ 485127 w 570556"/>
                    <a:gd name="connsiteY17" fmla="*/ 711712 h 865550"/>
                    <a:gd name="connsiteX18" fmla="*/ 494538 w 570556"/>
                    <a:gd name="connsiteY18" fmla="*/ 723856 h 865550"/>
                    <a:gd name="connsiteX19" fmla="*/ 492185 w 570556"/>
                    <a:gd name="connsiteY19" fmla="*/ 730333 h 865550"/>
                    <a:gd name="connsiteX20" fmla="*/ 382457 w 570556"/>
                    <a:gd name="connsiteY20" fmla="*/ 761099 h 865550"/>
                    <a:gd name="connsiteX21" fmla="*/ 347977 w 570556"/>
                    <a:gd name="connsiteY21" fmla="*/ 768386 h 865550"/>
                    <a:gd name="connsiteX22" fmla="*/ 344843 w 570556"/>
                    <a:gd name="connsiteY22" fmla="*/ 779720 h 865550"/>
                    <a:gd name="connsiteX23" fmla="*/ 346405 w 570556"/>
                    <a:gd name="connsiteY23" fmla="*/ 787007 h 865550"/>
                    <a:gd name="connsiteX24" fmla="*/ 330737 w 570556"/>
                    <a:gd name="connsiteY24" fmla="*/ 796722 h 865550"/>
                    <a:gd name="connsiteX25" fmla="*/ 333089 w 570556"/>
                    <a:gd name="connsiteY25" fmla="*/ 807257 h 865550"/>
                    <a:gd name="connsiteX26" fmla="*/ 323679 w 570556"/>
                    <a:gd name="connsiteY26" fmla="*/ 808067 h 865550"/>
                    <a:gd name="connsiteX27" fmla="*/ 314277 w 570556"/>
                    <a:gd name="connsiteY27" fmla="*/ 812115 h 865550"/>
                    <a:gd name="connsiteX28" fmla="*/ 311925 w 570556"/>
                    <a:gd name="connsiteY28" fmla="*/ 819402 h 865550"/>
                    <a:gd name="connsiteX29" fmla="*/ 269605 w 570556"/>
                    <a:gd name="connsiteY29" fmla="*/ 833165 h 865550"/>
                    <a:gd name="connsiteX30" fmla="*/ 249222 w 570556"/>
                    <a:gd name="connsiteY30" fmla="*/ 859073 h 865550"/>
                    <a:gd name="connsiteX31" fmla="*/ 226495 w 570556"/>
                    <a:gd name="connsiteY31" fmla="*/ 865550 h 865550"/>
                    <a:gd name="connsiteX32" fmla="*/ 228067 w 570556"/>
                    <a:gd name="connsiteY32" fmla="*/ 810496 h 865550"/>
                    <a:gd name="connsiteX33" fmla="*/ 234334 w 570556"/>
                    <a:gd name="connsiteY33" fmla="*/ 751383 h 865550"/>
                    <a:gd name="connsiteX34" fmla="*/ 229629 w 570556"/>
                    <a:gd name="connsiteY34" fmla="*/ 716570 h 865550"/>
                    <a:gd name="connsiteX35" fmla="*/ 225714 w 570556"/>
                    <a:gd name="connsiteY35" fmla="*/ 705235 h 865550"/>
                    <a:gd name="connsiteX36" fmla="*/ 217094 w 570556"/>
                    <a:gd name="connsiteY36" fmla="*/ 694710 h 865550"/>
                    <a:gd name="connsiteX37" fmla="*/ 194367 w 570556"/>
                    <a:gd name="connsiteY37" fmla="*/ 674469 h 865550"/>
                    <a:gd name="connsiteX38" fmla="*/ 114424 w 570556"/>
                    <a:gd name="connsiteY38" fmla="*/ 651790 h 865550"/>
                    <a:gd name="connsiteX39" fmla="*/ 81505 w 570556"/>
                    <a:gd name="connsiteY39" fmla="*/ 638836 h 865550"/>
                    <a:gd name="connsiteX40" fmla="*/ 56426 w 570556"/>
                    <a:gd name="connsiteY40" fmla="*/ 613738 h 865550"/>
                    <a:gd name="connsiteX41" fmla="*/ 52511 w 570556"/>
                    <a:gd name="connsiteY41" fmla="*/ 597545 h 865550"/>
                    <a:gd name="connsiteX42" fmla="*/ 53292 w 570556"/>
                    <a:gd name="connsiteY42" fmla="*/ 583782 h 865550"/>
                    <a:gd name="connsiteX43" fmla="*/ 64265 w 570556"/>
                    <a:gd name="connsiteY43" fmla="*/ 561920 h 865550"/>
                    <a:gd name="connsiteX44" fmla="*/ 105804 w 570556"/>
                    <a:gd name="connsiteY44" fmla="*/ 524674 h 865550"/>
                    <a:gd name="connsiteX45" fmla="*/ 119129 w 570556"/>
                    <a:gd name="connsiteY45" fmla="*/ 494715 h 865550"/>
                    <a:gd name="connsiteX46" fmla="*/ 123044 w 570556"/>
                    <a:gd name="connsiteY46" fmla="*/ 469615 h 865550"/>
                    <a:gd name="connsiteX47" fmla="*/ 117558 w 570556"/>
                    <a:gd name="connsiteY47" fmla="*/ 431560 h 865550"/>
                    <a:gd name="connsiteX48" fmla="*/ 93259 w 570556"/>
                    <a:gd name="connsiteY48" fmla="*/ 382979 h 865550"/>
                    <a:gd name="connsiteX49" fmla="*/ 81505 w 570556"/>
                    <a:gd name="connsiteY49" fmla="*/ 369215 h 865550"/>
                    <a:gd name="connsiteX50" fmla="*/ 68180 w 570556"/>
                    <a:gd name="connsiteY50" fmla="*/ 360308 h 865550"/>
                    <a:gd name="connsiteX51" fmla="*/ 65827 w 570556"/>
                    <a:gd name="connsiteY51" fmla="*/ 356260 h 865550"/>
                    <a:gd name="connsiteX52" fmla="*/ 62694 w 570556"/>
                    <a:gd name="connsiteY52" fmla="*/ 350592 h 865550"/>
                    <a:gd name="connsiteX53" fmla="*/ 26641 w 570556"/>
                    <a:gd name="connsiteY53" fmla="*/ 303630 h 865550"/>
                    <a:gd name="connsiteX54" fmla="*/ 7048 w 570556"/>
                    <a:gd name="connsiteY54" fmla="*/ 254240 h 865550"/>
                    <a:gd name="connsiteX55" fmla="*/ 0 w 570556"/>
                    <a:gd name="connsiteY55" fmla="*/ 223472 h 865550"/>
                    <a:gd name="connsiteX56" fmla="*/ 1562 w 570556"/>
                    <a:gd name="connsiteY56" fmla="*/ 212946 h 865550"/>
                    <a:gd name="connsiteX57" fmla="*/ 13316 w 570556"/>
                    <a:gd name="connsiteY57" fmla="*/ 192704 h 865550"/>
                    <a:gd name="connsiteX58" fmla="*/ 17240 w 570556"/>
                    <a:gd name="connsiteY58" fmla="*/ 190275 h 865550"/>
                    <a:gd name="connsiteX59" fmla="*/ 72104 w 570556"/>
                    <a:gd name="connsiteY59" fmla="*/ 179749 h 865550"/>
                    <a:gd name="connsiteX60" fmla="*/ 74447 w 570556"/>
                    <a:gd name="connsiteY60" fmla="*/ 176511 h 865550"/>
                    <a:gd name="connsiteX61" fmla="*/ 78372 w 570556"/>
                    <a:gd name="connsiteY61" fmla="*/ 170033 h 865550"/>
                    <a:gd name="connsiteX62" fmla="*/ 78372 w 570556"/>
                    <a:gd name="connsiteY62" fmla="*/ 170033 h 865550"/>
                    <a:gd name="connsiteX63" fmla="*/ 83077 w 570556"/>
                    <a:gd name="connsiteY63" fmla="*/ 159508 h 865550"/>
                    <a:gd name="connsiteX64" fmla="*/ 166935 w 570556"/>
                    <a:gd name="connsiteY64" fmla="*/ 124691 h 865550"/>
                    <a:gd name="connsiteX65" fmla="*/ 221009 w 570556"/>
                    <a:gd name="connsiteY65" fmla="*/ 102829 h 865550"/>
                    <a:gd name="connsiteX66" fmla="*/ 231981 w 570556"/>
                    <a:gd name="connsiteY66" fmla="*/ 36435 h 865550"/>
                    <a:gd name="connsiteX67" fmla="*/ 230419 w 570556"/>
                    <a:gd name="connsiteY67" fmla="*/ 20242 h 865550"/>
                    <a:gd name="connsiteX68" fmla="*/ 254708 w 570556"/>
                    <a:gd name="connsiteY68" fmla="*/ 0 h 865550"/>
                    <a:gd name="connsiteX69" fmla="*/ 285274 w 570556"/>
                    <a:gd name="connsiteY69" fmla="*/ 13765 h 865550"/>
                    <a:gd name="connsiteX70" fmla="*/ 317411 w 570556"/>
                    <a:gd name="connsiteY70" fmla="*/ 35625 h 865550"/>
                    <a:gd name="connsiteX71" fmla="*/ 340138 w 570556"/>
                    <a:gd name="connsiteY71" fmla="*/ 51820 h 865550"/>
                    <a:gd name="connsiteX72" fmla="*/ 374628 w 570556"/>
                    <a:gd name="connsiteY72" fmla="*/ 67204 h 865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570556" h="865550">
                      <a:moveTo>
                        <a:pt x="374628" y="67204"/>
                      </a:moveTo>
                      <a:lnTo>
                        <a:pt x="427920" y="68823"/>
                      </a:lnTo>
                      <a:lnTo>
                        <a:pt x="452999" y="62346"/>
                      </a:lnTo>
                      <a:lnTo>
                        <a:pt x="454562" y="87445"/>
                      </a:lnTo>
                      <a:lnTo>
                        <a:pt x="456133" y="97971"/>
                      </a:lnTo>
                      <a:lnTo>
                        <a:pt x="458486" y="135217"/>
                      </a:lnTo>
                      <a:lnTo>
                        <a:pt x="492966" y="224281"/>
                      </a:lnTo>
                      <a:lnTo>
                        <a:pt x="515693" y="285008"/>
                      </a:lnTo>
                      <a:lnTo>
                        <a:pt x="570557" y="425893"/>
                      </a:lnTo>
                      <a:lnTo>
                        <a:pt x="547830" y="433181"/>
                      </a:lnTo>
                      <a:lnTo>
                        <a:pt x="514131" y="446136"/>
                      </a:lnTo>
                      <a:lnTo>
                        <a:pt x="494538" y="527103"/>
                      </a:lnTo>
                      <a:lnTo>
                        <a:pt x="494538" y="527103"/>
                      </a:lnTo>
                      <a:lnTo>
                        <a:pt x="471811" y="541678"/>
                      </a:lnTo>
                      <a:lnTo>
                        <a:pt x="475726" y="595926"/>
                      </a:lnTo>
                      <a:lnTo>
                        <a:pt x="478079" y="639646"/>
                      </a:lnTo>
                      <a:lnTo>
                        <a:pt x="481213" y="697139"/>
                      </a:lnTo>
                      <a:lnTo>
                        <a:pt x="485127" y="711712"/>
                      </a:lnTo>
                      <a:lnTo>
                        <a:pt x="494538" y="723856"/>
                      </a:lnTo>
                      <a:lnTo>
                        <a:pt x="492185" y="730333"/>
                      </a:lnTo>
                      <a:lnTo>
                        <a:pt x="382457" y="761099"/>
                      </a:lnTo>
                      <a:lnTo>
                        <a:pt x="347977" y="768386"/>
                      </a:lnTo>
                      <a:lnTo>
                        <a:pt x="344843" y="779720"/>
                      </a:lnTo>
                      <a:lnTo>
                        <a:pt x="346405" y="787007"/>
                      </a:lnTo>
                      <a:lnTo>
                        <a:pt x="330737" y="796722"/>
                      </a:lnTo>
                      <a:lnTo>
                        <a:pt x="333089" y="807257"/>
                      </a:lnTo>
                      <a:lnTo>
                        <a:pt x="323679" y="808067"/>
                      </a:lnTo>
                      <a:lnTo>
                        <a:pt x="314277" y="812115"/>
                      </a:lnTo>
                      <a:lnTo>
                        <a:pt x="311925" y="819402"/>
                      </a:lnTo>
                      <a:lnTo>
                        <a:pt x="269605" y="833165"/>
                      </a:lnTo>
                      <a:lnTo>
                        <a:pt x="249222" y="859073"/>
                      </a:lnTo>
                      <a:lnTo>
                        <a:pt x="226495" y="865550"/>
                      </a:lnTo>
                      <a:lnTo>
                        <a:pt x="228067" y="810496"/>
                      </a:lnTo>
                      <a:lnTo>
                        <a:pt x="234334" y="751383"/>
                      </a:lnTo>
                      <a:lnTo>
                        <a:pt x="229629" y="716570"/>
                      </a:lnTo>
                      <a:lnTo>
                        <a:pt x="225714" y="705235"/>
                      </a:lnTo>
                      <a:lnTo>
                        <a:pt x="217094" y="694710"/>
                      </a:lnTo>
                      <a:lnTo>
                        <a:pt x="194367" y="674469"/>
                      </a:lnTo>
                      <a:lnTo>
                        <a:pt x="114424" y="651790"/>
                      </a:lnTo>
                      <a:lnTo>
                        <a:pt x="81505" y="638836"/>
                      </a:lnTo>
                      <a:lnTo>
                        <a:pt x="56426" y="613738"/>
                      </a:lnTo>
                      <a:lnTo>
                        <a:pt x="52511" y="597545"/>
                      </a:lnTo>
                      <a:lnTo>
                        <a:pt x="53292" y="583782"/>
                      </a:lnTo>
                      <a:lnTo>
                        <a:pt x="64265" y="561920"/>
                      </a:lnTo>
                      <a:lnTo>
                        <a:pt x="105804" y="524674"/>
                      </a:lnTo>
                      <a:lnTo>
                        <a:pt x="119129" y="494715"/>
                      </a:lnTo>
                      <a:lnTo>
                        <a:pt x="123044" y="469615"/>
                      </a:lnTo>
                      <a:lnTo>
                        <a:pt x="117558" y="431560"/>
                      </a:lnTo>
                      <a:lnTo>
                        <a:pt x="93259" y="382979"/>
                      </a:lnTo>
                      <a:lnTo>
                        <a:pt x="81505" y="369215"/>
                      </a:lnTo>
                      <a:lnTo>
                        <a:pt x="68180" y="360308"/>
                      </a:lnTo>
                      <a:lnTo>
                        <a:pt x="65827" y="356260"/>
                      </a:lnTo>
                      <a:lnTo>
                        <a:pt x="62694" y="350592"/>
                      </a:lnTo>
                      <a:lnTo>
                        <a:pt x="26641" y="303630"/>
                      </a:lnTo>
                      <a:lnTo>
                        <a:pt x="7048" y="254240"/>
                      </a:lnTo>
                      <a:lnTo>
                        <a:pt x="0" y="223472"/>
                      </a:lnTo>
                      <a:lnTo>
                        <a:pt x="1562" y="212946"/>
                      </a:lnTo>
                      <a:lnTo>
                        <a:pt x="13316" y="192704"/>
                      </a:lnTo>
                      <a:lnTo>
                        <a:pt x="17240" y="190275"/>
                      </a:lnTo>
                      <a:lnTo>
                        <a:pt x="72104" y="179749"/>
                      </a:lnTo>
                      <a:lnTo>
                        <a:pt x="74447" y="176511"/>
                      </a:lnTo>
                      <a:lnTo>
                        <a:pt x="78372" y="170033"/>
                      </a:lnTo>
                      <a:lnTo>
                        <a:pt x="78372" y="170033"/>
                      </a:lnTo>
                      <a:lnTo>
                        <a:pt x="83077" y="159508"/>
                      </a:lnTo>
                      <a:lnTo>
                        <a:pt x="166935" y="124691"/>
                      </a:lnTo>
                      <a:lnTo>
                        <a:pt x="221009" y="102829"/>
                      </a:lnTo>
                      <a:lnTo>
                        <a:pt x="231981" y="36435"/>
                      </a:lnTo>
                      <a:lnTo>
                        <a:pt x="230419" y="20242"/>
                      </a:lnTo>
                      <a:lnTo>
                        <a:pt x="254708" y="0"/>
                      </a:lnTo>
                      <a:lnTo>
                        <a:pt x="285274" y="13765"/>
                      </a:lnTo>
                      <a:lnTo>
                        <a:pt x="317411" y="35625"/>
                      </a:lnTo>
                      <a:lnTo>
                        <a:pt x="340138" y="51820"/>
                      </a:lnTo>
                      <a:lnTo>
                        <a:pt x="374628" y="672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1" name="Forma Livre: Forma 1510">
                  <a:extLst>
                    <a:ext uri="{FF2B5EF4-FFF2-40B4-BE49-F238E27FC236}">
                      <a16:creationId xmlns:a16="http://schemas.microsoft.com/office/drawing/2014/main" id="{3A3EFBE1-38E7-3500-FE9C-F77163CDDE2D}"/>
                    </a:ext>
                  </a:extLst>
                </p:cNvPr>
                <p:cNvSpPr/>
                <p:nvPr/>
              </p:nvSpPr>
              <p:spPr>
                <a:xfrm>
                  <a:off x="3221098" y="2006068"/>
                  <a:ext cx="526675" cy="950569"/>
                </a:xfrm>
                <a:custGeom>
                  <a:avLst/>
                  <a:gdLst>
                    <a:gd name="connsiteX0" fmla="*/ 337014 w 526675"/>
                    <a:gd name="connsiteY0" fmla="*/ 40485 h 950569"/>
                    <a:gd name="connsiteX1" fmla="*/ 337014 w 526675"/>
                    <a:gd name="connsiteY1" fmla="*/ 114166 h 950569"/>
                    <a:gd name="connsiteX2" fmla="*/ 337014 w 526675"/>
                    <a:gd name="connsiteY2" fmla="*/ 156269 h 950569"/>
                    <a:gd name="connsiteX3" fmla="*/ 337014 w 526675"/>
                    <a:gd name="connsiteY3" fmla="*/ 192705 h 950569"/>
                    <a:gd name="connsiteX4" fmla="*/ 337014 w 526675"/>
                    <a:gd name="connsiteY4" fmla="*/ 209709 h 950569"/>
                    <a:gd name="connsiteX5" fmla="*/ 337014 w 526675"/>
                    <a:gd name="connsiteY5" fmla="*/ 246954 h 950569"/>
                    <a:gd name="connsiteX6" fmla="*/ 337014 w 526675"/>
                    <a:gd name="connsiteY6" fmla="*/ 359500 h 950569"/>
                    <a:gd name="connsiteX7" fmla="*/ 337014 w 526675"/>
                    <a:gd name="connsiteY7" fmla="*/ 434800 h 950569"/>
                    <a:gd name="connsiteX8" fmla="*/ 337014 w 526675"/>
                    <a:gd name="connsiteY8" fmla="*/ 506861 h 950569"/>
                    <a:gd name="connsiteX9" fmla="*/ 342500 w 526675"/>
                    <a:gd name="connsiteY9" fmla="*/ 506052 h 950569"/>
                    <a:gd name="connsiteX10" fmla="*/ 456924 w 526675"/>
                    <a:gd name="connsiteY10" fmla="*/ 485001 h 950569"/>
                    <a:gd name="connsiteX11" fmla="*/ 460058 w 526675"/>
                    <a:gd name="connsiteY11" fmla="*/ 495527 h 950569"/>
                    <a:gd name="connsiteX12" fmla="*/ 460839 w 526675"/>
                    <a:gd name="connsiteY12" fmla="*/ 502005 h 950569"/>
                    <a:gd name="connsiteX13" fmla="*/ 491404 w 526675"/>
                    <a:gd name="connsiteY13" fmla="*/ 639654 h 950569"/>
                    <a:gd name="connsiteX14" fmla="*/ 500024 w 526675"/>
                    <a:gd name="connsiteY14" fmla="*/ 674468 h 950569"/>
                    <a:gd name="connsiteX15" fmla="*/ 502377 w 526675"/>
                    <a:gd name="connsiteY15" fmla="*/ 684184 h 950569"/>
                    <a:gd name="connsiteX16" fmla="*/ 526675 w 526675"/>
                    <a:gd name="connsiteY16" fmla="*/ 790254 h 950569"/>
                    <a:gd name="connsiteX17" fmla="*/ 479651 w 526675"/>
                    <a:gd name="connsiteY17" fmla="*/ 850976 h 950569"/>
                    <a:gd name="connsiteX18" fmla="*/ 445160 w 526675"/>
                    <a:gd name="connsiteY18" fmla="*/ 897125 h 950569"/>
                    <a:gd name="connsiteX19" fmla="*/ 405194 w 526675"/>
                    <a:gd name="connsiteY19" fmla="*/ 950569 h 950569"/>
                    <a:gd name="connsiteX20" fmla="*/ 393440 w 526675"/>
                    <a:gd name="connsiteY20" fmla="*/ 932758 h 950569"/>
                    <a:gd name="connsiteX21" fmla="*/ 378543 w 526675"/>
                    <a:gd name="connsiteY21" fmla="*/ 926281 h 950569"/>
                    <a:gd name="connsiteX22" fmla="*/ 375409 w 526675"/>
                    <a:gd name="connsiteY22" fmla="*/ 910088 h 950569"/>
                    <a:gd name="connsiteX23" fmla="*/ 370713 w 526675"/>
                    <a:gd name="connsiteY23" fmla="*/ 908469 h 950569"/>
                    <a:gd name="connsiteX24" fmla="*/ 366789 w 526675"/>
                    <a:gd name="connsiteY24" fmla="*/ 897934 h 950569"/>
                    <a:gd name="connsiteX25" fmla="*/ 358169 w 526675"/>
                    <a:gd name="connsiteY25" fmla="*/ 897934 h 950569"/>
                    <a:gd name="connsiteX26" fmla="*/ 346415 w 526675"/>
                    <a:gd name="connsiteY26" fmla="*/ 875265 h 950569"/>
                    <a:gd name="connsiteX27" fmla="*/ 342490 w 526675"/>
                    <a:gd name="connsiteY27" fmla="*/ 880932 h 950569"/>
                    <a:gd name="connsiteX28" fmla="*/ 338576 w 526675"/>
                    <a:gd name="connsiteY28" fmla="*/ 880122 h 950569"/>
                    <a:gd name="connsiteX29" fmla="*/ 329175 w 526675"/>
                    <a:gd name="connsiteY29" fmla="*/ 846928 h 950569"/>
                    <a:gd name="connsiteX30" fmla="*/ 329175 w 526675"/>
                    <a:gd name="connsiteY30" fmla="*/ 829116 h 950569"/>
                    <a:gd name="connsiteX31" fmla="*/ 323688 w 526675"/>
                    <a:gd name="connsiteY31" fmla="*/ 821020 h 950569"/>
                    <a:gd name="connsiteX32" fmla="*/ 298609 w 526675"/>
                    <a:gd name="connsiteY32" fmla="*/ 792683 h 950569"/>
                    <a:gd name="connsiteX33" fmla="*/ 300171 w 526675"/>
                    <a:gd name="connsiteY33" fmla="*/ 782148 h 950569"/>
                    <a:gd name="connsiteX34" fmla="*/ 304876 w 526675"/>
                    <a:gd name="connsiteY34" fmla="*/ 780529 h 950569"/>
                    <a:gd name="connsiteX35" fmla="*/ 285283 w 526675"/>
                    <a:gd name="connsiteY35" fmla="*/ 765956 h 950569"/>
                    <a:gd name="connsiteX36" fmla="*/ 294684 w 526675"/>
                    <a:gd name="connsiteY36" fmla="*/ 759479 h 950569"/>
                    <a:gd name="connsiteX37" fmla="*/ 290770 w 526675"/>
                    <a:gd name="connsiteY37" fmla="*/ 754621 h 950569"/>
                    <a:gd name="connsiteX38" fmla="*/ 296256 w 526675"/>
                    <a:gd name="connsiteY38" fmla="*/ 738429 h 950569"/>
                    <a:gd name="connsiteX39" fmla="*/ 295475 w 526675"/>
                    <a:gd name="connsiteY39" fmla="*/ 731952 h 950569"/>
                    <a:gd name="connsiteX40" fmla="*/ 298609 w 526675"/>
                    <a:gd name="connsiteY40" fmla="*/ 731142 h 950569"/>
                    <a:gd name="connsiteX41" fmla="*/ 298609 w 526675"/>
                    <a:gd name="connsiteY41" fmla="*/ 720617 h 950569"/>
                    <a:gd name="connsiteX42" fmla="*/ 304876 w 526675"/>
                    <a:gd name="connsiteY42" fmla="*/ 709282 h 950569"/>
                    <a:gd name="connsiteX43" fmla="*/ 298609 w 526675"/>
                    <a:gd name="connsiteY43" fmla="*/ 697947 h 950569"/>
                    <a:gd name="connsiteX44" fmla="*/ 300171 w 526675"/>
                    <a:gd name="connsiteY44" fmla="*/ 685803 h 950569"/>
                    <a:gd name="connsiteX45" fmla="*/ 291551 w 526675"/>
                    <a:gd name="connsiteY45" fmla="*/ 680945 h 950569"/>
                    <a:gd name="connsiteX46" fmla="*/ 294684 w 526675"/>
                    <a:gd name="connsiteY46" fmla="*/ 669610 h 950569"/>
                    <a:gd name="connsiteX47" fmla="*/ 282150 w 526675"/>
                    <a:gd name="connsiteY47" fmla="*/ 660705 h 950569"/>
                    <a:gd name="connsiteX48" fmla="*/ 262557 w 526675"/>
                    <a:gd name="connsiteY48" fmla="*/ 655847 h 950569"/>
                    <a:gd name="connsiteX49" fmla="*/ 241392 w 526675"/>
                    <a:gd name="connsiteY49" fmla="*/ 644503 h 950569"/>
                    <a:gd name="connsiteX50" fmla="*/ 230419 w 526675"/>
                    <a:gd name="connsiteY50" fmla="*/ 641264 h 950569"/>
                    <a:gd name="connsiteX51" fmla="*/ 205340 w 526675"/>
                    <a:gd name="connsiteY51" fmla="*/ 636406 h 950569"/>
                    <a:gd name="connsiteX52" fmla="*/ 194367 w 526675"/>
                    <a:gd name="connsiteY52" fmla="*/ 625072 h 950569"/>
                    <a:gd name="connsiteX53" fmla="*/ 166935 w 526675"/>
                    <a:gd name="connsiteY53" fmla="*/ 629120 h 950569"/>
                    <a:gd name="connsiteX54" fmla="*/ 137160 w 526675"/>
                    <a:gd name="connsiteY54" fmla="*/ 643693 h 950569"/>
                    <a:gd name="connsiteX55" fmla="*/ 117558 w 526675"/>
                    <a:gd name="connsiteY55" fmla="*/ 638835 h 950569"/>
                    <a:gd name="connsiteX56" fmla="*/ 108937 w 526675"/>
                    <a:gd name="connsiteY56" fmla="*/ 630739 h 950569"/>
                    <a:gd name="connsiteX57" fmla="*/ 105023 w 526675"/>
                    <a:gd name="connsiteY57" fmla="*/ 632358 h 950569"/>
                    <a:gd name="connsiteX58" fmla="*/ 100317 w 526675"/>
                    <a:gd name="connsiteY58" fmla="*/ 627500 h 950569"/>
                    <a:gd name="connsiteX59" fmla="*/ 91697 w 526675"/>
                    <a:gd name="connsiteY59" fmla="*/ 605640 h 950569"/>
                    <a:gd name="connsiteX60" fmla="*/ 82296 w 526675"/>
                    <a:gd name="connsiteY60" fmla="*/ 548157 h 950569"/>
                    <a:gd name="connsiteX61" fmla="*/ 76029 w 526675"/>
                    <a:gd name="connsiteY61" fmla="*/ 512528 h 950569"/>
                    <a:gd name="connsiteX62" fmla="*/ 72104 w 526675"/>
                    <a:gd name="connsiteY62" fmla="*/ 480141 h 950569"/>
                    <a:gd name="connsiteX63" fmla="*/ 68189 w 526675"/>
                    <a:gd name="connsiteY63" fmla="*/ 458280 h 950569"/>
                    <a:gd name="connsiteX64" fmla="*/ 62703 w 526675"/>
                    <a:gd name="connsiteY64" fmla="*/ 429940 h 950569"/>
                    <a:gd name="connsiteX65" fmla="*/ 62703 w 526675"/>
                    <a:gd name="connsiteY65" fmla="*/ 429131 h 950569"/>
                    <a:gd name="connsiteX66" fmla="*/ 51730 w 526675"/>
                    <a:gd name="connsiteY66" fmla="*/ 361928 h 950569"/>
                    <a:gd name="connsiteX67" fmla="*/ 45453 w 526675"/>
                    <a:gd name="connsiteY67" fmla="*/ 323873 h 950569"/>
                    <a:gd name="connsiteX68" fmla="*/ 43110 w 526675"/>
                    <a:gd name="connsiteY68" fmla="*/ 303630 h 950569"/>
                    <a:gd name="connsiteX69" fmla="*/ 37624 w 526675"/>
                    <a:gd name="connsiteY69" fmla="*/ 269624 h 950569"/>
                    <a:gd name="connsiteX70" fmla="*/ 34490 w 526675"/>
                    <a:gd name="connsiteY70" fmla="*/ 257479 h 950569"/>
                    <a:gd name="connsiteX71" fmla="*/ 18812 w 526675"/>
                    <a:gd name="connsiteY71" fmla="*/ 158698 h 950569"/>
                    <a:gd name="connsiteX72" fmla="*/ 1572 w 526675"/>
                    <a:gd name="connsiteY72" fmla="*/ 50200 h 950569"/>
                    <a:gd name="connsiteX73" fmla="*/ 0 w 526675"/>
                    <a:gd name="connsiteY73" fmla="*/ 45342 h 950569"/>
                    <a:gd name="connsiteX74" fmla="*/ 9401 w 526675"/>
                    <a:gd name="connsiteY74" fmla="*/ 49391 h 950569"/>
                    <a:gd name="connsiteX75" fmla="*/ 39976 w 526675"/>
                    <a:gd name="connsiteY75" fmla="*/ 59916 h 950569"/>
                    <a:gd name="connsiteX76" fmla="*/ 93269 w 526675"/>
                    <a:gd name="connsiteY76" fmla="*/ 61535 h 950569"/>
                    <a:gd name="connsiteX77" fmla="*/ 197501 w 526675"/>
                    <a:gd name="connsiteY77" fmla="*/ 51010 h 950569"/>
                    <a:gd name="connsiteX78" fmla="*/ 211607 w 526675"/>
                    <a:gd name="connsiteY78" fmla="*/ 47771 h 950569"/>
                    <a:gd name="connsiteX79" fmla="*/ 308010 w 526675"/>
                    <a:gd name="connsiteY79" fmla="*/ 4048 h 950569"/>
                    <a:gd name="connsiteX80" fmla="*/ 337014 w 526675"/>
                    <a:gd name="connsiteY80" fmla="*/ 0 h 950569"/>
                    <a:gd name="connsiteX81" fmla="*/ 337014 w 526675"/>
                    <a:gd name="connsiteY81" fmla="*/ 40484 h 950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526675" h="950569">
                      <a:moveTo>
                        <a:pt x="337014" y="40485"/>
                      </a:moveTo>
                      <a:lnTo>
                        <a:pt x="337014" y="114166"/>
                      </a:lnTo>
                      <a:lnTo>
                        <a:pt x="337014" y="156269"/>
                      </a:lnTo>
                      <a:lnTo>
                        <a:pt x="337014" y="192705"/>
                      </a:lnTo>
                      <a:lnTo>
                        <a:pt x="337014" y="209709"/>
                      </a:lnTo>
                      <a:lnTo>
                        <a:pt x="337014" y="246954"/>
                      </a:lnTo>
                      <a:lnTo>
                        <a:pt x="337014" y="359500"/>
                      </a:lnTo>
                      <a:lnTo>
                        <a:pt x="337014" y="434800"/>
                      </a:lnTo>
                      <a:lnTo>
                        <a:pt x="337014" y="506861"/>
                      </a:lnTo>
                      <a:lnTo>
                        <a:pt x="342500" y="506052"/>
                      </a:lnTo>
                      <a:lnTo>
                        <a:pt x="456924" y="485001"/>
                      </a:lnTo>
                      <a:lnTo>
                        <a:pt x="460058" y="495527"/>
                      </a:lnTo>
                      <a:lnTo>
                        <a:pt x="460839" y="502005"/>
                      </a:lnTo>
                      <a:lnTo>
                        <a:pt x="491404" y="639654"/>
                      </a:lnTo>
                      <a:lnTo>
                        <a:pt x="500024" y="674468"/>
                      </a:lnTo>
                      <a:lnTo>
                        <a:pt x="502377" y="684184"/>
                      </a:lnTo>
                      <a:lnTo>
                        <a:pt x="526675" y="790254"/>
                      </a:lnTo>
                      <a:lnTo>
                        <a:pt x="479651" y="850976"/>
                      </a:lnTo>
                      <a:lnTo>
                        <a:pt x="445160" y="897125"/>
                      </a:lnTo>
                      <a:lnTo>
                        <a:pt x="405194" y="950569"/>
                      </a:lnTo>
                      <a:lnTo>
                        <a:pt x="393440" y="932758"/>
                      </a:lnTo>
                      <a:lnTo>
                        <a:pt x="378543" y="926281"/>
                      </a:lnTo>
                      <a:lnTo>
                        <a:pt x="375409" y="910088"/>
                      </a:lnTo>
                      <a:lnTo>
                        <a:pt x="370713" y="908469"/>
                      </a:lnTo>
                      <a:lnTo>
                        <a:pt x="366789" y="897934"/>
                      </a:lnTo>
                      <a:lnTo>
                        <a:pt x="358169" y="897934"/>
                      </a:lnTo>
                      <a:lnTo>
                        <a:pt x="346415" y="875265"/>
                      </a:lnTo>
                      <a:lnTo>
                        <a:pt x="342490" y="880932"/>
                      </a:lnTo>
                      <a:lnTo>
                        <a:pt x="338576" y="880122"/>
                      </a:lnTo>
                      <a:lnTo>
                        <a:pt x="329175" y="846928"/>
                      </a:lnTo>
                      <a:lnTo>
                        <a:pt x="329175" y="829116"/>
                      </a:lnTo>
                      <a:lnTo>
                        <a:pt x="323688" y="821020"/>
                      </a:lnTo>
                      <a:lnTo>
                        <a:pt x="298609" y="792683"/>
                      </a:lnTo>
                      <a:lnTo>
                        <a:pt x="300171" y="782148"/>
                      </a:lnTo>
                      <a:lnTo>
                        <a:pt x="304876" y="780529"/>
                      </a:lnTo>
                      <a:lnTo>
                        <a:pt x="285283" y="765956"/>
                      </a:lnTo>
                      <a:lnTo>
                        <a:pt x="294684" y="759479"/>
                      </a:lnTo>
                      <a:lnTo>
                        <a:pt x="290770" y="754621"/>
                      </a:lnTo>
                      <a:lnTo>
                        <a:pt x="296256" y="738429"/>
                      </a:lnTo>
                      <a:lnTo>
                        <a:pt x="295475" y="731952"/>
                      </a:lnTo>
                      <a:lnTo>
                        <a:pt x="298609" y="731142"/>
                      </a:lnTo>
                      <a:lnTo>
                        <a:pt x="298609" y="720617"/>
                      </a:lnTo>
                      <a:lnTo>
                        <a:pt x="304876" y="709282"/>
                      </a:lnTo>
                      <a:lnTo>
                        <a:pt x="298609" y="697947"/>
                      </a:lnTo>
                      <a:lnTo>
                        <a:pt x="300171" y="685803"/>
                      </a:lnTo>
                      <a:lnTo>
                        <a:pt x="291551" y="680945"/>
                      </a:lnTo>
                      <a:lnTo>
                        <a:pt x="294684" y="669610"/>
                      </a:lnTo>
                      <a:lnTo>
                        <a:pt x="282150" y="660705"/>
                      </a:lnTo>
                      <a:lnTo>
                        <a:pt x="262557" y="655847"/>
                      </a:lnTo>
                      <a:lnTo>
                        <a:pt x="241392" y="644503"/>
                      </a:lnTo>
                      <a:lnTo>
                        <a:pt x="230419" y="641264"/>
                      </a:lnTo>
                      <a:lnTo>
                        <a:pt x="205340" y="636406"/>
                      </a:lnTo>
                      <a:lnTo>
                        <a:pt x="194367" y="625072"/>
                      </a:lnTo>
                      <a:lnTo>
                        <a:pt x="166935" y="629120"/>
                      </a:lnTo>
                      <a:lnTo>
                        <a:pt x="137160" y="643693"/>
                      </a:lnTo>
                      <a:lnTo>
                        <a:pt x="117558" y="638835"/>
                      </a:lnTo>
                      <a:lnTo>
                        <a:pt x="108937" y="630739"/>
                      </a:lnTo>
                      <a:lnTo>
                        <a:pt x="105023" y="632358"/>
                      </a:lnTo>
                      <a:lnTo>
                        <a:pt x="100317" y="627500"/>
                      </a:lnTo>
                      <a:lnTo>
                        <a:pt x="91697" y="605640"/>
                      </a:lnTo>
                      <a:lnTo>
                        <a:pt x="82296" y="548157"/>
                      </a:lnTo>
                      <a:lnTo>
                        <a:pt x="76029" y="512528"/>
                      </a:lnTo>
                      <a:lnTo>
                        <a:pt x="72104" y="480141"/>
                      </a:lnTo>
                      <a:lnTo>
                        <a:pt x="68189" y="458280"/>
                      </a:lnTo>
                      <a:lnTo>
                        <a:pt x="62703" y="429940"/>
                      </a:lnTo>
                      <a:lnTo>
                        <a:pt x="62703" y="429131"/>
                      </a:lnTo>
                      <a:lnTo>
                        <a:pt x="51730" y="361928"/>
                      </a:lnTo>
                      <a:lnTo>
                        <a:pt x="45453" y="323873"/>
                      </a:lnTo>
                      <a:lnTo>
                        <a:pt x="43110" y="303630"/>
                      </a:lnTo>
                      <a:lnTo>
                        <a:pt x="37624" y="269624"/>
                      </a:lnTo>
                      <a:lnTo>
                        <a:pt x="34490" y="257479"/>
                      </a:lnTo>
                      <a:lnTo>
                        <a:pt x="18812" y="158698"/>
                      </a:lnTo>
                      <a:lnTo>
                        <a:pt x="1572" y="50200"/>
                      </a:lnTo>
                      <a:lnTo>
                        <a:pt x="0" y="45342"/>
                      </a:lnTo>
                      <a:lnTo>
                        <a:pt x="9401" y="49391"/>
                      </a:lnTo>
                      <a:lnTo>
                        <a:pt x="39976" y="59916"/>
                      </a:lnTo>
                      <a:lnTo>
                        <a:pt x="93269" y="61535"/>
                      </a:lnTo>
                      <a:lnTo>
                        <a:pt x="197501" y="51010"/>
                      </a:lnTo>
                      <a:lnTo>
                        <a:pt x="211607" y="47771"/>
                      </a:lnTo>
                      <a:lnTo>
                        <a:pt x="308010" y="4048"/>
                      </a:lnTo>
                      <a:lnTo>
                        <a:pt x="337014" y="0"/>
                      </a:lnTo>
                      <a:lnTo>
                        <a:pt x="337014" y="4048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2" name="Forma Livre: Forma 1511">
                  <a:extLst>
                    <a:ext uri="{FF2B5EF4-FFF2-40B4-BE49-F238E27FC236}">
                      <a16:creationId xmlns:a16="http://schemas.microsoft.com/office/drawing/2014/main" id="{57354957-764B-0C18-A14C-24E1C9683CA5}"/>
                    </a:ext>
                  </a:extLst>
                </p:cNvPr>
                <p:cNvSpPr/>
                <p:nvPr/>
              </p:nvSpPr>
              <p:spPr>
                <a:xfrm>
                  <a:off x="3558111" y="1988256"/>
                  <a:ext cx="478859" cy="524673"/>
                </a:xfrm>
                <a:custGeom>
                  <a:avLst/>
                  <a:gdLst>
                    <a:gd name="connsiteX0" fmla="*/ 70533 w 478859"/>
                    <a:gd name="connsiteY0" fmla="*/ 0 h 524673"/>
                    <a:gd name="connsiteX1" fmla="*/ 101098 w 478859"/>
                    <a:gd name="connsiteY1" fmla="*/ 10525 h 524673"/>
                    <a:gd name="connsiteX2" fmla="*/ 118339 w 478859"/>
                    <a:gd name="connsiteY2" fmla="*/ 4858 h 524673"/>
                    <a:gd name="connsiteX3" fmla="*/ 130883 w 478859"/>
                    <a:gd name="connsiteY3" fmla="*/ 7287 h 524673"/>
                    <a:gd name="connsiteX4" fmla="*/ 153610 w 478859"/>
                    <a:gd name="connsiteY4" fmla="*/ 9716 h 524673"/>
                    <a:gd name="connsiteX5" fmla="*/ 177117 w 478859"/>
                    <a:gd name="connsiteY5" fmla="*/ 3239 h 524673"/>
                    <a:gd name="connsiteX6" fmla="*/ 217094 w 478859"/>
                    <a:gd name="connsiteY6" fmla="*/ 1619 h 524673"/>
                    <a:gd name="connsiteX7" fmla="*/ 251574 w 478859"/>
                    <a:gd name="connsiteY7" fmla="*/ 12955 h 524673"/>
                    <a:gd name="connsiteX8" fmla="*/ 275873 w 478859"/>
                    <a:gd name="connsiteY8" fmla="*/ 23481 h 524673"/>
                    <a:gd name="connsiteX9" fmla="*/ 334651 w 478859"/>
                    <a:gd name="connsiteY9" fmla="*/ 64774 h 524673"/>
                    <a:gd name="connsiteX10" fmla="*/ 347977 w 478859"/>
                    <a:gd name="connsiteY10" fmla="*/ 81778 h 524673"/>
                    <a:gd name="connsiteX11" fmla="*/ 352682 w 478859"/>
                    <a:gd name="connsiteY11" fmla="*/ 96352 h 524673"/>
                    <a:gd name="connsiteX12" fmla="*/ 367570 w 478859"/>
                    <a:gd name="connsiteY12" fmla="*/ 138455 h 524673"/>
                    <a:gd name="connsiteX13" fmla="*/ 394221 w 478859"/>
                    <a:gd name="connsiteY13" fmla="*/ 135217 h 524673"/>
                    <a:gd name="connsiteX14" fmla="*/ 406756 w 478859"/>
                    <a:gd name="connsiteY14" fmla="*/ 141694 h 524673"/>
                    <a:gd name="connsiteX15" fmla="*/ 414595 w 478859"/>
                    <a:gd name="connsiteY15" fmla="*/ 148172 h 524673"/>
                    <a:gd name="connsiteX16" fmla="*/ 437321 w 478859"/>
                    <a:gd name="connsiteY16" fmla="*/ 140075 h 524673"/>
                    <a:gd name="connsiteX17" fmla="*/ 443589 w 478859"/>
                    <a:gd name="connsiteY17" fmla="*/ 144932 h 524673"/>
                    <a:gd name="connsiteX18" fmla="*/ 449866 w 478859"/>
                    <a:gd name="connsiteY18" fmla="*/ 170033 h 524673"/>
                    <a:gd name="connsiteX19" fmla="*/ 462401 w 478859"/>
                    <a:gd name="connsiteY19" fmla="*/ 202421 h 524673"/>
                    <a:gd name="connsiteX20" fmla="*/ 469459 w 478859"/>
                    <a:gd name="connsiteY20" fmla="*/ 213756 h 524673"/>
                    <a:gd name="connsiteX21" fmla="*/ 478860 w 478859"/>
                    <a:gd name="connsiteY21" fmla="*/ 217804 h 524673"/>
                    <a:gd name="connsiteX22" fmla="*/ 477298 w 478859"/>
                    <a:gd name="connsiteY22" fmla="*/ 253430 h 524673"/>
                    <a:gd name="connsiteX23" fmla="*/ 471811 w 478859"/>
                    <a:gd name="connsiteY23" fmla="*/ 268814 h 524673"/>
                    <a:gd name="connsiteX24" fmla="*/ 460839 w 478859"/>
                    <a:gd name="connsiteY24" fmla="*/ 281770 h 524673"/>
                    <a:gd name="connsiteX25" fmla="*/ 458486 w 478859"/>
                    <a:gd name="connsiteY25" fmla="*/ 305250 h 524673"/>
                    <a:gd name="connsiteX26" fmla="*/ 463972 w 478859"/>
                    <a:gd name="connsiteY26" fmla="*/ 307678 h 524673"/>
                    <a:gd name="connsiteX27" fmla="*/ 465534 w 478859"/>
                    <a:gd name="connsiteY27" fmla="*/ 322254 h 524673"/>
                    <a:gd name="connsiteX28" fmla="*/ 467887 w 478859"/>
                    <a:gd name="connsiteY28" fmla="*/ 335209 h 524673"/>
                    <a:gd name="connsiteX29" fmla="*/ 456914 w 478859"/>
                    <a:gd name="connsiteY29" fmla="*/ 346543 h 524673"/>
                    <a:gd name="connsiteX30" fmla="*/ 450647 w 478859"/>
                    <a:gd name="connsiteY30" fmla="*/ 347354 h 524673"/>
                    <a:gd name="connsiteX31" fmla="*/ 435759 w 478859"/>
                    <a:gd name="connsiteY31" fmla="*/ 374073 h 524673"/>
                    <a:gd name="connsiteX32" fmla="*/ 426349 w 478859"/>
                    <a:gd name="connsiteY32" fmla="*/ 373263 h 524673"/>
                    <a:gd name="connsiteX33" fmla="*/ 403622 w 478859"/>
                    <a:gd name="connsiteY33" fmla="*/ 392696 h 524673"/>
                    <a:gd name="connsiteX34" fmla="*/ 398917 w 478859"/>
                    <a:gd name="connsiteY34" fmla="*/ 407269 h 524673"/>
                    <a:gd name="connsiteX35" fmla="*/ 403622 w 478859"/>
                    <a:gd name="connsiteY35" fmla="*/ 416986 h 524673"/>
                    <a:gd name="connsiteX36" fmla="*/ 393430 w 478859"/>
                    <a:gd name="connsiteY36" fmla="*/ 429941 h 524673"/>
                    <a:gd name="connsiteX37" fmla="*/ 384029 w 478859"/>
                    <a:gd name="connsiteY37" fmla="*/ 434798 h 524673"/>
                    <a:gd name="connsiteX38" fmla="*/ 384029 w 478859"/>
                    <a:gd name="connsiteY38" fmla="*/ 435608 h 524673"/>
                    <a:gd name="connsiteX39" fmla="*/ 387944 w 478859"/>
                    <a:gd name="connsiteY39" fmla="*/ 449373 h 524673"/>
                    <a:gd name="connsiteX40" fmla="*/ 394221 w 478859"/>
                    <a:gd name="connsiteY40" fmla="*/ 455851 h 524673"/>
                    <a:gd name="connsiteX41" fmla="*/ 389515 w 478859"/>
                    <a:gd name="connsiteY41" fmla="*/ 467187 h 524673"/>
                    <a:gd name="connsiteX42" fmla="*/ 399707 w 478859"/>
                    <a:gd name="connsiteY42" fmla="*/ 484189 h 524673"/>
                    <a:gd name="connsiteX43" fmla="*/ 395783 w 478859"/>
                    <a:gd name="connsiteY43" fmla="*/ 488238 h 524673"/>
                    <a:gd name="connsiteX44" fmla="*/ 397354 w 478859"/>
                    <a:gd name="connsiteY44" fmla="*/ 497144 h 524673"/>
                    <a:gd name="connsiteX45" fmla="*/ 391868 w 478859"/>
                    <a:gd name="connsiteY45" fmla="*/ 504431 h 524673"/>
                    <a:gd name="connsiteX46" fmla="*/ 393430 w 478859"/>
                    <a:gd name="connsiteY46" fmla="*/ 510909 h 524673"/>
                    <a:gd name="connsiteX47" fmla="*/ 384810 w 478859"/>
                    <a:gd name="connsiteY47" fmla="*/ 519816 h 524673"/>
                    <a:gd name="connsiteX48" fmla="*/ 363655 w 478859"/>
                    <a:gd name="connsiteY48" fmla="*/ 520626 h 524673"/>
                    <a:gd name="connsiteX49" fmla="*/ 355816 w 478859"/>
                    <a:gd name="connsiteY49" fmla="*/ 513338 h 524673"/>
                    <a:gd name="connsiteX50" fmla="*/ 347977 w 478859"/>
                    <a:gd name="connsiteY50" fmla="*/ 517386 h 524673"/>
                    <a:gd name="connsiteX51" fmla="*/ 344062 w 478859"/>
                    <a:gd name="connsiteY51" fmla="*/ 512529 h 524673"/>
                    <a:gd name="connsiteX52" fmla="*/ 337004 w 478859"/>
                    <a:gd name="connsiteY52" fmla="*/ 516576 h 524673"/>
                    <a:gd name="connsiteX53" fmla="*/ 331518 w 478859"/>
                    <a:gd name="connsiteY53" fmla="*/ 502812 h 524673"/>
                    <a:gd name="connsiteX54" fmla="*/ 323679 w 478859"/>
                    <a:gd name="connsiteY54" fmla="*/ 495526 h 524673"/>
                    <a:gd name="connsiteX55" fmla="*/ 314277 w 478859"/>
                    <a:gd name="connsiteY55" fmla="*/ 502003 h 524673"/>
                    <a:gd name="connsiteX56" fmla="*/ 313496 w 478859"/>
                    <a:gd name="connsiteY56" fmla="*/ 492285 h 524673"/>
                    <a:gd name="connsiteX57" fmla="*/ 302524 w 478859"/>
                    <a:gd name="connsiteY57" fmla="*/ 482571 h 524673"/>
                    <a:gd name="connsiteX58" fmla="*/ 290760 w 478859"/>
                    <a:gd name="connsiteY58" fmla="*/ 486618 h 524673"/>
                    <a:gd name="connsiteX59" fmla="*/ 271958 w 478859"/>
                    <a:gd name="connsiteY59" fmla="*/ 495526 h 524673"/>
                    <a:gd name="connsiteX60" fmla="*/ 265681 w 478859"/>
                    <a:gd name="connsiteY60" fmla="*/ 490666 h 524673"/>
                    <a:gd name="connsiteX61" fmla="*/ 257061 w 478859"/>
                    <a:gd name="connsiteY61" fmla="*/ 494715 h 524673"/>
                    <a:gd name="connsiteX62" fmla="*/ 235906 w 478859"/>
                    <a:gd name="connsiteY62" fmla="*/ 476902 h 524673"/>
                    <a:gd name="connsiteX63" fmla="*/ 220228 w 478859"/>
                    <a:gd name="connsiteY63" fmla="*/ 474474 h 524673"/>
                    <a:gd name="connsiteX64" fmla="*/ 201416 w 478859"/>
                    <a:gd name="connsiteY64" fmla="*/ 477711 h 524673"/>
                    <a:gd name="connsiteX65" fmla="*/ 185747 w 478859"/>
                    <a:gd name="connsiteY65" fmla="*/ 469616 h 524673"/>
                    <a:gd name="connsiteX66" fmla="*/ 172422 w 478859"/>
                    <a:gd name="connsiteY66" fmla="*/ 480951 h 524673"/>
                    <a:gd name="connsiteX67" fmla="*/ 153610 w 478859"/>
                    <a:gd name="connsiteY67" fmla="*/ 482571 h 524673"/>
                    <a:gd name="connsiteX68" fmla="*/ 144209 w 478859"/>
                    <a:gd name="connsiteY68" fmla="*/ 488238 h 524673"/>
                    <a:gd name="connsiteX69" fmla="*/ 125397 w 478859"/>
                    <a:gd name="connsiteY69" fmla="*/ 497954 h 524673"/>
                    <a:gd name="connsiteX70" fmla="*/ 119910 w 478859"/>
                    <a:gd name="connsiteY70" fmla="*/ 502812 h 524673"/>
                    <a:gd name="connsiteX71" fmla="*/ 5486 w 478859"/>
                    <a:gd name="connsiteY71" fmla="*/ 523864 h 524673"/>
                    <a:gd name="connsiteX72" fmla="*/ 0 w 478859"/>
                    <a:gd name="connsiteY72" fmla="*/ 524673 h 524673"/>
                    <a:gd name="connsiteX73" fmla="*/ 0 w 478859"/>
                    <a:gd name="connsiteY73" fmla="*/ 452611 h 524673"/>
                    <a:gd name="connsiteX74" fmla="*/ 0 w 478859"/>
                    <a:gd name="connsiteY74" fmla="*/ 377311 h 524673"/>
                    <a:gd name="connsiteX75" fmla="*/ 0 w 478859"/>
                    <a:gd name="connsiteY75" fmla="*/ 264765 h 524673"/>
                    <a:gd name="connsiteX76" fmla="*/ 0 w 478859"/>
                    <a:gd name="connsiteY76" fmla="*/ 227520 h 524673"/>
                    <a:gd name="connsiteX77" fmla="*/ 0 w 478859"/>
                    <a:gd name="connsiteY77" fmla="*/ 210517 h 524673"/>
                    <a:gd name="connsiteX78" fmla="*/ 0 w 478859"/>
                    <a:gd name="connsiteY78" fmla="*/ 174081 h 524673"/>
                    <a:gd name="connsiteX79" fmla="*/ 0 w 478859"/>
                    <a:gd name="connsiteY79" fmla="*/ 131977 h 524673"/>
                    <a:gd name="connsiteX80" fmla="*/ 0 w 478859"/>
                    <a:gd name="connsiteY80" fmla="*/ 58297 h 524673"/>
                    <a:gd name="connsiteX81" fmla="*/ 0 w 478859"/>
                    <a:gd name="connsiteY81" fmla="*/ 17813 h 524673"/>
                    <a:gd name="connsiteX82" fmla="*/ 18802 w 478859"/>
                    <a:gd name="connsiteY82" fmla="*/ 20242 h 524673"/>
                    <a:gd name="connsiteX83" fmla="*/ 54855 w 478859"/>
                    <a:gd name="connsiteY83" fmla="*/ 3239 h 524673"/>
                    <a:gd name="connsiteX84" fmla="*/ 70533 w 478859"/>
                    <a:gd name="connsiteY84" fmla="*/ 0 h 524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478859" h="524673">
                      <a:moveTo>
                        <a:pt x="70533" y="0"/>
                      </a:moveTo>
                      <a:lnTo>
                        <a:pt x="101098" y="10525"/>
                      </a:lnTo>
                      <a:lnTo>
                        <a:pt x="118339" y="4858"/>
                      </a:lnTo>
                      <a:lnTo>
                        <a:pt x="130883" y="7287"/>
                      </a:lnTo>
                      <a:lnTo>
                        <a:pt x="153610" y="9716"/>
                      </a:lnTo>
                      <a:lnTo>
                        <a:pt x="177117" y="3239"/>
                      </a:lnTo>
                      <a:lnTo>
                        <a:pt x="217094" y="1619"/>
                      </a:lnTo>
                      <a:lnTo>
                        <a:pt x="251574" y="12955"/>
                      </a:lnTo>
                      <a:lnTo>
                        <a:pt x="275873" y="23481"/>
                      </a:lnTo>
                      <a:lnTo>
                        <a:pt x="334651" y="64774"/>
                      </a:lnTo>
                      <a:lnTo>
                        <a:pt x="347977" y="81778"/>
                      </a:lnTo>
                      <a:lnTo>
                        <a:pt x="352682" y="96352"/>
                      </a:lnTo>
                      <a:lnTo>
                        <a:pt x="367570" y="138455"/>
                      </a:lnTo>
                      <a:lnTo>
                        <a:pt x="394221" y="135217"/>
                      </a:lnTo>
                      <a:lnTo>
                        <a:pt x="406756" y="141694"/>
                      </a:lnTo>
                      <a:lnTo>
                        <a:pt x="414595" y="148172"/>
                      </a:lnTo>
                      <a:lnTo>
                        <a:pt x="437321" y="140075"/>
                      </a:lnTo>
                      <a:lnTo>
                        <a:pt x="443589" y="144932"/>
                      </a:lnTo>
                      <a:lnTo>
                        <a:pt x="449866" y="170033"/>
                      </a:lnTo>
                      <a:lnTo>
                        <a:pt x="462401" y="202421"/>
                      </a:lnTo>
                      <a:lnTo>
                        <a:pt x="469459" y="213756"/>
                      </a:lnTo>
                      <a:lnTo>
                        <a:pt x="478860" y="217804"/>
                      </a:lnTo>
                      <a:lnTo>
                        <a:pt x="477298" y="253430"/>
                      </a:lnTo>
                      <a:lnTo>
                        <a:pt x="471811" y="268814"/>
                      </a:lnTo>
                      <a:lnTo>
                        <a:pt x="460839" y="281770"/>
                      </a:lnTo>
                      <a:lnTo>
                        <a:pt x="458486" y="305250"/>
                      </a:lnTo>
                      <a:lnTo>
                        <a:pt x="463972" y="307678"/>
                      </a:lnTo>
                      <a:lnTo>
                        <a:pt x="465534" y="322254"/>
                      </a:lnTo>
                      <a:lnTo>
                        <a:pt x="467887" y="335209"/>
                      </a:lnTo>
                      <a:lnTo>
                        <a:pt x="456914" y="346543"/>
                      </a:lnTo>
                      <a:lnTo>
                        <a:pt x="450647" y="347354"/>
                      </a:lnTo>
                      <a:lnTo>
                        <a:pt x="435759" y="374073"/>
                      </a:lnTo>
                      <a:lnTo>
                        <a:pt x="426349" y="373263"/>
                      </a:lnTo>
                      <a:lnTo>
                        <a:pt x="403622" y="392696"/>
                      </a:lnTo>
                      <a:lnTo>
                        <a:pt x="398917" y="407269"/>
                      </a:lnTo>
                      <a:lnTo>
                        <a:pt x="403622" y="416986"/>
                      </a:lnTo>
                      <a:lnTo>
                        <a:pt x="393430" y="429941"/>
                      </a:lnTo>
                      <a:lnTo>
                        <a:pt x="384029" y="434798"/>
                      </a:lnTo>
                      <a:lnTo>
                        <a:pt x="384029" y="435608"/>
                      </a:lnTo>
                      <a:lnTo>
                        <a:pt x="387944" y="449373"/>
                      </a:lnTo>
                      <a:lnTo>
                        <a:pt x="394221" y="455851"/>
                      </a:lnTo>
                      <a:lnTo>
                        <a:pt x="389515" y="467187"/>
                      </a:lnTo>
                      <a:lnTo>
                        <a:pt x="399707" y="484189"/>
                      </a:lnTo>
                      <a:lnTo>
                        <a:pt x="395783" y="488238"/>
                      </a:lnTo>
                      <a:lnTo>
                        <a:pt x="397354" y="497144"/>
                      </a:lnTo>
                      <a:lnTo>
                        <a:pt x="391868" y="504431"/>
                      </a:lnTo>
                      <a:lnTo>
                        <a:pt x="393430" y="510909"/>
                      </a:lnTo>
                      <a:lnTo>
                        <a:pt x="384810" y="519816"/>
                      </a:lnTo>
                      <a:lnTo>
                        <a:pt x="363655" y="520626"/>
                      </a:lnTo>
                      <a:lnTo>
                        <a:pt x="355816" y="513338"/>
                      </a:lnTo>
                      <a:lnTo>
                        <a:pt x="347977" y="517386"/>
                      </a:lnTo>
                      <a:lnTo>
                        <a:pt x="344062" y="512529"/>
                      </a:lnTo>
                      <a:lnTo>
                        <a:pt x="337004" y="516576"/>
                      </a:lnTo>
                      <a:lnTo>
                        <a:pt x="331518" y="502812"/>
                      </a:lnTo>
                      <a:lnTo>
                        <a:pt x="323679" y="495526"/>
                      </a:lnTo>
                      <a:lnTo>
                        <a:pt x="314277" y="502003"/>
                      </a:lnTo>
                      <a:lnTo>
                        <a:pt x="313496" y="492285"/>
                      </a:lnTo>
                      <a:lnTo>
                        <a:pt x="302524" y="482571"/>
                      </a:lnTo>
                      <a:lnTo>
                        <a:pt x="290760" y="486618"/>
                      </a:lnTo>
                      <a:lnTo>
                        <a:pt x="271958" y="495526"/>
                      </a:lnTo>
                      <a:lnTo>
                        <a:pt x="265681" y="490666"/>
                      </a:lnTo>
                      <a:lnTo>
                        <a:pt x="257061" y="494715"/>
                      </a:lnTo>
                      <a:lnTo>
                        <a:pt x="235906" y="476902"/>
                      </a:lnTo>
                      <a:lnTo>
                        <a:pt x="220228" y="474474"/>
                      </a:lnTo>
                      <a:lnTo>
                        <a:pt x="201416" y="477711"/>
                      </a:lnTo>
                      <a:lnTo>
                        <a:pt x="185747" y="469616"/>
                      </a:lnTo>
                      <a:lnTo>
                        <a:pt x="172422" y="480951"/>
                      </a:lnTo>
                      <a:lnTo>
                        <a:pt x="153610" y="482571"/>
                      </a:lnTo>
                      <a:lnTo>
                        <a:pt x="144209" y="488238"/>
                      </a:lnTo>
                      <a:lnTo>
                        <a:pt x="125397" y="497954"/>
                      </a:lnTo>
                      <a:lnTo>
                        <a:pt x="119910" y="502812"/>
                      </a:lnTo>
                      <a:lnTo>
                        <a:pt x="5486" y="523864"/>
                      </a:lnTo>
                      <a:lnTo>
                        <a:pt x="0" y="524673"/>
                      </a:lnTo>
                      <a:lnTo>
                        <a:pt x="0" y="452611"/>
                      </a:lnTo>
                      <a:lnTo>
                        <a:pt x="0" y="377311"/>
                      </a:lnTo>
                      <a:lnTo>
                        <a:pt x="0" y="264765"/>
                      </a:lnTo>
                      <a:lnTo>
                        <a:pt x="0" y="227520"/>
                      </a:lnTo>
                      <a:lnTo>
                        <a:pt x="0" y="210517"/>
                      </a:lnTo>
                      <a:lnTo>
                        <a:pt x="0" y="174081"/>
                      </a:lnTo>
                      <a:lnTo>
                        <a:pt x="0" y="131977"/>
                      </a:lnTo>
                      <a:lnTo>
                        <a:pt x="0" y="58297"/>
                      </a:lnTo>
                      <a:lnTo>
                        <a:pt x="0" y="17813"/>
                      </a:lnTo>
                      <a:lnTo>
                        <a:pt x="18802" y="20242"/>
                      </a:lnTo>
                      <a:lnTo>
                        <a:pt x="54855" y="3239"/>
                      </a:lnTo>
                      <a:lnTo>
                        <a:pt x="7053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3" name="Forma Livre: Forma 1512">
                  <a:extLst>
                    <a:ext uri="{FF2B5EF4-FFF2-40B4-BE49-F238E27FC236}">
                      <a16:creationId xmlns:a16="http://schemas.microsoft.com/office/drawing/2014/main" id="{0B54619D-CE0B-0321-9B33-1E1B3429F89A}"/>
                    </a:ext>
                  </a:extLst>
                </p:cNvPr>
                <p:cNvSpPr/>
                <p:nvPr/>
              </p:nvSpPr>
              <p:spPr>
                <a:xfrm>
                  <a:off x="3678022" y="2457872"/>
                  <a:ext cx="338575" cy="338449"/>
                </a:xfrm>
                <a:custGeom>
                  <a:avLst/>
                  <a:gdLst>
                    <a:gd name="connsiteX0" fmla="*/ 65837 w 338575"/>
                    <a:gd name="connsiteY0" fmla="*/ 0 h 338449"/>
                    <a:gd name="connsiteX1" fmla="*/ 81505 w 338575"/>
                    <a:gd name="connsiteY1" fmla="*/ 8096 h 338449"/>
                    <a:gd name="connsiteX2" fmla="*/ 100317 w 338575"/>
                    <a:gd name="connsiteY2" fmla="*/ 4858 h 338449"/>
                    <a:gd name="connsiteX3" fmla="*/ 115996 w 338575"/>
                    <a:gd name="connsiteY3" fmla="*/ 7287 h 338449"/>
                    <a:gd name="connsiteX4" fmla="*/ 137150 w 338575"/>
                    <a:gd name="connsiteY4" fmla="*/ 25100 h 338449"/>
                    <a:gd name="connsiteX5" fmla="*/ 145770 w 338575"/>
                    <a:gd name="connsiteY5" fmla="*/ 21050 h 338449"/>
                    <a:gd name="connsiteX6" fmla="*/ 152047 w 338575"/>
                    <a:gd name="connsiteY6" fmla="*/ 25910 h 338449"/>
                    <a:gd name="connsiteX7" fmla="*/ 170850 w 338575"/>
                    <a:gd name="connsiteY7" fmla="*/ 17002 h 338449"/>
                    <a:gd name="connsiteX8" fmla="*/ 182613 w 338575"/>
                    <a:gd name="connsiteY8" fmla="*/ 12955 h 338449"/>
                    <a:gd name="connsiteX9" fmla="*/ 193586 w 338575"/>
                    <a:gd name="connsiteY9" fmla="*/ 22670 h 338449"/>
                    <a:gd name="connsiteX10" fmla="*/ 194367 w 338575"/>
                    <a:gd name="connsiteY10" fmla="*/ 32387 h 338449"/>
                    <a:gd name="connsiteX11" fmla="*/ 203768 w 338575"/>
                    <a:gd name="connsiteY11" fmla="*/ 25910 h 338449"/>
                    <a:gd name="connsiteX12" fmla="*/ 211607 w 338575"/>
                    <a:gd name="connsiteY12" fmla="*/ 33197 h 338449"/>
                    <a:gd name="connsiteX13" fmla="*/ 217094 w 338575"/>
                    <a:gd name="connsiteY13" fmla="*/ 46961 h 338449"/>
                    <a:gd name="connsiteX14" fmla="*/ 224142 w 338575"/>
                    <a:gd name="connsiteY14" fmla="*/ 42913 h 338449"/>
                    <a:gd name="connsiteX15" fmla="*/ 228067 w 338575"/>
                    <a:gd name="connsiteY15" fmla="*/ 47770 h 338449"/>
                    <a:gd name="connsiteX16" fmla="*/ 235906 w 338575"/>
                    <a:gd name="connsiteY16" fmla="*/ 43723 h 338449"/>
                    <a:gd name="connsiteX17" fmla="*/ 243745 w 338575"/>
                    <a:gd name="connsiteY17" fmla="*/ 51010 h 338449"/>
                    <a:gd name="connsiteX18" fmla="*/ 264900 w 338575"/>
                    <a:gd name="connsiteY18" fmla="*/ 50201 h 338449"/>
                    <a:gd name="connsiteX19" fmla="*/ 273520 w 338575"/>
                    <a:gd name="connsiteY19" fmla="*/ 41293 h 338449"/>
                    <a:gd name="connsiteX20" fmla="*/ 268824 w 338575"/>
                    <a:gd name="connsiteY20" fmla="*/ 55868 h 338449"/>
                    <a:gd name="connsiteX21" fmla="*/ 270386 w 338575"/>
                    <a:gd name="connsiteY21" fmla="*/ 66393 h 338449"/>
                    <a:gd name="connsiteX22" fmla="*/ 262547 w 338575"/>
                    <a:gd name="connsiteY22" fmla="*/ 77729 h 338449"/>
                    <a:gd name="connsiteX23" fmla="*/ 271958 w 338575"/>
                    <a:gd name="connsiteY23" fmla="*/ 89066 h 338449"/>
                    <a:gd name="connsiteX24" fmla="*/ 275872 w 338575"/>
                    <a:gd name="connsiteY24" fmla="*/ 119023 h 338449"/>
                    <a:gd name="connsiteX25" fmla="*/ 287626 w 338575"/>
                    <a:gd name="connsiteY25" fmla="*/ 125500 h 338449"/>
                    <a:gd name="connsiteX26" fmla="*/ 298599 w 338575"/>
                    <a:gd name="connsiteY26" fmla="*/ 136025 h 338449"/>
                    <a:gd name="connsiteX27" fmla="*/ 300952 w 338575"/>
                    <a:gd name="connsiteY27" fmla="*/ 143311 h 338449"/>
                    <a:gd name="connsiteX28" fmla="*/ 297037 w 338575"/>
                    <a:gd name="connsiteY28" fmla="*/ 149788 h 338449"/>
                    <a:gd name="connsiteX29" fmla="*/ 317411 w 338575"/>
                    <a:gd name="connsiteY29" fmla="*/ 161123 h 338449"/>
                    <a:gd name="connsiteX30" fmla="*/ 326812 w 338575"/>
                    <a:gd name="connsiteY30" fmla="*/ 171648 h 338449"/>
                    <a:gd name="connsiteX31" fmla="*/ 322897 w 338575"/>
                    <a:gd name="connsiteY31" fmla="*/ 191089 h 338449"/>
                    <a:gd name="connsiteX32" fmla="*/ 336223 w 338575"/>
                    <a:gd name="connsiteY32" fmla="*/ 206472 h 338449"/>
                    <a:gd name="connsiteX33" fmla="*/ 321335 w 338575"/>
                    <a:gd name="connsiteY33" fmla="*/ 214568 h 338449"/>
                    <a:gd name="connsiteX34" fmla="*/ 319764 w 338575"/>
                    <a:gd name="connsiteY34" fmla="*/ 229141 h 338449"/>
                    <a:gd name="connsiteX35" fmla="*/ 338576 w 338575"/>
                    <a:gd name="connsiteY35" fmla="*/ 254239 h 338449"/>
                    <a:gd name="connsiteX36" fmla="*/ 338576 w 338575"/>
                    <a:gd name="connsiteY36" fmla="*/ 257478 h 338449"/>
                    <a:gd name="connsiteX37" fmla="*/ 332299 w 338575"/>
                    <a:gd name="connsiteY37" fmla="*/ 258288 h 338449"/>
                    <a:gd name="connsiteX38" fmla="*/ 334651 w 338575"/>
                    <a:gd name="connsiteY38" fmla="*/ 262336 h 338449"/>
                    <a:gd name="connsiteX39" fmla="*/ 330737 w 338575"/>
                    <a:gd name="connsiteY39" fmla="*/ 260716 h 338449"/>
                    <a:gd name="connsiteX40" fmla="*/ 321335 w 338575"/>
                    <a:gd name="connsiteY40" fmla="*/ 280147 h 338449"/>
                    <a:gd name="connsiteX41" fmla="*/ 250793 w 338575"/>
                    <a:gd name="connsiteY41" fmla="*/ 297150 h 338449"/>
                    <a:gd name="connsiteX42" fmla="*/ 158315 w 338575"/>
                    <a:gd name="connsiteY42" fmla="*/ 317390 h 338449"/>
                    <a:gd name="connsiteX43" fmla="*/ 69752 w 338575"/>
                    <a:gd name="connsiteY43" fmla="*/ 338450 h 338449"/>
                    <a:gd name="connsiteX44" fmla="*/ 45453 w 338575"/>
                    <a:gd name="connsiteY44" fmla="*/ 232380 h 338449"/>
                    <a:gd name="connsiteX45" fmla="*/ 43101 w 338575"/>
                    <a:gd name="connsiteY45" fmla="*/ 222664 h 338449"/>
                    <a:gd name="connsiteX46" fmla="*/ 34480 w 338575"/>
                    <a:gd name="connsiteY46" fmla="*/ 187850 h 338449"/>
                    <a:gd name="connsiteX47" fmla="*/ 3915 w 338575"/>
                    <a:gd name="connsiteY47" fmla="*/ 50201 h 338449"/>
                    <a:gd name="connsiteX48" fmla="*/ 3134 w 338575"/>
                    <a:gd name="connsiteY48" fmla="*/ 43723 h 338449"/>
                    <a:gd name="connsiteX49" fmla="*/ 0 w 338575"/>
                    <a:gd name="connsiteY49" fmla="*/ 33197 h 338449"/>
                    <a:gd name="connsiteX50" fmla="*/ 5486 w 338575"/>
                    <a:gd name="connsiteY50" fmla="*/ 28338 h 338449"/>
                    <a:gd name="connsiteX51" fmla="*/ 24298 w 338575"/>
                    <a:gd name="connsiteY51" fmla="*/ 18622 h 338449"/>
                    <a:gd name="connsiteX52" fmla="*/ 33699 w 338575"/>
                    <a:gd name="connsiteY52" fmla="*/ 12955 h 338449"/>
                    <a:gd name="connsiteX53" fmla="*/ 52511 w 338575"/>
                    <a:gd name="connsiteY53" fmla="*/ 11336 h 338449"/>
                    <a:gd name="connsiteX54" fmla="*/ 65837 w 338575"/>
                    <a:gd name="connsiteY54" fmla="*/ 0 h 338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338575" h="338449">
                      <a:moveTo>
                        <a:pt x="65837" y="0"/>
                      </a:moveTo>
                      <a:lnTo>
                        <a:pt x="81505" y="8096"/>
                      </a:lnTo>
                      <a:lnTo>
                        <a:pt x="100317" y="4858"/>
                      </a:lnTo>
                      <a:lnTo>
                        <a:pt x="115996" y="7287"/>
                      </a:lnTo>
                      <a:lnTo>
                        <a:pt x="137150" y="25100"/>
                      </a:lnTo>
                      <a:lnTo>
                        <a:pt x="145770" y="21050"/>
                      </a:lnTo>
                      <a:lnTo>
                        <a:pt x="152047" y="25910"/>
                      </a:lnTo>
                      <a:lnTo>
                        <a:pt x="170850" y="17002"/>
                      </a:lnTo>
                      <a:lnTo>
                        <a:pt x="182613" y="12955"/>
                      </a:lnTo>
                      <a:lnTo>
                        <a:pt x="193586" y="22670"/>
                      </a:lnTo>
                      <a:lnTo>
                        <a:pt x="194367" y="32387"/>
                      </a:lnTo>
                      <a:lnTo>
                        <a:pt x="203768" y="25910"/>
                      </a:lnTo>
                      <a:lnTo>
                        <a:pt x="211607" y="33197"/>
                      </a:lnTo>
                      <a:lnTo>
                        <a:pt x="217094" y="46961"/>
                      </a:lnTo>
                      <a:lnTo>
                        <a:pt x="224142" y="42913"/>
                      </a:lnTo>
                      <a:lnTo>
                        <a:pt x="228067" y="47770"/>
                      </a:lnTo>
                      <a:lnTo>
                        <a:pt x="235906" y="43723"/>
                      </a:lnTo>
                      <a:lnTo>
                        <a:pt x="243745" y="51010"/>
                      </a:lnTo>
                      <a:lnTo>
                        <a:pt x="264900" y="50201"/>
                      </a:lnTo>
                      <a:lnTo>
                        <a:pt x="273520" y="41293"/>
                      </a:lnTo>
                      <a:lnTo>
                        <a:pt x="268824" y="55868"/>
                      </a:lnTo>
                      <a:lnTo>
                        <a:pt x="270386" y="66393"/>
                      </a:lnTo>
                      <a:lnTo>
                        <a:pt x="262547" y="77729"/>
                      </a:lnTo>
                      <a:lnTo>
                        <a:pt x="271958" y="89066"/>
                      </a:lnTo>
                      <a:lnTo>
                        <a:pt x="275872" y="119023"/>
                      </a:lnTo>
                      <a:lnTo>
                        <a:pt x="287626" y="125500"/>
                      </a:lnTo>
                      <a:lnTo>
                        <a:pt x="298599" y="136025"/>
                      </a:lnTo>
                      <a:lnTo>
                        <a:pt x="300952" y="143311"/>
                      </a:lnTo>
                      <a:lnTo>
                        <a:pt x="297037" y="149788"/>
                      </a:lnTo>
                      <a:lnTo>
                        <a:pt x="317411" y="161123"/>
                      </a:lnTo>
                      <a:lnTo>
                        <a:pt x="326812" y="171648"/>
                      </a:lnTo>
                      <a:lnTo>
                        <a:pt x="322897" y="191089"/>
                      </a:lnTo>
                      <a:lnTo>
                        <a:pt x="336223" y="206472"/>
                      </a:lnTo>
                      <a:lnTo>
                        <a:pt x="321335" y="214568"/>
                      </a:lnTo>
                      <a:lnTo>
                        <a:pt x="319764" y="229141"/>
                      </a:lnTo>
                      <a:lnTo>
                        <a:pt x="338576" y="254239"/>
                      </a:lnTo>
                      <a:lnTo>
                        <a:pt x="338576" y="257478"/>
                      </a:lnTo>
                      <a:lnTo>
                        <a:pt x="332299" y="258288"/>
                      </a:lnTo>
                      <a:lnTo>
                        <a:pt x="334651" y="262336"/>
                      </a:lnTo>
                      <a:lnTo>
                        <a:pt x="330737" y="260716"/>
                      </a:lnTo>
                      <a:lnTo>
                        <a:pt x="321335" y="280147"/>
                      </a:lnTo>
                      <a:lnTo>
                        <a:pt x="250793" y="297150"/>
                      </a:lnTo>
                      <a:lnTo>
                        <a:pt x="158315" y="317390"/>
                      </a:lnTo>
                      <a:lnTo>
                        <a:pt x="69752" y="338450"/>
                      </a:lnTo>
                      <a:lnTo>
                        <a:pt x="45453" y="232380"/>
                      </a:lnTo>
                      <a:lnTo>
                        <a:pt x="43101" y="222664"/>
                      </a:lnTo>
                      <a:lnTo>
                        <a:pt x="34480" y="187850"/>
                      </a:lnTo>
                      <a:lnTo>
                        <a:pt x="3915" y="50201"/>
                      </a:lnTo>
                      <a:lnTo>
                        <a:pt x="3134" y="43723"/>
                      </a:lnTo>
                      <a:lnTo>
                        <a:pt x="0" y="33197"/>
                      </a:lnTo>
                      <a:lnTo>
                        <a:pt x="5486" y="28338"/>
                      </a:lnTo>
                      <a:lnTo>
                        <a:pt x="24298" y="18622"/>
                      </a:lnTo>
                      <a:lnTo>
                        <a:pt x="33699" y="12955"/>
                      </a:lnTo>
                      <a:lnTo>
                        <a:pt x="52511" y="11336"/>
                      </a:lnTo>
                      <a:lnTo>
                        <a:pt x="6583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4" name="Forma Livre: Forma 1513">
                  <a:extLst>
                    <a:ext uri="{FF2B5EF4-FFF2-40B4-BE49-F238E27FC236}">
                      <a16:creationId xmlns:a16="http://schemas.microsoft.com/office/drawing/2014/main" id="{5606CE03-2B9F-C238-BD16-8FCC7104BAF7}"/>
                    </a:ext>
                  </a:extLst>
                </p:cNvPr>
                <p:cNvSpPr/>
                <p:nvPr/>
              </p:nvSpPr>
              <p:spPr>
                <a:xfrm>
                  <a:off x="2931900" y="1951820"/>
                  <a:ext cx="361302" cy="556252"/>
                </a:xfrm>
                <a:custGeom>
                  <a:avLst/>
                  <a:gdLst>
                    <a:gd name="connsiteX0" fmla="*/ 357388 w 361302"/>
                    <a:gd name="connsiteY0" fmla="*/ 512529 h 556252"/>
                    <a:gd name="connsiteX1" fmla="*/ 361302 w 361302"/>
                    <a:gd name="connsiteY1" fmla="*/ 534390 h 556252"/>
                    <a:gd name="connsiteX2" fmla="*/ 282931 w 361302"/>
                    <a:gd name="connsiteY2" fmla="*/ 556252 h 556252"/>
                    <a:gd name="connsiteX3" fmla="*/ 282931 w 361302"/>
                    <a:gd name="connsiteY3" fmla="*/ 556252 h 556252"/>
                    <a:gd name="connsiteX4" fmla="*/ 265690 w 361302"/>
                    <a:gd name="connsiteY4" fmla="*/ 547345 h 556252"/>
                    <a:gd name="connsiteX5" fmla="*/ 247660 w 361302"/>
                    <a:gd name="connsiteY5" fmla="*/ 538439 h 556252"/>
                    <a:gd name="connsiteX6" fmla="*/ 230419 w 361302"/>
                    <a:gd name="connsiteY6" fmla="*/ 529533 h 556252"/>
                    <a:gd name="connsiteX7" fmla="*/ 216313 w 361302"/>
                    <a:gd name="connsiteY7" fmla="*/ 521435 h 556252"/>
                    <a:gd name="connsiteX8" fmla="*/ 149695 w 361302"/>
                    <a:gd name="connsiteY8" fmla="*/ 535199 h 556252"/>
                    <a:gd name="connsiteX9" fmla="*/ 144209 w 361302"/>
                    <a:gd name="connsiteY9" fmla="*/ 518197 h 556252"/>
                    <a:gd name="connsiteX10" fmla="*/ 119129 w 361302"/>
                    <a:gd name="connsiteY10" fmla="*/ 453422 h 556252"/>
                    <a:gd name="connsiteX11" fmla="*/ 117558 w 361302"/>
                    <a:gd name="connsiteY11" fmla="*/ 452613 h 556252"/>
                    <a:gd name="connsiteX12" fmla="*/ 62694 w 361302"/>
                    <a:gd name="connsiteY12" fmla="*/ 311728 h 556252"/>
                    <a:gd name="connsiteX13" fmla="*/ 39967 w 361302"/>
                    <a:gd name="connsiteY13" fmla="*/ 251002 h 556252"/>
                    <a:gd name="connsiteX14" fmla="*/ 5486 w 361302"/>
                    <a:gd name="connsiteY14" fmla="*/ 161936 h 556252"/>
                    <a:gd name="connsiteX15" fmla="*/ 3134 w 361302"/>
                    <a:gd name="connsiteY15" fmla="*/ 124692 h 556252"/>
                    <a:gd name="connsiteX16" fmla="*/ 1562 w 361302"/>
                    <a:gd name="connsiteY16" fmla="*/ 114166 h 556252"/>
                    <a:gd name="connsiteX17" fmla="*/ 0 w 361302"/>
                    <a:gd name="connsiteY17" fmla="*/ 89065 h 556252"/>
                    <a:gd name="connsiteX18" fmla="*/ 17240 w 361302"/>
                    <a:gd name="connsiteY18" fmla="*/ 78539 h 556252"/>
                    <a:gd name="connsiteX19" fmla="*/ 32128 w 361302"/>
                    <a:gd name="connsiteY19" fmla="*/ 48581 h 556252"/>
                    <a:gd name="connsiteX20" fmla="*/ 47806 w 361302"/>
                    <a:gd name="connsiteY20" fmla="*/ 34007 h 556252"/>
                    <a:gd name="connsiteX21" fmla="*/ 60350 w 361302"/>
                    <a:gd name="connsiteY21" fmla="*/ 27529 h 556252"/>
                    <a:gd name="connsiteX22" fmla="*/ 74457 w 361302"/>
                    <a:gd name="connsiteY22" fmla="*/ 5668 h 556252"/>
                    <a:gd name="connsiteX23" fmla="*/ 126968 w 361302"/>
                    <a:gd name="connsiteY23" fmla="*/ 0 h 556252"/>
                    <a:gd name="connsiteX24" fmla="*/ 148123 w 361302"/>
                    <a:gd name="connsiteY24" fmla="*/ 4049 h 556252"/>
                    <a:gd name="connsiteX25" fmla="*/ 169288 w 361302"/>
                    <a:gd name="connsiteY25" fmla="*/ 19433 h 556252"/>
                    <a:gd name="connsiteX26" fmla="*/ 205340 w 361302"/>
                    <a:gd name="connsiteY26" fmla="*/ 59107 h 556252"/>
                    <a:gd name="connsiteX27" fmla="*/ 238258 w 361302"/>
                    <a:gd name="connsiteY27" fmla="*/ 81778 h 556252"/>
                    <a:gd name="connsiteX28" fmla="*/ 289198 w 361302"/>
                    <a:gd name="connsiteY28" fmla="*/ 99591 h 556252"/>
                    <a:gd name="connsiteX29" fmla="*/ 290770 w 361302"/>
                    <a:gd name="connsiteY29" fmla="*/ 104449 h 556252"/>
                    <a:gd name="connsiteX30" fmla="*/ 308010 w 361302"/>
                    <a:gd name="connsiteY30" fmla="*/ 212947 h 556252"/>
                    <a:gd name="connsiteX31" fmla="*/ 323688 w 361302"/>
                    <a:gd name="connsiteY31" fmla="*/ 311728 h 556252"/>
                    <a:gd name="connsiteX32" fmla="*/ 326822 w 361302"/>
                    <a:gd name="connsiteY32" fmla="*/ 323873 h 556252"/>
                    <a:gd name="connsiteX33" fmla="*/ 332308 w 361302"/>
                    <a:gd name="connsiteY33" fmla="*/ 357880 h 556252"/>
                    <a:gd name="connsiteX34" fmla="*/ 334651 w 361302"/>
                    <a:gd name="connsiteY34" fmla="*/ 378122 h 556252"/>
                    <a:gd name="connsiteX35" fmla="*/ 340928 w 361302"/>
                    <a:gd name="connsiteY35" fmla="*/ 416177 h 556252"/>
                    <a:gd name="connsiteX36" fmla="*/ 351901 w 361302"/>
                    <a:gd name="connsiteY36" fmla="*/ 483379 h 556252"/>
                    <a:gd name="connsiteX37" fmla="*/ 351901 w 361302"/>
                    <a:gd name="connsiteY37" fmla="*/ 484189 h 556252"/>
                    <a:gd name="connsiteX38" fmla="*/ 357388 w 361302"/>
                    <a:gd name="connsiteY38" fmla="*/ 512530 h 556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361302" h="556252">
                      <a:moveTo>
                        <a:pt x="357388" y="512529"/>
                      </a:moveTo>
                      <a:lnTo>
                        <a:pt x="361302" y="534390"/>
                      </a:lnTo>
                      <a:lnTo>
                        <a:pt x="282931" y="556252"/>
                      </a:lnTo>
                      <a:lnTo>
                        <a:pt x="282931" y="556252"/>
                      </a:lnTo>
                      <a:lnTo>
                        <a:pt x="265690" y="547345"/>
                      </a:lnTo>
                      <a:lnTo>
                        <a:pt x="247660" y="538439"/>
                      </a:lnTo>
                      <a:lnTo>
                        <a:pt x="230419" y="529533"/>
                      </a:lnTo>
                      <a:lnTo>
                        <a:pt x="216313" y="521435"/>
                      </a:lnTo>
                      <a:lnTo>
                        <a:pt x="149695" y="535199"/>
                      </a:lnTo>
                      <a:lnTo>
                        <a:pt x="144209" y="518197"/>
                      </a:lnTo>
                      <a:lnTo>
                        <a:pt x="119129" y="453422"/>
                      </a:lnTo>
                      <a:lnTo>
                        <a:pt x="117558" y="452613"/>
                      </a:lnTo>
                      <a:lnTo>
                        <a:pt x="62694" y="311728"/>
                      </a:lnTo>
                      <a:lnTo>
                        <a:pt x="39967" y="251002"/>
                      </a:lnTo>
                      <a:lnTo>
                        <a:pt x="5486" y="161936"/>
                      </a:lnTo>
                      <a:lnTo>
                        <a:pt x="3134" y="124692"/>
                      </a:lnTo>
                      <a:lnTo>
                        <a:pt x="1562" y="114166"/>
                      </a:lnTo>
                      <a:lnTo>
                        <a:pt x="0" y="89065"/>
                      </a:lnTo>
                      <a:lnTo>
                        <a:pt x="17240" y="78539"/>
                      </a:lnTo>
                      <a:lnTo>
                        <a:pt x="32128" y="48581"/>
                      </a:lnTo>
                      <a:lnTo>
                        <a:pt x="47806" y="34007"/>
                      </a:lnTo>
                      <a:lnTo>
                        <a:pt x="60350" y="27529"/>
                      </a:lnTo>
                      <a:lnTo>
                        <a:pt x="74457" y="5668"/>
                      </a:lnTo>
                      <a:lnTo>
                        <a:pt x="126968" y="0"/>
                      </a:lnTo>
                      <a:lnTo>
                        <a:pt x="148123" y="4049"/>
                      </a:lnTo>
                      <a:lnTo>
                        <a:pt x="169288" y="19433"/>
                      </a:lnTo>
                      <a:lnTo>
                        <a:pt x="205340" y="59107"/>
                      </a:lnTo>
                      <a:lnTo>
                        <a:pt x="238258" y="81778"/>
                      </a:lnTo>
                      <a:lnTo>
                        <a:pt x="289198" y="99591"/>
                      </a:lnTo>
                      <a:lnTo>
                        <a:pt x="290770" y="104449"/>
                      </a:lnTo>
                      <a:lnTo>
                        <a:pt x="308010" y="212947"/>
                      </a:lnTo>
                      <a:lnTo>
                        <a:pt x="323688" y="311728"/>
                      </a:lnTo>
                      <a:lnTo>
                        <a:pt x="326822" y="323873"/>
                      </a:lnTo>
                      <a:lnTo>
                        <a:pt x="332308" y="357880"/>
                      </a:lnTo>
                      <a:lnTo>
                        <a:pt x="334651" y="378122"/>
                      </a:lnTo>
                      <a:lnTo>
                        <a:pt x="340928" y="416177"/>
                      </a:lnTo>
                      <a:lnTo>
                        <a:pt x="351901" y="483379"/>
                      </a:lnTo>
                      <a:lnTo>
                        <a:pt x="351901" y="484189"/>
                      </a:lnTo>
                      <a:lnTo>
                        <a:pt x="357388" y="51253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5" name="Forma Livre: Forma 1514">
                  <a:extLst>
                    <a:ext uri="{FF2B5EF4-FFF2-40B4-BE49-F238E27FC236}">
                      <a16:creationId xmlns:a16="http://schemas.microsoft.com/office/drawing/2014/main" id="{40976C65-74B1-DEA3-7C8C-5EBA2DB40B61}"/>
                    </a:ext>
                  </a:extLst>
                </p:cNvPr>
                <p:cNvSpPr/>
                <p:nvPr/>
              </p:nvSpPr>
              <p:spPr>
                <a:xfrm>
                  <a:off x="2663857" y="2473256"/>
                  <a:ext cx="962434" cy="755434"/>
                </a:xfrm>
                <a:custGeom>
                  <a:avLst/>
                  <a:gdLst>
                    <a:gd name="connsiteX0" fmla="*/ 533733 w 962434"/>
                    <a:gd name="connsiteY0" fmla="*/ 25909 h 755434"/>
                    <a:gd name="connsiteX1" fmla="*/ 550974 w 962434"/>
                    <a:gd name="connsiteY1" fmla="*/ 34817 h 755434"/>
                    <a:gd name="connsiteX2" fmla="*/ 550974 w 962434"/>
                    <a:gd name="connsiteY2" fmla="*/ 34817 h 755434"/>
                    <a:gd name="connsiteX3" fmla="*/ 629345 w 962434"/>
                    <a:gd name="connsiteY3" fmla="*/ 12954 h 755434"/>
                    <a:gd name="connsiteX4" fmla="*/ 633260 w 962434"/>
                    <a:gd name="connsiteY4" fmla="*/ 45342 h 755434"/>
                    <a:gd name="connsiteX5" fmla="*/ 639537 w 962434"/>
                    <a:gd name="connsiteY5" fmla="*/ 80969 h 755434"/>
                    <a:gd name="connsiteX6" fmla="*/ 648938 w 962434"/>
                    <a:gd name="connsiteY6" fmla="*/ 138453 h 755434"/>
                    <a:gd name="connsiteX7" fmla="*/ 657558 w 962434"/>
                    <a:gd name="connsiteY7" fmla="*/ 160312 h 755434"/>
                    <a:gd name="connsiteX8" fmla="*/ 662264 w 962434"/>
                    <a:gd name="connsiteY8" fmla="*/ 165170 h 755434"/>
                    <a:gd name="connsiteX9" fmla="*/ 666178 w 962434"/>
                    <a:gd name="connsiteY9" fmla="*/ 163551 h 755434"/>
                    <a:gd name="connsiteX10" fmla="*/ 674799 w 962434"/>
                    <a:gd name="connsiteY10" fmla="*/ 171657 h 755434"/>
                    <a:gd name="connsiteX11" fmla="*/ 694401 w 962434"/>
                    <a:gd name="connsiteY11" fmla="*/ 176514 h 755434"/>
                    <a:gd name="connsiteX12" fmla="*/ 724176 w 962434"/>
                    <a:gd name="connsiteY12" fmla="*/ 161932 h 755434"/>
                    <a:gd name="connsiteX13" fmla="*/ 751608 w 962434"/>
                    <a:gd name="connsiteY13" fmla="*/ 157884 h 755434"/>
                    <a:gd name="connsiteX14" fmla="*/ 762581 w 962434"/>
                    <a:gd name="connsiteY14" fmla="*/ 169228 h 755434"/>
                    <a:gd name="connsiteX15" fmla="*/ 787660 w 962434"/>
                    <a:gd name="connsiteY15" fmla="*/ 174086 h 755434"/>
                    <a:gd name="connsiteX16" fmla="*/ 798633 w 962434"/>
                    <a:gd name="connsiteY16" fmla="*/ 177324 h 755434"/>
                    <a:gd name="connsiteX17" fmla="*/ 819798 w 962434"/>
                    <a:gd name="connsiteY17" fmla="*/ 188659 h 755434"/>
                    <a:gd name="connsiteX18" fmla="*/ 839391 w 962434"/>
                    <a:gd name="connsiteY18" fmla="*/ 193517 h 755434"/>
                    <a:gd name="connsiteX19" fmla="*/ 851926 w 962434"/>
                    <a:gd name="connsiteY19" fmla="*/ 202422 h 755434"/>
                    <a:gd name="connsiteX20" fmla="*/ 848792 w 962434"/>
                    <a:gd name="connsiteY20" fmla="*/ 213757 h 755434"/>
                    <a:gd name="connsiteX21" fmla="*/ 857412 w 962434"/>
                    <a:gd name="connsiteY21" fmla="*/ 218615 h 755434"/>
                    <a:gd name="connsiteX22" fmla="*/ 855850 w 962434"/>
                    <a:gd name="connsiteY22" fmla="*/ 230759 h 755434"/>
                    <a:gd name="connsiteX23" fmla="*/ 862117 w 962434"/>
                    <a:gd name="connsiteY23" fmla="*/ 242094 h 755434"/>
                    <a:gd name="connsiteX24" fmla="*/ 855850 w 962434"/>
                    <a:gd name="connsiteY24" fmla="*/ 253429 h 755434"/>
                    <a:gd name="connsiteX25" fmla="*/ 855850 w 962434"/>
                    <a:gd name="connsiteY25" fmla="*/ 263954 h 755434"/>
                    <a:gd name="connsiteX26" fmla="*/ 852716 w 962434"/>
                    <a:gd name="connsiteY26" fmla="*/ 264764 h 755434"/>
                    <a:gd name="connsiteX27" fmla="*/ 853497 w 962434"/>
                    <a:gd name="connsiteY27" fmla="*/ 271241 h 755434"/>
                    <a:gd name="connsiteX28" fmla="*/ 848011 w 962434"/>
                    <a:gd name="connsiteY28" fmla="*/ 287433 h 755434"/>
                    <a:gd name="connsiteX29" fmla="*/ 851926 w 962434"/>
                    <a:gd name="connsiteY29" fmla="*/ 292291 h 755434"/>
                    <a:gd name="connsiteX30" fmla="*/ 842524 w 962434"/>
                    <a:gd name="connsiteY30" fmla="*/ 298768 h 755434"/>
                    <a:gd name="connsiteX31" fmla="*/ 862117 w 962434"/>
                    <a:gd name="connsiteY31" fmla="*/ 313351 h 755434"/>
                    <a:gd name="connsiteX32" fmla="*/ 857412 w 962434"/>
                    <a:gd name="connsiteY32" fmla="*/ 314970 h 755434"/>
                    <a:gd name="connsiteX33" fmla="*/ 855850 w 962434"/>
                    <a:gd name="connsiteY33" fmla="*/ 325495 h 755434"/>
                    <a:gd name="connsiteX34" fmla="*/ 880929 w 962434"/>
                    <a:gd name="connsiteY34" fmla="*/ 353832 h 755434"/>
                    <a:gd name="connsiteX35" fmla="*/ 886416 w 962434"/>
                    <a:gd name="connsiteY35" fmla="*/ 361928 h 755434"/>
                    <a:gd name="connsiteX36" fmla="*/ 886416 w 962434"/>
                    <a:gd name="connsiteY36" fmla="*/ 379740 h 755434"/>
                    <a:gd name="connsiteX37" fmla="*/ 895817 w 962434"/>
                    <a:gd name="connsiteY37" fmla="*/ 412934 h 755434"/>
                    <a:gd name="connsiteX38" fmla="*/ 899731 w 962434"/>
                    <a:gd name="connsiteY38" fmla="*/ 413744 h 755434"/>
                    <a:gd name="connsiteX39" fmla="*/ 903656 w 962434"/>
                    <a:gd name="connsiteY39" fmla="*/ 408077 h 755434"/>
                    <a:gd name="connsiteX40" fmla="*/ 915410 w 962434"/>
                    <a:gd name="connsiteY40" fmla="*/ 430746 h 755434"/>
                    <a:gd name="connsiteX41" fmla="*/ 924030 w 962434"/>
                    <a:gd name="connsiteY41" fmla="*/ 430746 h 755434"/>
                    <a:gd name="connsiteX42" fmla="*/ 927954 w 962434"/>
                    <a:gd name="connsiteY42" fmla="*/ 441281 h 755434"/>
                    <a:gd name="connsiteX43" fmla="*/ 932650 w 962434"/>
                    <a:gd name="connsiteY43" fmla="*/ 442900 h 755434"/>
                    <a:gd name="connsiteX44" fmla="*/ 935784 w 962434"/>
                    <a:gd name="connsiteY44" fmla="*/ 459093 h 755434"/>
                    <a:gd name="connsiteX45" fmla="*/ 950681 w 962434"/>
                    <a:gd name="connsiteY45" fmla="*/ 465570 h 755434"/>
                    <a:gd name="connsiteX46" fmla="*/ 962435 w 962434"/>
                    <a:gd name="connsiteY46" fmla="*/ 483381 h 755434"/>
                    <a:gd name="connsiteX47" fmla="*/ 960863 w 962434"/>
                    <a:gd name="connsiteY47" fmla="*/ 483381 h 755434"/>
                    <a:gd name="connsiteX48" fmla="*/ 846439 w 962434"/>
                    <a:gd name="connsiteY48" fmla="*/ 633172 h 755434"/>
                    <a:gd name="connsiteX49" fmla="*/ 842524 w 962434"/>
                    <a:gd name="connsiteY49" fmla="*/ 642077 h 755434"/>
                    <a:gd name="connsiteX50" fmla="*/ 846439 w 962434"/>
                    <a:gd name="connsiteY50" fmla="*/ 648554 h 755434"/>
                    <a:gd name="connsiteX51" fmla="*/ 844877 w 962434"/>
                    <a:gd name="connsiteY51" fmla="*/ 664747 h 755434"/>
                    <a:gd name="connsiteX52" fmla="*/ 858193 w 962434"/>
                    <a:gd name="connsiteY52" fmla="*/ 684988 h 755434"/>
                    <a:gd name="connsiteX53" fmla="*/ 855850 w 962434"/>
                    <a:gd name="connsiteY53" fmla="*/ 699561 h 755434"/>
                    <a:gd name="connsiteX54" fmla="*/ 861336 w 962434"/>
                    <a:gd name="connsiteY54" fmla="*/ 700370 h 755434"/>
                    <a:gd name="connsiteX55" fmla="*/ 862117 w 962434"/>
                    <a:gd name="connsiteY55" fmla="*/ 707667 h 755434"/>
                    <a:gd name="connsiteX56" fmla="*/ 869166 w 962434"/>
                    <a:gd name="connsiteY56" fmla="*/ 710095 h 755434"/>
                    <a:gd name="connsiteX57" fmla="*/ 871518 w 962434"/>
                    <a:gd name="connsiteY57" fmla="*/ 716572 h 755434"/>
                    <a:gd name="connsiteX58" fmla="*/ 878576 w 962434"/>
                    <a:gd name="connsiteY58" fmla="*/ 709286 h 755434"/>
                    <a:gd name="connsiteX59" fmla="*/ 884063 w 962434"/>
                    <a:gd name="connsiteY59" fmla="*/ 734384 h 755434"/>
                    <a:gd name="connsiteX60" fmla="*/ 893464 w 962434"/>
                    <a:gd name="connsiteY60" fmla="*/ 737623 h 755434"/>
                    <a:gd name="connsiteX61" fmla="*/ 894255 w 962434"/>
                    <a:gd name="connsiteY61" fmla="*/ 742480 h 755434"/>
                    <a:gd name="connsiteX62" fmla="*/ 882491 w 962434"/>
                    <a:gd name="connsiteY62" fmla="*/ 741671 h 755434"/>
                    <a:gd name="connsiteX63" fmla="*/ 880139 w 962434"/>
                    <a:gd name="connsiteY63" fmla="*/ 747338 h 755434"/>
                    <a:gd name="connsiteX64" fmla="*/ 873090 w 962434"/>
                    <a:gd name="connsiteY64" fmla="*/ 746529 h 755434"/>
                    <a:gd name="connsiteX65" fmla="*/ 867604 w 962434"/>
                    <a:gd name="connsiteY65" fmla="*/ 737623 h 755434"/>
                    <a:gd name="connsiteX66" fmla="*/ 857412 w 962434"/>
                    <a:gd name="connsiteY66" fmla="*/ 749767 h 755434"/>
                    <a:gd name="connsiteX67" fmla="*/ 848011 w 962434"/>
                    <a:gd name="connsiteY67" fmla="*/ 746529 h 755434"/>
                    <a:gd name="connsiteX68" fmla="*/ 844877 w 962434"/>
                    <a:gd name="connsiteY68" fmla="*/ 750577 h 755434"/>
                    <a:gd name="connsiteX69" fmla="*/ 833123 w 962434"/>
                    <a:gd name="connsiteY69" fmla="*/ 750577 h 755434"/>
                    <a:gd name="connsiteX70" fmla="*/ 825284 w 962434"/>
                    <a:gd name="connsiteY70" fmla="*/ 755434 h 755434"/>
                    <a:gd name="connsiteX71" fmla="*/ 812740 w 962434"/>
                    <a:gd name="connsiteY71" fmla="*/ 740052 h 755434"/>
                    <a:gd name="connsiteX72" fmla="*/ 808044 w 962434"/>
                    <a:gd name="connsiteY72" fmla="*/ 743290 h 755434"/>
                    <a:gd name="connsiteX73" fmla="*/ 802557 w 962434"/>
                    <a:gd name="connsiteY73" fmla="*/ 744100 h 755434"/>
                    <a:gd name="connsiteX74" fmla="*/ 790794 w 962434"/>
                    <a:gd name="connsiteY74" fmla="*/ 727098 h 755434"/>
                    <a:gd name="connsiteX75" fmla="*/ 783746 w 962434"/>
                    <a:gd name="connsiteY75" fmla="*/ 731146 h 755434"/>
                    <a:gd name="connsiteX76" fmla="*/ 774335 w 962434"/>
                    <a:gd name="connsiteY76" fmla="*/ 723859 h 755434"/>
                    <a:gd name="connsiteX77" fmla="*/ 775906 w 962434"/>
                    <a:gd name="connsiteY77" fmla="*/ 711715 h 755434"/>
                    <a:gd name="connsiteX78" fmla="*/ 761019 w 962434"/>
                    <a:gd name="connsiteY78" fmla="*/ 708476 h 755434"/>
                    <a:gd name="connsiteX79" fmla="*/ 761019 w 962434"/>
                    <a:gd name="connsiteY79" fmla="*/ 694703 h 755434"/>
                    <a:gd name="connsiteX80" fmla="*/ 768848 w 962434"/>
                    <a:gd name="connsiteY80" fmla="*/ 687416 h 755434"/>
                    <a:gd name="connsiteX81" fmla="*/ 757095 w 962434"/>
                    <a:gd name="connsiteY81" fmla="*/ 678511 h 755434"/>
                    <a:gd name="connsiteX82" fmla="*/ 746122 w 962434"/>
                    <a:gd name="connsiteY82" fmla="*/ 681749 h 755434"/>
                    <a:gd name="connsiteX83" fmla="*/ 742207 w 962434"/>
                    <a:gd name="connsiteY83" fmla="*/ 675272 h 755434"/>
                    <a:gd name="connsiteX84" fmla="*/ 728101 w 962434"/>
                    <a:gd name="connsiteY84" fmla="*/ 671224 h 755434"/>
                    <a:gd name="connsiteX85" fmla="*/ 721043 w 962434"/>
                    <a:gd name="connsiteY85" fmla="*/ 677701 h 755434"/>
                    <a:gd name="connsiteX86" fmla="*/ 709289 w 962434"/>
                    <a:gd name="connsiteY86" fmla="*/ 674462 h 755434"/>
                    <a:gd name="connsiteX87" fmla="*/ 701450 w 962434"/>
                    <a:gd name="connsiteY87" fmla="*/ 680130 h 755434"/>
                    <a:gd name="connsiteX88" fmla="*/ 697535 w 962434"/>
                    <a:gd name="connsiteY88" fmla="*/ 680130 h 755434"/>
                    <a:gd name="connsiteX89" fmla="*/ 674799 w 962434"/>
                    <a:gd name="connsiteY89" fmla="*/ 674462 h 755434"/>
                    <a:gd name="connsiteX90" fmla="*/ 665397 w 962434"/>
                    <a:gd name="connsiteY90" fmla="*/ 659080 h 755434"/>
                    <a:gd name="connsiteX91" fmla="*/ 663835 w 962434"/>
                    <a:gd name="connsiteY91" fmla="*/ 653412 h 755434"/>
                    <a:gd name="connsiteX92" fmla="*/ 645023 w 962434"/>
                    <a:gd name="connsiteY92" fmla="*/ 650983 h 755434"/>
                    <a:gd name="connsiteX93" fmla="*/ 627783 w 962434"/>
                    <a:gd name="connsiteY93" fmla="*/ 659080 h 755434"/>
                    <a:gd name="connsiteX94" fmla="*/ 595646 w 962434"/>
                    <a:gd name="connsiteY94" fmla="*/ 655031 h 755434"/>
                    <a:gd name="connsiteX95" fmla="*/ 587026 w 962434"/>
                    <a:gd name="connsiteY95" fmla="*/ 663128 h 755434"/>
                    <a:gd name="connsiteX96" fmla="*/ 564299 w 962434"/>
                    <a:gd name="connsiteY96" fmla="*/ 664747 h 755434"/>
                    <a:gd name="connsiteX97" fmla="*/ 532162 w 962434"/>
                    <a:gd name="connsiteY97" fmla="*/ 687416 h 755434"/>
                    <a:gd name="connsiteX98" fmla="*/ 514921 w 962434"/>
                    <a:gd name="connsiteY98" fmla="*/ 651793 h 755434"/>
                    <a:gd name="connsiteX99" fmla="*/ 506301 w 962434"/>
                    <a:gd name="connsiteY99" fmla="*/ 714144 h 755434"/>
                    <a:gd name="connsiteX100" fmla="*/ 461629 w 962434"/>
                    <a:gd name="connsiteY100" fmla="*/ 714144 h 755434"/>
                    <a:gd name="connsiteX101" fmla="*/ 454571 w 962434"/>
                    <a:gd name="connsiteY101" fmla="*/ 676891 h 755434"/>
                    <a:gd name="connsiteX102" fmla="*/ 449085 w 962434"/>
                    <a:gd name="connsiteY102" fmla="*/ 665556 h 755434"/>
                    <a:gd name="connsiteX103" fmla="*/ 431063 w 962434"/>
                    <a:gd name="connsiteY103" fmla="*/ 655841 h 755434"/>
                    <a:gd name="connsiteX104" fmla="*/ 424005 w 962434"/>
                    <a:gd name="connsiteY104" fmla="*/ 640458 h 755434"/>
                    <a:gd name="connsiteX105" fmla="*/ 433407 w 962434"/>
                    <a:gd name="connsiteY105" fmla="*/ 621837 h 755434"/>
                    <a:gd name="connsiteX106" fmla="*/ 444379 w 962434"/>
                    <a:gd name="connsiteY106" fmla="*/ 617789 h 755434"/>
                    <a:gd name="connsiteX107" fmla="*/ 446732 w 962434"/>
                    <a:gd name="connsiteY107" fmla="*/ 608073 h 755434"/>
                    <a:gd name="connsiteX108" fmla="*/ 461629 w 962434"/>
                    <a:gd name="connsiteY108" fmla="*/ 593500 h 755434"/>
                    <a:gd name="connsiteX109" fmla="*/ 471030 w 962434"/>
                    <a:gd name="connsiteY109" fmla="*/ 565153 h 755434"/>
                    <a:gd name="connsiteX110" fmla="*/ 478869 w 962434"/>
                    <a:gd name="connsiteY110" fmla="*/ 558677 h 755434"/>
                    <a:gd name="connsiteX111" fmla="*/ 474945 w 962434"/>
                    <a:gd name="connsiteY111" fmla="*/ 554628 h 755434"/>
                    <a:gd name="connsiteX112" fmla="*/ 474945 w 962434"/>
                    <a:gd name="connsiteY112" fmla="*/ 553819 h 755434"/>
                    <a:gd name="connsiteX113" fmla="*/ 469459 w 962434"/>
                    <a:gd name="connsiteY113" fmla="*/ 546532 h 755434"/>
                    <a:gd name="connsiteX114" fmla="*/ 463982 w 962434"/>
                    <a:gd name="connsiteY114" fmla="*/ 550580 h 755434"/>
                    <a:gd name="connsiteX115" fmla="*/ 453009 w 962434"/>
                    <a:gd name="connsiteY115" fmla="*/ 546532 h 755434"/>
                    <a:gd name="connsiteX116" fmla="*/ 442817 w 962434"/>
                    <a:gd name="connsiteY116" fmla="*/ 550580 h 755434"/>
                    <a:gd name="connsiteX117" fmla="*/ 421653 w 962434"/>
                    <a:gd name="connsiteY117" fmla="*/ 522243 h 755434"/>
                    <a:gd name="connsiteX118" fmla="*/ 405193 w 962434"/>
                    <a:gd name="connsiteY118" fmla="*/ 531959 h 755434"/>
                    <a:gd name="connsiteX119" fmla="*/ 381686 w 962434"/>
                    <a:gd name="connsiteY119" fmla="*/ 536007 h 755434"/>
                    <a:gd name="connsiteX120" fmla="*/ 362874 w 962434"/>
                    <a:gd name="connsiteY120" fmla="*/ 528720 h 755434"/>
                    <a:gd name="connsiteX121" fmla="*/ 344062 w 962434"/>
                    <a:gd name="connsiteY121" fmla="*/ 523053 h 755434"/>
                    <a:gd name="connsiteX122" fmla="*/ 330737 w 962434"/>
                    <a:gd name="connsiteY122" fmla="*/ 536007 h 755434"/>
                    <a:gd name="connsiteX123" fmla="*/ 322907 w 962434"/>
                    <a:gd name="connsiteY123" fmla="*/ 535197 h 755434"/>
                    <a:gd name="connsiteX124" fmla="*/ 322907 w 962434"/>
                    <a:gd name="connsiteY124" fmla="*/ 531149 h 755434"/>
                    <a:gd name="connsiteX125" fmla="*/ 315849 w 962434"/>
                    <a:gd name="connsiteY125" fmla="*/ 535197 h 755434"/>
                    <a:gd name="connsiteX126" fmla="*/ 307229 w 962434"/>
                    <a:gd name="connsiteY126" fmla="*/ 540865 h 755434"/>
                    <a:gd name="connsiteX127" fmla="*/ 294684 w 962434"/>
                    <a:gd name="connsiteY127" fmla="*/ 563544 h 755434"/>
                    <a:gd name="connsiteX128" fmla="*/ 275882 w 962434"/>
                    <a:gd name="connsiteY128" fmla="*/ 560296 h 755434"/>
                    <a:gd name="connsiteX129" fmla="*/ 266471 w 962434"/>
                    <a:gd name="connsiteY129" fmla="*/ 552199 h 755434"/>
                    <a:gd name="connsiteX130" fmla="*/ 268043 w 962434"/>
                    <a:gd name="connsiteY130" fmla="*/ 547342 h 755434"/>
                    <a:gd name="connsiteX131" fmla="*/ 258632 w 962434"/>
                    <a:gd name="connsiteY131" fmla="*/ 546532 h 755434"/>
                    <a:gd name="connsiteX132" fmla="*/ 249231 w 962434"/>
                    <a:gd name="connsiteY132" fmla="*/ 552199 h 755434"/>
                    <a:gd name="connsiteX133" fmla="*/ 242964 w 962434"/>
                    <a:gd name="connsiteY133" fmla="*/ 550580 h 755434"/>
                    <a:gd name="connsiteX134" fmla="*/ 235906 w 962434"/>
                    <a:gd name="connsiteY134" fmla="*/ 558677 h 755434"/>
                    <a:gd name="connsiteX135" fmla="*/ 210826 w 962434"/>
                    <a:gd name="connsiteY135" fmla="*/ 554628 h 755434"/>
                    <a:gd name="connsiteX136" fmla="*/ 210826 w 962434"/>
                    <a:gd name="connsiteY136" fmla="*/ 553819 h 755434"/>
                    <a:gd name="connsiteX137" fmla="*/ 195939 w 962434"/>
                    <a:gd name="connsiteY137" fmla="*/ 540055 h 755434"/>
                    <a:gd name="connsiteX138" fmla="*/ 195158 w 962434"/>
                    <a:gd name="connsiteY138" fmla="*/ 536007 h 755434"/>
                    <a:gd name="connsiteX139" fmla="*/ 195158 w 962434"/>
                    <a:gd name="connsiteY139" fmla="*/ 517386 h 755434"/>
                    <a:gd name="connsiteX140" fmla="*/ 200644 w 962434"/>
                    <a:gd name="connsiteY140" fmla="*/ 506051 h 755434"/>
                    <a:gd name="connsiteX141" fmla="*/ 197510 w 962434"/>
                    <a:gd name="connsiteY141" fmla="*/ 493097 h 755434"/>
                    <a:gd name="connsiteX142" fmla="*/ 188100 w 962434"/>
                    <a:gd name="connsiteY142" fmla="*/ 486620 h 755434"/>
                    <a:gd name="connsiteX143" fmla="*/ 134807 w 962434"/>
                    <a:gd name="connsiteY143" fmla="*/ 487430 h 755434"/>
                    <a:gd name="connsiteX144" fmla="*/ 71323 w 962434"/>
                    <a:gd name="connsiteY144" fmla="*/ 485001 h 755434"/>
                    <a:gd name="connsiteX145" fmla="*/ 70542 w 962434"/>
                    <a:gd name="connsiteY145" fmla="*/ 485810 h 755434"/>
                    <a:gd name="connsiteX146" fmla="*/ 0 w 962434"/>
                    <a:gd name="connsiteY146" fmla="*/ 485810 h 755434"/>
                    <a:gd name="connsiteX147" fmla="*/ 0 w 962434"/>
                    <a:gd name="connsiteY147" fmla="*/ 485810 h 755434"/>
                    <a:gd name="connsiteX148" fmla="*/ 43110 w 962434"/>
                    <a:gd name="connsiteY148" fmla="*/ 386217 h 755434"/>
                    <a:gd name="connsiteX149" fmla="*/ 41538 w 962434"/>
                    <a:gd name="connsiteY149" fmla="*/ 370834 h 755434"/>
                    <a:gd name="connsiteX150" fmla="*/ 64265 w 962434"/>
                    <a:gd name="connsiteY150" fmla="*/ 364357 h 755434"/>
                    <a:gd name="connsiteX151" fmla="*/ 84649 w 962434"/>
                    <a:gd name="connsiteY151" fmla="*/ 338449 h 755434"/>
                    <a:gd name="connsiteX152" fmla="*/ 126968 w 962434"/>
                    <a:gd name="connsiteY152" fmla="*/ 324685 h 755434"/>
                    <a:gd name="connsiteX153" fmla="*/ 129321 w 962434"/>
                    <a:gd name="connsiteY153" fmla="*/ 317399 h 755434"/>
                    <a:gd name="connsiteX154" fmla="*/ 138722 w 962434"/>
                    <a:gd name="connsiteY154" fmla="*/ 313351 h 755434"/>
                    <a:gd name="connsiteX155" fmla="*/ 148133 w 962434"/>
                    <a:gd name="connsiteY155" fmla="*/ 312541 h 755434"/>
                    <a:gd name="connsiteX156" fmla="*/ 145780 w 962434"/>
                    <a:gd name="connsiteY156" fmla="*/ 302016 h 755434"/>
                    <a:gd name="connsiteX157" fmla="*/ 161458 w 962434"/>
                    <a:gd name="connsiteY157" fmla="*/ 292300 h 755434"/>
                    <a:gd name="connsiteX158" fmla="*/ 159887 w 962434"/>
                    <a:gd name="connsiteY158" fmla="*/ 285004 h 755434"/>
                    <a:gd name="connsiteX159" fmla="*/ 163020 w 962434"/>
                    <a:gd name="connsiteY159" fmla="*/ 273669 h 755434"/>
                    <a:gd name="connsiteX160" fmla="*/ 197510 w 962434"/>
                    <a:gd name="connsiteY160" fmla="*/ 266383 h 755434"/>
                    <a:gd name="connsiteX161" fmla="*/ 307229 w 962434"/>
                    <a:gd name="connsiteY161" fmla="*/ 235617 h 755434"/>
                    <a:gd name="connsiteX162" fmla="*/ 308010 w 962434"/>
                    <a:gd name="connsiteY162" fmla="*/ 235617 h 755434"/>
                    <a:gd name="connsiteX163" fmla="*/ 315068 w 962434"/>
                    <a:gd name="connsiteY163" fmla="*/ 233998 h 755434"/>
                    <a:gd name="connsiteX164" fmla="*/ 330737 w 962434"/>
                    <a:gd name="connsiteY164" fmla="*/ 229140 h 755434"/>
                    <a:gd name="connsiteX165" fmla="*/ 450656 w 962434"/>
                    <a:gd name="connsiteY165" fmla="*/ 193517 h 755434"/>
                    <a:gd name="connsiteX166" fmla="*/ 441246 w 962434"/>
                    <a:gd name="connsiteY166" fmla="*/ 139262 h 755434"/>
                    <a:gd name="connsiteX167" fmla="*/ 431063 w 962434"/>
                    <a:gd name="connsiteY167" fmla="*/ 85827 h 755434"/>
                    <a:gd name="connsiteX168" fmla="*/ 422443 w 962434"/>
                    <a:gd name="connsiteY168" fmla="*/ 41295 h 755434"/>
                    <a:gd name="connsiteX169" fmla="*/ 417738 w 962434"/>
                    <a:gd name="connsiteY169" fmla="*/ 13766 h 755434"/>
                    <a:gd name="connsiteX170" fmla="*/ 484356 w 962434"/>
                    <a:gd name="connsiteY170" fmla="*/ 0 h 755434"/>
                    <a:gd name="connsiteX171" fmla="*/ 498462 w 962434"/>
                    <a:gd name="connsiteY171" fmla="*/ 8098 h 755434"/>
                    <a:gd name="connsiteX172" fmla="*/ 515703 w 962434"/>
                    <a:gd name="connsiteY172" fmla="*/ 17004 h 755434"/>
                    <a:gd name="connsiteX173" fmla="*/ 533733 w 962434"/>
                    <a:gd name="connsiteY173" fmla="*/ 25910 h 755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962434" h="755434">
                      <a:moveTo>
                        <a:pt x="533733" y="25909"/>
                      </a:moveTo>
                      <a:lnTo>
                        <a:pt x="550974" y="34817"/>
                      </a:lnTo>
                      <a:lnTo>
                        <a:pt x="550974" y="34817"/>
                      </a:lnTo>
                      <a:lnTo>
                        <a:pt x="629345" y="12954"/>
                      </a:lnTo>
                      <a:lnTo>
                        <a:pt x="633260" y="45342"/>
                      </a:lnTo>
                      <a:lnTo>
                        <a:pt x="639537" y="80969"/>
                      </a:lnTo>
                      <a:lnTo>
                        <a:pt x="648938" y="138453"/>
                      </a:lnTo>
                      <a:lnTo>
                        <a:pt x="657558" y="160312"/>
                      </a:lnTo>
                      <a:lnTo>
                        <a:pt x="662264" y="165170"/>
                      </a:lnTo>
                      <a:lnTo>
                        <a:pt x="666178" y="163551"/>
                      </a:lnTo>
                      <a:lnTo>
                        <a:pt x="674799" y="171657"/>
                      </a:lnTo>
                      <a:lnTo>
                        <a:pt x="694401" y="176514"/>
                      </a:lnTo>
                      <a:lnTo>
                        <a:pt x="724176" y="161932"/>
                      </a:lnTo>
                      <a:lnTo>
                        <a:pt x="751608" y="157884"/>
                      </a:lnTo>
                      <a:lnTo>
                        <a:pt x="762581" y="169228"/>
                      </a:lnTo>
                      <a:lnTo>
                        <a:pt x="787660" y="174086"/>
                      </a:lnTo>
                      <a:lnTo>
                        <a:pt x="798633" y="177324"/>
                      </a:lnTo>
                      <a:lnTo>
                        <a:pt x="819798" y="188659"/>
                      </a:lnTo>
                      <a:lnTo>
                        <a:pt x="839391" y="193517"/>
                      </a:lnTo>
                      <a:lnTo>
                        <a:pt x="851926" y="202422"/>
                      </a:lnTo>
                      <a:lnTo>
                        <a:pt x="848792" y="213757"/>
                      </a:lnTo>
                      <a:lnTo>
                        <a:pt x="857412" y="218615"/>
                      </a:lnTo>
                      <a:lnTo>
                        <a:pt x="855850" y="230759"/>
                      </a:lnTo>
                      <a:lnTo>
                        <a:pt x="862117" y="242094"/>
                      </a:lnTo>
                      <a:lnTo>
                        <a:pt x="855850" y="253429"/>
                      </a:lnTo>
                      <a:lnTo>
                        <a:pt x="855850" y="263954"/>
                      </a:lnTo>
                      <a:lnTo>
                        <a:pt x="852716" y="264764"/>
                      </a:lnTo>
                      <a:lnTo>
                        <a:pt x="853497" y="271241"/>
                      </a:lnTo>
                      <a:lnTo>
                        <a:pt x="848011" y="287433"/>
                      </a:lnTo>
                      <a:lnTo>
                        <a:pt x="851926" y="292291"/>
                      </a:lnTo>
                      <a:lnTo>
                        <a:pt x="842524" y="298768"/>
                      </a:lnTo>
                      <a:lnTo>
                        <a:pt x="862117" y="313351"/>
                      </a:lnTo>
                      <a:lnTo>
                        <a:pt x="857412" y="314970"/>
                      </a:lnTo>
                      <a:lnTo>
                        <a:pt x="855850" y="325495"/>
                      </a:lnTo>
                      <a:lnTo>
                        <a:pt x="880929" y="353832"/>
                      </a:lnTo>
                      <a:lnTo>
                        <a:pt x="886416" y="361928"/>
                      </a:lnTo>
                      <a:lnTo>
                        <a:pt x="886416" y="379740"/>
                      </a:lnTo>
                      <a:lnTo>
                        <a:pt x="895817" y="412934"/>
                      </a:lnTo>
                      <a:lnTo>
                        <a:pt x="899731" y="413744"/>
                      </a:lnTo>
                      <a:lnTo>
                        <a:pt x="903656" y="408077"/>
                      </a:lnTo>
                      <a:lnTo>
                        <a:pt x="915410" y="430746"/>
                      </a:lnTo>
                      <a:lnTo>
                        <a:pt x="924030" y="430746"/>
                      </a:lnTo>
                      <a:lnTo>
                        <a:pt x="927954" y="441281"/>
                      </a:lnTo>
                      <a:lnTo>
                        <a:pt x="932650" y="442900"/>
                      </a:lnTo>
                      <a:lnTo>
                        <a:pt x="935784" y="459093"/>
                      </a:lnTo>
                      <a:lnTo>
                        <a:pt x="950681" y="465570"/>
                      </a:lnTo>
                      <a:lnTo>
                        <a:pt x="962435" y="483381"/>
                      </a:lnTo>
                      <a:lnTo>
                        <a:pt x="960863" y="483381"/>
                      </a:lnTo>
                      <a:lnTo>
                        <a:pt x="846439" y="633172"/>
                      </a:lnTo>
                      <a:lnTo>
                        <a:pt x="842524" y="642077"/>
                      </a:lnTo>
                      <a:lnTo>
                        <a:pt x="846439" y="648554"/>
                      </a:lnTo>
                      <a:lnTo>
                        <a:pt x="844877" y="664747"/>
                      </a:lnTo>
                      <a:lnTo>
                        <a:pt x="858193" y="684988"/>
                      </a:lnTo>
                      <a:lnTo>
                        <a:pt x="855850" y="699561"/>
                      </a:lnTo>
                      <a:lnTo>
                        <a:pt x="861336" y="700370"/>
                      </a:lnTo>
                      <a:lnTo>
                        <a:pt x="862117" y="707667"/>
                      </a:lnTo>
                      <a:lnTo>
                        <a:pt x="869166" y="710095"/>
                      </a:lnTo>
                      <a:lnTo>
                        <a:pt x="871518" y="716572"/>
                      </a:lnTo>
                      <a:lnTo>
                        <a:pt x="878576" y="709286"/>
                      </a:lnTo>
                      <a:lnTo>
                        <a:pt x="884063" y="734384"/>
                      </a:lnTo>
                      <a:lnTo>
                        <a:pt x="893464" y="737623"/>
                      </a:lnTo>
                      <a:lnTo>
                        <a:pt x="894255" y="742480"/>
                      </a:lnTo>
                      <a:lnTo>
                        <a:pt x="882491" y="741671"/>
                      </a:lnTo>
                      <a:lnTo>
                        <a:pt x="880139" y="747338"/>
                      </a:lnTo>
                      <a:lnTo>
                        <a:pt x="873090" y="746529"/>
                      </a:lnTo>
                      <a:lnTo>
                        <a:pt x="867604" y="737623"/>
                      </a:lnTo>
                      <a:lnTo>
                        <a:pt x="857412" y="749767"/>
                      </a:lnTo>
                      <a:lnTo>
                        <a:pt x="848011" y="746529"/>
                      </a:lnTo>
                      <a:lnTo>
                        <a:pt x="844877" y="750577"/>
                      </a:lnTo>
                      <a:lnTo>
                        <a:pt x="833123" y="750577"/>
                      </a:lnTo>
                      <a:lnTo>
                        <a:pt x="825284" y="755434"/>
                      </a:lnTo>
                      <a:lnTo>
                        <a:pt x="812740" y="740052"/>
                      </a:lnTo>
                      <a:lnTo>
                        <a:pt x="808044" y="743290"/>
                      </a:lnTo>
                      <a:lnTo>
                        <a:pt x="802557" y="744100"/>
                      </a:lnTo>
                      <a:lnTo>
                        <a:pt x="790794" y="727098"/>
                      </a:lnTo>
                      <a:lnTo>
                        <a:pt x="783746" y="731146"/>
                      </a:lnTo>
                      <a:lnTo>
                        <a:pt x="774335" y="723859"/>
                      </a:lnTo>
                      <a:lnTo>
                        <a:pt x="775906" y="711715"/>
                      </a:lnTo>
                      <a:lnTo>
                        <a:pt x="761019" y="708476"/>
                      </a:lnTo>
                      <a:lnTo>
                        <a:pt x="761019" y="694703"/>
                      </a:lnTo>
                      <a:lnTo>
                        <a:pt x="768848" y="687416"/>
                      </a:lnTo>
                      <a:lnTo>
                        <a:pt x="757095" y="678511"/>
                      </a:lnTo>
                      <a:lnTo>
                        <a:pt x="746122" y="681749"/>
                      </a:lnTo>
                      <a:lnTo>
                        <a:pt x="742207" y="675272"/>
                      </a:lnTo>
                      <a:lnTo>
                        <a:pt x="728101" y="671224"/>
                      </a:lnTo>
                      <a:lnTo>
                        <a:pt x="721043" y="677701"/>
                      </a:lnTo>
                      <a:lnTo>
                        <a:pt x="709289" y="674462"/>
                      </a:lnTo>
                      <a:lnTo>
                        <a:pt x="701450" y="680130"/>
                      </a:lnTo>
                      <a:lnTo>
                        <a:pt x="697535" y="680130"/>
                      </a:lnTo>
                      <a:lnTo>
                        <a:pt x="674799" y="674462"/>
                      </a:lnTo>
                      <a:lnTo>
                        <a:pt x="665397" y="659080"/>
                      </a:lnTo>
                      <a:lnTo>
                        <a:pt x="663835" y="653412"/>
                      </a:lnTo>
                      <a:lnTo>
                        <a:pt x="645023" y="650983"/>
                      </a:lnTo>
                      <a:lnTo>
                        <a:pt x="627783" y="659080"/>
                      </a:lnTo>
                      <a:lnTo>
                        <a:pt x="595646" y="655031"/>
                      </a:lnTo>
                      <a:lnTo>
                        <a:pt x="587026" y="663128"/>
                      </a:lnTo>
                      <a:lnTo>
                        <a:pt x="564299" y="664747"/>
                      </a:lnTo>
                      <a:lnTo>
                        <a:pt x="532162" y="687416"/>
                      </a:lnTo>
                      <a:lnTo>
                        <a:pt x="514921" y="651793"/>
                      </a:lnTo>
                      <a:lnTo>
                        <a:pt x="506301" y="714144"/>
                      </a:lnTo>
                      <a:lnTo>
                        <a:pt x="461629" y="714144"/>
                      </a:lnTo>
                      <a:lnTo>
                        <a:pt x="454571" y="676891"/>
                      </a:lnTo>
                      <a:lnTo>
                        <a:pt x="449085" y="665556"/>
                      </a:lnTo>
                      <a:lnTo>
                        <a:pt x="431063" y="655841"/>
                      </a:lnTo>
                      <a:lnTo>
                        <a:pt x="424005" y="640458"/>
                      </a:lnTo>
                      <a:lnTo>
                        <a:pt x="433407" y="621837"/>
                      </a:lnTo>
                      <a:lnTo>
                        <a:pt x="444379" y="617789"/>
                      </a:lnTo>
                      <a:lnTo>
                        <a:pt x="446732" y="608073"/>
                      </a:lnTo>
                      <a:lnTo>
                        <a:pt x="461629" y="593500"/>
                      </a:lnTo>
                      <a:lnTo>
                        <a:pt x="471030" y="565153"/>
                      </a:lnTo>
                      <a:lnTo>
                        <a:pt x="478869" y="558677"/>
                      </a:lnTo>
                      <a:lnTo>
                        <a:pt x="474945" y="554628"/>
                      </a:lnTo>
                      <a:lnTo>
                        <a:pt x="474945" y="553819"/>
                      </a:lnTo>
                      <a:lnTo>
                        <a:pt x="469459" y="546532"/>
                      </a:lnTo>
                      <a:lnTo>
                        <a:pt x="463982" y="550580"/>
                      </a:lnTo>
                      <a:lnTo>
                        <a:pt x="453009" y="546532"/>
                      </a:lnTo>
                      <a:lnTo>
                        <a:pt x="442817" y="550580"/>
                      </a:lnTo>
                      <a:lnTo>
                        <a:pt x="421653" y="522243"/>
                      </a:lnTo>
                      <a:lnTo>
                        <a:pt x="405193" y="531959"/>
                      </a:lnTo>
                      <a:lnTo>
                        <a:pt x="381686" y="536007"/>
                      </a:lnTo>
                      <a:lnTo>
                        <a:pt x="362874" y="528720"/>
                      </a:lnTo>
                      <a:lnTo>
                        <a:pt x="344062" y="523053"/>
                      </a:lnTo>
                      <a:lnTo>
                        <a:pt x="330737" y="536007"/>
                      </a:lnTo>
                      <a:lnTo>
                        <a:pt x="322907" y="535197"/>
                      </a:lnTo>
                      <a:lnTo>
                        <a:pt x="322907" y="531149"/>
                      </a:lnTo>
                      <a:lnTo>
                        <a:pt x="315849" y="535197"/>
                      </a:lnTo>
                      <a:lnTo>
                        <a:pt x="307229" y="540865"/>
                      </a:lnTo>
                      <a:lnTo>
                        <a:pt x="294684" y="563544"/>
                      </a:lnTo>
                      <a:lnTo>
                        <a:pt x="275882" y="560296"/>
                      </a:lnTo>
                      <a:lnTo>
                        <a:pt x="266471" y="552199"/>
                      </a:lnTo>
                      <a:lnTo>
                        <a:pt x="268043" y="547342"/>
                      </a:lnTo>
                      <a:lnTo>
                        <a:pt x="258632" y="546532"/>
                      </a:lnTo>
                      <a:lnTo>
                        <a:pt x="249231" y="552199"/>
                      </a:lnTo>
                      <a:lnTo>
                        <a:pt x="242964" y="550580"/>
                      </a:lnTo>
                      <a:lnTo>
                        <a:pt x="235906" y="558677"/>
                      </a:lnTo>
                      <a:lnTo>
                        <a:pt x="210826" y="554628"/>
                      </a:lnTo>
                      <a:lnTo>
                        <a:pt x="210826" y="553819"/>
                      </a:lnTo>
                      <a:lnTo>
                        <a:pt x="195939" y="540055"/>
                      </a:lnTo>
                      <a:lnTo>
                        <a:pt x="195158" y="536007"/>
                      </a:lnTo>
                      <a:lnTo>
                        <a:pt x="195158" y="517386"/>
                      </a:lnTo>
                      <a:lnTo>
                        <a:pt x="200644" y="506051"/>
                      </a:lnTo>
                      <a:lnTo>
                        <a:pt x="197510" y="493097"/>
                      </a:lnTo>
                      <a:lnTo>
                        <a:pt x="188100" y="486620"/>
                      </a:lnTo>
                      <a:lnTo>
                        <a:pt x="134807" y="487430"/>
                      </a:lnTo>
                      <a:lnTo>
                        <a:pt x="71323" y="485001"/>
                      </a:lnTo>
                      <a:lnTo>
                        <a:pt x="70542" y="485810"/>
                      </a:lnTo>
                      <a:lnTo>
                        <a:pt x="0" y="485810"/>
                      </a:lnTo>
                      <a:lnTo>
                        <a:pt x="0" y="485810"/>
                      </a:lnTo>
                      <a:lnTo>
                        <a:pt x="43110" y="386217"/>
                      </a:lnTo>
                      <a:lnTo>
                        <a:pt x="41538" y="370834"/>
                      </a:lnTo>
                      <a:lnTo>
                        <a:pt x="64265" y="364357"/>
                      </a:lnTo>
                      <a:lnTo>
                        <a:pt x="84649" y="338449"/>
                      </a:lnTo>
                      <a:lnTo>
                        <a:pt x="126968" y="324685"/>
                      </a:lnTo>
                      <a:lnTo>
                        <a:pt x="129321" y="317399"/>
                      </a:lnTo>
                      <a:lnTo>
                        <a:pt x="138722" y="313351"/>
                      </a:lnTo>
                      <a:lnTo>
                        <a:pt x="148133" y="312541"/>
                      </a:lnTo>
                      <a:lnTo>
                        <a:pt x="145780" y="302016"/>
                      </a:lnTo>
                      <a:lnTo>
                        <a:pt x="161458" y="292300"/>
                      </a:lnTo>
                      <a:lnTo>
                        <a:pt x="159887" y="285004"/>
                      </a:lnTo>
                      <a:lnTo>
                        <a:pt x="163020" y="273669"/>
                      </a:lnTo>
                      <a:lnTo>
                        <a:pt x="197510" y="266383"/>
                      </a:lnTo>
                      <a:lnTo>
                        <a:pt x="307229" y="235617"/>
                      </a:lnTo>
                      <a:lnTo>
                        <a:pt x="308010" y="235617"/>
                      </a:lnTo>
                      <a:lnTo>
                        <a:pt x="315068" y="233998"/>
                      </a:lnTo>
                      <a:lnTo>
                        <a:pt x="330737" y="229140"/>
                      </a:lnTo>
                      <a:lnTo>
                        <a:pt x="450656" y="193517"/>
                      </a:lnTo>
                      <a:lnTo>
                        <a:pt x="441246" y="139262"/>
                      </a:lnTo>
                      <a:lnTo>
                        <a:pt x="431063" y="85827"/>
                      </a:lnTo>
                      <a:lnTo>
                        <a:pt x="422443" y="41295"/>
                      </a:lnTo>
                      <a:lnTo>
                        <a:pt x="417738" y="13766"/>
                      </a:lnTo>
                      <a:lnTo>
                        <a:pt x="484356" y="0"/>
                      </a:lnTo>
                      <a:lnTo>
                        <a:pt x="498462" y="8098"/>
                      </a:lnTo>
                      <a:lnTo>
                        <a:pt x="515703" y="17004"/>
                      </a:lnTo>
                      <a:lnTo>
                        <a:pt x="533733" y="259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6" name="Forma Livre: Forma 1515">
                  <a:extLst>
                    <a:ext uri="{FF2B5EF4-FFF2-40B4-BE49-F238E27FC236}">
                      <a16:creationId xmlns:a16="http://schemas.microsoft.com/office/drawing/2014/main" id="{6B116B8F-7ABD-6C87-1224-7FBB16A98A1E}"/>
                    </a:ext>
                  </a:extLst>
                </p:cNvPr>
                <p:cNvSpPr/>
                <p:nvPr/>
              </p:nvSpPr>
              <p:spPr>
                <a:xfrm>
                  <a:off x="3163891" y="2738020"/>
                  <a:ext cx="1012307" cy="806443"/>
                </a:xfrm>
                <a:custGeom>
                  <a:avLst/>
                  <a:gdLst>
                    <a:gd name="connsiteX0" fmla="*/ 846439 w 1012307"/>
                    <a:gd name="connsiteY0" fmla="*/ 142504 h 806443"/>
                    <a:gd name="connsiteX1" fmla="*/ 841734 w 1012307"/>
                    <a:gd name="connsiteY1" fmla="*/ 162744 h 806443"/>
                    <a:gd name="connsiteX2" fmla="*/ 855059 w 1012307"/>
                    <a:gd name="connsiteY2" fmla="*/ 157886 h 806443"/>
                    <a:gd name="connsiteX3" fmla="*/ 995343 w 1012307"/>
                    <a:gd name="connsiteY3" fmla="*/ 111738 h 806443"/>
                    <a:gd name="connsiteX4" fmla="*/ 985942 w 1012307"/>
                    <a:gd name="connsiteY4" fmla="*/ 125501 h 806443"/>
                    <a:gd name="connsiteX5" fmla="*/ 980456 w 1012307"/>
                    <a:gd name="connsiteY5" fmla="*/ 147361 h 806443"/>
                    <a:gd name="connsiteX6" fmla="*/ 953024 w 1012307"/>
                    <a:gd name="connsiteY6" fmla="*/ 179756 h 806443"/>
                    <a:gd name="connsiteX7" fmla="*/ 951452 w 1012307"/>
                    <a:gd name="connsiteY7" fmla="*/ 187852 h 806443"/>
                    <a:gd name="connsiteX8" fmla="*/ 959291 w 1012307"/>
                    <a:gd name="connsiteY8" fmla="*/ 216999 h 806443"/>
                    <a:gd name="connsiteX9" fmla="*/ 957729 w 1012307"/>
                    <a:gd name="connsiteY9" fmla="*/ 228333 h 806443"/>
                    <a:gd name="connsiteX10" fmla="*/ 956939 w 1012307"/>
                    <a:gd name="connsiteY10" fmla="*/ 233191 h 806443"/>
                    <a:gd name="connsiteX11" fmla="*/ 976541 w 1012307"/>
                    <a:gd name="connsiteY11" fmla="*/ 257480 h 806443"/>
                    <a:gd name="connsiteX12" fmla="*/ 985942 w 1012307"/>
                    <a:gd name="connsiteY12" fmla="*/ 255860 h 806443"/>
                    <a:gd name="connsiteX13" fmla="*/ 995343 w 1012307"/>
                    <a:gd name="connsiteY13" fmla="*/ 262338 h 806443"/>
                    <a:gd name="connsiteX14" fmla="*/ 1004011 w 1012307"/>
                    <a:gd name="connsiteY14" fmla="*/ 258385 h 806443"/>
                    <a:gd name="connsiteX15" fmla="*/ 1012308 w 1012307"/>
                    <a:gd name="connsiteY15" fmla="*/ 278549 h 806443"/>
                    <a:gd name="connsiteX16" fmla="*/ 1011555 w 1012307"/>
                    <a:gd name="connsiteY16" fmla="*/ 351091 h 806443"/>
                    <a:gd name="connsiteX17" fmla="*/ 957843 w 1012307"/>
                    <a:gd name="connsiteY17" fmla="*/ 385086 h 806443"/>
                    <a:gd name="connsiteX18" fmla="*/ 890007 w 1012307"/>
                    <a:gd name="connsiteY18" fmla="*/ 406994 h 806443"/>
                    <a:gd name="connsiteX19" fmla="*/ 912485 w 1012307"/>
                    <a:gd name="connsiteY19" fmla="*/ 439598 h 806443"/>
                    <a:gd name="connsiteX20" fmla="*/ 947033 w 1012307"/>
                    <a:gd name="connsiteY20" fmla="*/ 475364 h 806443"/>
                    <a:gd name="connsiteX21" fmla="*/ 960653 w 1012307"/>
                    <a:gd name="connsiteY21" fmla="*/ 492090 h 806443"/>
                    <a:gd name="connsiteX22" fmla="*/ 951452 w 1012307"/>
                    <a:gd name="connsiteY22" fmla="*/ 517388 h 806443"/>
                    <a:gd name="connsiteX23" fmla="*/ 936565 w 1012307"/>
                    <a:gd name="connsiteY23" fmla="*/ 520627 h 806443"/>
                    <a:gd name="connsiteX24" fmla="*/ 920887 w 1012307"/>
                    <a:gd name="connsiteY24" fmla="*/ 509292 h 806443"/>
                    <a:gd name="connsiteX25" fmla="*/ 911485 w 1012307"/>
                    <a:gd name="connsiteY25" fmla="*/ 506863 h 806443"/>
                    <a:gd name="connsiteX26" fmla="*/ 900513 w 1012307"/>
                    <a:gd name="connsiteY26" fmla="*/ 513340 h 806443"/>
                    <a:gd name="connsiteX27" fmla="*/ 879358 w 1012307"/>
                    <a:gd name="connsiteY27" fmla="*/ 506863 h 806443"/>
                    <a:gd name="connsiteX28" fmla="*/ 873871 w 1012307"/>
                    <a:gd name="connsiteY28" fmla="*/ 515769 h 806443"/>
                    <a:gd name="connsiteX29" fmla="*/ 862108 w 1012307"/>
                    <a:gd name="connsiteY29" fmla="*/ 515769 h 806443"/>
                    <a:gd name="connsiteX30" fmla="*/ 840953 w 1012307"/>
                    <a:gd name="connsiteY30" fmla="*/ 523056 h 806443"/>
                    <a:gd name="connsiteX31" fmla="*/ 694392 w 1012307"/>
                    <a:gd name="connsiteY31" fmla="*/ 656653 h 806443"/>
                    <a:gd name="connsiteX32" fmla="*/ 687334 w 1012307"/>
                    <a:gd name="connsiteY32" fmla="*/ 663940 h 806443"/>
                    <a:gd name="connsiteX33" fmla="*/ 687334 w 1012307"/>
                    <a:gd name="connsiteY33" fmla="*/ 689039 h 806443"/>
                    <a:gd name="connsiteX34" fmla="*/ 695173 w 1012307"/>
                    <a:gd name="connsiteY34" fmla="*/ 703612 h 806443"/>
                    <a:gd name="connsiteX35" fmla="*/ 706145 w 1012307"/>
                    <a:gd name="connsiteY35" fmla="*/ 710089 h 806443"/>
                    <a:gd name="connsiteX36" fmla="*/ 710070 w 1012307"/>
                    <a:gd name="connsiteY36" fmla="*/ 724672 h 806443"/>
                    <a:gd name="connsiteX37" fmla="*/ 700659 w 1012307"/>
                    <a:gd name="connsiteY37" fmla="*/ 742483 h 806443"/>
                    <a:gd name="connsiteX38" fmla="*/ 713985 w 1012307"/>
                    <a:gd name="connsiteY38" fmla="*/ 754628 h 806443"/>
                    <a:gd name="connsiteX39" fmla="*/ 702231 w 1012307"/>
                    <a:gd name="connsiteY39" fmla="*/ 766772 h 806443"/>
                    <a:gd name="connsiteX40" fmla="*/ 706145 w 1012307"/>
                    <a:gd name="connsiteY40" fmla="*/ 787013 h 806443"/>
                    <a:gd name="connsiteX41" fmla="*/ 700659 w 1012307"/>
                    <a:gd name="connsiteY41" fmla="*/ 797538 h 806443"/>
                    <a:gd name="connsiteX42" fmla="*/ 703793 w 1012307"/>
                    <a:gd name="connsiteY42" fmla="*/ 806444 h 806443"/>
                    <a:gd name="connsiteX43" fmla="*/ 695173 w 1012307"/>
                    <a:gd name="connsiteY43" fmla="*/ 800776 h 806443"/>
                    <a:gd name="connsiteX44" fmla="*/ 694392 w 1012307"/>
                    <a:gd name="connsiteY44" fmla="*/ 784584 h 806443"/>
                    <a:gd name="connsiteX45" fmla="*/ 681847 w 1012307"/>
                    <a:gd name="connsiteY45" fmla="*/ 769201 h 806443"/>
                    <a:gd name="connsiteX46" fmla="*/ 664607 w 1012307"/>
                    <a:gd name="connsiteY46" fmla="*/ 750580 h 806443"/>
                    <a:gd name="connsiteX47" fmla="*/ 648938 w 1012307"/>
                    <a:gd name="connsiteY47" fmla="*/ 742483 h 806443"/>
                    <a:gd name="connsiteX48" fmla="*/ 652853 w 1012307"/>
                    <a:gd name="connsiteY48" fmla="*/ 730339 h 806443"/>
                    <a:gd name="connsiteX49" fmla="*/ 637175 w 1012307"/>
                    <a:gd name="connsiteY49" fmla="*/ 719814 h 806443"/>
                    <a:gd name="connsiteX50" fmla="*/ 631688 w 1012307"/>
                    <a:gd name="connsiteY50" fmla="*/ 698754 h 806443"/>
                    <a:gd name="connsiteX51" fmla="*/ 610534 w 1012307"/>
                    <a:gd name="connsiteY51" fmla="*/ 697135 h 806443"/>
                    <a:gd name="connsiteX52" fmla="*/ 601913 w 1012307"/>
                    <a:gd name="connsiteY52" fmla="*/ 654225 h 806443"/>
                    <a:gd name="connsiteX53" fmla="*/ 591722 w 1012307"/>
                    <a:gd name="connsiteY53" fmla="*/ 654225 h 806443"/>
                    <a:gd name="connsiteX54" fmla="*/ 583883 w 1012307"/>
                    <a:gd name="connsiteY54" fmla="*/ 664750 h 806443"/>
                    <a:gd name="connsiteX55" fmla="*/ 578396 w 1012307"/>
                    <a:gd name="connsiteY55" fmla="*/ 665559 h 806443"/>
                    <a:gd name="connsiteX56" fmla="*/ 568995 w 1012307"/>
                    <a:gd name="connsiteY56" fmla="*/ 647748 h 806443"/>
                    <a:gd name="connsiteX57" fmla="*/ 557241 w 1012307"/>
                    <a:gd name="connsiteY57" fmla="*/ 647748 h 806443"/>
                    <a:gd name="connsiteX58" fmla="*/ 550183 w 1012307"/>
                    <a:gd name="connsiteY58" fmla="*/ 637223 h 806443"/>
                    <a:gd name="connsiteX59" fmla="*/ 534505 w 1012307"/>
                    <a:gd name="connsiteY59" fmla="*/ 639651 h 806443"/>
                    <a:gd name="connsiteX60" fmla="*/ 521189 w 1012307"/>
                    <a:gd name="connsiteY60" fmla="*/ 631555 h 806443"/>
                    <a:gd name="connsiteX61" fmla="*/ 500805 w 1012307"/>
                    <a:gd name="connsiteY61" fmla="*/ 636413 h 806443"/>
                    <a:gd name="connsiteX62" fmla="*/ 487480 w 1012307"/>
                    <a:gd name="connsiteY62" fmla="*/ 633174 h 806443"/>
                    <a:gd name="connsiteX63" fmla="*/ 464753 w 1012307"/>
                    <a:gd name="connsiteY63" fmla="*/ 641271 h 806443"/>
                    <a:gd name="connsiteX64" fmla="*/ 451428 w 1012307"/>
                    <a:gd name="connsiteY64" fmla="*/ 659892 h 806443"/>
                    <a:gd name="connsiteX65" fmla="*/ 435759 w 1012307"/>
                    <a:gd name="connsiteY65" fmla="*/ 674465 h 806443"/>
                    <a:gd name="connsiteX66" fmla="*/ 424786 w 1012307"/>
                    <a:gd name="connsiteY66" fmla="*/ 675275 h 806443"/>
                    <a:gd name="connsiteX67" fmla="*/ 405193 w 1012307"/>
                    <a:gd name="connsiteY67" fmla="*/ 691467 h 806443"/>
                    <a:gd name="connsiteX68" fmla="*/ 366789 w 1012307"/>
                    <a:gd name="connsiteY68" fmla="*/ 684181 h 806443"/>
                    <a:gd name="connsiteX69" fmla="*/ 366789 w 1012307"/>
                    <a:gd name="connsiteY69" fmla="*/ 684181 h 806443"/>
                    <a:gd name="connsiteX70" fmla="*/ 346405 w 1012307"/>
                    <a:gd name="connsiteY70" fmla="*/ 680942 h 806443"/>
                    <a:gd name="connsiteX71" fmla="*/ 323679 w 1012307"/>
                    <a:gd name="connsiteY71" fmla="*/ 698754 h 806443"/>
                    <a:gd name="connsiteX72" fmla="*/ 314277 w 1012307"/>
                    <a:gd name="connsiteY72" fmla="*/ 698754 h 806443"/>
                    <a:gd name="connsiteX73" fmla="*/ 262547 w 1012307"/>
                    <a:gd name="connsiteY73" fmla="*/ 666369 h 806443"/>
                    <a:gd name="connsiteX74" fmla="*/ 250793 w 1012307"/>
                    <a:gd name="connsiteY74" fmla="*/ 670417 h 806443"/>
                    <a:gd name="connsiteX75" fmla="*/ 237468 w 1012307"/>
                    <a:gd name="connsiteY75" fmla="*/ 692277 h 806443"/>
                    <a:gd name="connsiteX76" fmla="*/ 228067 w 1012307"/>
                    <a:gd name="connsiteY76" fmla="*/ 694706 h 806443"/>
                    <a:gd name="connsiteX77" fmla="*/ 209255 w 1012307"/>
                    <a:gd name="connsiteY77" fmla="*/ 680942 h 806443"/>
                    <a:gd name="connsiteX78" fmla="*/ 192014 w 1012307"/>
                    <a:gd name="connsiteY78" fmla="*/ 681752 h 806443"/>
                    <a:gd name="connsiteX79" fmla="*/ 181042 w 1012307"/>
                    <a:gd name="connsiteY79" fmla="*/ 689039 h 806443"/>
                    <a:gd name="connsiteX80" fmla="*/ 157524 w 1012307"/>
                    <a:gd name="connsiteY80" fmla="*/ 690658 h 806443"/>
                    <a:gd name="connsiteX81" fmla="*/ 144990 w 1012307"/>
                    <a:gd name="connsiteY81" fmla="*/ 681752 h 806443"/>
                    <a:gd name="connsiteX82" fmla="*/ 146552 w 1012307"/>
                    <a:gd name="connsiteY82" fmla="*/ 670417 h 806443"/>
                    <a:gd name="connsiteX83" fmla="*/ 139503 w 1012307"/>
                    <a:gd name="connsiteY83" fmla="*/ 659082 h 806443"/>
                    <a:gd name="connsiteX84" fmla="*/ 122263 w 1012307"/>
                    <a:gd name="connsiteY84" fmla="*/ 659082 h 806443"/>
                    <a:gd name="connsiteX85" fmla="*/ 118339 w 1012307"/>
                    <a:gd name="connsiteY85" fmla="*/ 650986 h 806443"/>
                    <a:gd name="connsiteX86" fmla="*/ 150476 w 1012307"/>
                    <a:gd name="connsiteY86" fmla="*/ 643699 h 806443"/>
                    <a:gd name="connsiteX87" fmla="*/ 91697 w 1012307"/>
                    <a:gd name="connsiteY87" fmla="*/ 599980 h 806443"/>
                    <a:gd name="connsiteX88" fmla="*/ 66618 w 1012307"/>
                    <a:gd name="connsiteY88" fmla="*/ 581349 h 806443"/>
                    <a:gd name="connsiteX89" fmla="*/ 0 w 1012307"/>
                    <a:gd name="connsiteY89" fmla="*/ 530342 h 806443"/>
                    <a:gd name="connsiteX90" fmla="*/ 6267 w 1012307"/>
                    <a:gd name="connsiteY90" fmla="*/ 449370 h 806443"/>
                    <a:gd name="connsiteX91" fmla="*/ 14888 w 1012307"/>
                    <a:gd name="connsiteY91" fmla="*/ 387029 h 806443"/>
                    <a:gd name="connsiteX92" fmla="*/ 32128 w 1012307"/>
                    <a:gd name="connsiteY92" fmla="*/ 422653 h 806443"/>
                    <a:gd name="connsiteX93" fmla="*/ 64265 w 1012307"/>
                    <a:gd name="connsiteY93" fmla="*/ 399983 h 806443"/>
                    <a:gd name="connsiteX94" fmla="*/ 86992 w 1012307"/>
                    <a:gd name="connsiteY94" fmla="*/ 398364 h 806443"/>
                    <a:gd name="connsiteX95" fmla="*/ 95612 w 1012307"/>
                    <a:gd name="connsiteY95" fmla="*/ 390268 h 806443"/>
                    <a:gd name="connsiteX96" fmla="*/ 127749 w 1012307"/>
                    <a:gd name="connsiteY96" fmla="*/ 394316 h 806443"/>
                    <a:gd name="connsiteX97" fmla="*/ 144990 w 1012307"/>
                    <a:gd name="connsiteY97" fmla="*/ 386220 h 806443"/>
                    <a:gd name="connsiteX98" fmla="*/ 163801 w 1012307"/>
                    <a:gd name="connsiteY98" fmla="*/ 388649 h 806443"/>
                    <a:gd name="connsiteX99" fmla="*/ 165363 w 1012307"/>
                    <a:gd name="connsiteY99" fmla="*/ 394316 h 806443"/>
                    <a:gd name="connsiteX100" fmla="*/ 174774 w 1012307"/>
                    <a:gd name="connsiteY100" fmla="*/ 409699 h 806443"/>
                    <a:gd name="connsiteX101" fmla="*/ 197501 w 1012307"/>
                    <a:gd name="connsiteY101" fmla="*/ 415366 h 806443"/>
                    <a:gd name="connsiteX102" fmla="*/ 201416 w 1012307"/>
                    <a:gd name="connsiteY102" fmla="*/ 415366 h 806443"/>
                    <a:gd name="connsiteX103" fmla="*/ 209255 w 1012307"/>
                    <a:gd name="connsiteY103" fmla="*/ 409699 h 806443"/>
                    <a:gd name="connsiteX104" fmla="*/ 221009 w 1012307"/>
                    <a:gd name="connsiteY104" fmla="*/ 412937 h 806443"/>
                    <a:gd name="connsiteX105" fmla="*/ 228067 w 1012307"/>
                    <a:gd name="connsiteY105" fmla="*/ 406460 h 806443"/>
                    <a:gd name="connsiteX106" fmla="*/ 242173 w 1012307"/>
                    <a:gd name="connsiteY106" fmla="*/ 410508 h 806443"/>
                    <a:gd name="connsiteX107" fmla="*/ 246088 w 1012307"/>
                    <a:gd name="connsiteY107" fmla="*/ 416985 h 806443"/>
                    <a:gd name="connsiteX108" fmla="*/ 257061 w 1012307"/>
                    <a:gd name="connsiteY108" fmla="*/ 413747 h 806443"/>
                    <a:gd name="connsiteX109" fmla="*/ 268824 w 1012307"/>
                    <a:gd name="connsiteY109" fmla="*/ 422653 h 806443"/>
                    <a:gd name="connsiteX110" fmla="*/ 260985 w 1012307"/>
                    <a:gd name="connsiteY110" fmla="*/ 429939 h 806443"/>
                    <a:gd name="connsiteX111" fmla="*/ 260985 w 1012307"/>
                    <a:gd name="connsiteY111" fmla="*/ 443703 h 806443"/>
                    <a:gd name="connsiteX112" fmla="*/ 275873 w 1012307"/>
                    <a:gd name="connsiteY112" fmla="*/ 446942 h 806443"/>
                    <a:gd name="connsiteX113" fmla="*/ 274301 w 1012307"/>
                    <a:gd name="connsiteY113" fmla="*/ 459095 h 806443"/>
                    <a:gd name="connsiteX114" fmla="*/ 283712 w 1012307"/>
                    <a:gd name="connsiteY114" fmla="*/ 466382 h 806443"/>
                    <a:gd name="connsiteX115" fmla="*/ 290760 w 1012307"/>
                    <a:gd name="connsiteY115" fmla="*/ 462334 h 806443"/>
                    <a:gd name="connsiteX116" fmla="*/ 302524 w 1012307"/>
                    <a:gd name="connsiteY116" fmla="*/ 479336 h 806443"/>
                    <a:gd name="connsiteX117" fmla="*/ 308010 w 1012307"/>
                    <a:gd name="connsiteY117" fmla="*/ 478527 h 806443"/>
                    <a:gd name="connsiteX118" fmla="*/ 312706 w 1012307"/>
                    <a:gd name="connsiteY118" fmla="*/ 475288 h 806443"/>
                    <a:gd name="connsiteX119" fmla="*/ 325250 w 1012307"/>
                    <a:gd name="connsiteY119" fmla="*/ 490671 h 806443"/>
                    <a:gd name="connsiteX120" fmla="*/ 333089 w 1012307"/>
                    <a:gd name="connsiteY120" fmla="*/ 485813 h 806443"/>
                    <a:gd name="connsiteX121" fmla="*/ 344843 w 1012307"/>
                    <a:gd name="connsiteY121" fmla="*/ 485813 h 806443"/>
                    <a:gd name="connsiteX122" fmla="*/ 347977 w 1012307"/>
                    <a:gd name="connsiteY122" fmla="*/ 481765 h 806443"/>
                    <a:gd name="connsiteX123" fmla="*/ 357378 w 1012307"/>
                    <a:gd name="connsiteY123" fmla="*/ 485003 h 806443"/>
                    <a:gd name="connsiteX124" fmla="*/ 367570 w 1012307"/>
                    <a:gd name="connsiteY124" fmla="*/ 472859 h 806443"/>
                    <a:gd name="connsiteX125" fmla="*/ 373056 w 1012307"/>
                    <a:gd name="connsiteY125" fmla="*/ 481765 h 806443"/>
                    <a:gd name="connsiteX126" fmla="*/ 380114 w 1012307"/>
                    <a:gd name="connsiteY126" fmla="*/ 482575 h 806443"/>
                    <a:gd name="connsiteX127" fmla="*/ 382457 w 1012307"/>
                    <a:gd name="connsiteY127" fmla="*/ 476907 h 806443"/>
                    <a:gd name="connsiteX128" fmla="*/ 394221 w 1012307"/>
                    <a:gd name="connsiteY128" fmla="*/ 477717 h 806443"/>
                    <a:gd name="connsiteX129" fmla="*/ 393430 w 1012307"/>
                    <a:gd name="connsiteY129" fmla="*/ 472859 h 806443"/>
                    <a:gd name="connsiteX130" fmla="*/ 384029 w 1012307"/>
                    <a:gd name="connsiteY130" fmla="*/ 469621 h 806443"/>
                    <a:gd name="connsiteX131" fmla="*/ 378543 w 1012307"/>
                    <a:gd name="connsiteY131" fmla="*/ 444513 h 806443"/>
                    <a:gd name="connsiteX132" fmla="*/ 371485 w 1012307"/>
                    <a:gd name="connsiteY132" fmla="*/ 451799 h 806443"/>
                    <a:gd name="connsiteX133" fmla="*/ 369141 w 1012307"/>
                    <a:gd name="connsiteY133" fmla="*/ 445322 h 806443"/>
                    <a:gd name="connsiteX134" fmla="*/ 362083 w 1012307"/>
                    <a:gd name="connsiteY134" fmla="*/ 442893 h 806443"/>
                    <a:gd name="connsiteX135" fmla="*/ 361302 w 1012307"/>
                    <a:gd name="connsiteY135" fmla="*/ 435607 h 806443"/>
                    <a:gd name="connsiteX136" fmla="*/ 355816 w 1012307"/>
                    <a:gd name="connsiteY136" fmla="*/ 434797 h 806443"/>
                    <a:gd name="connsiteX137" fmla="*/ 358169 w 1012307"/>
                    <a:gd name="connsiteY137" fmla="*/ 420224 h 806443"/>
                    <a:gd name="connsiteX138" fmla="*/ 344843 w 1012307"/>
                    <a:gd name="connsiteY138" fmla="*/ 399983 h 806443"/>
                    <a:gd name="connsiteX139" fmla="*/ 346405 w 1012307"/>
                    <a:gd name="connsiteY139" fmla="*/ 383791 h 806443"/>
                    <a:gd name="connsiteX140" fmla="*/ 342490 w 1012307"/>
                    <a:gd name="connsiteY140" fmla="*/ 377314 h 806443"/>
                    <a:gd name="connsiteX141" fmla="*/ 346405 w 1012307"/>
                    <a:gd name="connsiteY141" fmla="*/ 368408 h 806443"/>
                    <a:gd name="connsiteX142" fmla="*/ 460839 w 1012307"/>
                    <a:gd name="connsiteY142" fmla="*/ 218618 h 806443"/>
                    <a:gd name="connsiteX143" fmla="*/ 462401 w 1012307"/>
                    <a:gd name="connsiteY143" fmla="*/ 218618 h 806443"/>
                    <a:gd name="connsiteX144" fmla="*/ 502377 w 1012307"/>
                    <a:gd name="connsiteY144" fmla="*/ 165173 h 806443"/>
                    <a:gd name="connsiteX145" fmla="*/ 536858 w 1012307"/>
                    <a:gd name="connsiteY145" fmla="*/ 119024 h 806443"/>
                    <a:gd name="connsiteX146" fmla="*/ 583883 w 1012307"/>
                    <a:gd name="connsiteY146" fmla="*/ 58303 h 806443"/>
                    <a:gd name="connsiteX147" fmla="*/ 672446 w 1012307"/>
                    <a:gd name="connsiteY147" fmla="*/ 37243 h 806443"/>
                    <a:gd name="connsiteX148" fmla="*/ 764924 w 1012307"/>
                    <a:gd name="connsiteY148" fmla="*/ 17002 h 806443"/>
                    <a:gd name="connsiteX149" fmla="*/ 835466 w 1012307"/>
                    <a:gd name="connsiteY149" fmla="*/ 0 h 806443"/>
                    <a:gd name="connsiteX150" fmla="*/ 846439 w 1012307"/>
                    <a:gd name="connsiteY150" fmla="*/ 7287 h 806443"/>
                    <a:gd name="connsiteX151" fmla="*/ 837028 w 1012307"/>
                    <a:gd name="connsiteY151" fmla="*/ 13764 h 806443"/>
                    <a:gd name="connsiteX152" fmla="*/ 837819 w 1012307"/>
                    <a:gd name="connsiteY152" fmla="*/ 35623 h 806443"/>
                    <a:gd name="connsiteX153" fmla="*/ 844868 w 1012307"/>
                    <a:gd name="connsiteY153" fmla="*/ 44529 h 806443"/>
                    <a:gd name="connsiteX154" fmla="*/ 852707 w 1012307"/>
                    <a:gd name="connsiteY154" fmla="*/ 46149 h 806443"/>
                    <a:gd name="connsiteX155" fmla="*/ 856621 w 1012307"/>
                    <a:gd name="connsiteY155" fmla="*/ 55874 h 806443"/>
                    <a:gd name="connsiteX156" fmla="*/ 855059 w 1012307"/>
                    <a:gd name="connsiteY156" fmla="*/ 76114 h 806443"/>
                    <a:gd name="connsiteX157" fmla="*/ 829980 w 1012307"/>
                    <a:gd name="connsiteY157" fmla="*/ 91497 h 806443"/>
                    <a:gd name="connsiteX158" fmla="*/ 844868 w 1012307"/>
                    <a:gd name="connsiteY158" fmla="*/ 110928 h 806443"/>
                    <a:gd name="connsiteX159" fmla="*/ 837819 w 1012307"/>
                    <a:gd name="connsiteY159" fmla="*/ 118215 h 806443"/>
                    <a:gd name="connsiteX160" fmla="*/ 841734 w 1012307"/>
                    <a:gd name="connsiteY160" fmla="*/ 128740 h 806443"/>
                    <a:gd name="connsiteX161" fmla="*/ 837819 w 1012307"/>
                    <a:gd name="connsiteY161" fmla="*/ 135217 h 806443"/>
                    <a:gd name="connsiteX162" fmla="*/ 846439 w 1012307"/>
                    <a:gd name="connsiteY162" fmla="*/ 142504 h 80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</a:cxnLst>
                  <a:rect l="l" t="t" r="r" b="b"/>
                  <a:pathLst>
                    <a:path w="1012307" h="806443">
                      <a:moveTo>
                        <a:pt x="846439" y="142504"/>
                      </a:moveTo>
                      <a:lnTo>
                        <a:pt x="841734" y="162744"/>
                      </a:lnTo>
                      <a:lnTo>
                        <a:pt x="855059" y="157886"/>
                      </a:lnTo>
                      <a:lnTo>
                        <a:pt x="995343" y="111738"/>
                      </a:lnTo>
                      <a:lnTo>
                        <a:pt x="985942" y="125501"/>
                      </a:lnTo>
                      <a:lnTo>
                        <a:pt x="980456" y="147361"/>
                      </a:lnTo>
                      <a:lnTo>
                        <a:pt x="953024" y="179756"/>
                      </a:lnTo>
                      <a:lnTo>
                        <a:pt x="951452" y="187852"/>
                      </a:lnTo>
                      <a:lnTo>
                        <a:pt x="959291" y="216999"/>
                      </a:lnTo>
                      <a:lnTo>
                        <a:pt x="957729" y="228333"/>
                      </a:lnTo>
                      <a:lnTo>
                        <a:pt x="956939" y="233191"/>
                      </a:lnTo>
                      <a:lnTo>
                        <a:pt x="976541" y="257480"/>
                      </a:lnTo>
                      <a:lnTo>
                        <a:pt x="985942" y="255860"/>
                      </a:lnTo>
                      <a:lnTo>
                        <a:pt x="995343" y="262338"/>
                      </a:lnTo>
                      <a:lnTo>
                        <a:pt x="1004011" y="258385"/>
                      </a:lnTo>
                      <a:lnTo>
                        <a:pt x="1012308" y="278549"/>
                      </a:lnTo>
                      <a:lnTo>
                        <a:pt x="1011555" y="351091"/>
                      </a:lnTo>
                      <a:lnTo>
                        <a:pt x="957843" y="385086"/>
                      </a:lnTo>
                      <a:lnTo>
                        <a:pt x="890007" y="406994"/>
                      </a:lnTo>
                      <a:lnTo>
                        <a:pt x="912485" y="439598"/>
                      </a:lnTo>
                      <a:lnTo>
                        <a:pt x="947033" y="475364"/>
                      </a:lnTo>
                      <a:lnTo>
                        <a:pt x="960653" y="492090"/>
                      </a:lnTo>
                      <a:lnTo>
                        <a:pt x="951452" y="517388"/>
                      </a:lnTo>
                      <a:lnTo>
                        <a:pt x="936565" y="520627"/>
                      </a:lnTo>
                      <a:lnTo>
                        <a:pt x="920887" y="509292"/>
                      </a:lnTo>
                      <a:lnTo>
                        <a:pt x="911485" y="506863"/>
                      </a:lnTo>
                      <a:lnTo>
                        <a:pt x="900513" y="513340"/>
                      </a:lnTo>
                      <a:lnTo>
                        <a:pt x="879358" y="506863"/>
                      </a:lnTo>
                      <a:lnTo>
                        <a:pt x="873871" y="515769"/>
                      </a:lnTo>
                      <a:lnTo>
                        <a:pt x="862108" y="515769"/>
                      </a:lnTo>
                      <a:lnTo>
                        <a:pt x="840953" y="523056"/>
                      </a:lnTo>
                      <a:lnTo>
                        <a:pt x="694392" y="656653"/>
                      </a:lnTo>
                      <a:lnTo>
                        <a:pt x="687334" y="663940"/>
                      </a:lnTo>
                      <a:lnTo>
                        <a:pt x="687334" y="689039"/>
                      </a:lnTo>
                      <a:lnTo>
                        <a:pt x="695173" y="703612"/>
                      </a:lnTo>
                      <a:lnTo>
                        <a:pt x="706145" y="710089"/>
                      </a:lnTo>
                      <a:lnTo>
                        <a:pt x="710070" y="724672"/>
                      </a:lnTo>
                      <a:lnTo>
                        <a:pt x="700659" y="742483"/>
                      </a:lnTo>
                      <a:lnTo>
                        <a:pt x="713985" y="754628"/>
                      </a:lnTo>
                      <a:lnTo>
                        <a:pt x="702231" y="766772"/>
                      </a:lnTo>
                      <a:lnTo>
                        <a:pt x="706145" y="787013"/>
                      </a:lnTo>
                      <a:lnTo>
                        <a:pt x="700659" y="797538"/>
                      </a:lnTo>
                      <a:lnTo>
                        <a:pt x="703793" y="806444"/>
                      </a:lnTo>
                      <a:lnTo>
                        <a:pt x="695173" y="800776"/>
                      </a:lnTo>
                      <a:lnTo>
                        <a:pt x="694392" y="784584"/>
                      </a:lnTo>
                      <a:lnTo>
                        <a:pt x="681847" y="769201"/>
                      </a:lnTo>
                      <a:lnTo>
                        <a:pt x="664607" y="750580"/>
                      </a:lnTo>
                      <a:lnTo>
                        <a:pt x="648938" y="742483"/>
                      </a:lnTo>
                      <a:lnTo>
                        <a:pt x="652853" y="730339"/>
                      </a:lnTo>
                      <a:lnTo>
                        <a:pt x="637175" y="719814"/>
                      </a:lnTo>
                      <a:lnTo>
                        <a:pt x="631688" y="698754"/>
                      </a:lnTo>
                      <a:lnTo>
                        <a:pt x="610534" y="697135"/>
                      </a:lnTo>
                      <a:lnTo>
                        <a:pt x="601913" y="654225"/>
                      </a:lnTo>
                      <a:lnTo>
                        <a:pt x="591722" y="654225"/>
                      </a:lnTo>
                      <a:lnTo>
                        <a:pt x="583883" y="664750"/>
                      </a:lnTo>
                      <a:lnTo>
                        <a:pt x="578396" y="665559"/>
                      </a:lnTo>
                      <a:lnTo>
                        <a:pt x="568995" y="647748"/>
                      </a:lnTo>
                      <a:lnTo>
                        <a:pt x="557241" y="647748"/>
                      </a:lnTo>
                      <a:lnTo>
                        <a:pt x="550183" y="637223"/>
                      </a:lnTo>
                      <a:lnTo>
                        <a:pt x="534505" y="639651"/>
                      </a:lnTo>
                      <a:lnTo>
                        <a:pt x="521189" y="631555"/>
                      </a:lnTo>
                      <a:lnTo>
                        <a:pt x="500805" y="636413"/>
                      </a:lnTo>
                      <a:lnTo>
                        <a:pt x="487480" y="633174"/>
                      </a:lnTo>
                      <a:lnTo>
                        <a:pt x="464753" y="641271"/>
                      </a:lnTo>
                      <a:lnTo>
                        <a:pt x="451428" y="659892"/>
                      </a:lnTo>
                      <a:lnTo>
                        <a:pt x="435759" y="674465"/>
                      </a:lnTo>
                      <a:lnTo>
                        <a:pt x="424786" y="675275"/>
                      </a:lnTo>
                      <a:lnTo>
                        <a:pt x="405193" y="691467"/>
                      </a:lnTo>
                      <a:lnTo>
                        <a:pt x="366789" y="684181"/>
                      </a:lnTo>
                      <a:lnTo>
                        <a:pt x="366789" y="684181"/>
                      </a:lnTo>
                      <a:lnTo>
                        <a:pt x="346405" y="680942"/>
                      </a:lnTo>
                      <a:lnTo>
                        <a:pt x="323679" y="698754"/>
                      </a:lnTo>
                      <a:lnTo>
                        <a:pt x="314277" y="698754"/>
                      </a:lnTo>
                      <a:lnTo>
                        <a:pt x="262547" y="666369"/>
                      </a:lnTo>
                      <a:lnTo>
                        <a:pt x="250793" y="670417"/>
                      </a:lnTo>
                      <a:lnTo>
                        <a:pt x="237468" y="692277"/>
                      </a:lnTo>
                      <a:lnTo>
                        <a:pt x="228067" y="694706"/>
                      </a:lnTo>
                      <a:lnTo>
                        <a:pt x="209255" y="680942"/>
                      </a:lnTo>
                      <a:lnTo>
                        <a:pt x="192014" y="681752"/>
                      </a:lnTo>
                      <a:lnTo>
                        <a:pt x="181042" y="689039"/>
                      </a:lnTo>
                      <a:lnTo>
                        <a:pt x="157524" y="690658"/>
                      </a:lnTo>
                      <a:lnTo>
                        <a:pt x="144990" y="681752"/>
                      </a:lnTo>
                      <a:lnTo>
                        <a:pt x="146552" y="670417"/>
                      </a:lnTo>
                      <a:lnTo>
                        <a:pt x="139503" y="659082"/>
                      </a:lnTo>
                      <a:lnTo>
                        <a:pt x="122263" y="659082"/>
                      </a:lnTo>
                      <a:lnTo>
                        <a:pt x="118339" y="650986"/>
                      </a:lnTo>
                      <a:lnTo>
                        <a:pt x="150476" y="643699"/>
                      </a:lnTo>
                      <a:lnTo>
                        <a:pt x="91697" y="599980"/>
                      </a:lnTo>
                      <a:lnTo>
                        <a:pt x="66618" y="581349"/>
                      </a:lnTo>
                      <a:lnTo>
                        <a:pt x="0" y="530342"/>
                      </a:lnTo>
                      <a:lnTo>
                        <a:pt x="6267" y="449370"/>
                      </a:lnTo>
                      <a:lnTo>
                        <a:pt x="14888" y="387029"/>
                      </a:lnTo>
                      <a:lnTo>
                        <a:pt x="32128" y="422653"/>
                      </a:lnTo>
                      <a:lnTo>
                        <a:pt x="64265" y="399983"/>
                      </a:lnTo>
                      <a:lnTo>
                        <a:pt x="86992" y="398364"/>
                      </a:lnTo>
                      <a:lnTo>
                        <a:pt x="95612" y="390268"/>
                      </a:lnTo>
                      <a:lnTo>
                        <a:pt x="127749" y="394316"/>
                      </a:lnTo>
                      <a:lnTo>
                        <a:pt x="144990" y="386220"/>
                      </a:lnTo>
                      <a:lnTo>
                        <a:pt x="163801" y="388649"/>
                      </a:lnTo>
                      <a:lnTo>
                        <a:pt x="165363" y="394316"/>
                      </a:lnTo>
                      <a:lnTo>
                        <a:pt x="174774" y="409699"/>
                      </a:lnTo>
                      <a:lnTo>
                        <a:pt x="197501" y="415366"/>
                      </a:lnTo>
                      <a:lnTo>
                        <a:pt x="201416" y="415366"/>
                      </a:lnTo>
                      <a:lnTo>
                        <a:pt x="209255" y="409699"/>
                      </a:lnTo>
                      <a:lnTo>
                        <a:pt x="221009" y="412937"/>
                      </a:lnTo>
                      <a:lnTo>
                        <a:pt x="228067" y="406460"/>
                      </a:lnTo>
                      <a:lnTo>
                        <a:pt x="242173" y="410508"/>
                      </a:lnTo>
                      <a:lnTo>
                        <a:pt x="246088" y="416985"/>
                      </a:lnTo>
                      <a:lnTo>
                        <a:pt x="257061" y="413747"/>
                      </a:lnTo>
                      <a:lnTo>
                        <a:pt x="268824" y="422653"/>
                      </a:lnTo>
                      <a:lnTo>
                        <a:pt x="260985" y="429939"/>
                      </a:lnTo>
                      <a:lnTo>
                        <a:pt x="260985" y="443703"/>
                      </a:lnTo>
                      <a:lnTo>
                        <a:pt x="275873" y="446942"/>
                      </a:lnTo>
                      <a:lnTo>
                        <a:pt x="274301" y="459095"/>
                      </a:lnTo>
                      <a:lnTo>
                        <a:pt x="283712" y="466382"/>
                      </a:lnTo>
                      <a:lnTo>
                        <a:pt x="290760" y="462334"/>
                      </a:lnTo>
                      <a:lnTo>
                        <a:pt x="302524" y="479336"/>
                      </a:lnTo>
                      <a:lnTo>
                        <a:pt x="308010" y="478527"/>
                      </a:lnTo>
                      <a:lnTo>
                        <a:pt x="312706" y="475288"/>
                      </a:lnTo>
                      <a:lnTo>
                        <a:pt x="325250" y="490671"/>
                      </a:lnTo>
                      <a:lnTo>
                        <a:pt x="333089" y="485813"/>
                      </a:lnTo>
                      <a:lnTo>
                        <a:pt x="344843" y="485813"/>
                      </a:lnTo>
                      <a:lnTo>
                        <a:pt x="347977" y="481765"/>
                      </a:lnTo>
                      <a:lnTo>
                        <a:pt x="357378" y="485003"/>
                      </a:lnTo>
                      <a:lnTo>
                        <a:pt x="367570" y="472859"/>
                      </a:lnTo>
                      <a:lnTo>
                        <a:pt x="373056" y="481765"/>
                      </a:lnTo>
                      <a:lnTo>
                        <a:pt x="380114" y="482575"/>
                      </a:lnTo>
                      <a:lnTo>
                        <a:pt x="382457" y="476907"/>
                      </a:lnTo>
                      <a:lnTo>
                        <a:pt x="394221" y="477717"/>
                      </a:lnTo>
                      <a:lnTo>
                        <a:pt x="393430" y="472859"/>
                      </a:lnTo>
                      <a:lnTo>
                        <a:pt x="384029" y="469621"/>
                      </a:lnTo>
                      <a:lnTo>
                        <a:pt x="378543" y="444513"/>
                      </a:lnTo>
                      <a:lnTo>
                        <a:pt x="371485" y="451799"/>
                      </a:lnTo>
                      <a:lnTo>
                        <a:pt x="369141" y="445322"/>
                      </a:lnTo>
                      <a:lnTo>
                        <a:pt x="362083" y="442893"/>
                      </a:lnTo>
                      <a:lnTo>
                        <a:pt x="361302" y="435607"/>
                      </a:lnTo>
                      <a:lnTo>
                        <a:pt x="355816" y="434797"/>
                      </a:lnTo>
                      <a:lnTo>
                        <a:pt x="358169" y="420224"/>
                      </a:lnTo>
                      <a:lnTo>
                        <a:pt x="344843" y="399983"/>
                      </a:lnTo>
                      <a:lnTo>
                        <a:pt x="346405" y="383791"/>
                      </a:lnTo>
                      <a:lnTo>
                        <a:pt x="342490" y="377314"/>
                      </a:lnTo>
                      <a:lnTo>
                        <a:pt x="346405" y="368408"/>
                      </a:lnTo>
                      <a:lnTo>
                        <a:pt x="460839" y="218618"/>
                      </a:lnTo>
                      <a:lnTo>
                        <a:pt x="462401" y="218618"/>
                      </a:lnTo>
                      <a:lnTo>
                        <a:pt x="502377" y="165173"/>
                      </a:lnTo>
                      <a:lnTo>
                        <a:pt x="536858" y="119024"/>
                      </a:lnTo>
                      <a:lnTo>
                        <a:pt x="583883" y="58303"/>
                      </a:lnTo>
                      <a:lnTo>
                        <a:pt x="672446" y="37243"/>
                      </a:lnTo>
                      <a:lnTo>
                        <a:pt x="764924" y="17002"/>
                      </a:lnTo>
                      <a:lnTo>
                        <a:pt x="835466" y="0"/>
                      </a:lnTo>
                      <a:lnTo>
                        <a:pt x="846439" y="7287"/>
                      </a:lnTo>
                      <a:lnTo>
                        <a:pt x="837028" y="13764"/>
                      </a:lnTo>
                      <a:lnTo>
                        <a:pt x="837819" y="35623"/>
                      </a:lnTo>
                      <a:lnTo>
                        <a:pt x="844868" y="44529"/>
                      </a:lnTo>
                      <a:lnTo>
                        <a:pt x="852707" y="46149"/>
                      </a:lnTo>
                      <a:lnTo>
                        <a:pt x="856621" y="55874"/>
                      </a:lnTo>
                      <a:lnTo>
                        <a:pt x="855059" y="76114"/>
                      </a:lnTo>
                      <a:lnTo>
                        <a:pt x="829980" y="91497"/>
                      </a:lnTo>
                      <a:lnTo>
                        <a:pt x="844868" y="110928"/>
                      </a:lnTo>
                      <a:lnTo>
                        <a:pt x="837819" y="118215"/>
                      </a:lnTo>
                      <a:lnTo>
                        <a:pt x="841734" y="128740"/>
                      </a:lnTo>
                      <a:lnTo>
                        <a:pt x="837819" y="135217"/>
                      </a:lnTo>
                      <a:lnTo>
                        <a:pt x="846439" y="1425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7" name="Forma Livre: Forma 1516">
                  <a:extLst>
                    <a:ext uri="{FF2B5EF4-FFF2-40B4-BE49-F238E27FC236}">
                      <a16:creationId xmlns:a16="http://schemas.microsoft.com/office/drawing/2014/main" id="{154BFFA5-3ED0-AA66-A9EF-44DFE7B408FE}"/>
                    </a:ext>
                  </a:extLst>
                </p:cNvPr>
                <p:cNvSpPr/>
                <p:nvPr/>
              </p:nvSpPr>
              <p:spPr>
                <a:xfrm>
                  <a:off x="2819038" y="2995500"/>
                  <a:ext cx="495328" cy="635603"/>
                </a:xfrm>
                <a:custGeom>
                  <a:avLst/>
                  <a:gdLst>
                    <a:gd name="connsiteX0" fmla="*/ 207693 w 495328"/>
                    <a:gd name="connsiteY0" fmla="*/ 6477 h 635603"/>
                    <a:gd name="connsiteX1" fmla="*/ 226504 w 495328"/>
                    <a:gd name="connsiteY1" fmla="*/ 13764 h 635603"/>
                    <a:gd name="connsiteX2" fmla="*/ 250012 w 495328"/>
                    <a:gd name="connsiteY2" fmla="*/ 9715 h 635603"/>
                    <a:gd name="connsiteX3" fmla="*/ 266471 w 495328"/>
                    <a:gd name="connsiteY3" fmla="*/ 0 h 635603"/>
                    <a:gd name="connsiteX4" fmla="*/ 287636 w 495328"/>
                    <a:gd name="connsiteY4" fmla="*/ 28337 h 635603"/>
                    <a:gd name="connsiteX5" fmla="*/ 297828 w 495328"/>
                    <a:gd name="connsiteY5" fmla="*/ 24289 h 635603"/>
                    <a:gd name="connsiteX6" fmla="*/ 308791 w 495328"/>
                    <a:gd name="connsiteY6" fmla="*/ 28337 h 635603"/>
                    <a:gd name="connsiteX7" fmla="*/ 314277 w 495328"/>
                    <a:gd name="connsiteY7" fmla="*/ 24289 h 635603"/>
                    <a:gd name="connsiteX8" fmla="*/ 319764 w 495328"/>
                    <a:gd name="connsiteY8" fmla="*/ 31575 h 635603"/>
                    <a:gd name="connsiteX9" fmla="*/ 319764 w 495328"/>
                    <a:gd name="connsiteY9" fmla="*/ 32385 h 635603"/>
                    <a:gd name="connsiteX10" fmla="*/ 323688 w 495328"/>
                    <a:gd name="connsiteY10" fmla="*/ 36433 h 635603"/>
                    <a:gd name="connsiteX11" fmla="*/ 315849 w 495328"/>
                    <a:gd name="connsiteY11" fmla="*/ 42910 h 635603"/>
                    <a:gd name="connsiteX12" fmla="*/ 306448 w 495328"/>
                    <a:gd name="connsiteY12" fmla="*/ 71256 h 635603"/>
                    <a:gd name="connsiteX13" fmla="*/ 291551 w 495328"/>
                    <a:gd name="connsiteY13" fmla="*/ 85830 h 635603"/>
                    <a:gd name="connsiteX14" fmla="*/ 289198 w 495328"/>
                    <a:gd name="connsiteY14" fmla="*/ 95545 h 635603"/>
                    <a:gd name="connsiteX15" fmla="*/ 278225 w 495328"/>
                    <a:gd name="connsiteY15" fmla="*/ 99593 h 635603"/>
                    <a:gd name="connsiteX16" fmla="*/ 268824 w 495328"/>
                    <a:gd name="connsiteY16" fmla="*/ 118215 h 635603"/>
                    <a:gd name="connsiteX17" fmla="*/ 275882 w 495328"/>
                    <a:gd name="connsiteY17" fmla="*/ 133598 h 635603"/>
                    <a:gd name="connsiteX18" fmla="*/ 293903 w 495328"/>
                    <a:gd name="connsiteY18" fmla="*/ 143313 h 635603"/>
                    <a:gd name="connsiteX19" fmla="*/ 299390 w 495328"/>
                    <a:gd name="connsiteY19" fmla="*/ 154648 h 635603"/>
                    <a:gd name="connsiteX20" fmla="*/ 306448 w 495328"/>
                    <a:gd name="connsiteY20" fmla="*/ 191900 h 635603"/>
                    <a:gd name="connsiteX21" fmla="*/ 351120 w 495328"/>
                    <a:gd name="connsiteY21" fmla="*/ 191900 h 635603"/>
                    <a:gd name="connsiteX22" fmla="*/ 344843 w 495328"/>
                    <a:gd name="connsiteY22" fmla="*/ 272863 h 635603"/>
                    <a:gd name="connsiteX23" fmla="*/ 411461 w 495328"/>
                    <a:gd name="connsiteY23" fmla="*/ 323879 h 635603"/>
                    <a:gd name="connsiteX24" fmla="*/ 436550 w 495328"/>
                    <a:gd name="connsiteY24" fmla="*/ 342500 h 635603"/>
                    <a:gd name="connsiteX25" fmla="*/ 495329 w 495328"/>
                    <a:gd name="connsiteY25" fmla="*/ 386220 h 635603"/>
                    <a:gd name="connsiteX26" fmla="*/ 463191 w 495328"/>
                    <a:gd name="connsiteY26" fmla="*/ 393506 h 635603"/>
                    <a:gd name="connsiteX27" fmla="*/ 467116 w 495328"/>
                    <a:gd name="connsiteY27" fmla="*/ 401603 h 635603"/>
                    <a:gd name="connsiteX28" fmla="*/ 432625 w 495328"/>
                    <a:gd name="connsiteY28" fmla="*/ 417795 h 635603"/>
                    <a:gd name="connsiteX29" fmla="*/ 424786 w 495328"/>
                    <a:gd name="connsiteY29" fmla="*/ 450990 h 635603"/>
                    <a:gd name="connsiteX30" fmla="*/ 409118 w 495328"/>
                    <a:gd name="connsiteY30" fmla="*/ 481765 h 635603"/>
                    <a:gd name="connsiteX31" fmla="*/ 398145 w 495328"/>
                    <a:gd name="connsiteY31" fmla="*/ 480955 h 635603"/>
                    <a:gd name="connsiteX32" fmla="*/ 392659 w 495328"/>
                    <a:gd name="connsiteY32" fmla="*/ 493909 h 635603"/>
                    <a:gd name="connsiteX33" fmla="*/ 383248 w 495328"/>
                    <a:gd name="connsiteY33" fmla="*/ 502006 h 635603"/>
                    <a:gd name="connsiteX34" fmla="*/ 369932 w 495328"/>
                    <a:gd name="connsiteY34" fmla="*/ 499577 h 635603"/>
                    <a:gd name="connsiteX35" fmla="*/ 348767 w 495328"/>
                    <a:gd name="connsiteY35" fmla="*/ 556250 h 635603"/>
                    <a:gd name="connsiteX36" fmla="*/ 356606 w 495328"/>
                    <a:gd name="connsiteY36" fmla="*/ 593503 h 635603"/>
                    <a:gd name="connsiteX37" fmla="*/ 350330 w 495328"/>
                    <a:gd name="connsiteY37" fmla="*/ 627507 h 635603"/>
                    <a:gd name="connsiteX38" fmla="*/ 326041 w 495328"/>
                    <a:gd name="connsiteY38" fmla="*/ 614553 h 635603"/>
                    <a:gd name="connsiteX39" fmla="*/ 302524 w 495328"/>
                    <a:gd name="connsiteY39" fmla="*/ 617792 h 635603"/>
                    <a:gd name="connsiteX40" fmla="*/ 287636 w 495328"/>
                    <a:gd name="connsiteY40" fmla="*/ 625888 h 635603"/>
                    <a:gd name="connsiteX41" fmla="*/ 272739 w 495328"/>
                    <a:gd name="connsiteY41" fmla="*/ 617792 h 635603"/>
                    <a:gd name="connsiteX42" fmla="*/ 268824 w 495328"/>
                    <a:gd name="connsiteY42" fmla="*/ 604838 h 635603"/>
                    <a:gd name="connsiteX43" fmla="*/ 257070 w 495328"/>
                    <a:gd name="connsiteY43" fmla="*/ 611314 h 635603"/>
                    <a:gd name="connsiteX44" fmla="*/ 255499 w 495328"/>
                    <a:gd name="connsiteY44" fmla="*/ 616172 h 635603"/>
                    <a:gd name="connsiteX45" fmla="*/ 247660 w 495328"/>
                    <a:gd name="connsiteY45" fmla="*/ 622649 h 635603"/>
                    <a:gd name="connsiteX46" fmla="*/ 228857 w 495328"/>
                    <a:gd name="connsiteY46" fmla="*/ 620220 h 635603"/>
                    <a:gd name="connsiteX47" fmla="*/ 226504 w 495328"/>
                    <a:gd name="connsiteY47" fmla="*/ 608886 h 635603"/>
                    <a:gd name="connsiteX48" fmla="*/ 213179 w 495328"/>
                    <a:gd name="connsiteY48" fmla="*/ 611314 h 635603"/>
                    <a:gd name="connsiteX49" fmla="*/ 213179 w 495328"/>
                    <a:gd name="connsiteY49" fmla="*/ 619411 h 635603"/>
                    <a:gd name="connsiteX50" fmla="*/ 205340 w 495328"/>
                    <a:gd name="connsiteY50" fmla="*/ 627507 h 635603"/>
                    <a:gd name="connsiteX51" fmla="*/ 187319 w 495328"/>
                    <a:gd name="connsiteY51" fmla="*/ 631555 h 635603"/>
                    <a:gd name="connsiteX52" fmla="*/ 177127 w 495328"/>
                    <a:gd name="connsiteY52" fmla="*/ 627507 h 635603"/>
                    <a:gd name="connsiteX53" fmla="*/ 167726 w 495328"/>
                    <a:gd name="connsiteY53" fmla="*/ 635603 h 635603"/>
                    <a:gd name="connsiteX54" fmla="*/ 158315 w 495328"/>
                    <a:gd name="connsiteY54" fmla="*/ 633984 h 635603"/>
                    <a:gd name="connsiteX55" fmla="*/ 143427 w 495328"/>
                    <a:gd name="connsiteY55" fmla="*/ 621840 h 635603"/>
                    <a:gd name="connsiteX56" fmla="*/ 134017 w 495328"/>
                    <a:gd name="connsiteY56" fmla="*/ 604028 h 635603"/>
                    <a:gd name="connsiteX57" fmla="*/ 139503 w 495328"/>
                    <a:gd name="connsiteY57" fmla="*/ 595932 h 635603"/>
                    <a:gd name="connsiteX58" fmla="*/ 135588 w 495328"/>
                    <a:gd name="connsiteY58" fmla="*/ 585397 h 635603"/>
                    <a:gd name="connsiteX59" fmla="*/ 141075 w 495328"/>
                    <a:gd name="connsiteY59" fmla="*/ 564347 h 635603"/>
                    <a:gd name="connsiteX60" fmla="*/ 133236 w 495328"/>
                    <a:gd name="connsiteY60" fmla="*/ 559489 h 635603"/>
                    <a:gd name="connsiteX61" fmla="*/ 133236 w 495328"/>
                    <a:gd name="connsiteY61" fmla="*/ 538439 h 635603"/>
                    <a:gd name="connsiteX62" fmla="*/ 122263 w 495328"/>
                    <a:gd name="connsiteY62" fmla="*/ 523865 h 635603"/>
                    <a:gd name="connsiteX63" fmla="*/ 124616 w 495328"/>
                    <a:gd name="connsiteY63" fmla="*/ 517388 h 635603"/>
                    <a:gd name="connsiteX64" fmla="*/ 111290 w 495328"/>
                    <a:gd name="connsiteY64" fmla="*/ 512531 h 635603"/>
                    <a:gd name="connsiteX65" fmla="*/ 103451 w 495328"/>
                    <a:gd name="connsiteY65" fmla="*/ 502815 h 635603"/>
                    <a:gd name="connsiteX66" fmla="*/ 103451 w 495328"/>
                    <a:gd name="connsiteY66" fmla="*/ 492290 h 635603"/>
                    <a:gd name="connsiteX67" fmla="*/ 97184 w 495328"/>
                    <a:gd name="connsiteY67" fmla="*/ 487432 h 635603"/>
                    <a:gd name="connsiteX68" fmla="*/ 84649 w 495328"/>
                    <a:gd name="connsiteY68" fmla="*/ 493909 h 635603"/>
                    <a:gd name="connsiteX69" fmla="*/ 82296 w 495328"/>
                    <a:gd name="connsiteY69" fmla="*/ 482574 h 635603"/>
                    <a:gd name="connsiteX70" fmla="*/ 72104 w 495328"/>
                    <a:gd name="connsiteY70" fmla="*/ 485003 h 635603"/>
                    <a:gd name="connsiteX71" fmla="*/ 66618 w 495328"/>
                    <a:gd name="connsiteY71" fmla="*/ 475288 h 635603"/>
                    <a:gd name="connsiteX72" fmla="*/ 50159 w 495328"/>
                    <a:gd name="connsiteY72" fmla="*/ 478526 h 635603"/>
                    <a:gd name="connsiteX73" fmla="*/ 31347 w 495328"/>
                    <a:gd name="connsiteY73" fmla="*/ 459905 h 635603"/>
                    <a:gd name="connsiteX74" fmla="*/ 34490 w 495328"/>
                    <a:gd name="connsiteY74" fmla="*/ 439655 h 635603"/>
                    <a:gd name="connsiteX75" fmla="*/ 39976 w 495328"/>
                    <a:gd name="connsiteY75" fmla="*/ 437226 h 635603"/>
                    <a:gd name="connsiteX76" fmla="*/ 36052 w 495328"/>
                    <a:gd name="connsiteY76" fmla="*/ 433987 h 635603"/>
                    <a:gd name="connsiteX77" fmla="*/ 38405 w 495328"/>
                    <a:gd name="connsiteY77" fmla="*/ 418605 h 635603"/>
                    <a:gd name="connsiteX78" fmla="*/ 31347 w 495328"/>
                    <a:gd name="connsiteY78" fmla="*/ 413747 h 635603"/>
                    <a:gd name="connsiteX79" fmla="*/ 34490 w 495328"/>
                    <a:gd name="connsiteY79" fmla="*/ 404841 h 635603"/>
                    <a:gd name="connsiteX80" fmla="*/ 30566 w 495328"/>
                    <a:gd name="connsiteY80" fmla="*/ 399174 h 635603"/>
                    <a:gd name="connsiteX81" fmla="*/ 14107 w 495328"/>
                    <a:gd name="connsiteY81" fmla="*/ 388649 h 635603"/>
                    <a:gd name="connsiteX82" fmla="*/ 19593 w 495328"/>
                    <a:gd name="connsiteY82" fmla="*/ 380552 h 635603"/>
                    <a:gd name="connsiteX83" fmla="*/ 15678 w 495328"/>
                    <a:gd name="connsiteY83" fmla="*/ 359502 h 635603"/>
                    <a:gd name="connsiteX84" fmla="*/ 0 w 495328"/>
                    <a:gd name="connsiteY84" fmla="*/ 346548 h 635603"/>
                    <a:gd name="connsiteX85" fmla="*/ 0 w 495328"/>
                    <a:gd name="connsiteY85" fmla="*/ 337642 h 635603"/>
                    <a:gd name="connsiteX86" fmla="*/ 4705 w 495328"/>
                    <a:gd name="connsiteY86" fmla="*/ 318202 h 635603"/>
                    <a:gd name="connsiteX87" fmla="*/ 18031 w 495328"/>
                    <a:gd name="connsiteY87" fmla="*/ 301200 h 635603"/>
                    <a:gd name="connsiteX88" fmla="*/ 22727 w 495328"/>
                    <a:gd name="connsiteY88" fmla="*/ 251812 h 635603"/>
                    <a:gd name="connsiteX89" fmla="*/ 29004 w 495328"/>
                    <a:gd name="connsiteY89" fmla="*/ 168412 h 635603"/>
                    <a:gd name="connsiteX90" fmla="*/ 40758 w 495328"/>
                    <a:gd name="connsiteY90" fmla="*/ 17812 h 635603"/>
                    <a:gd name="connsiteX91" fmla="*/ 55645 w 495328"/>
                    <a:gd name="connsiteY91" fmla="*/ 31575 h 635603"/>
                    <a:gd name="connsiteX92" fmla="*/ 55645 w 495328"/>
                    <a:gd name="connsiteY92" fmla="*/ 32385 h 635603"/>
                    <a:gd name="connsiteX93" fmla="*/ 80724 w 495328"/>
                    <a:gd name="connsiteY93" fmla="*/ 36433 h 635603"/>
                    <a:gd name="connsiteX94" fmla="*/ 87782 w 495328"/>
                    <a:gd name="connsiteY94" fmla="*/ 28337 h 635603"/>
                    <a:gd name="connsiteX95" fmla="*/ 94050 w 495328"/>
                    <a:gd name="connsiteY95" fmla="*/ 29956 h 635603"/>
                    <a:gd name="connsiteX96" fmla="*/ 103451 w 495328"/>
                    <a:gd name="connsiteY96" fmla="*/ 24289 h 635603"/>
                    <a:gd name="connsiteX97" fmla="*/ 112862 w 495328"/>
                    <a:gd name="connsiteY97" fmla="*/ 25098 h 635603"/>
                    <a:gd name="connsiteX98" fmla="*/ 111290 w 495328"/>
                    <a:gd name="connsiteY98" fmla="*/ 29956 h 635603"/>
                    <a:gd name="connsiteX99" fmla="*/ 120701 w 495328"/>
                    <a:gd name="connsiteY99" fmla="*/ 38052 h 635603"/>
                    <a:gd name="connsiteX100" fmla="*/ 139503 w 495328"/>
                    <a:gd name="connsiteY100" fmla="*/ 41291 h 635603"/>
                    <a:gd name="connsiteX101" fmla="*/ 152048 w 495328"/>
                    <a:gd name="connsiteY101" fmla="*/ 18621 h 635603"/>
                    <a:gd name="connsiteX102" fmla="*/ 160668 w 495328"/>
                    <a:gd name="connsiteY102" fmla="*/ 12954 h 635603"/>
                    <a:gd name="connsiteX103" fmla="*/ 167726 w 495328"/>
                    <a:gd name="connsiteY103" fmla="*/ 8906 h 635603"/>
                    <a:gd name="connsiteX104" fmla="*/ 167726 w 495328"/>
                    <a:gd name="connsiteY104" fmla="*/ 12954 h 635603"/>
                    <a:gd name="connsiteX105" fmla="*/ 175555 w 495328"/>
                    <a:gd name="connsiteY105" fmla="*/ 13764 h 635603"/>
                    <a:gd name="connsiteX106" fmla="*/ 188881 w 495328"/>
                    <a:gd name="connsiteY106" fmla="*/ 810 h 635603"/>
                    <a:gd name="connsiteX107" fmla="*/ 207693 w 495328"/>
                    <a:gd name="connsiteY107" fmla="*/ 6477 h 635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495328" h="635603">
                      <a:moveTo>
                        <a:pt x="207693" y="6477"/>
                      </a:moveTo>
                      <a:lnTo>
                        <a:pt x="226504" y="13764"/>
                      </a:lnTo>
                      <a:lnTo>
                        <a:pt x="250012" y="9715"/>
                      </a:lnTo>
                      <a:lnTo>
                        <a:pt x="266471" y="0"/>
                      </a:lnTo>
                      <a:lnTo>
                        <a:pt x="287636" y="28337"/>
                      </a:lnTo>
                      <a:lnTo>
                        <a:pt x="297828" y="24289"/>
                      </a:lnTo>
                      <a:lnTo>
                        <a:pt x="308791" y="28337"/>
                      </a:lnTo>
                      <a:lnTo>
                        <a:pt x="314277" y="24289"/>
                      </a:lnTo>
                      <a:lnTo>
                        <a:pt x="319764" y="31575"/>
                      </a:lnTo>
                      <a:lnTo>
                        <a:pt x="319764" y="32385"/>
                      </a:lnTo>
                      <a:lnTo>
                        <a:pt x="323688" y="36433"/>
                      </a:lnTo>
                      <a:lnTo>
                        <a:pt x="315849" y="42910"/>
                      </a:lnTo>
                      <a:lnTo>
                        <a:pt x="306448" y="71256"/>
                      </a:lnTo>
                      <a:lnTo>
                        <a:pt x="291551" y="85830"/>
                      </a:lnTo>
                      <a:lnTo>
                        <a:pt x="289198" y="95545"/>
                      </a:lnTo>
                      <a:lnTo>
                        <a:pt x="278225" y="99593"/>
                      </a:lnTo>
                      <a:lnTo>
                        <a:pt x="268824" y="118215"/>
                      </a:lnTo>
                      <a:lnTo>
                        <a:pt x="275882" y="133598"/>
                      </a:lnTo>
                      <a:lnTo>
                        <a:pt x="293903" y="143313"/>
                      </a:lnTo>
                      <a:lnTo>
                        <a:pt x="299390" y="154648"/>
                      </a:lnTo>
                      <a:lnTo>
                        <a:pt x="306448" y="191900"/>
                      </a:lnTo>
                      <a:lnTo>
                        <a:pt x="351120" y="191900"/>
                      </a:lnTo>
                      <a:lnTo>
                        <a:pt x="344843" y="272863"/>
                      </a:lnTo>
                      <a:lnTo>
                        <a:pt x="411461" y="323879"/>
                      </a:lnTo>
                      <a:lnTo>
                        <a:pt x="436550" y="342500"/>
                      </a:lnTo>
                      <a:lnTo>
                        <a:pt x="495329" y="386220"/>
                      </a:lnTo>
                      <a:lnTo>
                        <a:pt x="463191" y="393506"/>
                      </a:lnTo>
                      <a:lnTo>
                        <a:pt x="467116" y="401603"/>
                      </a:lnTo>
                      <a:lnTo>
                        <a:pt x="432625" y="417795"/>
                      </a:lnTo>
                      <a:lnTo>
                        <a:pt x="424786" y="450990"/>
                      </a:lnTo>
                      <a:lnTo>
                        <a:pt x="409118" y="481765"/>
                      </a:lnTo>
                      <a:lnTo>
                        <a:pt x="398145" y="480955"/>
                      </a:lnTo>
                      <a:lnTo>
                        <a:pt x="392659" y="493909"/>
                      </a:lnTo>
                      <a:lnTo>
                        <a:pt x="383248" y="502006"/>
                      </a:lnTo>
                      <a:lnTo>
                        <a:pt x="369932" y="499577"/>
                      </a:lnTo>
                      <a:lnTo>
                        <a:pt x="348767" y="556250"/>
                      </a:lnTo>
                      <a:lnTo>
                        <a:pt x="356606" y="593503"/>
                      </a:lnTo>
                      <a:lnTo>
                        <a:pt x="350330" y="627507"/>
                      </a:lnTo>
                      <a:lnTo>
                        <a:pt x="326041" y="614553"/>
                      </a:lnTo>
                      <a:lnTo>
                        <a:pt x="302524" y="617792"/>
                      </a:lnTo>
                      <a:lnTo>
                        <a:pt x="287636" y="625888"/>
                      </a:lnTo>
                      <a:lnTo>
                        <a:pt x="272739" y="617792"/>
                      </a:lnTo>
                      <a:lnTo>
                        <a:pt x="268824" y="604838"/>
                      </a:lnTo>
                      <a:lnTo>
                        <a:pt x="257070" y="611314"/>
                      </a:lnTo>
                      <a:lnTo>
                        <a:pt x="255499" y="616172"/>
                      </a:lnTo>
                      <a:lnTo>
                        <a:pt x="247660" y="622649"/>
                      </a:lnTo>
                      <a:lnTo>
                        <a:pt x="228857" y="620220"/>
                      </a:lnTo>
                      <a:lnTo>
                        <a:pt x="226504" y="608886"/>
                      </a:lnTo>
                      <a:lnTo>
                        <a:pt x="213179" y="611314"/>
                      </a:lnTo>
                      <a:lnTo>
                        <a:pt x="213179" y="619411"/>
                      </a:lnTo>
                      <a:lnTo>
                        <a:pt x="205340" y="627507"/>
                      </a:lnTo>
                      <a:lnTo>
                        <a:pt x="187319" y="631555"/>
                      </a:lnTo>
                      <a:lnTo>
                        <a:pt x="177127" y="627507"/>
                      </a:lnTo>
                      <a:lnTo>
                        <a:pt x="167726" y="635603"/>
                      </a:lnTo>
                      <a:lnTo>
                        <a:pt x="158315" y="633984"/>
                      </a:lnTo>
                      <a:lnTo>
                        <a:pt x="143427" y="621840"/>
                      </a:lnTo>
                      <a:lnTo>
                        <a:pt x="134017" y="604028"/>
                      </a:lnTo>
                      <a:lnTo>
                        <a:pt x="139503" y="595932"/>
                      </a:lnTo>
                      <a:lnTo>
                        <a:pt x="135588" y="585397"/>
                      </a:lnTo>
                      <a:lnTo>
                        <a:pt x="141075" y="564347"/>
                      </a:lnTo>
                      <a:lnTo>
                        <a:pt x="133236" y="559489"/>
                      </a:lnTo>
                      <a:lnTo>
                        <a:pt x="133236" y="538439"/>
                      </a:lnTo>
                      <a:lnTo>
                        <a:pt x="122263" y="523865"/>
                      </a:lnTo>
                      <a:lnTo>
                        <a:pt x="124616" y="517388"/>
                      </a:lnTo>
                      <a:lnTo>
                        <a:pt x="111290" y="512531"/>
                      </a:lnTo>
                      <a:lnTo>
                        <a:pt x="103451" y="502815"/>
                      </a:lnTo>
                      <a:lnTo>
                        <a:pt x="103451" y="492290"/>
                      </a:lnTo>
                      <a:lnTo>
                        <a:pt x="97184" y="487432"/>
                      </a:lnTo>
                      <a:lnTo>
                        <a:pt x="84649" y="493909"/>
                      </a:lnTo>
                      <a:lnTo>
                        <a:pt x="82296" y="482574"/>
                      </a:lnTo>
                      <a:lnTo>
                        <a:pt x="72104" y="485003"/>
                      </a:lnTo>
                      <a:lnTo>
                        <a:pt x="66618" y="475288"/>
                      </a:lnTo>
                      <a:lnTo>
                        <a:pt x="50159" y="478526"/>
                      </a:lnTo>
                      <a:lnTo>
                        <a:pt x="31347" y="459905"/>
                      </a:lnTo>
                      <a:lnTo>
                        <a:pt x="34490" y="439655"/>
                      </a:lnTo>
                      <a:lnTo>
                        <a:pt x="39976" y="437226"/>
                      </a:lnTo>
                      <a:lnTo>
                        <a:pt x="36052" y="433987"/>
                      </a:lnTo>
                      <a:lnTo>
                        <a:pt x="38405" y="418605"/>
                      </a:lnTo>
                      <a:lnTo>
                        <a:pt x="31347" y="413747"/>
                      </a:lnTo>
                      <a:lnTo>
                        <a:pt x="34490" y="404841"/>
                      </a:lnTo>
                      <a:lnTo>
                        <a:pt x="30566" y="399174"/>
                      </a:lnTo>
                      <a:lnTo>
                        <a:pt x="14107" y="388649"/>
                      </a:lnTo>
                      <a:lnTo>
                        <a:pt x="19593" y="380552"/>
                      </a:lnTo>
                      <a:lnTo>
                        <a:pt x="15678" y="359502"/>
                      </a:lnTo>
                      <a:lnTo>
                        <a:pt x="0" y="346548"/>
                      </a:lnTo>
                      <a:lnTo>
                        <a:pt x="0" y="337642"/>
                      </a:lnTo>
                      <a:lnTo>
                        <a:pt x="4705" y="318202"/>
                      </a:lnTo>
                      <a:lnTo>
                        <a:pt x="18031" y="301200"/>
                      </a:lnTo>
                      <a:lnTo>
                        <a:pt x="22727" y="251812"/>
                      </a:lnTo>
                      <a:lnTo>
                        <a:pt x="29004" y="168412"/>
                      </a:lnTo>
                      <a:lnTo>
                        <a:pt x="40758" y="17812"/>
                      </a:lnTo>
                      <a:lnTo>
                        <a:pt x="55645" y="31575"/>
                      </a:lnTo>
                      <a:lnTo>
                        <a:pt x="55645" y="32385"/>
                      </a:lnTo>
                      <a:lnTo>
                        <a:pt x="80724" y="36433"/>
                      </a:lnTo>
                      <a:lnTo>
                        <a:pt x="87782" y="28337"/>
                      </a:lnTo>
                      <a:lnTo>
                        <a:pt x="94050" y="29956"/>
                      </a:lnTo>
                      <a:lnTo>
                        <a:pt x="103451" y="24289"/>
                      </a:lnTo>
                      <a:lnTo>
                        <a:pt x="112862" y="25098"/>
                      </a:lnTo>
                      <a:lnTo>
                        <a:pt x="111290" y="29956"/>
                      </a:lnTo>
                      <a:lnTo>
                        <a:pt x="120701" y="38052"/>
                      </a:lnTo>
                      <a:lnTo>
                        <a:pt x="139503" y="41291"/>
                      </a:lnTo>
                      <a:lnTo>
                        <a:pt x="152048" y="18621"/>
                      </a:lnTo>
                      <a:lnTo>
                        <a:pt x="160668" y="12954"/>
                      </a:lnTo>
                      <a:lnTo>
                        <a:pt x="167726" y="8906"/>
                      </a:lnTo>
                      <a:lnTo>
                        <a:pt x="167726" y="12954"/>
                      </a:lnTo>
                      <a:lnTo>
                        <a:pt x="175555" y="13764"/>
                      </a:lnTo>
                      <a:lnTo>
                        <a:pt x="188881" y="810"/>
                      </a:lnTo>
                      <a:lnTo>
                        <a:pt x="207693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8" name="Forma Livre: Forma 1517">
                  <a:extLst>
                    <a:ext uri="{FF2B5EF4-FFF2-40B4-BE49-F238E27FC236}">
                      <a16:creationId xmlns:a16="http://schemas.microsoft.com/office/drawing/2014/main" id="{208ECB37-0142-2A2B-E518-9C6E5E7D4A01}"/>
                    </a:ext>
                  </a:extLst>
                </p:cNvPr>
                <p:cNvSpPr/>
                <p:nvPr/>
              </p:nvSpPr>
              <p:spPr>
                <a:xfrm>
                  <a:off x="2387194" y="2958257"/>
                  <a:ext cx="477307" cy="497147"/>
                </a:xfrm>
                <a:custGeom>
                  <a:avLst/>
                  <a:gdLst>
                    <a:gd name="connsiteX0" fmla="*/ 472602 w 477307"/>
                    <a:gd name="connsiteY0" fmla="*/ 55054 h 497147"/>
                    <a:gd name="connsiteX1" fmla="*/ 460848 w 477307"/>
                    <a:gd name="connsiteY1" fmla="*/ 205654 h 497147"/>
                    <a:gd name="connsiteX2" fmla="*/ 454571 w 477307"/>
                    <a:gd name="connsiteY2" fmla="*/ 289055 h 497147"/>
                    <a:gd name="connsiteX3" fmla="*/ 449875 w 477307"/>
                    <a:gd name="connsiteY3" fmla="*/ 338442 h 497147"/>
                    <a:gd name="connsiteX4" fmla="*/ 436550 w 477307"/>
                    <a:gd name="connsiteY4" fmla="*/ 355444 h 497147"/>
                    <a:gd name="connsiteX5" fmla="*/ 431844 w 477307"/>
                    <a:gd name="connsiteY5" fmla="*/ 374885 h 497147"/>
                    <a:gd name="connsiteX6" fmla="*/ 431844 w 477307"/>
                    <a:gd name="connsiteY6" fmla="*/ 383791 h 497147"/>
                    <a:gd name="connsiteX7" fmla="*/ 447523 w 477307"/>
                    <a:gd name="connsiteY7" fmla="*/ 396745 h 497147"/>
                    <a:gd name="connsiteX8" fmla="*/ 451437 w 477307"/>
                    <a:gd name="connsiteY8" fmla="*/ 417795 h 497147"/>
                    <a:gd name="connsiteX9" fmla="*/ 445951 w 477307"/>
                    <a:gd name="connsiteY9" fmla="*/ 425891 h 497147"/>
                    <a:gd name="connsiteX10" fmla="*/ 462410 w 477307"/>
                    <a:gd name="connsiteY10" fmla="*/ 436416 h 497147"/>
                    <a:gd name="connsiteX11" fmla="*/ 466334 w 477307"/>
                    <a:gd name="connsiteY11" fmla="*/ 442084 h 497147"/>
                    <a:gd name="connsiteX12" fmla="*/ 463191 w 477307"/>
                    <a:gd name="connsiteY12" fmla="*/ 450990 h 497147"/>
                    <a:gd name="connsiteX13" fmla="*/ 470249 w 477307"/>
                    <a:gd name="connsiteY13" fmla="*/ 455847 h 497147"/>
                    <a:gd name="connsiteX14" fmla="*/ 467897 w 477307"/>
                    <a:gd name="connsiteY14" fmla="*/ 471230 h 497147"/>
                    <a:gd name="connsiteX15" fmla="*/ 471821 w 477307"/>
                    <a:gd name="connsiteY15" fmla="*/ 474469 h 497147"/>
                    <a:gd name="connsiteX16" fmla="*/ 466334 w 477307"/>
                    <a:gd name="connsiteY16" fmla="*/ 476898 h 497147"/>
                    <a:gd name="connsiteX17" fmla="*/ 463191 w 477307"/>
                    <a:gd name="connsiteY17" fmla="*/ 497148 h 497147"/>
                    <a:gd name="connsiteX18" fmla="*/ 458495 w 477307"/>
                    <a:gd name="connsiteY18" fmla="*/ 479327 h 497147"/>
                    <a:gd name="connsiteX19" fmla="*/ 442036 w 477307"/>
                    <a:gd name="connsiteY19" fmla="*/ 460705 h 497147"/>
                    <a:gd name="connsiteX20" fmla="*/ 427930 w 477307"/>
                    <a:gd name="connsiteY20" fmla="*/ 455038 h 497147"/>
                    <a:gd name="connsiteX21" fmla="*/ 419310 w 477307"/>
                    <a:gd name="connsiteY21" fmla="*/ 462324 h 497147"/>
                    <a:gd name="connsiteX22" fmla="*/ 407546 w 477307"/>
                    <a:gd name="connsiteY22" fmla="*/ 456657 h 497147"/>
                    <a:gd name="connsiteX23" fmla="*/ 398145 w 477307"/>
                    <a:gd name="connsiteY23" fmla="*/ 463134 h 497147"/>
                    <a:gd name="connsiteX24" fmla="*/ 390306 w 477307"/>
                    <a:gd name="connsiteY24" fmla="*/ 460705 h 497147"/>
                    <a:gd name="connsiteX25" fmla="*/ 383257 w 477307"/>
                    <a:gd name="connsiteY25" fmla="*/ 467992 h 497147"/>
                    <a:gd name="connsiteX26" fmla="*/ 374637 w 477307"/>
                    <a:gd name="connsiteY26" fmla="*/ 462324 h 497147"/>
                    <a:gd name="connsiteX27" fmla="*/ 359740 w 477307"/>
                    <a:gd name="connsiteY27" fmla="*/ 470421 h 497147"/>
                    <a:gd name="connsiteX28" fmla="*/ 339366 w 477307"/>
                    <a:gd name="connsiteY28" fmla="*/ 463944 h 497147"/>
                    <a:gd name="connsiteX29" fmla="*/ 331527 w 477307"/>
                    <a:gd name="connsiteY29" fmla="*/ 476088 h 497147"/>
                    <a:gd name="connsiteX30" fmla="*/ 334661 w 477307"/>
                    <a:gd name="connsiteY30" fmla="*/ 482565 h 497147"/>
                    <a:gd name="connsiteX31" fmla="*/ 325260 w 477307"/>
                    <a:gd name="connsiteY31" fmla="*/ 488232 h 497147"/>
                    <a:gd name="connsiteX32" fmla="*/ 319773 w 477307"/>
                    <a:gd name="connsiteY32" fmla="*/ 476088 h 497147"/>
                    <a:gd name="connsiteX33" fmla="*/ 294694 w 477307"/>
                    <a:gd name="connsiteY33" fmla="*/ 472040 h 497147"/>
                    <a:gd name="connsiteX34" fmla="*/ 290770 w 477307"/>
                    <a:gd name="connsiteY34" fmla="*/ 463944 h 497147"/>
                    <a:gd name="connsiteX35" fmla="*/ 279797 w 477307"/>
                    <a:gd name="connsiteY35" fmla="*/ 458276 h 497147"/>
                    <a:gd name="connsiteX36" fmla="*/ 262557 w 477307"/>
                    <a:gd name="connsiteY36" fmla="*/ 458276 h 497147"/>
                    <a:gd name="connsiteX37" fmla="*/ 255508 w 477307"/>
                    <a:gd name="connsiteY37" fmla="*/ 466373 h 497147"/>
                    <a:gd name="connsiteX38" fmla="*/ 247669 w 477307"/>
                    <a:gd name="connsiteY38" fmla="*/ 459086 h 497147"/>
                    <a:gd name="connsiteX39" fmla="*/ 243745 w 477307"/>
                    <a:gd name="connsiteY39" fmla="*/ 465563 h 497147"/>
                    <a:gd name="connsiteX40" fmla="*/ 234344 w 477307"/>
                    <a:gd name="connsiteY40" fmla="*/ 464753 h 497147"/>
                    <a:gd name="connsiteX41" fmla="*/ 231991 w 477307"/>
                    <a:gd name="connsiteY41" fmla="*/ 471230 h 497147"/>
                    <a:gd name="connsiteX42" fmla="*/ 215532 w 477307"/>
                    <a:gd name="connsiteY42" fmla="*/ 465563 h 497147"/>
                    <a:gd name="connsiteX43" fmla="*/ 209264 w 477307"/>
                    <a:gd name="connsiteY43" fmla="*/ 472040 h 497147"/>
                    <a:gd name="connsiteX44" fmla="*/ 203778 w 477307"/>
                    <a:gd name="connsiteY44" fmla="*/ 469611 h 497147"/>
                    <a:gd name="connsiteX45" fmla="*/ 202206 w 477307"/>
                    <a:gd name="connsiteY45" fmla="*/ 475278 h 497147"/>
                    <a:gd name="connsiteX46" fmla="*/ 190452 w 477307"/>
                    <a:gd name="connsiteY46" fmla="*/ 475278 h 497147"/>
                    <a:gd name="connsiteX47" fmla="*/ 184185 w 477307"/>
                    <a:gd name="connsiteY47" fmla="*/ 484184 h 497147"/>
                    <a:gd name="connsiteX48" fmla="*/ 178699 w 477307"/>
                    <a:gd name="connsiteY48" fmla="*/ 482565 h 497147"/>
                    <a:gd name="connsiteX49" fmla="*/ 165373 w 477307"/>
                    <a:gd name="connsiteY49" fmla="*/ 480946 h 497147"/>
                    <a:gd name="connsiteX50" fmla="*/ 166154 w 477307"/>
                    <a:gd name="connsiteY50" fmla="*/ 472040 h 497147"/>
                    <a:gd name="connsiteX51" fmla="*/ 158325 w 477307"/>
                    <a:gd name="connsiteY51" fmla="*/ 466373 h 497147"/>
                    <a:gd name="connsiteX52" fmla="*/ 138732 w 477307"/>
                    <a:gd name="connsiteY52" fmla="*/ 472040 h 497147"/>
                    <a:gd name="connsiteX53" fmla="*/ 134807 w 477307"/>
                    <a:gd name="connsiteY53" fmla="*/ 466373 h 497147"/>
                    <a:gd name="connsiteX54" fmla="*/ 135588 w 477307"/>
                    <a:gd name="connsiteY54" fmla="*/ 461515 h 497147"/>
                    <a:gd name="connsiteX55" fmla="*/ 129321 w 477307"/>
                    <a:gd name="connsiteY55" fmla="*/ 459086 h 497147"/>
                    <a:gd name="connsiteX56" fmla="*/ 129321 w 477307"/>
                    <a:gd name="connsiteY56" fmla="*/ 451799 h 497147"/>
                    <a:gd name="connsiteX57" fmla="*/ 106594 w 477307"/>
                    <a:gd name="connsiteY57" fmla="*/ 436416 h 497147"/>
                    <a:gd name="connsiteX58" fmla="*/ 93269 w 477307"/>
                    <a:gd name="connsiteY58" fmla="*/ 441274 h 497147"/>
                    <a:gd name="connsiteX59" fmla="*/ 72895 w 477307"/>
                    <a:gd name="connsiteY59" fmla="*/ 437226 h 497147"/>
                    <a:gd name="connsiteX60" fmla="*/ 54864 w 477307"/>
                    <a:gd name="connsiteY60" fmla="*/ 422653 h 497147"/>
                    <a:gd name="connsiteX61" fmla="*/ 45463 w 477307"/>
                    <a:gd name="connsiteY61" fmla="*/ 429130 h 497147"/>
                    <a:gd name="connsiteX62" fmla="*/ 36843 w 477307"/>
                    <a:gd name="connsiteY62" fmla="*/ 429939 h 497147"/>
                    <a:gd name="connsiteX63" fmla="*/ 34490 w 477307"/>
                    <a:gd name="connsiteY63" fmla="*/ 421034 h 497147"/>
                    <a:gd name="connsiteX64" fmla="*/ 36052 w 477307"/>
                    <a:gd name="connsiteY64" fmla="*/ 408080 h 497147"/>
                    <a:gd name="connsiteX65" fmla="*/ 28223 w 477307"/>
                    <a:gd name="connsiteY65" fmla="*/ 396745 h 497147"/>
                    <a:gd name="connsiteX66" fmla="*/ 26651 w 477307"/>
                    <a:gd name="connsiteY66" fmla="*/ 382981 h 497147"/>
                    <a:gd name="connsiteX67" fmla="*/ 22736 w 477307"/>
                    <a:gd name="connsiteY67" fmla="*/ 370837 h 497147"/>
                    <a:gd name="connsiteX68" fmla="*/ 3924 w 477307"/>
                    <a:gd name="connsiteY68" fmla="*/ 365979 h 497147"/>
                    <a:gd name="connsiteX69" fmla="*/ 2353 w 477307"/>
                    <a:gd name="connsiteY69" fmla="*/ 361931 h 497147"/>
                    <a:gd name="connsiteX70" fmla="*/ 6277 w 477307"/>
                    <a:gd name="connsiteY70" fmla="*/ 352206 h 497147"/>
                    <a:gd name="connsiteX71" fmla="*/ 0 w 477307"/>
                    <a:gd name="connsiteY71" fmla="*/ 319011 h 497147"/>
                    <a:gd name="connsiteX72" fmla="*/ 1572 w 477307"/>
                    <a:gd name="connsiteY72" fmla="*/ 307677 h 497147"/>
                    <a:gd name="connsiteX73" fmla="*/ 18812 w 477307"/>
                    <a:gd name="connsiteY73" fmla="*/ 302819 h 497147"/>
                    <a:gd name="connsiteX74" fmla="*/ 25079 w 477307"/>
                    <a:gd name="connsiteY74" fmla="*/ 295532 h 497147"/>
                    <a:gd name="connsiteX75" fmla="*/ 51730 w 477307"/>
                    <a:gd name="connsiteY75" fmla="*/ 289865 h 497147"/>
                    <a:gd name="connsiteX76" fmla="*/ 62703 w 477307"/>
                    <a:gd name="connsiteY76" fmla="*/ 272863 h 497147"/>
                    <a:gd name="connsiteX77" fmla="*/ 72104 w 477307"/>
                    <a:gd name="connsiteY77" fmla="*/ 268005 h 497147"/>
                    <a:gd name="connsiteX78" fmla="*/ 95621 w 477307"/>
                    <a:gd name="connsiteY78" fmla="*/ 268815 h 497147"/>
                    <a:gd name="connsiteX79" fmla="*/ 104242 w 477307"/>
                    <a:gd name="connsiteY79" fmla="*/ 262337 h 497147"/>
                    <a:gd name="connsiteX80" fmla="*/ 110509 w 477307"/>
                    <a:gd name="connsiteY80" fmla="*/ 237239 h 497147"/>
                    <a:gd name="connsiteX81" fmla="*/ 118348 w 477307"/>
                    <a:gd name="connsiteY81" fmla="*/ 234001 h 497147"/>
                    <a:gd name="connsiteX82" fmla="*/ 131674 w 477307"/>
                    <a:gd name="connsiteY82" fmla="*/ 216989 h 497147"/>
                    <a:gd name="connsiteX83" fmla="*/ 144209 w 477307"/>
                    <a:gd name="connsiteY83" fmla="*/ 212941 h 497147"/>
                    <a:gd name="connsiteX84" fmla="*/ 152048 w 477307"/>
                    <a:gd name="connsiteY84" fmla="*/ 202416 h 497147"/>
                    <a:gd name="connsiteX85" fmla="*/ 155972 w 477307"/>
                    <a:gd name="connsiteY85" fmla="*/ 182985 h 497147"/>
                    <a:gd name="connsiteX86" fmla="*/ 166154 w 477307"/>
                    <a:gd name="connsiteY86" fmla="*/ 174079 h 497147"/>
                    <a:gd name="connsiteX87" fmla="*/ 186538 w 477307"/>
                    <a:gd name="connsiteY87" fmla="*/ 174888 h 497147"/>
                    <a:gd name="connsiteX88" fmla="*/ 188100 w 477307"/>
                    <a:gd name="connsiteY88" fmla="*/ 165173 h 497147"/>
                    <a:gd name="connsiteX89" fmla="*/ 192805 w 477307"/>
                    <a:gd name="connsiteY89" fmla="*/ 161934 h 497147"/>
                    <a:gd name="connsiteX90" fmla="*/ 201425 w 477307"/>
                    <a:gd name="connsiteY90" fmla="*/ 150600 h 497147"/>
                    <a:gd name="connsiteX91" fmla="*/ 242183 w 477307"/>
                    <a:gd name="connsiteY91" fmla="*/ 165983 h 497147"/>
                    <a:gd name="connsiteX92" fmla="*/ 242183 w 477307"/>
                    <a:gd name="connsiteY92" fmla="*/ 157886 h 497147"/>
                    <a:gd name="connsiteX93" fmla="*/ 258642 w 477307"/>
                    <a:gd name="connsiteY93" fmla="*/ 148171 h 497147"/>
                    <a:gd name="connsiteX94" fmla="*/ 255508 w 477307"/>
                    <a:gd name="connsiteY94" fmla="*/ 127930 h 497147"/>
                    <a:gd name="connsiteX95" fmla="*/ 249231 w 477307"/>
                    <a:gd name="connsiteY95" fmla="*/ 122263 h 497147"/>
                    <a:gd name="connsiteX96" fmla="*/ 245316 w 477307"/>
                    <a:gd name="connsiteY96" fmla="*/ 118215 h 497147"/>
                    <a:gd name="connsiteX97" fmla="*/ 239830 w 477307"/>
                    <a:gd name="connsiteY97" fmla="*/ 102022 h 497147"/>
                    <a:gd name="connsiteX98" fmla="*/ 246097 w 477307"/>
                    <a:gd name="connsiteY98" fmla="*/ 69628 h 497147"/>
                    <a:gd name="connsiteX99" fmla="*/ 268043 w 477307"/>
                    <a:gd name="connsiteY99" fmla="*/ 19431 h 497147"/>
                    <a:gd name="connsiteX100" fmla="*/ 276663 w 477307"/>
                    <a:gd name="connsiteY100" fmla="*/ 810 h 497147"/>
                    <a:gd name="connsiteX101" fmla="*/ 276663 w 477307"/>
                    <a:gd name="connsiteY101" fmla="*/ 810 h 497147"/>
                    <a:gd name="connsiteX102" fmla="*/ 347205 w 477307"/>
                    <a:gd name="connsiteY102" fmla="*/ 810 h 497147"/>
                    <a:gd name="connsiteX103" fmla="*/ 347986 w 477307"/>
                    <a:gd name="connsiteY103" fmla="*/ 0 h 497147"/>
                    <a:gd name="connsiteX104" fmla="*/ 411471 w 477307"/>
                    <a:gd name="connsiteY104" fmla="*/ 2429 h 497147"/>
                    <a:gd name="connsiteX105" fmla="*/ 464763 w 477307"/>
                    <a:gd name="connsiteY105" fmla="*/ 1619 h 497147"/>
                    <a:gd name="connsiteX106" fmla="*/ 474164 w 477307"/>
                    <a:gd name="connsiteY106" fmla="*/ 8096 h 497147"/>
                    <a:gd name="connsiteX107" fmla="*/ 477307 w 477307"/>
                    <a:gd name="connsiteY107" fmla="*/ 21050 h 497147"/>
                    <a:gd name="connsiteX108" fmla="*/ 471821 w 477307"/>
                    <a:gd name="connsiteY108" fmla="*/ 32385 h 497147"/>
                    <a:gd name="connsiteX109" fmla="*/ 471821 w 477307"/>
                    <a:gd name="connsiteY109" fmla="*/ 51006 h 497147"/>
                    <a:gd name="connsiteX110" fmla="*/ 472602 w 477307"/>
                    <a:gd name="connsiteY110" fmla="*/ 55054 h 49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</a:cxnLst>
                  <a:rect l="l" t="t" r="r" b="b"/>
                  <a:pathLst>
                    <a:path w="477307" h="497147">
                      <a:moveTo>
                        <a:pt x="472602" y="55054"/>
                      </a:moveTo>
                      <a:lnTo>
                        <a:pt x="460848" y="205654"/>
                      </a:lnTo>
                      <a:lnTo>
                        <a:pt x="454571" y="289055"/>
                      </a:lnTo>
                      <a:lnTo>
                        <a:pt x="449875" y="338442"/>
                      </a:lnTo>
                      <a:lnTo>
                        <a:pt x="436550" y="355444"/>
                      </a:lnTo>
                      <a:lnTo>
                        <a:pt x="431844" y="374885"/>
                      </a:lnTo>
                      <a:lnTo>
                        <a:pt x="431844" y="383791"/>
                      </a:lnTo>
                      <a:lnTo>
                        <a:pt x="447523" y="396745"/>
                      </a:lnTo>
                      <a:lnTo>
                        <a:pt x="451437" y="417795"/>
                      </a:lnTo>
                      <a:lnTo>
                        <a:pt x="445951" y="425891"/>
                      </a:lnTo>
                      <a:lnTo>
                        <a:pt x="462410" y="436416"/>
                      </a:lnTo>
                      <a:lnTo>
                        <a:pt x="466334" y="442084"/>
                      </a:lnTo>
                      <a:lnTo>
                        <a:pt x="463191" y="450990"/>
                      </a:lnTo>
                      <a:lnTo>
                        <a:pt x="470249" y="455847"/>
                      </a:lnTo>
                      <a:lnTo>
                        <a:pt x="467897" y="471230"/>
                      </a:lnTo>
                      <a:lnTo>
                        <a:pt x="471821" y="474469"/>
                      </a:lnTo>
                      <a:lnTo>
                        <a:pt x="466334" y="476898"/>
                      </a:lnTo>
                      <a:lnTo>
                        <a:pt x="463191" y="497148"/>
                      </a:lnTo>
                      <a:lnTo>
                        <a:pt x="458495" y="479327"/>
                      </a:lnTo>
                      <a:lnTo>
                        <a:pt x="442036" y="460705"/>
                      </a:lnTo>
                      <a:lnTo>
                        <a:pt x="427930" y="455038"/>
                      </a:lnTo>
                      <a:lnTo>
                        <a:pt x="419310" y="462324"/>
                      </a:lnTo>
                      <a:lnTo>
                        <a:pt x="407546" y="456657"/>
                      </a:lnTo>
                      <a:lnTo>
                        <a:pt x="398145" y="463134"/>
                      </a:lnTo>
                      <a:lnTo>
                        <a:pt x="390306" y="460705"/>
                      </a:lnTo>
                      <a:lnTo>
                        <a:pt x="383257" y="467992"/>
                      </a:lnTo>
                      <a:lnTo>
                        <a:pt x="374637" y="462324"/>
                      </a:lnTo>
                      <a:lnTo>
                        <a:pt x="359740" y="470421"/>
                      </a:lnTo>
                      <a:lnTo>
                        <a:pt x="339366" y="463944"/>
                      </a:lnTo>
                      <a:lnTo>
                        <a:pt x="331527" y="476088"/>
                      </a:lnTo>
                      <a:lnTo>
                        <a:pt x="334661" y="482565"/>
                      </a:lnTo>
                      <a:lnTo>
                        <a:pt x="325260" y="488232"/>
                      </a:lnTo>
                      <a:lnTo>
                        <a:pt x="319773" y="476088"/>
                      </a:lnTo>
                      <a:lnTo>
                        <a:pt x="294694" y="472040"/>
                      </a:lnTo>
                      <a:lnTo>
                        <a:pt x="290770" y="463944"/>
                      </a:lnTo>
                      <a:lnTo>
                        <a:pt x="279797" y="458276"/>
                      </a:lnTo>
                      <a:lnTo>
                        <a:pt x="262557" y="458276"/>
                      </a:lnTo>
                      <a:lnTo>
                        <a:pt x="255508" y="466373"/>
                      </a:lnTo>
                      <a:lnTo>
                        <a:pt x="247669" y="459086"/>
                      </a:lnTo>
                      <a:lnTo>
                        <a:pt x="243745" y="465563"/>
                      </a:lnTo>
                      <a:lnTo>
                        <a:pt x="234344" y="464753"/>
                      </a:lnTo>
                      <a:lnTo>
                        <a:pt x="231991" y="471230"/>
                      </a:lnTo>
                      <a:lnTo>
                        <a:pt x="215532" y="465563"/>
                      </a:lnTo>
                      <a:lnTo>
                        <a:pt x="209264" y="472040"/>
                      </a:lnTo>
                      <a:lnTo>
                        <a:pt x="203778" y="469611"/>
                      </a:lnTo>
                      <a:lnTo>
                        <a:pt x="202206" y="475278"/>
                      </a:lnTo>
                      <a:lnTo>
                        <a:pt x="190452" y="475278"/>
                      </a:lnTo>
                      <a:lnTo>
                        <a:pt x="184185" y="484184"/>
                      </a:lnTo>
                      <a:lnTo>
                        <a:pt x="178699" y="482565"/>
                      </a:lnTo>
                      <a:lnTo>
                        <a:pt x="165373" y="480946"/>
                      </a:lnTo>
                      <a:lnTo>
                        <a:pt x="166154" y="472040"/>
                      </a:lnTo>
                      <a:lnTo>
                        <a:pt x="158325" y="466373"/>
                      </a:lnTo>
                      <a:lnTo>
                        <a:pt x="138732" y="472040"/>
                      </a:lnTo>
                      <a:lnTo>
                        <a:pt x="134807" y="466373"/>
                      </a:lnTo>
                      <a:lnTo>
                        <a:pt x="135588" y="461515"/>
                      </a:lnTo>
                      <a:lnTo>
                        <a:pt x="129321" y="459086"/>
                      </a:lnTo>
                      <a:lnTo>
                        <a:pt x="129321" y="451799"/>
                      </a:lnTo>
                      <a:lnTo>
                        <a:pt x="106594" y="436416"/>
                      </a:lnTo>
                      <a:lnTo>
                        <a:pt x="93269" y="441274"/>
                      </a:lnTo>
                      <a:lnTo>
                        <a:pt x="72895" y="437226"/>
                      </a:lnTo>
                      <a:lnTo>
                        <a:pt x="54864" y="422653"/>
                      </a:lnTo>
                      <a:lnTo>
                        <a:pt x="45463" y="429130"/>
                      </a:lnTo>
                      <a:lnTo>
                        <a:pt x="36843" y="429939"/>
                      </a:lnTo>
                      <a:lnTo>
                        <a:pt x="34490" y="421034"/>
                      </a:lnTo>
                      <a:lnTo>
                        <a:pt x="36052" y="408080"/>
                      </a:lnTo>
                      <a:lnTo>
                        <a:pt x="28223" y="396745"/>
                      </a:lnTo>
                      <a:lnTo>
                        <a:pt x="26651" y="382981"/>
                      </a:lnTo>
                      <a:lnTo>
                        <a:pt x="22736" y="370837"/>
                      </a:lnTo>
                      <a:lnTo>
                        <a:pt x="3924" y="365979"/>
                      </a:lnTo>
                      <a:lnTo>
                        <a:pt x="2353" y="361931"/>
                      </a:lnTo>
                      <a:lnTo>
                        <a:pt x="6277" y="352206"/>
                      </a:lnTo>
                      <a:lnTo>
                        <a:pt x="0" y="319011"/>
                      </a:lnTo>
                      <a:lnTo>
                        <a:pt x="1572" y="307677"/>
                      </a:lnTo>
                      <a:lnTo>
                        <a:pt x="18812" y="302819"/>
                      </a:lnTo>
                      <a:lnTo>
                        <a:pt x="25079" y="295532"/>
                      </a:lnTo>
                      <a:lnTo>
                        <a:pt x="51730" y="289865"/>
                      </a:lnTo>
                      <a:lnTo>
                        <a:pt x="62703" y="272863"/>
                      </a:lnTo>
                      <a:lnTo>
                        <a:pt x="72104" y="268005"/>
                      </a:lnTo>
                      <a:lnTo>
                        <a:pt x="95621" y="268815"/>
                      </a:lnTo>
                      <a:lnTo>
                        <a:pt x="104242" y="262337"/>
                      </a:lnTo>
                      <a:lnTo>
                        <a:pt x="110509" y="237239"/>
                      </a:lnTo>
                      <a:lnTo>
                        <a:pt x="118348" y="234001"/>
                      </a:lnTo>
                      <a:lnTo>
                        <a:pt x="131674" y="216989"/>
                      </a:lnTo>
                      <a:lnTo>
                        <a:pt x="144209" y="212941"/>
                      </a:lnTo>
                      <a:lnTo>
                        <a:pt x="152048" y="202416"/>
                      </a:lnTo>
                      <a:lnTo>
                        <a:pt x="155972" y="182985"/>
                      </a:lnTo>
                      <a:lnTo>
                        <a:pt x="166154" y="174079"/>
                      </a:lnTo>
                      <a:lnTo>
                        <a:pt x="186538" y="174888"/>
                      </a:lnTo>
                      <a:lnTo>
                        <a:pt x="188100" y="165173"/>
                      </a:lnTo>
                      <a:lnTo>
                        <a:pt x="192805" y="161934"/>
                      </a:lnTo>
                      <a:lnTo>
                        <a:pt x="201425" y="150600"/>
                      </a:lnTo>
                      <a:lnTo>
                        <a:pt x="242183" y="165983"/>
                      </a:lnTo>
                      <a:lnTo>
                        <a:pt x="242183" y="157886"/>
                      </a:lnTo>
                      <a:lnTo>
                        <a:pt x="258642" y="148171"/>
                      </a:lnTo>
                      <a:lnTo>
                        <a:pt x="255508" y="127930"/>
                      </a:lnTo>
                      <a:lnTo>
                        <a:pt x="249231" y="122263"/>
                      </a:lnTo>
                      <a:lnTo>
                        <a:pt x="245316" y="118215"/>
                      </a:lnTo>
                      <a:lnTo>
                        <a:pt x="239830" y="102022"/>
                      </a:lnTo>
                      <a:lnTo>
                        <a:pt x="246097" y="69628"/>
                      </a:lnTo>
                      <a:lnTo>
                        <a:pt x="268043" y="19431"/>
                      </a:lnTo>
                      <a:lnTo>
                        <a:pt x="276663" y="810"/>
                      </a:lnTo>
                      <a:lnTo>
                        <a:pt x="276663" y="810"/>
                      </a:lnTo>
                      <a:lnTo>
                        <a:pt x="347205" y="810"/>
                      </a:lnTo>
                      <a:lnTo>
                        <a:pt x="347986" y="0"/>
                      </a:lnTo>
                      <a:lnTo>
                        <a:pt x="411471" y="2429"/>
                      </a:lnTo>
                      <a:lnTo>
                        <a:pt x="464763" y="1619"/>
                      </a:lnTo>
                      <a:lnTo>
                        <a:pt x="474164" y="8096"/>
                      </a:lnTo>
                      <a:lnTo>
                        <a:pt x="477307" y="21050"/>
                      </a:lnTo>
                      <a:lnTo>
                        <a:pt x="471821" y="32385"/>
                      </a:lnTo>
                      <a:lnTo>
                        <a:pt x="471821" y="51006"/>
                      </a:lnTo>
                      <a:lnTo>
                        <a:pt x="472602" y="5505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19" name="Forma Livre: Forma 1518">
                  <a:extLst>
                    <a:ext uri="{FF2B5EF4-FFF2-40B4-BE49-F238E27FC236}">
                      <a16:creationId xmlns:a16="http://schemas.microsoft.com/office/drawing/2014/main" id="{A03D418C-8DA3-1383-6789-80079372D7D1}"/>
                    </a:ext>
                  </a:extLst>
                </p:cNvPr>
                <p:cNvSpPr/>
                <p:nvPr/>
              </p:nvSpPr>
              <p:spPr>
                <a:xfrm>
                  <a:off x="3940569" y="2179342"/>
                  <a:ext cx="311934" cy="414554"/>
                </a:xfrm>
                <a:custGeom>
                  <a:avLst/>
                  <a:gdLst>
                    <a:gd name="connsiteX0" fmla="*/ 170859 w 311934"/>
                    <a:gd name="connsiteY0" fmla="*/ 11335 h 414554"/>
                    <a:gd name="connsiteX1" fmla="*/ 188881 w 311934"/>
                    <a:gd name="connsiteY1" fmla="*/ 11335 h 414554"/>
                    <a:gd name="connsiteX2" fmla="*/ 199854 w 311934"/>
                    <a:gd name="connsiteY2" fmla="*/ 7286 h 414554"/>
                    <a:gd name="connsiteX3" fmla="*/ 211617 w 311934"/>
                    <a:gd name="connsiteY3" fmla="*/ 13764 h 414554"/>
                    <a:gd name="connsiteX4" fmla="*/ 215532 w 311934"/>
                    <a:gd name="connsiteY4" fmla="*/ 51819 h 414554"/>
                    <a:gd name="connsiteX5" fmla="*/ 197510 w 311934"/>
                    <a:gd name="connsiteY5" fmla="*/ 77728 h 414554"/>
                    <a:gd name="connsiteX6" fmla="*/ 180261 w 311934"/>
                    <a:gd name="connsiteY6" fmla="*/ 91493 h 414554"/>
                    <a:gd name="connsiteX7" fmla="*/ 176346 w 311934"/>
                    <a:gd name="connsiteY7" fmla="*/ 102018 h 414554"/>
                    <a:gd name="connsiteX8" fmla="*/ 188100 w 311934"/>
                    <a:gd name="connsiteY8" fmla="*/ 123071 h 414554"/>
                    <a:gd name="connsiteX9" fmla="*/ 193586 w 311934"/>
                    <a:gd name="connsiteY9" fmla="*/ 153029 h 414554"/>
                    <a:gd name="connsiteX10" fmla="*/ 226504 w 311934"/>
                    <a:gd name="connsiteY10" fmla="*/ 149790 h 414554"/>
                    <a:gd name="connsiteX11" fmla="*/ 243745 w 311934"/>
                    <a:gd name="connsiteY11" fmla="*/ 149790 h 414554"/>
                    <a:gd name="connsiteX12" fmla="*/ 247669 w 311934"/>
                    <a:gd name="connsiteY12" fmla="*/ 157886 h 414554"/>
                    <a:gd name="connsiteX13" fmla="*/ 258642 w 311934"/>
                    <a:gd name="connsiteY13" fmla="*/ 168412 h 414554"/>
                    <a:gd name="connsiteX14" fmla="*/ 264128 w 311934"/>
                    <a:gd name="connsiteY14" fmla="*/ 192703 h 414554"/>
                    <a:gd name="connsiteX15" fmla="*/ 310362 w 311934"/>
                    <a:gd name="connsiteY15" fmla="*/ 198371 h 414554"/>
                    <a:gd name="connsiteX16" fmla="*/ 311934 w 311934"/>
                    <a:gd name="connsiteY16" fmla="*/ 199181 h 414554"/>
                    <a:gd name="connsiteX17" fmla="*/ 300181 w 311934"/>
                    <a:gd name="connsiteY17" fmla="*/ 209707 h 414554"/>
                    <a:gd name="connsiteX18" fmla="*/ 300181 w 311934"/>
                    <a:gd name="connsiteY18" fmla="*/ 211326 h 414554"/>
                    <a:gd name="connsiteX19" fmla="*/ 233562 w 311934"/>
                    <a:gd name="connsiteY19" fmla="*/ 268814 h 414554"/>
                    <a:gd name="connsiteX20" fmla="*/ 226504 w 311934"/>
                    <a:gd name="connsiteY20" fmla="*/ 268814 h 414554"/>
                    <a:gd name="connsiteX21" fmla="*/ 224152 w 311934"/>
                    <a:gd name="connsiteY21" fmla="*/ 262337 h 414554"/>
                    <a:gd name="connsiteX22" fmla="*/ 217103 w 311934"/>
                    <a:gd name="connsiteY22" fmla="*/ 262337 h 414554"/>
                    <a:gd name="connsiteX23" fmla="*/ 182613 w 311934"/>
                    <a:gd name="connsiteY23" fmla="*/ 280149 h 414554"/>
                    <a:gd name="connsiteX24" fmla="*/ 166945 w 311934"/>
                    <a:gd name="connsiteY24" fmla="*/ 282579 h 414554"/>
                    <a:gd name="connsiteX25" fmla="*/ 162239 w 311934"/>
                    <a:gd name="connsiteY25" fmla="*/ 293104 h 414554"/>
                    <a:gd name="connsiteX26" fmla="*/ 154400 w 311934"/>
                    <a:gd name="connsiteY26" fmla="*/ 297153 h 414554"/>
                    <a:gd name="connsiteX27" fmla="*/ 153619 w 311934"/>
                    <a:gd name="connsiteY27" fmla="*/ 310108 h 414554"/>
                    <a:gd name="connsiteX28" fmla="*/ 144209 w 311934"/>
                    <a:gd name="connsiteY28" fmla="*/ 321444 h 414554"/>
                    <a:gd name="connsiteX29" fmla="*/ 144209 w 311934"/>
                    <a:gd name="connsiteY29" fmla="*/ 334399 h 414554"/>
                    <a:gd name="connsiteX30" fmla="*/ 153619 w 311934"/>
                    <a:gd name="connsiteY30" fmla="*/ 353832 h 414554"/>
                    <a:gd name="connsiteX31" fmla="*/ 154400 w 311934"/>
                    <a:gd name="connsiteY31" fmla="*/ 359499 h 414554"/>
                    <a:gd name="connsiteX32" fmla="*/ 141075 w 311934"/>
                    <a:gd name="connsiteY32" fmla="*/ 365168 h 414554"/>
                    <a:gd name="connsiteX33" fmla="*/ 141075 w 311934"/>
                    <a:gd name="connsiteY33" fmla="*/ 379741 h 414554"/>
                    <a:gd name="connsiteX34" fmla="*/ 131674 w 311934"/>
                    <a:gd name="connsiteY34" fmla="*/ 385408 h 414554"/>
                    <a:gd name="connsiteX35" fmla="*/ 127749 w 311934"/>
                    <a:gd name="connsiteY35" fmla="*/ 377312 h 414554"/>
                    <a:gd name="connsiteX36" fmla="*/ 114433 w 311934"/>
                    <a:gd name="connsiteY36" fmla="*/ 382170 h 414554"/>
                    <a:gd name="connsiteX37" fmla="*/ 89354 w 311934"/>
                    <a:gd name="connsiteY37" fmla="*/ 383789 h 414554"/>
                    <a:gd name="connsiteX38" fmla="*/ 65056 w 311934"/>
                    <a:gd name="connsiteY38" fmla="*/ 374073 h 414554"/>
                    <a:gd name="connsiteX39" fmla="*/ 62703 w 311934"/>
                    <a:gd name="connsiteY39" fmla="*/ 386218 h 414554"/>
                    <a:gd name="connsiteX40" fmla="*/ 57217 w 311934"/>
                    <a:gd name="connsiteY40" fmla="*/ 386218 h 414554"/>
                    <a:gd name="connsiteX41" fmla="*/ 51730 w 311934"/>
                    <a:gd name="connsiteY41" fmla="*/ 407268 h 414554"/>
                    <a:gd name="connsiteX42" fmla="*/ 47025 w 311934"/>
                    <a:gd name="connsiteY42" fmla="*/ 405649 h 414554"/>
                    <a:gd name="connsiteX43" fmla="*/ 36052 w 311934"/>
                    <a:gd name="connsiteY43" fmla="*/ 414555 h 414554"/>
                    <a:gd name="connsiteX44" fmla="*/ 25079 w 311934"/>
                    <a:gd name="connsiteY44" fmla="*/ 404030 h 414554"/>
                    <a:gd name="connsiteX45" fmla="*/ 13325 w 311934"/>
                    <a:gd name="connsiteY45" fmla="*/ 397553 h 414554"/>
                    <a:gd name="connsiteX46" fmla="*/ 9411 w 311934"/>
                    <a:gd name="connsiteY46" fmla="*/ 367596 h 414554"/>
                    <a:gd name="connsiteX47" fmla="*/ 0 w 311934"/>
                    <a:gd name="connsiteY47" fmla="*/ 356260 h 414554"/>
                    <a:gd name="connsiteX48" fmla="*/ 7839 w 311934"/>
                    <a:gd name="connsiteY48" fmla="*/ 344924 h 414554"/>
                    <a:gd name="connsiteX49" fmla="*/ 6277 w 311934"/>
                    <a:gd name="connsiteY49" fmla="*/ 334399 h 414554"/>
                    <a:gd name="connsiteX50" fmla="*/ 10973 w 311934"/>
                    <a:gd name="connsiteY50" fmla="*/ 319824 h 414554"/>
                    <a:gd name="connsiteX51" fmla="*/ 9411 w 311934"/>
                    <a:gd name="connsiteY51" fmla="*/ 313346 h 414554"/>
                    <a:gd name="connsiteX52" fmla="*/ 14897 w 311934"/>
                    <a:gd name="connsiteY52" fmla="*/ 306059 h 414554"/>
                    <a:gd name="connsiteX53" fmla="*/ 13325 w 311934"/>
                    <a:gd name="connsiteY53" fmla="*/ 297153 h 414554"/>
                    <a:gd name="connsiteX54" fmla="*/ 17250 w 311934"/>
                    <a:gd name="connsiteY54" fmla="*/ 293104 h 414554"/>
                    <a:gd name="connsiteX55" fmla="*/ 7058 w 311934"/>
                    <a:gd name="connsiteY55" fmla="*/ 276102 h 414554"/>
                    <a:gd name="connsiteX56" fmla="*/ 11763 w 311934"/>
                    <a:gd name="connsiteY56" fmla="*/ 264766 h 414554"/>
                    <a:gd name="connsiteX57" fmla="*/ 5486 w 311934"/>
                    <a:gd name="connsiteY57" fmla="*/ 258288 h 414554"/>
                    <a:gd name="connsiteX58" fmla="*/ 1572 w 311934"/>
                    <a:gd name="connsiteY58" fmla="*/ 244524 h 414554"/>
                    <a:gd name="connsiteX59" fmla="*/ 1572 w 311934"/>
                    <a:gd name="connsiteY59" fmla="*/ 243713 h 414554"/>
                    <a:gd name="connsiteX60" fmla="*/ 10973 w 311934"/>
                    <a:gd name="connsiteY60" fmla="*/ 238857 h 414554"/>
                    <a:gd name="connsiteX61" fmla="*/ 21164 w 311934"/>
                    <a:gd name="connsiteY61" fmla="*/ 225902 h 414554"/>
                    <a:gd name="connsiteX62" fmla="*/ 16459 w 311934"/>
                    <a:gd name="connsiteY62" fmla="*/ 216184 h 414554"/>
                    <a:gd name="connsiteX63" fmla="*/ 21164 w 311934"/>
                    <a:gd name="connsiteY63" fmla="*/ 201611 h 414554"/>
                    <a:gd name="connsiteX64" fmla="*/ 43891 w 311934"/>
                    <a:gd name="connsiteY64" fmla="*/ 182178 h 414554"/>
                    <a:gd name="connsiteX65" fmla="*/ 53302 w 311934"/>
                    <a:gd name="connsiteY65" fmla="*/ 182989 h 414554"/>
                    <a:gd name="connsiteX66" fmla="*/ 68189 w 311934"/>
                    <a:gd name="connsiteY66" fmla="*/ 156269 h 414554"/>
                    <a:gd name="connsiteX67" fmla="*/ 74457 w 311934"/>
                    <a:gd name="connsiteY67" fmla="*/ 155458 h 414554"/>
                    <a:gd name="connsiteX68" fmla="*/ 85430 w 311934"/>
                    <a:gd name="connsiteY68" fmla="*/ 144123 h 414554"/>
                    <a:gd name="connsiteX69" fmla="*/ 83077 w 311934"/>
                    <a:gd name="connsiteY69" fmla="*/ 131168 h 414554"/>
                    <a:gd name="connsiteX70" fmla="*/ 81515 w 311934"/>
                    <a:gd name="connsiteY70" fmla="*/ 116594 h 414554"/>
                    <a:gd name="connsiteX71" fmla="*/ 76029 w 311934"/>
                    <a:gd name="connsiteY71" fmla="*/ 114165 h 414554"/>
                    <a:gd name="connsiteX72" fmla="*/ 78381 w 311934"/>
                    <a:gd name="connsiteY72" fmla="*/ 90684 h 414554"/>
                    <a:gd name="connsiteX73" fmla="*/ 89354 w 311934"/>
                    <a:gd name="connsiteY73" fmla="*/ 77729 h 414554"/>
                    <a:gd name="connsiteX74" fmla="*/ 94840 w 311934"/>
                    <a:gd name="connsiteY74" fmla="*/ 62345 h 414554"/>
                    <a:gd name="connsiteX75" fmla="*/ 96403 w 311934"/>
                    <a:gd name="connsiteY75" fmla="*/ 26720 h 414554"/>
                    <a:gd name="connsiteX76" fmla="*/ 98755 w 311934"/>
                    <a:gd name="connsiteY76" fmla="*/ 28339 h 414554"/>
                    <a:gd name="connsiteX77" fmla="*/ 153619 w 311934"/>
                    <a:gd name="connsiteY77" fmla="*/ 0 h 414554"/>
                    <a:gd name="connsiteX78" fmla="*/ 170859 w 311934"/>
                    <a:gd name="connsiteY78" fmla="*/ 11335 h 41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11934" h="414554">
                      <a:moveTo>
                        <a:pt x="170859" y="11335"/>
                      </a:moveTo>
                      <a:lnTo>
                        <a:pt x="188881" y="11335"/>
                      </a:lnTo>
                      <a:lnTo>
                        <a:pt x="199854" y="7286"/>
                      </a:lnTo>
                      <a:lnTo>
                        <a:pt x="211617" y="13764"/>
                      </a:lnTo>
                      <a:lnTo>
                        <a:pt x="215532" y="51819"/>
                      </a:lnTo>
                      <a:lnTo>
                        <a:pt x="197510" y="77728"/>
                      </a:lnTo>
                      <a:lnTo>
                        <a:pt x="180261" y="91493"/>
                      </a:lnTo>
                      <a:lnTo>
                        <a:pt x="176346" y="102018"/>
                      </a:lnTo>
                      <a:lnTo>
                        <a:pt x="188100" y="123071"/>
                      </a:lnTo>
                      <a:lnTo>
                        <a:pt x="193586" y="153029"/>
                      </a:lnTo>
                      <a:lnTo>
                        <a:pt x="226504" y="149790"/>
                      </a:lnTo>
                      <a:lnTo>
                        <a:pt x="243745" y="149790"/>
                      </a:lnTo>
                      <a:lnTo>
                        <a:pt x="247669" y="157886"/>
                      </a:lnTo>
                      <a:lnTo>
                        <a:pt x="258642" y="168412"/>
                      </a:lnTo>
                      <a:lnTo>
                        <a:pt x="264128" y="192703"/>
                      </a:lnTo>
                      <a:lnTo>
                        <a:pt x="310362" y="198371"/>
                      </a:lnTo>
                      <a:lnTo>
                        <a:pt x="311934" y="199181"/>
                      </a:lnTo>
                      <a:lnTo>
                        <a:pt x="300181" y="209707"/>
                      </a:lnTo>
                      <a:lnTo>
                        <a:pt x="300181" y="211326"/>
                      </a:lnTo>
                      <a:lnTo>
                        <a:pt x="233562" y="268814"/>
                      </a:lnTo>
                      <a:lnTo>
                        <a:pt x="226504" y="268814"/>
                      </a:lnTo>
                      <a:lnTo>
                        <a:pt x="224152" y="262337"/>
                      </a:lnTo>
                      <a:lnTo>
                        <a:pt x="217103" y="262337"/>
                      </a:lnTo>
                      <a:lnTo>
                        <a:pt x="182613" y="280149"/>
                      </a:lnTo>
                      <a:lnTo>
                        <a:pt x="166945" y="282579"/>
                      </a:lnTo>
                      <a:lnTo>
                        <a:pt x="162239" y="293104"/>
                      </a:lnTo>
                      <a:lnTo>
                        <a:pt x="154400" y="297153"/>
                      </a:lnTo>
                      <a:lnTo>
                        <a:pt x="153619" y="310108"/>
                      </a:lnTo>
                      <a:lnTo>
                        <a:pt x="144209" y="321444"/>
                      </a:lnTo>
                      <a:lnTo>
                        <a:pt x="144209" y="334399"/>
                      </a:lnTo>
                      <a:lnTo>
                        <a:pt x="153619" y="353832"/>
                      </a:lnTo>
                      <a:lnTo>
                        <a:pt x="154400" y="359499"/>
                      </a:lnTo>
                      <a:lnTo>
                        <a:pt x="141075" y="365168"/>
                      </a:lnTo>
                      <a:lnTo>
                        <a:pt x="141075" y="379741"/>
                      </a:lnTo>
                      <a:lnTo>
                        <a:pt x="131674" y="385408"/>
                      </a:lnTo>
                      <a:lnTo>
                        <a:pt x="127749" y="377312"/>
                      </a:lnTo>
                      <a:lnTo>
                        <a:pt x="114433" y="382170"/>
                      </a:lnTo>
                      <a:lnTo>
                        <a:pt x="89354" y="383789"/>
                      </a:lnTo>
                      <a:lnTo>
                        <a:pt x="65056" y="374073"/>
                      </a:lnTo>
                      <a:lnTo>
                        <a:pt x="62703" y="386218"/>
                      </a:lnTo>
                      <a:lnTo>
                        <a:pt x="57217" y="386218"/>
                      </a:lnTo>
                      <a:lnTo>
                        <a:pt x="51730" y="407268"/>
                      </a:lnTo>
                      <a:lnTo>
                        <a:pt x="47025" y="405649"/>
                      </a:lnTo>
                      <a:lnTo>
                        <a:pt x="36052" y="414555"/>
                      </a:lnTo>
                      <a:lnTo>
                        <a:pt x="25079" y="404030"/>
                      </a:lnTo>
                      <a:lnTo>
                        <a:pt x="13325" y="397553"/>
                      </a:lnTo>
                      <a:lnTo>
                        <a:pt x="9411" y="367596"/>
                      </a:lnTo>
                      <a:lnTo>
                        <a:pt x="0" y="356260"/>
                      </a:lnTo>
                      <a:lnTo>
                        <a:pt x="7839" y="344924"/>
                      </a:lnTo>
                      <a:lnTo>
                        <a:pt x="6277" y="334399"/>
                      </a:lnTo>
                      <a:lnTo>
                        <a:pt x="10973" y="319824"/>
                      </a:lnTo>
                      <a:lnTo>
                        <a:pt x="9411" y="313346"/>
                      </a:lnTo>
                      <a:lnTo>
                        <a:pt x="14897" y="306059"/>
                      </a:lnTo>
                      <a:lnTo>
                        <a:pt x="13325" y="297153"/>
                      </a:lnTo>
                      <a:lnTo>
                        <a:pt x="17250" y="293104"/>
                      </a:lnTo>
                      <a:lnTo>
                        <a:pt x="7058" y="276102"/>
                      </a:lnTo>
                      <a:lnTo>
                        <a:pt x="11763" y="264766"/>
                      </a:lnTo>
                      <a:lnTo>
                        <a:pt x="5486" y="258288"/>
                      </a:lnTo>
                      <a:lnTo>
                        <a:pt x="1572" y="244524"/>
                      </a:lnTo>
                      <a:lnTo>
                        <a:pt x="1572" y="243713"/>
                      </a:lnTo>
                      <a:lnTo>
                        <a:pt x="10973" y="238857"/>
                      </a:lnTo>
                      <a:lnTo>
                        <a:pt x="21164" y="225902"/>
                      </a:lnTo>
                      <a:lnTo>
                        <a:pt x="16459" y="216184"/>
                      </a:lnTo>
                      <a:lnTo>
                        <a:pt x="21164" y="201611"/>
                      </a:lnTo>
                      <a:lnTo>
                        <a:pt x="43891" y="182178"/>
                      </a:lnTo>
                      <a:lnTo>
                        <a:pt x="53302" y="182989"/>
                      </a:lnTo>
                      <a:lnTo>
                        <a:pt x="68189" y="156269"/>
                      </a:lnTo>
                      <a:lnTo>
                        <a:pt x="74457" y="155458"/>
                      </a:lnTo>
                      <a:lnTo>
                        <a:pt x="85430" y="144123"/>
                      </a:lnTo>
                      <a:lnTo>
                        <a:pt x="83077" y="131168"/>
                      </a:lnTo>
                      <a:lnTo>
                        <a:pt x="81515" y="116594"/>
                      </a:lnTo>
                      <a:lnTo>
                        <a:pt x="76029" y="114165"/>
                      </a:lnTo>
                      <a:lnTo>
                        <a:pt x="78381" y="90684"/>
                      </a:lnTo>
                      <a:lnTo>
                        <a:pt x="89354" y="77729"/>
                      </a:lnTo>
                      <a:lnTo>
                        <a:pt x="94840" y="62345"/>
                      </a:lnTo>
                      <a:lnTo>
                        <a:pt x="96403" y="26720"/>
                      </a:lnTo>
                      <a:lnTo>
                        <a:pt x="98755" y="28339"/>
                      </a:lnTo>
                      <a:lnTo>
                        <a:pt x="153619" y="0"/>
                      </a:lnTo>
                      <a:lnTo>
                        <a:pt x="170859" y="1133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20" name="Forma Livre: Forma 1519">
                  <a:extLst>
                    <a:ext uri="{FF2B5EF4-FFF2-40B4-BE49-F238E27FC236}">
                      <a16:creationId xmlns:a16="http://schemas.microsoft.com/office/drawing/2014/main" id="{8AB7AF2F-37E3-BE53-4773-2A0524675187}"/>
                    </a:ext>
                  </a:extLst>
                </p:cNvPr>
                <p:cNvSpPr/>
                <p:nvPr/>
              </p:nvSpPr>
              <p:spPr>
                <a:xfrm>
                  <a:off x="2950712" y="2404433"/>
                  <a:ext cx="163801" cy="304439"/>
                </a:xfrm>
                <a:custGeom>
                  <a:avLst/>
                  <a:gdLst>
                    <a:gd name="connsiteX0" fmla="*/ 21155 w 163801"/>
                    <a:gd name="connsiteY0" fmla="*/ 304440 h 304439"/>
                    <a:gd name="connsiteX1" fmla="*/ 20374 w 163801"/>
                    <a:gd name="connsiteY1" fmla="*/ 304440 h 304439"/>
                    <a:gd name="connsiteX2" fmla="*/ 22727 w 163801"/>
                    <a:gd name="connsiteY2" fmla="*/ 297963 h 304439"/>
                    <a:gd name="connsiteX3" fmla="*/ 13325 w 163801"/>
                    <a:gd name="connsiteY3" fmla="*/ 285819 h 304439"/>
                    <a:gd name="connsiteX4" fmla="*/ 9401 w 163801"/>
                    <a:gd name="connsiteY4" fmla="*/ 271245 h 304439"/>
                    <a:gd name="connsiteX5" fmla="*/ 6267 w 163801"/>
                    <a:gd name="connsiteY5" fmla="*/ 213752 h 304439"/>
                    <a:gd name="connsiteX6" fmla="*/ 3915 w 163801"/>
                    <a:gd name="connsiteY6" fmla="*/ 170033 h 304439"/>
                    <a:gd name="connsiteX7" fmla="*/ 0 w 163801"/>
                    <a:gd name="connsiteY7" fmla="*/ 115785 h 304439"/>
                    <a:gd name="connsiteX8" fmla="*/ 22727 w 163801"/>
                    <a:gd name="connsiteY8" fmla="*/ 101210 h 304439"/>
                    <a:gd name="connsiteX9" fmla="*/ 22727 w 163801"/>
                    <a:gd name="connsiteY9" fmla="*/ 101210 h 304439"/>
                    <a:gd name="connsiteX10" fmla="*/ 42320 w 163801"/>
                    <a:gd name="connsiteY10" fmla="*/ 20243 h 304439"/>
                    <a:gd name="connsiteX11" fmla="*/ 76019 w 163801"/>
                    <a:gd name="connsiteY11" fmla="*/ 7288 h 304439"/>
                    <a:gd name="connsiteX12" fmla="*/ 98746 w 163801"/>
                    <a:gd name="connsiteY12" fmla="*/ 0 h 304439"/>
                    <a:gd name="connsiteX13" fmla="*/ 100317 w 163801"/>
                    <a:gd name="connsiteY13" fmla="*/ 810 h 304439"/>
                    <a:gd name="connsiteX14" fmla="*/ 125397 w 163801"/>
                    <a:gd name="connsiteY14" fmla="*/ 65584 h 304439"/>
                    <a:gd name="connsiteX15" fmla="*/ 130883 w 163801"/>
                    <a:gd name="connsiteY15" fmla="*/ 82587 h 304439"/>
                    <a:gd name="connsiteX16" fmla="*/ 135588 w 163801"/>
                    <a:gd name="connsiteY16" fmla="*/ 110117 h 304439"/>
                    <a:gd name="connsiteX17" fmla="*/ 144209 w 163801"/>
                    <a:gd name="connsiteY17" fmla="*/ 154650 h 304439"/>
                    <a:gd name="connsiteX18" fmla="*/ 154391 w 163801"/>
                    <a:gd name="connsiteY18" fmla="*/ 208085 h 304439"/>
                    <a:gd name="connsiteX19" fmla="*/ 163801 w 163801"/>
                    <a:gd name="connsiteY19" fmla="*/ 262339 h 304439"/>
                    <a:gd name="connsiteX20" fmla="*/ 43891 w 163801"/>
                    <a:gd name="connsiteY20" fmla="*/ 297963 h 304439"/>
                    <a:gd name="connsiteX21" fmla="*/ 28213 w 163801"/>
                    <a:gd name="connsiteY21" fmla="*/ 302821 h 304439"/>
                    <a:gd name="connsiteX22" fmla="*/ 21155 w 163801"/>
                    <a:gd name="connsiteY22" fmla="*/ 304440 h 30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3801" h="304439">
                      <a:moveTo>
                        <a:pt x="21155" y="304440"/>
                      </a:moveTo>
                      <a:lnTo>
                        <a:pt x="20374" y="304440"/>
                      </a:lnTo>
                      <a:lnTo>
                        <a:pt x="22727" y="297963"/>
                      </a:lnTo>
                      <a:lnTo>
                        <a:pt x="13325" y="285819"/>
                      </a:lnTo>
                      <a:lnTo>
                        <a:pt x="9401" y="271245"/>
                      </a:lnTo>
                      <a:lnTo>
                        <a:pt x="6267" y="213752"/>
                      </a:lnTo>
                      <a:lnTo>
                        <a:pt x="3915" y="170033"/>
                      </a:lnTo>
                      <a:lnTo>
                        <a:pt x="0" y="115785"/>
                      </a:lnTo>
                      <a:lnTo>
                        <a:pt x="22727" y="101210"/>
                      </a:lnTo>
                      <a:lnTo>
                        <a:pt x="22727" y="101210"/>
                      </a:lnTo>
                      <a:lnTo>
                        <a:pt x="42320" y="20243"/>
                      </a:lnTo>
                      <a:lnTo>
                        <a:pt x="76019" y="7288"/>
                      </a:lnTo>
                      <a:lnTo>
                        <a:pt x="98746" y="0"/>
                      </a:lnTo>
                      <a:lnTo>
                        <a:pt x="100317" y="810"/>
                      </a:lnTo>
                      <a:lnTo>
                        <a:pt x="125397" y="65584"/>
                      </a:lnTo>
                      <a:lnTo>
                        <a:pt x="130883" y="82587"/>
                      </a:lnTo>
                      <a:lnTo>
                        <a:pt x="135588" y="110117"/>
                      </a:lnTo>
                      <a:lnTo>
                        <a:pt x="144209" y="154650"/>
                      </a:lnTo>
                      <a:lnTo>
                        <a:pt x="154391" y="208085"/>
                      </a:lnTo>
                      <a:lnTo>
                        <a:pt x="163801" y="262339"/>
                      </a:lnTo>
                      <a:lnTo>
                        <a:pt x="43891" y="297963"/>
                      </a:lnTo>
                      <a:lnTo>
                        <a:pt x="28213" y="302821"/>
                      </a:lnTo>
                      <a:lnTo>
                        <a:pt x="21155" y="30444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502" name="Agrupar 1501">
                <a:extLst>
                  <a:ext uri="{FF2B5EF4-FFF2-40B4-BE49-F238E27FC236}">
                    <a16:creationId xmlns:a16="http://schemas.microsoft.com/office/drawing/2014/main" id="{842D9E32-3CA2-918B-2D4B-87B849316007}"/>
                  </a:ext>
                </a:extLst>
              </p:cNvPr>
              <p:cNvGrpSpPr/>
              <p:nvPr/>
            </p:nvGrpSpPr>
            <p:grpSpPr>
              <a:xfrm>
                <a:off x="2438233" y="1825495"/>
                <a:ext cx="1334716" cy="1711418"/>
                <a:chOff x="3975059" y="2378523"/>
                <a:chExt cx="1420920" cy="1646086"/>
              </a:xfrm>
              <a:grpFill/>
            </p:grpSpPr>
            <p:sp>
              <p:nvSpPr>
                <p:cNvPr id="1503" name="Forma Livre: Forma 1502">
                  <a:extLst>
                    <a:ext uri="{FF2B5EF4-FFF2-40B4-BE49-F238E27FC236}">
                      <a16:creationId xmlns:a16="http://schemas.microsoft.com/office/drawing/2014/main" id="{B77D4742-7113-DBEE-4B78-C028C24AB410}"/>
                    </a:ext>
                  </a:extLst>
                </p:cNvPr>
                <p:cNvSpPr/>
                <p:nvPr/>
              </p:nvSpPr>
              <p:spPr>
                <a:xfrm>
                  <a:off x="4400626" y="3372004"/>
                  <a:ext cx="856630" cy="652605"/>
                </a:xfrm>
                <a:custGeom>
                  <a:avLst/>
                  <a:gdLst>
                    <a:gd name="connsiteX0" fmla="*/ 512569 w 856630"/>
                    <a:gd name="connsiteY0" fmla="*/ 32385 h 652605"/>
                    <a:gd name="connsiteX1" fmla="*/ 514131 w 856630"/>
                    <a:gd name="connsiteY1" fmla="*/ 51816 h 652605"/>
                    <a:gd name="connsiteX2" fmla="*/ 524323 w 856630"/>
                    <a:gd name="connsiteY2" fmla="*/ 60722 h 652605"/>
                    <a:gd name="connsiteX3" fmla="*/ 531381 w 856630"/>
                    <a:gd name="connsiteY3" fmla="*/ 80972 h 652605"/>
                    <a:gd name="connsiteX4" fmla="*/ 528247 w 856630"/>
                    <a:gd name="connsiteY4" fmla="*/ 89878 h 652605"/>
                    <a:gd name="connsiteX5" fmla="*/ 537648 w 856630"/>
                    <a:gd name="connsiteY5" fmla="*/ 97164 h 652605"/>
                    <a:gd name="connsiteX6" fmla="*/ 535296 w 856630"/>
                    <a:gd name="connsiteY6" fmla="*/ 107690 h 652605"/>
                    <a:gd name="connsiteX7" fmla="*/ 550193 w 856630"/>
                    <a:gd name="connsiteY7" fmla="*/ 114976 h 652605"/>
                    <a:gd name="connsiteX8" fmla="*/ 567433 w 856630"/>
                    <a:gd name="connsiteY8" fmla="*/ 143313 h 652605"/>
                    <a:gd name="connsiteX9" fmla="*/ 567433 w 856630"/>
                    <a:gd name="connsiteY9" fmla="*/ 142504 h 652605"/>
                    <a:gd name="connsiteX10" fmla="*/ 567433 w 856630"/>
                    <a:gd name="connsiteY10" fmla="*/ 144932 h 652605"/>
                    <a:gd name="connsiteX11" fmla="*/ 575272 w 856630"/>
                    <a:gd name="connsiteY11" fmla="*/ 151409 h 652605"/>
                    <a:gd name="connsiteX12" fmla="*/ 571348 w 856630"/>
                    <a:gd name="connsiteY12" fmla="*/ 158696 h 652605"/>
                    <a:gd name="connsiteX13" fmla="*/ 563509 w 856630"/>
                    <a:gd name="connsiteY13" fmla="*/ 188652 h 652605"/>
                    <a:gd name="connsiteX14" fmla="*/ 579187 w 856630"/>
                    <a:gd name="connsiteY14" fmla="*/ 206464 h 652605"/>
                    <a:gd name="connsiteX15" fmla="*/ 580758 w 856630"/>
                    <a:gd name="connsiteY15" fmla="*/ 199987 h 652605"/>
                    <a:gd name="connsiteX16" fmla="*/ 586245 w 856630"/>
                    <a:gd name="connsiteY16" fmla="*/ 202416 h 652605"/>
                    <a:gd name="connsiteX17" fmla="*/ 586245 w 856630"/>
                    <a:gd name="connsiteY17" fmla="*/ 223475 h 652605"/>
                    <a:gd name="connsiteX18" fmla="*/ 590160 w 856630"/>
                    <a:gd name="connsiteY18" fmla="*/ 225095 h 652605"/>
                    <a:gd name="connsiteX19" fmla="*/ 587026 w 856630"/>
                    <a:gd name="connsiteY19" fmla="*/ 229953 h 652605"/>
                    <a:gd name="connsiteX20" fmla="*/ 583102 w 856630"/>
                    <a:gd name="connsiteY20" fmla="*/ 243716 h 652605"/>
                    <a:gd name="connsiteX21" fmla="*/ 605838 w 856630"/>
                    <a:gd name="connsiteY21" fmla="*/ 240478 h 652605"/>
                    <a:gd name="connsiteX22" fmla="*/ 620725 w 856630"/>
                    <a:gd name="connsiteY22" fmla="*/ 251003 h 652605"/>
                    <a:gd name="connsiteX23" fmla="*/ 630917 w 856630"/>
                    <a:gd name="connsiteY23" fmla="*/ 252622 h 652605"/>
                    <a:gd name="connsiteX24" fmla="*/ 634832 w 856630"/>
                    <a:gd name="connsiteY24" fmla="*/ 261528 h 652605"/>
                    <a:gd name="connsiteX25" fmla="*/ 640318 w 856630"/>
                    <a:gd name="connsiteY25" fmla="*/ 269624 h 652605"/>
                    <a:gd name="connsiteX26" fmla="*/ 652863 w 856630"/>
                    <a:gd name="connsiteY26" fmla="*/ 272863 h 652605"/>
                    <a:gd name="connsiteX27" fmla="*/ 660692 w 856630"/>
                    <a:gd name="connsiteY27" fmla="*/ 282578 h 652605"/>
                    <a:gd name="connsiteX28" fmla="*/ 664616 w 856630"/>
                    <a:gd name="connsiteY28" fmla="*/ 299580 h 652605"/>
                    <a:gd name="connsiteX29" fmla="*/ 660692 w 856630"/>
                    <a:gd name="connsiteY29" fmla="*/ 307676 h 652605"/>
                    <a:gd name="connsiteX30" fmla="*/ 674018 w 856630"/>
                    <a:gd name="connsiteY30" fmla="*/ 320630 h 652605"/>
                    <a:gd name="connsiteX31" fmla="*/ 674018 w 856630"/>
                    <a:gd name="connsiteY31" fmla="*/ 329536 h 652605"/>
                    <a:gd name="connsiteX32" fmla="*/ 685772 w 856630"/>
                    <a:gd name="connsiteY32" fmla="*/ 337633 h 652605"/>
                    <a:gd name="connsiteX33" fmla="*/ 704583 w 856630"/>
                    <a:gd name="connsiteY33" fmla="*/ 335204 h 652605"/>
                    <a:gd name="connsiteX34" fmla="*/ 753961 w 856630"/>
                    <a:gd name="connsiteY34" fmla="*/ 353025 h 652605"/>
                    <a:gd name="connsiteX35" fmla="*/ 804120 w 856630"/>
                    <a:gd name="connsiteY35" fmla="*/ 365169 h 652605"/>
                    <a:gd name="connsiteX36" fmla="*/ 812740 w 856630"/>
                    <a:gd name="connsiteY36" fmla="*/ 373266 h 652605"/>
                    <a:gd name="connsiteX37" fmla="*/ 826065 w 856630"/>
                    <a:gd name="connsiteY37" fmla="*/ 370027 h 652605"/>
                    <a:gd name="connsiteX38" fmla="*/ 826846 w 856630"/>
                    <a:gd name="connsiteY38" fmla="*/ 374075 h 652605"/>
                    <a:gd name="connsiteX39" fmla="*/ 820579 w 856630"/>
                    <a:gd name="connsiteY39" fmla="*/ 380552 h 652605"/>
                    <a:gd name="connsiteX40" fmla="*/ 828418 w 856630"/>
                    <a:gd name="connsiteY40" fmla="*/ 383791 h 652605"/>
                    <a:gd name="connsiteX41" fmla="*/ 826846 w 856630"/>
                    <a:gd name="connsiteY41" fmla="*/ 388649 h 652605"/>
                    <a:gd name="connsiteX42" fmla="*/ 847220 w 856630"/>
                    <a:gd name="connsiteY42" fmla="*/ 390268 h 652605"/>
                    <a:gd name="connsiteX43" fmla="*/ 855059 w 856630"/>
                    <a:gd name="connsiteY43" fmla="*/ 394316 h 652605"/>
                    <a:gd name="connsiteX44" fmla="*/ 856631 w 856630"/>
                    <a:gd name="connsiteY44" fmla="*/ 399983 h 652605"/>
                    <a:gd name="connsiteX45" fmla="*/ 703021 w 856630"/>
                    <a:gd name="connsiteY45" fmla="*/ 455847 h 652605"/>
                    <a:gd name="connsiteX46" fmla="*/ 571348 w 856630"/>
                    <a:gd name="connsiteY46" fmla="*/ 502006 h 652605"/>
                    <a:gd name="connsiteX47" fmla="*/ 568995 w 856630"/>
                    <a:gd name="connsiteY47" fmla="*/ 529533 h 652605"/>
                    <a:gd name="connsiteX48" fmla="*/ 556460 w 856630"/>
                    <a:gd name="connsiteY48" fmla="*/ 549773 h 652605"/>
                    <a:gd name="connsiteX49" fmla="*/ 561947 w 856630"/>
                    <a:gd name="connsiteY49" fmla="*/ 564347 h 652605"/>
                    <a:gd name="connsiteX50" fmla="*/ 559594 w 856630"/>
                    <a:gd name="connsiteY50" fmla="*/ 594303 h 652605"/>
                    <a:gd name="connsiteX51" fmla="*/ 564290 w 856630"/>
                    <a:gd name="connsiteY51" fmla="*/ 600780 h 652605"/>
                    <a:gd name="connsiteX52" fmla="*/ 552536 w 856630"/>
                    <a:gd name="connsiteY52" fmla="*/ 612924 h 652605"/>
                    <a:gd name="connsiteX53" fmla="*/ 556460 w 856630"/>
                    <a:gd name="connsiteY53" fmla="*/ 625078 h 652605"/>
                    <a:gd name="connsiteX54" fmla="*/ 537648 w 856630"/>
                    <a:gd name="connsiteY54" fmla="*/ 623459 h 652605"/>
                    <a:gd name="connsiteX55" fmla="*/ 516484 w 856630"/>
                    <a:gd name="connsiteY55" fmla="*/ 631555 h 652605"/>
                    <a:gd name="connsiteX56" fmla="*/ 463191 w 856630"/>
                    <a:gd name="connsiteY56" fmla="*/ 638842 h 652605"/>
                    <a:gd name="connsiteX57" fmla="*/ 438112 w 856630"/>
                    <a:gd name="connsiteY57" fmla="*/ 652605 h 652605"/>
                    <a:gd name="connsiteX58" fmla="*/ 424787 w 856630"/>
                    <a:gd name="connsiteY58" fmla="*/ 651796 h 652605"/>
                    <a:gd name="connsiteX59" fmla="*/ 408327 w 856630"/>
                    <a:gd name="connsiteY59" fmla="*/ 638842 h 652605"/>
                    <a:gd name="connsiteX60" fmla="*/ 391868 w 856630"/>
                    <a:gd name="connsiteY60" fmla="*/ 636413 h 652605"/>
                    <a:gd name="connsiteX61" fmla="*/ 373847 w 856630"/>
                    <a:gd name="connsiteY61" fmla="*/ 600780 h 652605"/>
                    <a:gd name="connsiteX62" fmla="*/ 343281 w 856630"/>
                    <a:gd name="connsiteY62" fmla="*/ 582968 h 652605"/>
                    <a:gd name="connsiteX63" fmla="*/ 322117 w 856630"/>
                    <a:gd name="connsiteY63" fmla="*/ 561108 h 652605"/>
                    <a:gd name="connsiteX64" fmla="*/ 306448 w 856630"/>
                    <a:gd name="connsiteY64" fmla="*/ 553822 h 652605"/>
                    <a:gd name="connsiteX65" fmla="*/ 276663 w 856630"/>
                    <a:gd name="connsiteY65" fmla="*/ 551393 h 652605"/>
                    <a:gd name="connsiteX66" fmla="*/ 242173 w 856630"/>
                    <a:gd name="connsiteY66" fmla="*/ 540868 h 652605"/>
                    <a:gd name="connsiteX67" fmla="*/ 210045 w 856630"/>
                    <a:gd name="connsiteY67" fmla="*/ 533581 h 652605"/>
                    <a:gd name="connsiteX68" fmla="*/ 194367 w 856630"/>
                    <a:gd name="connsiteY68" fmla="*/ 529533 h 652605"/>
                    <a:gd name="connsiteX69" fmla="*/ 158315 w 856630"/>
                    <a:gd name="connsiteY69" fmla="*/ 520627 h 652605"/>
                    <a:gd name="connsiteX70" fmla="*/ 137160 w 856630"/>
                    <a:gd name="connsiteY70" fmla="*/ 498767 h 652605"/>
                    <a:gd name="connsiteX71" fmla="*/ 130102 w 856630"/>
                    <a:gd name="connsiteY71" fmla="*/ 510911 h 652605"/>
                    <a:gd name="connsiteX72" fmla="*/ 120701 w 856630"/>
                    <a:gd name="connsiteY72" fmla="*/ 517388 h 652605"/>
                    <a:gd name="connsiteX73" fmla="*/ 95621 w 856630"/>
                    <a:gd name="connsiteY73" fmla="*/ 523865 h 652605"/>
                    <a:gd name="connsiteX74" fmla="*/ 72885 w 856630"/>
                    <a:gd name="connsiteY74" fmla="*/ 520627 h 652605"/>
                    <a:gd name="connsiteX75" fmla="*/ 66618 w 856630"/>
                    <a:gd name="connsiteY75" fmla="*/ 523865 h 652605"/>
                    <a:gd name="connsiteX76" fmla="*/ 57998 w 856630"/>
                    <a:gd name="connsiteY76" fmla="*/ 522246 h 652605"/>
                    <a:gd name="connsiteX77" fmla="*/ 50159 w 856630"/>
                    <a:gd name="connsiteY77" fmla="*/ 515769 h 652605"/>
                    <a:gd name="connsiteX78" fmla="*/ 36833 w 856630"/>
                    <a:gd name="connsiteY78" fmla="*/ 490671 h 652605"/>
                    <a:gd name="connsiteX79" fmla="*/ 31347 w 856630"/>
                    <a:gd name="connsiteY79" fmla="*/ 464753 h 652605"/>
                    <a:gd name="connsiteX80" fmla="*/ 34490 w 856630"/>
                    <a:gd name="connsiteY80" fmla="*/ 436416 h 652605"/>
                    <a:gd name="connsiteX81" fmla="*/ 40758 w 856630"/>
                    <a:gd name="connsiteY81" fmla="*/ 428320 h 652605"/>
                    <a:gd name="connsiteX82" fmla="*/ 38405 w 856630"/>
                    <a:gd name="connsiteY82" fmla="*/ 414557 h 652605"/>
                    <a:gd name="connsiteX83" fmla="*/ 36833 w 856630"/>
                    <a:gd name="connsiteY83" fmla="*/ 412128 h 652605"/>
                    <a:gd name="connsiteX84" fmla="*/ 25080 w 856630"/>
                    <a:gd name="connsiteY84" fmla="*/ 399174 h 652605"/>
                    <a:gd name="connsiteX85" fmla="*/ 7839 w 856630"/>
                    <a:gd name="connsiteY85" fmla="*/ 384600 h 652605"/>
                    <a:gd name="connsiteX86" fmla="*/ 0 w 856630"/>
                    <a:gd name="connsiteY86" fmla="*/ 365169 h 652605"/>
                    <a:gd name="connsiteX87" fmla="*/ 0 w 856630"/>
                    <a:gd name="connsiteY87" fmla="*/ 348167 h 652605"/>
                    <a:gd name="connsiteX88" fmla="*/ 7839 w 856630"/>
                    <a:gd name="connsiteY88" fmla="*/ 341681 h 652605"/>
                    <a:gd name="connsiteX89" fmla="*/ 10192 w 856630"/>
                    <a:gd name="connsiteY89" fmla="*/ 340062 h 652605"/>
                    <a:gd name="connsiteX90" fmla="*/ 40758 w 856630"/>
                    <a:gd name="connsiteY90" fmla="*/ 290674 h 652605"/>
                    <a:gd name="connsiteX91" fmla="*/ 42320 w 856630"/>
                    <a:gd name="connsiteY91" fmla="*/ 289055 h 652605"/>
                    <a:gd name="connsiteX92" fmla="*/ 48597 w 856630"/>
                    <a:gd name="connsiteY92" fmla="*/ 283388 h 652605"/>
                    <a:gd name="connsiteX93" fmla="*/ 57217 w 856630"/>
                    <a:gd name="connsiteY93" fmla="*/ 291484 h 652605"/>
                    <a:gd name="connsiteX94" fmla="*/ 70542 w 856630"/>
                    <a:gd name="connsiteY94" fmla="*/ 277720 h 652605"/>
                    <a:gd name="connsiteX95" fmla="*/ 80724 w 856630"/>
                    <a:gd name="connsiteY95" fmla="*/ 278530 h 652605"/>
                    <a:gd name="connsiteX96" fmla="*/ 83858 w 856630"/>
                    <a:gd name="connsiteY96" fmla="*/ 271243 h 652605"/>
                    <a:gd name="connsiteX97" fmla="*/ 76810 w 856630"/>
                    <a:gd name="connsiteY97" fmla="*/ 263957 h 652605"/>
                    <a:gd name="connsiteX98" fmla="*/ 95621 w 856630"/>
                    <a:gd name="connsiteY98" fmla="*/ 249383 h 652605"/>
                    <a:gd name="connsiteX99" fmla="*/ 106594 w 856630"/>
                    <a:gd name="connsiteY99" fmla="*/ 254241 h 652605"/>
                    <a:gd name="connsiteX100" fmla="*/ 118348 w 856630"/>
                    <a:gd name="connsiteY100" fmla="*/ 247764 h 652605"/>
                    <a:gd name="connsiteX101" fmla="*/ 131674 w 856630"/>
                    <a:gd name="connsiteY101" fmla="*/ 253432 h 652605"/>
                    <a:gd name="connsiteX102" fmla="*/ 129321 w 856630"/>
                    <a:gd name="connsiteY102" fmla="*/ 238858 h 652605"/>
                    <a:gd name="connsiteX103" fmla="*/ 141075 w 856630"/>
                    <a:gd name="connsiteY103" fmla="*/ 231572 h 652605"/>
                    <a:gd name="connsiteX104" fmla="*/ 148914 w 856630"/>
                    <a:gd name="connsiteY104" fmla="*/ 238049 h 652605"/>
                    <a:gd name="connsiteX105" fmla="*/ 159887 w 856630"/>
                    <a:gd name="connsiteY105" fmla="*/ 238858 h 652605"/>
                    <a:gd name="connsiteX106" fmla="*/ 159887 w 856630"/>
                    <a:gd name="connsiteY106" fmla="*/ 248574 h 652605"/>
                    <a:gd name="connsiteX107" fmla="*/ 164583 w 856630"/>
                    <a:gd name="connsiteY107" fmla="*/ 256670 h 652605"/>
                    <a:gd name="connsiteX108" fmla="*/ 169288 w 856630"/>
                    <a:gd name="connsiteY108" fmla="*/ 246955 h 652605"/>
                    <a:gd name="connsiteX109" fmla="*/ 183394 w 856630"/>
                    <a:gd name="connsiteY109" fmla="*/ 242907 h 652605"/>
                    <a:gd name="connsiteX110" fmla="*/ 183394 w 856630"/>
                    <a:gd name="connsiteY110" fmla="*/ 238049 h 652605"/>
                    <a:gd name="connsiteX111" fmla="*/ 195939 w 856630"/>
                    <a:gd name="connsiteY111" fmla="*/ 228333 h 652605"/>
                    <a:gd name="connsiteX112" fmla="*/ 190453 w 856630"/>
                    <a:gd name="connsiteY112" fmla="*/ 215379 h 652605"/>
                    <a:gd name="connsiteX113" fmla="*/ 198292 w 856630"/>
                    <a:gd name="connsiteY113" fmla="*/ 204845 h 652605"/>
                    <a:gd name="connsiteX114" fmla="*/ 215532 w 856630"/>
                    <a:gd name="connsiteY114" fmla="*/ 204845 h 652605"/>
                    <a:gd name="connsiteX115" fmla="*/ 207693 w 856630"/>
                    <a:gd name="connsiteY115" fmla="*/ 191081 h 652605"/>
                    <a:gd name="connsiteX116" fmla="*/ 211607 w 856630"/>
                    <a:gd name="connsiteY116" fmla="*/ 185414 h 652605"/>
                    <a:gd name="connsiteX117" fmla="*/ 222580 w 856630"/>
                    <a:gd name="connsiteY117" fmla="*/ 187033 h 652605"/>
                    <a:gd name="connsiteX118" fmla="*/ 227286 w 856630"/>
                    <a:gd name="connsiteY118" fmla="*/ 182985 h 652605"/>
                    <a:gd name="connsiteX119" fmla="*/ 228857 w 856630"/>
                    <a:gd name="connsiteY119" fmla="*/ 178937 h 652605"/>
                    <a:gd name="connsiteX120" fmla="*/ 222580 w 856630"/>
                    <a:gd name="connsiteY120" fmla="*/ 174888 h 652605"/>
                    <a:gd name="connsiteX121" fmla="*/ 227286 w 856630"/>
                    <a:gd name="connsiteY121" fmla="*/ 166792 h 652605"/>
                    <a:gd name="connsiteX122" fmla="*/ 235125 w 856630"/>
                    <a:gd name="connsiteY122" fmla="*/ 162744 h 652605"/>
                    <a:gd name="connsiteX123" fmla="*/ 244526 w 856630"/>
                    <a:gd name="connsiteY123" fmla="*/ 163554 h 652605"/>
                    <a:gd name="connsiteX124" fmla="*/ 244526 w 856630"/>
                    <a:gd name="connsiteY124" fmla="*/ 153838 h 652605"/>
                    <a:gd name="connsiteX125" fmla="*/ 250012 w 856630"/>
                    <a:gd name="connsiteY125" fmla="*/ 153838 h 652605"/>
                    <a:gd name="connsiteX126" fmla="*/ 251584 w 856630"/>
                    <a:gd name="connsiteY126" fmla="*/ 142504 h 652605"/>
                    <a:gd name="connsiteX127" fmla="*/ 242173 w 856630"/>
                    <a:gd name="connsiteY127" fmla="*/ 136836 h 652605"/>
                    <a:gd name="connsiteX128" fmla="*/ 243745 w 856630"/>
                    <a:gd name="connsiteY128" fmla="*/ 126311 h 652605"/>
                    <a:gd name="connsiteX129" fmla="*/ 253146 w 856630"/>
                    <a:gd name="connsiteY129" fmla="*/ 113357 h 652605"/>
                    <a:gd name="connsiteX130" fmla="*/ 270396 w 856630"/>
                    <a:gd name="connsiteY130" fmla="*/ 116596 h 652605"/>
                    <a:gd name="connsiteX131" fmla="*/ 278225 w 856630"/>
                    <a:gd name="connsiteY131" fmla="*/ 110118 h 652605"/>
                    <a:gd name="connsiteX132" fmla="*/ 272739 w 856630"/>
                    <a:gd name="connsiteY132" fmla="*/ 103641 h 652605"/>
                    <a:gd name="connsiteX133" fmla="*/ 278225 w 856630"/>
                    <a:gd name="connsiteY133" fmla="*/ 90687 h 652605"/>
                    <a:gd name="connsiteX134" fmla="*/ 272739 w 856630"/>
                    <a:gd name="connsiteY134" fmla="*/ 83401 h 652605"/>
                    <a:gd name="connsiteX135" fmla="*/ 274311 w 856630"/>
                    <a:gd name="connsiteY135" fmla="*/ 76105 h 652605"/>
                    <a:gd name="connsiteX136" fmla="*/ 293904 w 856630"/>
                    <a:gd name="connsiteY136" fmla="*/ 74485 h 652605"/>
                    <a:gd name="connsiteX137" fmla="*/ 299390 w 856630"/>
                    <a:gd name="connsiteY137" fmla="*/ 67199 h 652605"/>
                    <a:gd name="connsiteX138" fmla="*/ 300962 w 856630"/>
                    <a:gd name="connsiteY138" fmla="*/ 67199 h 652605"/>
                    <a:gd name="connsiteX139" fmla="*/ 307229 w 856630"/>
                    <a:gd name="connsiteY139" fmla="*/ 68008 h 652605"/>
                    <a:gd name="connsiteX140" fmla="*/ 322117 w 856630"/>
                    <a:gd name="connsiteY140" fmla="*/ 58293 h 652605"/>
                    <a:gd name="connsiteX141" fmla="*/ 341709 w 856630"/>
                    <a:gd name="connsiteY141" fmla="*/ 62341 h 652605"/>
                    <a:gd name="connsiteX142" fmla="*/ 347196 w 856630"/>
                    <a:gd name="connsiteY142" fmla="*/ 68818 h 652605"/>
                    <a:gd name="connsiteX143" fmla="*/ 368360 w 856630"/>
                    <a:gd name="connsiteY143" fmla="*/ 58293 h 652605"/>
                    <a:gd name="connsiteX144" fmla="*/ 366008 w 856630"/>
                    <a:gd name="connsiteY144" fmla="*/ 48577 h 652605"/>
                    <a:gd name="connsiteX145" fmla="*/ 369922 w 856630"/>
                    <a:gd name="connsiteY145" fmla="*/ 34814 h 652605"/>
                    <a:gd name="connsiteX146" fmla="*/ 375409 w 856630"/>
                    <a:gd name="connsiteY146" fmla="*/ 37243 h 652605"/>
                    <a:gd name="connsiteX147" fmla="*/ 386382 w 856630"/>
                    <a:gd name="connsiteY147" fmla="*/ 31575 h 652605"/>
                    <a:gd name="connsiteX148" fmla="*/ 390306 w 856630"/>
                    <a:gd name="connsiteY148" fmla="*/ 35623 h 652605"/>
                    <a:gd name="connsiteX149" fmla="*/ 396573 w 856630"/>
                    <a:gd name="connsiteY149" fmla="*/ 30766 h 652605"/>
                    <a:gd name="connsiteX150" fmla="*/ 404413 w 856630"/>
                    <a:gd name="connsiteY150" fmla="*/ 33195 h 652605"/>
                    <a:gd name="connsiteX151" fmla="*/ 411461 w 856630"/>
                    <a:gd name="connsiteY151" fmla="*/ 29146 h 652605"/>
                    <a:gd name="connsiteX152" fmla="*/ 424787 w 856630"/>
                    <a:gd name="connsiteY152" fmla="*/ 36433 h 652605"/>
                    <a:gd name="connsiteX153" fmla="*/ 447513 w 856630"/>
                    <a:gd name="connsiteY153" fmla="*/ 30766 h 652605"/>
                    <a:gd name="connsiteX154" fmla="*/ 457705 w 856630"/>
                    <a:gd name="connsiteY154" fmla="*/ 36433 h 652605"/>
                    <a:gd name="connsiteX155" fmla="*/ 475736 w 856630"/>
                    <a:gd name="connsiteY155" fmla="*/ 12954 h 652605"/>
                    <a:gd name="connsiteX156" fmla="*/ 475736 w 856630"/>
                    <a:gd name="connsiteY156" fmla="*/ 4048 h 652605"/>
                    <a:gd name="connsiteX157" fmla="*/ 480432 w 856630"/>
                    <a:gd name="connsiteY157" fmla="*/ 0 h 652605"/>
                    <a:gd name="connsiteX158" fmla="*/ 510997 w 856630"/>
                    <a:gd name="connsiteY158" fmla="*/ 26718 h 652605"/>
                    <a:gd name="connsiteX159" fmla="*/ 512569 w 856630"/>
                    <a:gd name="connsiteY159" fmla="*/ 32385 h 652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56630" h="652605">
                      <a:moveTo>
                        <a:pt x="512569" y="32385"/>
                      </a:moveTo>
                      <a:lnTo>
                        <a:pt x="514131" y="51816"/>
                      </a:lnTo>
                      <a:lnTo>
                        <a:pt x="524323" y="60722"/>
                      </a:lnTo>
                      <a:lnTo>
                        <a:pt x="531381" y="80972"/>
                      </a:lnTo>
                      <a:lnTo>
                        <a:pt x="528247" y="89878"/>
                      </a:lnTo>
                      <a:lnTo>
                        <a:pt x="537648" y="97164"/>
                      </a:lnTo>
                      <a:lnTo>
                        <a:pt x="535296" y="107690"/>
                      </a:lnTo>
                      <a:lnTo>
                        <a:pt x="550193" y="114976"/>
                      </a:lnTo>
                      <a:lnTo>
                        <a:pt x="567433" y="143313"/>
                      </a:lnTo>
                      <a:lnTo>
                        <a:pt x="567433" y="142504"/>
                      </a:lnTo>
                      <a:lnTo>
                        <a:pt x="567433" y="144932"/>
                      </a:lnTo>
                      <a:lnTo>
                        <a:pt x="575272" y="151409"/>
                      </a:lnTo>
                      <a:lnTo>
                        <a:pt x="571348" y="158696"/>
                      </a:lnTo>
                      <a:lnTo>
                        <a:pt x="563509" y="188652"/>
                      </a:lnTo>
                      <a:lnTo>
                        <a:pt x="579187" y="206464"/>
                      </a:lnTo>
                      <a:lnTo>
                        <a:pt x="580758" y="199987"/>
                      </a:lnTo>
                      <a:lnTo>
                        <a:pt x="586245" y="202416"/>
                      </a:lnTo>
                      <a:lnTo>
                        <a:pt x="586245" y="223475"/>
                      </a:lnTo>
                      <a:lnTo>
                        <a:pt x="590160" y="225095"/>
                      </a:lnTo>
                      <a:lnTo>
                        <a:pt x="587026" y="229953"/>
                      </a:lnTo>
                      <a:lnTo>
                        <a:pt x="583102" y="243716"/>
                      </a:lnTo>
                      <a:lnTo>
                        <a:pt x="605838" y="240478"/>
                      </a:lnTo>
                      <a:lnTo>
                        <a:pt x="620725" y="251003"/>
                      </a:lnTo>
                      <a:lnTo>
                        <a:pt x="630917" y="252622"/>
                      </a:lnTo>
                      <a:lnTo>
                        <a:pt x="634832" y="261528"/>
                      </a:lnTo>
                      <a:lnTo>
                        <a:pt x="640318" y="269624"/>
                      </a:lnTo>
                      <a:lnTo>
                        <a:pt x="652863" y="272863"/>
                      </a:lnTo>
                      <a:lnTo>
                        <a:pt x="660692" y="282578"/>
                      </a:lnTo>
                      <a:lnTo>
                        <a:pt x="664616" y="299580"/>
                      </a:lnTo>
                      <a:lnTo>
                        <a:pt x="660692" y="307676"/>
                      </a:lnTo>
                      <a:lnTo>
                        <a:pt x="674018" y="320630"/>
                      </a:lnTo>
                      <a:lnTo>
                        <a:pt x="674018" y="329536"/>
                      </a:lnTo>
                      <a:lnTo>
                        <a:pt x="685772" y="337633"/>
                      </a:lnTo>
                      <a:lnTo>
                        <a:pt x="704583" y="335204"/>
                      </a:lnTo>
                      <a:lnTo>
                        <a:pt x="753961" y="353025"/>
                      </a:lnTo>
                      <a:lnTo>
                        <a:pt x="804120" y="365169"/>
                      </a:lnTo>
                      <a:lnTo>
                        <a:pt x="812740" y="373266"/>
                      </a:lnTo>
                      <a:lnTo>
                        <a:pt x="826065" y="370027"/>
                      </a:lnTo>
                      <a:lnTo>
                        <a:pt x="826846" y="374075"/>
                      </a:lnTo>
                      <a:lnTo>
                        <a:pt x="820579" y="380552"/>
                      </a:lnTo>
                      <a:lnTo>
                        <a:pt x="828418" y="383791"/>
                      </a:lnTo>
                      <a:lnTo>
                        <a:pt x="826846" y="388649"/>
                      </a:lnTo>
                      <a:lnTo>
                        <a:pt x="847220" y="390268"/>
                      </a:lnTo>
                      <a:lnTo>
                        <a:pt x="855059" y="394316"/>
                      </a:lnTo>
                      <a:lnTo>
                        <a:pt x="856631" y="399983"/>
                      </a:lnTo>
                      <a:lnTo>
                        <a:pt x="703021" y="455847"/>
                      </a:lnTo>
                      <a:lnTo>
                        <a:pt x="571348" y="502006"/>
                      </a:lnTo>
                      <a:lnTo>
                        <a:pt x="568995" y="529533"/>
                      </a:lnTo>
                      <a:lnTo>
                        <a:pt x="556460" y="549773"/>
                      </a:lnTo>
                      <a:lnTo>
                        <a:pt x="561947" y="564347"/>
                      </a:lnTo>
                      <a:lnTo>
                        <a:pt x="559594" y="594303"/>
                      </a:lnTo>
                      <a:lnTo>
                        <a:pt x="564290" y="600780"/>
                      </a:lnTo>
                      <a:lnTo>
                        <a:pt x="552536" y="612924"/>
                      </a:lnTo>
                      <a:lnTo>
                        <a:pt x="556460" y="625078"/>
                      </a:lnTo>
                      <a:lnTo>
                        <a:pt x="537648" y="623459"/>
                      </a:lnTo>
                      <a:lnTo>
                        <a:pt x="516484" y="631555"/>
                      </a:lnTo>
                      <a:lnTo>
                        <a:pt x="463191" y="638842"/>
                      </a:lnTo>
                      <a:lnTo>
                        <a:pt x="438112" y="652605"/>
                      </a:lnTo>
                      <a:lnTo>
                        <a:pt x="424787" y="651796"/>
                      </a:lnTo>
                      <a:lnTo>
                        <a:pt x="408327" y="638842"/>
                      </a:lnTo>
                      <a:lnTo>
                        <a:pt x="391868" y="636413"/>
                      </a:lnTo>
                      <a:lnTo>
                        <a:pt x="373847" y="600780"/>
                      </a:lnTo>
                      <a:lnTo>
                        <a:pt x="343281" y="582968"/>
                      </a:lnTo>
                      <a:lnTo>
                        <a:pt x="322117" y="561108"/>
                      </a:lnTo>
                      <a:lnTo>
                        <a:pt x="306448" y="553822"/>
                      </a:lnTo>
                      <a:lnTo>
                        <a:pt x="276663" y="551393"/>
                      </a:lnTo>
                      <a:lnTo>
                        <a:pt x="242173" y="540868"/>
                      </a:lnTo>
                      <a:lnTo>
                        <a:pt x="210045" y="533581"/>
                      </a:lnTo>
                      <a:lnTo>
                        <a:pt x="194367" y="529533"/>
                      </a:lnTo>
                      <a:lnTo>
                        <a:pt x="158315" y="520627"/>
                      </a:lnTo>
                      <a:lnTo>
                        <a:pt x="137160" y="498767"/>
                      </a:lnTo>
                      <a:lnTo>
                        <a:pt x="130102" y="510911"/>
                      </a:lnTo>
                      <a:lnTo>
                        <a:pt x="120701" y="517388"/>
                      </a:lnTo>
                      <a:lnTo>
                        <a:pt x="95621" y="523865"/>
                      </a:lnTo>
                      <a:lnTo>
                        <a:pt x="72885" y="520627"/>
                      </a:lnTo>
                      <a:lnTo>
                        <a:pt x="66618" y="523865"/>
                      </a:lnTo>
                      <a:lnTo>
                        <a:pt x="57998" y="522246"/>
                      </a:lnTo>
                      <a:lnTo>
                        <a:pt x="50159" y="515769"/>
                      </a:lnTo>
                      <a:lnTo>
                        <a:pt x="36833" y="490671"/>
                      </a:lnTo>
                      <a:lnTo>
                        <a:pt x="31347" y="464753"/>
                      </a:lnTo>
                      <a:lnTo>
                        <a:pt x="34490" y="436416"/>
                      </a:lnTo>
                      <a:lnTo>
                        <a:pt x="40758" y="428320"/>
                      </a:lnTo>
                      <a:lnTo>
                        <a:pt x="38405" y="414557"/>
                      </a:lnTo>
                      <a:lnTo>
                        <a:pt x="36833" y="412128"/>
                      </a:lnTo>
                      <a:lnTo>
                        <a:pt x="25080" y="399174"/>
                      </a:lnTo>
                      <a:lnTo>
                        <a:pt x="7839" y="384600"/>
                      </a:lnTo>
                      <a:lnTo>
                        <a:pt x="0" y="365169"/>
                      </a:lnTo>
                      <a:lnTo>
                        <a:pt x="0" y="348167"/>
                      </a:lnTo>
                      <a:lnTo>
                        <a:pt x="7839" y="341681"/>
                      </a:lnTo>
                      <a:lnTo>
                        <a:pt x="10192" y="340062"/>
                      </a:lnTo>
                      <a:lnTo>
                        <a:pt x="40758" y="290674"/>
                      </a:lnTo>
                      <a:lnTo>
                        <a:pt x="42320" y="289055"/>
                      </a:lnTo>
                      <a:lnTo>
                        <a:pt x="48597" y="283388"/>
                      </a:lnTo>
                      <a:lnTo>
                        <a:pt x="57217" y="291484"/>
                      </a:lnTo>
                      <a:lnTo>
                        <a:pt x="70542" y="277720"/>
                      </a:lnTo>
                      <a:lnTo>
                        <a:pt x="80724" y="278530"/>
                      </a:lnTo>
                      <a:lnTo>
                        <a:pt x="83858" y="271243"/>
                      </a:lnTo>
                      <a:lnTo>
                        <a:pt x="76810" y="263957"/>
                      </a:lnTo>
                      <a:lnTo>
                        <a:pt x="95621" y="249383"/>
                      </a:lnTo>
                      <a:lnTo>
                        <a:pt x="106594" y="254241"/>
                      </a:lnTo>
                      <a:lnTo>
                        <a:pt x="118348" y="247764"/>
                      </a:lnTo>
                      <a:lnTo>
                        <a:pt x="131674" y="253432"/>
                      </a:lnTo>
                      <a:lnTo>
                        <a:pt x="129321" y="238858"/>
                      </a:lnTo>
                      <a:lnTo>
                        <a:pt x="141075" y="231572"/>
                      </a:lnTo>
                      <a:lnTo>
                        <a:pt x="148914" y="238049"/>
                      </a:lnTo>
                      <a:lnTo>
                        <a:pt x="159887" y="238858"/>
                      </a:lnTo>
                      <a:lnTo>
                        <a:pt x="159887" y="248574"/>
                      </a:lnTo>
                      <a:lnTo>
                        <a:pt x="164583" y="256670"/>
                      </a:lnTo>
                      <a:lnTo>
                        <a:pt x="169288" y="246955"/>
                      </a:lnTo>
                      <a:lnTo>
                        <a:pt x="183394" y="242907"/>
                      </a:lnTo>
                      <a:lnTo>
                        <a:pt x="183394" y="238049"/>
                      </a:lnTo>
                      <a:lnTo>
                        <a:pt x="195939" y="228333"/>
                      </a:lnTo>
                      <a:lnTo>
                        <a:pt x="190453" y="215379"/>
                      </a:lnTo>
                      <a:lnTo>
                        <a:pt x="198292" y="204845"/>
                      </a:lnTo>
                      <a:lnTo>
                        <a:pt x="215532" y="204845"/>
                      </a:lnTo>
                      <a:lnTo>
                        <a:pt x="207693" y="191081"/>
                      </a:lnTo>
                      <a:lnTo>
                        <a:pt x="211607" y="185414"/>
                      </a:lnTo>
                      <a:lnTo>
                        <a:pt x="222580" y="187033"/>
                      </a:lnTo>
                      <a:lnTo>
                        <a:pt x="227286" y="182985"/>
                      </a:lnTo>
                      <a:lnTo>
                        <a:pt x="228857" y="178937"/>
                      </a:lnTo>
                      <a:lnTo>
                        <a:pt x="222580" y="174888"/>
                      </a:lnTo>
                      <a:lnTo>
                        <a:pt x="227286" y="166792"/>
                      </a:lnTo>
                      <a:lnTo>
                        <a:pt x="235125" y="162744"/>
                      </a:lnTo>
                      <a:lnTo>
                        <a:pt x="244526" y="163554"/>
                      </a:lnTo>
                      <a:lnTo>
                        <a:pt x="244526" y="153838"/>
                      </a:lnTo>
                      <a:lnTo>
                        <a:pt x="250012" y="153838"/>
                      </a:lnTo>
                      <a:lnTo>
                        <a:pt x="251584" y="142504"/>
                      </a:lnTo>
                      <a:lnTo>
                        <a:pt x="242173" y="136836"/>
                      </a:lnTo>
                      <a:lnTo>
                        <a:pt x="243745" y="126311"/>
                      </a:lnTo>
                      <a:lnTo>
                        <a:pt x="253146" y="113357"/>
                      </a:lnTo>
                      <a:lnTo>
                        <a:pt x="270396" y="116596"/>
                      </a:lnTo>
                      <a:lnTo>
                        <a:pt x="278225" y="110118"/>
                      </a:lnTo>
                      <a:lnTo>
                        <a:pt x="272739" y="103641"/>
                      </a:lnTo>
                      <a:lnTo>
                        <a:pt x="278225" y="90687"/>
                      </a:lnTo>
                      <a:lnTo>
                        <a:pt x="272739" y="83401"/>
                      </a:lnTo>
                      <a:lnTo>
                        <a:pt x="274311" y="76105"/>
                      </a:lnTo>
                      <a:lnTo>
                        <a:pt x="293904" y="74485"/>
                      </a:lnTo>
                      <a:lnTo>
                        <a:pt x="299390" y="67199"/>
                      </a:lnTo>
                      <a:lnTo>
                        <a:pt x="300962" y="67199"/>
                      </a:lnTo>
                      <a:lnTo>
                        <a:pt x="307229" y="68008"/>
                      </a:lnTo>
                      <a:lnTo>
                        <a:pt x="322117" y="58293"/>
                      </a:lnTo>
                      <a:lnTo>
                        <a:pt x="341709" y="62341"/>
                      </a:lnTo>
                      <a:lnTo>
                        <a:pt x="347196" y="68818"/>
                      </a:lnTo>
                      <a:lnTo>
                        <a:pt x="368360" y="58293"/>
                      </a:lnTo>
                      <a:lnTo>
                        <a:pt x="366008" y="48577"/>
                      </a:lnTo>
                      <a:lnTo>
                        <a:pt x="369922" y="34814"/>
                      </a:lnTo>
                      <a:lnTo>
                        <a:pt x="375409" y="37243"/>
                      </a:lnTo>
                      <a:lnTo>
                        <a:pt x="386382" y="31575"/>
                      </a:lnTo>
                      <a:lnTo>
                        <a:pt x="390306" y="35623"/>
                      </a:lnTo>
                      <a:lnTo>
                        <a:pt x="396573" y="30766"/>
                      </a:lnTo>
                      <a:lnTo>
                        <a:pt x="404413" y="33195"/>
                      </a:lnTo>
                      <a:lnTo>
                        <a:pt x="411461" y="29146"/>
                      </a:lnTo>
                      <a:lnTo>
                        <a:pt x="424787" y="36433"/>
                      </a:lnTo>
                      <a:lnTo>
                        <a:pt x="447513" y="30766"/>
                      </a:lnTo>
                      <a:lnTo>
                        <a:pt x="457705" y="36433"/>
                      </a:lnTo>
                      <a:lnTo>
                        <a:pt x="475736" y="12954"/>
                      </a:lnTo>
                      <a:lnTo>
                        <a:pt x="475736" y="4048"/>
                      </a:lnTo>
                      <a:lnTo>
                        <a:pt x="480432" y="0"/>
                      </a:lnTo>
                      <a:lnTo>
                        <a:pt x="510997" y="26718"/>
                      </a:lnTo>
                      <a:lnTo>
                        <a:pt x="512569" y="3238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4" name="Forma Livre: Forma 1503">
                  <a:extLst>
                    <a:ext uri="{FF2B5EF4-FFF2-40B4-BE49-F238E27FC236}">
                      <a16:creationId xmlns:a16="http://schemas.microsoft.com/office/drawing/2014/main" id="{EEABF7A5-D4E6-6A15-2568-C518B0892DDC}"/>
                    </a:ext>
                  </a:extLst>
                </p:cNvPr>
                <p:cNvSpPr/>
                <p:nvPr/>
              </p:nvSpPr>
              <p:spPr>
                <a:xfrm>
                  <a:off x="4385739" y="2489450"/>
                  <a:ext cx="241391" cy="137641"/>
                </a:xfrm>
                <a:custGeom>
                  <a:avLst/>
                  <a:gdLst>
                    <a:gd name="connsiteX0" fmla="*/ 99536 w 241391"/>
                    <a:gd name="connsiteY0" fmla="*/ 0 h 137641"/>
                    <a:gd name="connsiteX1" fmla="*/ 123825 w 241391"/>
                    <a:gd name="connsiteY1" fmla="*/ 12145 h 137641"/>
                    <a:gd name="connsiteX2" fmla="*/ 125397 w 241391"/>
                    <a:gd name="connsiteY2" fmla="*/ 14573 h 137641"/>
                    <a:gd name="connsiteX3" fmla="*/ 135588 w 241391"/>
                    <a:gd name="connsiteY3" fmla="*/ 26720 h 137641"/>
                    <a:gd name="connsiteX4" fmla="*/ 148914 w 241391"/>
                    <a:gd name="connsiteY4" fmla="*/ 36435 h 137641"/>
                    <a:gd name="connsiteX5" fmla="*/ 182613 w 241391"/>
                    <a:gd name="connsiteY5" fmla="*/ 39675 h 137641"/>
                    <a:gd name="connsiteX6" fmla="*/ 186528 w 241391"/>
                    <a:gd name="connsiteY6" fmla="*/ 40483 h 137641"/>
                    <a:gd name="connsiteX7" fmla="*/ 199854 w 241391"/>
                    <a:gd name="connsiteY7" fmla="*/ 50201 h 137641"/>
                    <a:gd name="connsiteX8" fmla="*/ 213179 w 241391"/>
                    <a:gd name="connsiteY8" fmla="*/ 75301 h 137641"/>
                    <a:gd name="connsiteX9" fmla="*/ 235906 w 241391"/>
                    <a:gd name="connsiteY9" fmla="*/ 97970 h 137641"/>
                    <a:gd name="connsiteX10" fmla="*/ 241392 w 241391"/>
                    <a:gd name="connsiteY10" fmla="*/ 113353 h 137641"/>
                    <a:gd name="connsiteX11" fmla="*/ 223361 w 241391"/>
                    <a:gd name="connsiteY11" fmla="*/ 119830 h 137641"/>
                    <a:gd name="connsiteX12" fmla="*/ 157534 w 241391"/>
                    <a:gd name="connsiteY12" fmla="*/ 125498 h 137641"/>
                    <a:gd name="connsiteX13" fmla="*/ 150476 w 241391"/>
                    <a:gd name="connsiteY13" fmla="*/ 127117 h 137641"/>
                    <a:gd name="connsiteX14" fmla="*/ 97184 w 241391"/>
                    <a:gd name="connsiteY14" fmla="*/ 131165 h 137641"/>
                    <a:gd name="connsiteX15" fmla="*/ 18812 w 241391"/>
                    <a:gd name="connsiteY15" fmla="*/ 137642 h 137641"/>
                    <a:gd name="connsiteX16" fmla="*/ 11754 w 241391"/>
                    <a:gd name="connsiteY16" fmla="*/ 133594 h 137641"/>
                    <a:gd name="connsiteX17" fmla="*/ 15669 w 241391"/>
                    <a:gd name="connsiteY17" fmla="*/ 113353 h 137641"/>
                    <a:gd name="connsiteX18" fmla="*/ 7839 w 241391"/>
                    <a:gd name="connsiteY18" fmla="*/ 98780 h 137641"/>
                    <a:gd name="connsiteX19" fmla="*/ 0 w 241391"/>
                    <a:gd name="connsiteY19" fmla="*/ 85826 h 137641"/>
                    <a:gd name="connsiteX20" fmla="*/ 7839 w 241391"/>
                    <a:gd name="connsiteY20" fmla="*/ 76920 h 137641"/>
                    <a:gd name="connsiteX21" fmla="*/ 6267 w 241391"/>
                    <a:gd name="connsiteY21" fmla="*/ 58299 h 137641"/>
                    <a:gd name="connsiteX22" fmla="*/ 13325 w 241391"/>
                    <a:gd name="connsiteY22" fmla="*/ 55870 h 137641"/>
                    <a:gd name="connsiteX23" fmla="*/ 24298 w 241391"/>
                    <a:gd name="connsiteY23" fmla="*/ 48580 h 137641"/>
                    <a:gd name="connsiteX24" fmla="*/ 32918 w 241391"/>
                    <a:gd name="connsiteY24" fmla="*/ 19433 h 137641"/>
                    <a:gd name="connsiteX25" fmla="*/ 43891 w 241391"/>
                    <a:gd name="connsiteY25" fmla="*/ 12145 h 137641"/>
                    <a:gd name="connsiteX26" fmla="*/ 41538 w 241391"/>
                    <a:gd name="connsiteY26" fmla="*/ 20243 h 137641"/>
                    <a:gd name="connsiteX27" fmla="*/ 51730 w 241391"/>
                    <a:gd name="connsiteY27" fmla="*/ 22670 h 137641"/>
                    <a:gd name="connsiteX28" fmla="*/ 65046 w 241391"/>
                    <a:gd name="connsiteY28" fmla="*/ 9716 h 137641"/>
                    <a:gd name="connsiteX29" fmla="*/ 81505 w 241391"/>
                    <a:gd name="connsiteY29" fmla="*/ 8906 h 137641"/>
                    <a:gd name="connsiteX30" fmla="*/ 99536 w 241391"/>
                    <a:gd name="connsiteY30" fmla="*/ 0 h 137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41391" h="137641">
                      <a:moveTo>
                        <a:pt x="99536" y="0"/>
                      </a:moveTo>
                      <a:lnTo>
                        <a:pt x="123825" y="12145"/>
                      </a:lnTo>
                      <a:lnTo>
                        <a:pt x="125397" y="14573"/>
                      </a:lnTo>
                      <a:lnTo>
                        <a:pt x="135588" y="26720"/>
                      </a:lnTo>
                      <a:lnTo>
                        <a:pt x="148914" y="36435"/>
                      </a:lnTo>
                      <a:lnTo>
                        <a:pt x="182613" y="39675"/>
                      </a:lnTo>
                      <a:lnTo>
                        <a:pt x="186528" y="40483"/>
                      </a:lnTo>
                      <a:lnTo>
                        <a:pt x="199854" y="50201"/>
                      </a:lnTo>
                      <a:lnTo>
                        <a:pt x="213179" y="75301"/>
                      </a:lnTo>
                      <a:lnTo>
                        <a:pt x="235906" y="97970"/>
                      </a:lnTo>
                      <a:lnTo>
                        <a:pt x="241392" y="113353"/>
                      </a:lnTo>
                      <a:lnTo>
                        <a:pt x="223361" y="119830"/>
                      </a:lnTo>
                      <a:lnTo>
                        <a:pt x="157534" y="125498"/>
                      </a:lnTo>
                      <a:lnTo>
                        <a:pt x="150476" y="127117"/>
                      </a:lnTo>
                      <a:lnTo>
                        <a:pt x="97184" y="131165"/>
                      </a:lnTo>
                      <a:lnTo>
                        <a:pt x="18812" y="137642"/>
                      </a:lnTo>
                      <a:lnTo>
                        <a:pt x="11754" y="133594"/>
                      </a:lnTo>
                      <a:lnTo>
                        <a:pt x="15669" y="113353"/>
                      </a:lnTo>
                      <a:lnTo>
                        <a:pt x="7839" y="98780"/>
                      </a:lnTo>
                      <a:lnTo>
                        <a:pt x="0" y="85826"/>
                      </a:lnTo>
                      <a:lnTo>
                        <a:pt x="7839" y="76920"/>
                      </a:lnTo>
                      <a:lnTo>
                        <a:pt x="6267" y="58299"/>
                      </a:lnTo>
                      <a:lnTo>
                        <a:pt x="13325" y="55870"/>
                      </a:lnTo>
                      <a:lnTo>
                        <a:pt x="24298" y="48580"/>
                      </a:lnTo>
                      <a:lnTo>
                        <a:pt x="32918" y="19433"/>
                      </a:lnTo>
                      <a:lnTo>
                        <a:pt x="43891" y="12145"/>
                      </a:lnTo>
                      <a:lnTo>
                        <a:pt x="41538" y="20243"/>
                      </a:lnTo>
                      <a:lnTo>
                        <a:pt x="51730" y="22670"/>
                      </a:lnTo>
                      <a:lnTo>
                        <a:pt x="65046" y="9716"/>
                      </a:lnTo>
                      <a:lnTo>
                        <a:pt x="81505" y="8906"/>
                      </a:lnTo>
                      <a:lnTo>
                        <a:pt x="9953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5" name="Forma Livre: Forma 1504">
                  <a:extLst>
                    <a:ext uri="{FF2B5EF4-FFF2-40B4-BE49-F238E27FC236}">
                      <a16:creationId xmlns:a16="http://schemas.microsoft.com/office/drawing/2014/main" id="{F7850406-D50D-F6FF-DA06-75F32D7067A2}"/>
                    </a:ext>
                  </a:extLst>
                </p:cNvPr>
                <p:cNvSpPr/>
                <p:nvPr/>
              </p:nvSpPr>
              <p:spPr>
                <a:xfrm>
                  <a:off x="4846577" y="2921014"/>
                  <a:ext cx="549402" cy="423462"/>
                </a:xfrm>
                <a:custGeom>
                  <a:avLst/>
                  <a:gdLst>
                    <a:gd name="connsiteX0" fmla="*/ 235906 w 549402"/>
                    <a:gd name="connsiteY0" fmla="*/ 12144 h 423462"/>
                    <a:gd name="connsiteX1" fmla="*/ 264900 w 549402"/>
                    <a:gd name="connsiteY1" fmla="*/ 26718 h 423462"/>
                    <a:gd name="connsiteX2" fmla="*/ 277444 w 549402"/>
                    <a:gd name="connsiteY2" fmla="*/ 37243 h 423462"/>
                    <a:gd name="connsiteX3" fmla="*/ 315849 w 549402"/>
                    <a:gd name="connsiteY3" fmla="*/ 70437 h 423462"/>
                    <a:gd name="connsiteX4" fmla="*/ 318202 w 549402"/>
                    <a:gd name="connsiteY4" fmla="*/ 83391 h 423462"/>
                    <a:gd name="connsiteX5" fmla="*/ 327603 w 549402"/>
                    <a:gd name="connsiteY5" fmla="*/ 86630 h 423462"/>
                    <a:gd name="connsiteX6" fmla="*/ 325250 w 549402"/>
                    <a:gd name="connsiteY6" fmla="*/ 100394 h 423462"/>
                    <a:gd name="connsiteX7" fmla="*/ 331518 w 549402"/>
                    <a:gd name="connsiteY7" fmla="*/ 131978 h 423462"/>
                    <a:gd name="connsiteX8" fmla="*/ 357388 w 549402"/>
                    <a:gd name="connsiteY8" fmla="*/ 136836 h 423462"/>
                    <a:gd name="connsiteX9" fmla="*/ 355816 w 549402"/>
                    <a:gd name="connsiteY9" fmla="*/ 145742 h 423462"/>
                    <a:gd name="connsiteX10" fmla="*/ 365227 w 549402"/>
                    <a:gd name="connsiteY10" fmla="*/ 151409 h 423462"/>
                    <a:gd name="connsiteX11" fmla="*/ 373056 w 549402"/>
                    <a:gd name="connsiteY11" fmla="*/ 174079 h 423462"/>
                    <a:gd name="connsiteX12" fmla="*/ 384029 w 549402"/>
                    <a:gd name="connsiteY12" fmla="*/ 182175 h 423462"/>
                    <a:gd name="connsiteX13" fmla="*/ 402841 w 549402"/>
                    <a:gd name="connsiteY13" fmla="*/ 195939 h 423462"/>
                    <a:gd name="connsiteX14" fmla="*/ 411461 w 549402"/>
                    <a:gd name="connsiteY14" fmla="*/ 185414 h 423462"/>
                    <a:gd name="connsiteX15" fmla="*/ 439674 w 549402"/>
                    <a:gd name="connsiteY15" fmla="*/ 193510 h 423462"/>
                    <a:gd name="connsiteX16" fmla="*/ 449085 w 549402"/>
                    <a:gd name="connsiteY16" fmla="*/ 187843 h 423462"/>
                    <a:gd name="connsiteX17" fmla="*/ 451438 w 549402"/>
                    <a:gd name="connsiteY17" fmla="*/ 178127 h 423462"/>
                    <a:gd name="connsiteX18" fmla="*/ 463972 w 549402"/>
                    <a:gd name="connsiteY18" fmla="*/ 173269 h 423462"/>
                    <a:gd name="connsiteX19" fmla="*/ 471811 w 549402"/>
                    <a:gd name="connsiteY19" fmla="*/ 187843 h 423462"/>
                    <a:gd name="connsiteX20" fmla="*/ 534514 w 549402"/>
                    <a:gd name="connsiteY20" fmla="*/ 312534 h 423462"/>
                    <a:gd name="connsiteX21" fmla="*/ 542344 w 549402"/>
                    <a:gd name="connsiteY21" fmla="*/ 322250 h 423462"/>
                    <a:gd name="connsiteX22" fmla="*/ 549402 w 549402"/>
                    <a:gd name="connsiteY22" fmla="*/ 323060 h 423462"/>
                    <a:gd name="connsiteX23" fmla="*/ 542344 w 549402"/>
                    <a:gd name="connsiteY23" fmla="*/ 325488 h 423462"/>
                    <a:gd name="connsiteX24" fmla="*/ 542344 w 549402"/>
                    <a:gd name="connsiteY24" fmla="*/ 335204 h 423462"/>
                    <a:gd name="connsiteX25" fmla="*/ 536077 w 549402"/>
                    <a:gd name="connsiteY25" fmla="*/ 341681 h 423462"/>
                    <a:gd name="connsiteX26" fmla="*/ 527456 w 549402"/>
                    <a:gd name="connsiteY26" fmla="*/ 337633 h 423462"/>
                    <a:gd name="connsiteX27" fmla="*/ 517265 w 549402"/>
                    <a:gd name="connsiteY27" fmla="*/ 342490 h 423462"/>
                    <a:gd name="connsiteX28" fmla="*/ 517265 w 549402"/>
                    <a:gd name="connsiteY28" fmla="*/ 353016 h 423462"/>
                    <a:gd name="connsiteX29" fmla="*/ 509435 w 549402"/>
                    <a:gd name="connsiteY29" fmla="*/ 358683 h 423462"/>
                    <a:gd name="connsiteX30" fmla="*/ 511778 w 549402"/>
                    <a:gd name="connsiteY30" fmla="*/ 368398 h 423462"/>
                    <a:gd name="connsiteX31" fmla="*/ 511778 w 549402"/>
                    <a:gd name="connsiteY31" fmla="*/ 370018 h 423462"/>
                    <a:gd name="connsiteX32" fmla="*/ 517265 w 549402"/>
                    <a:gd name="connsiteY32" fmla="*/ 393497 h 423462"/>
                    <a:gd name="connsiteX33" fmla="*/ 487490 w 549402"/>
                    <a:gd name="connsiteY33" fmla="*/ 407270 h 423462"/>
                    <a:gd name="connsiteX34" fmla="*/ 479651 w 549402"/>
                    <a:gd name="connsiteY34" fmla="*/ 405651 h 423462"/>
                    <a:gd name="connsiteX35" fmla="*/ 466325 w 549402"/>
                    <a:gd name="connsiteY35" fmla="*/ 413747 h 423462"/>
                    <a:gd name="connsiteX36" fmla="*/ 439674 w 549402"/>
                    <a:gd name="connsiteY36" fmla="*/ 416176 h 423462"/>
                    <a:gd name="connsiteX37" fmla="*/ 430273 w 549402"/>
                    <a:gd name="connsiteY37" fmla="*/ 423463 h 423462"/>
                    <a:gd name="connsiteX38" fmla="*/ 424006 w 549402"/>
                    <a:gd name="connsiteY38" fmla="*/ 420224 h 423462"/>
                    <a:gd name="connsiteX39" fmla="*/ 411461 w 549402"/>
                    <a:gd name="connsiteY39" fmla="*/ 422653 h 423462"/>
                    <a:gd name="connsiteX40" fmla="*/ 391868 w 549402"/>
                    <a:gd name="connsiteY40" fmla="*/ 414557 h 423462"/>
                    <a:gd name="connsiteX41" fmla="*/ 380114 w 549402"/>
                    <a:gd name="connsiteY41" fmla="*/ 394306 h 423462"/>
                    <a:gd name="connsiteX42" fmla="*/ 346415 w 549402"/>
                    <a:gd name="connsiteY42" fmla="*/ 382162 h 423462"/>
                    <a:gd name="connsiteX43" fmla="*/ 342490 w 549402"/>
                    <a:gd name="connsiteY43" fmla="*/ 375685 h 423462"/>
                    <a:gd name="connsiteX44" fmla="*/ 319764 w 549402"/>
                    <a:gd name="connsiteY44" fmla="*/ 365160 h 423462"/>
                    <a:gd name="connsiteX45" fmla="*/ 314278 w 549402"/>
                    <a:gd name="connsiteY45" fmla="*/ 357873 h 423462"/>
                    <a:gd name="connsiteX46" fmla="*/ 290770 w 549402"/>
                    <a:gd name="connsiteY46" fmla="*/ 351396 h 423462"/>
                    <a:gd name="connsiteX47" fmla="*/ 274311 w 549402"/>
                    <a:gd name="connsiteY47" fmla="*/ 340871 h 423462"/>
                    <a:gd name="connsiteX48" fmla="*/ 264119 w 549402"/>
                    <a:gd name="connsiteY48" fmla="*/ 334394 h 423462"/>
                    <a:gd name="connsiteX49" fmla="*/ 251584 w 549402"/>
                    <a:gd name="connsiteY49" fmla="*/ 330346 h 423462"/>
                    <a:gd name="connsiteX50" fmla="*/ 250793 w 549402"/>
                    <a:gd name="connsiteY50" fmla="*/ 331965 h 423462"/>
                    <a:gd name="connsiteX51" fmla="*/ 166935 w 549402"/>
                    <a:gd name="connsiteY51" fmla="*/ 319821 h 423462"/>
                    <a:gd name="connsiteX52" fmla="*/ 162230 w 549402"/>
                    <a:gd name="connsiteY52" fmla="*/ 318202 h 423462"/>
                    <a:gd name="connsiteX53" fmla="*/ 162230 w 549402"/>
                    <a:gd name="connsiteY53" fmla="*/ 316582 h 423462"/>
                    <a:gd name="connsiteX54" fmla="*/ 146561 w 549402"/>
                    <a:gd name="connsiteY54" fmla="*/ 306057 h 423462"/>
                    <a:gd name="connsiteX55" fmla="*/ 146561 w 549402"/>
                    <a:gd name="connsiteY55" fmla="*/ 300390 h 423462"/>
                    <a:gd name="connsiteX56" fmla="*/ 115996 w 549402"/>
                    <a:gd name="connsiteY56" fmla="*/ 306057 h 423462"/>
                    <a:gd name="connsiteX57" fmla="*/ 91697 w 549402"/>
                    <a:gd name="connsiteY57" fmla="*/ 290674 h 423462"/>
                    <a:gd name="connsiteX58" fmla="*/ 81505 w 549402"/>
                    <a:gd name="connsiteY58" fmla="*/ 288246 h 423462"/>
                    <a:gd name="connsiteX59" fmla="*/ 77591 w 549402"/>
                    <a:gd name="connsiteY59" fmla="*/ 284197 h 423462"/>
                    <a:gd name="connsiteX60" fmla="*/ 87782 w 549402"/>
                    <a:gd name="connsiteY60" fmla="*/ 272863 h 423462"/>
                    <a:gd name="connsiteX61" fmla="*/ 93269 w 549402"/>
                    <a:gd name="connsiteY61" fmla="*/ 249374 h 423462"/>
                    <a:gd name="connsiteX62" fmla="*/ 89345 w 549402"/>
                    <a:gd name="connsiteY62" fmla="*/ 227514 h 423462"/>
                    <a:gd name="connsiteX63" fmla="*/ 74457 w 549402"/>
                    <a:gd name="connsiteY63" fmla="*/ 229133 h 423462"/>
                    <a:gd name="connsiteX64" fmla="*/ 40758 w 549402"/>
                    <a:gd name="connsiteY64" fmla="*/ 213750 h 423462"/>
                    <a:gd name="connsiteX65" fmla="*/ 34481 w 549402"/>
                    <a:gd name="connsiteY65" fmla="*/ 196748 h 423462"/>
                    <a:gd name="connsiteX66" fmla="*/ 20374 w 549402"/>
                    <a:gd name="connsiteY66" fmla="*/ 190271 h 423462"/>
                    <a:gd name="connsiteX67" fmla="*/ 0 w 549402"/>
                    <a:gd name="connsiteY67" fmla="*/ 166792 h 423462"/>
                    <a:gd name="connsiteX68" fmla="*/ 2353 w 549402"/>
                    <a:gd name="connsiteY68" fmla="*/ 158696 h 423462"/>
                    <a:gd name="connsiteX69" fmla="*/ 7839 w 549402"/>
                    <a:gd name="connsiteY69" fmla="*/ 143313 h 423462"/>
                    <a:gd name="connsiteX70" fmla="*/ 36052 w 549402"/>
                    <a:gd name="connsiteY70" fmla="*/ 114157 h 423462"/>
                    <a:gd name="connsiteX71" fmla="*/ 76019 w 549402"/>
                    <a:gd name="connsiteY71" fmla="*/ 64770 h 423462"/>
                    <a:gd name="connsiteX72" fmla="*/ 89345 w 549402"/>
                    <a:gd name="connsiteY72" fmla="*/ 58293 h 423462"/>
                    <a:gd name="connsiteX73" fmla="*/ 78372 w 549402"/>
                    <a:gd name="connsiteY73" fmla="*/ 47768 h 423462"/>
                    <a:gd name="connsiteX74" fmla="*/ 78372 w 549402"/>
                    <a:gd name="connsiteY74" fmla="*/ 24289 h 423462"/>
                    <a:gd name="connsiteX75" fmla="*/ 78372 w 549402"/>
                    <a:gd name="connsiteY75" fmla="*/ 24289 h 423462"/>
                    <a:gd name="connsiteX76" fmla="*/ 79943 w 549402"/>
                    <a:gd name="connsiteY76" fmla="*/ 10525 h 423462"/>
                    <a:gd name="connsiteX77" fmla="*/ 113643 w 549402"/>
                    <a:gd name="connsiteY77" fmla="*/ 14573 h 423462"/>
                    <a:gd name="connsiteX78" fmla="*/ 142637 w 549402"/>
                    <a:gd name="connsiteY78" fmla="*/ 19431 h 423462"/>
                    <a:gd name="connsiteX79" fmla="*/ 213179 w 549402"/>
                    <a:gd name="connsiteY79" fmla="*/ 0 h 423462"/>
                    <a:gd name="connsiteX80" fmla="*/ 235906 w 549402"/>
                    <a:gd name="connsiteY80" fmla="*/ 12144 h 42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549402" h="423462">
                      <a:moveTo>
                        <a:pt x="235906" y="12144"/>
                      </a:moveTo>
                      <a:lnTo>
                        <a:pt x="264900" y="26718"/>
                      </a:lnTo>
                      <a:lnTo>
                        <a:pt x="277444" y="37243"/>
                      </a:lnTo>
                      <a:lnTo>
                        <a:pt x="315849" y="70437"/>
                      </a:lnTo>
                      <a:lnTo>
                        <a:pt x="318202" y="83391"/>
                      </a:lnTo>
                      <a:lnTo>
                        <a:pt x="327603" y="86630"/>
                      </a:lnTo>
                      <a:lnTo>
                        <a:pt x="325250" y="100394"/>
                      </a:lnTo>
                      <a:lnTo>
                        <a:pt x="331518" y="131978"/>
                      </a:lnTo>
                      <a:lnTo>
                        <a:pt x="357388" y="136836"/>
                      </a:lnTo>
                      <a:lnTo>
                        <a:pt x="355816" y="145742"/>
                      </a:lnTo>
                      <a:lnTo>
                        <a:pt x="365227" y="151409"/>
                      </a:lnTo>
                      <a:lnTo>
                        <a:pt x="373056" y="174079"/>
                      </a:lnTo>
                      <a:lnTo>
                        <a:pt x="384029" y="182175"/>
                      </a:lnTo>
                      <a:lnTo>
                        <a:pt x="402841" y="195939"/>
                      </a:lnTo>
                      <a:lnTo>
                        <a:pt x="411461" y="185414"/>
                      </a:lnTo>
                      <a:lnTo>
                        <a:pt x="439674" y="193510"/>
                      </a:lnTo>
                      <a:lnTo>
                        <a:pt x="449085" y="187843"/>
                      </a:lnTo>
                      <a:lnTo>
                        <a:pt x="451438" y="178127"/>
                      </a:lnTo>
                      <a:lnTo>
                        <a:pt x="463972" y="173269"/>
                      </a:lnTo>
                      <a:lnTo>
                        <a:pt x="471811" y="187843"/>
                      </a:lnTo>
                      <a:lnTo>
                        <a:pt x="534514" y="312534"/>
                      </a:lnTo>
                      <a:lnTo>
                        <a:pt x="542344" y="322250"/>
                      </a:lnTo>
                      <a:lnTo>
                        <a:pt x="549402" y="323060"/>
                      </a:lnTo>
                      <a:lnTo>
                        <a:pt x="542344" y="325488"/>
                      </a:lnTo>
                      <a:lnTo>
                        <a:pt x="542344" y="335204"/>
                      </a:lnTo>
                      <a:lnTo>
                        <a:pt x="536077" y="341681"/>
                      </a:lnTo>
                      <a:lnTo>
                        <a:pt x="527456" y="337633"/>
                      </a:lnTo>
                      <a:lnTo>
                        <a:pt x="517265" y="342490"/>
                      </a:lnTo>
                      <a:lnTo>
                        <a:pt x="517265" y="353016"/>
                      </a:lnTo>
                      <a:lnTo>
                        <a:pt x="509435" y="358683"/>
                      </a:lnTo>
                      <a:lnTo>
                        <a:pt x="511778" y="368398"/>
                      </a:lnTo>
                      <a:lnTo>
                        <a:pt x="511778" y="370018"/>
                      </a:lnTo>
                      <a:lnTo>
                        <a:pt x="517265" y="393497"/>
                      </a:lnTo>
                      <a:lnTo>
                        <a:pt x="487490" y="407270"/>
                      </a:lnTo>
                      <a:lnTo>
                        <a:pt x="479651" y="405651"/>
                      </a:lnTo>
                      <a:lnTo>
                        <a:pt x="466325" y="413747"/>
                      </a:lnTo>
                      <a:lnTo>
                        <a:pt x="439674" y="416176"/>
                      </a:lnTo>
                      <a:lnTo>
                        <a:pt x="430273" y="423463"/>
                      </a:lnTo>
                      <a:lnTo>
                        <a:pt x="424006" y="420224"/>
                      </a:lnTo>
                      <a:lnTo>
                        <a:pt x="411461" y="422653"/>
                      </a:lnTo>
                      <a:lnTo>
                        <a:pt x="391868" y="414557"/>
                      </a:lnTo>
                      <a:lnTo>
                        <a:pt x="380114" y="394306"/>
                      </a:lnTo>
                      <a:lnTo>
                        <a:pt x="346415" y="382162"/>
                      </a:lnTo>
                      <a:lnTo>
                        <a:pt x="342490" y="375685"/>
                      </a:lnTo>
                      <a:lnTo>
                        <a:pt x="319764" y="365160"/>
                      </a:lnTo>
                      <a:lnTo>
                        <a:pt x="314278" y="357873"/>
                      </a:lnTo>
                      <a:lnTo>
                        <a:pt x="290770" y="351396"/>
                      </a:lnTo>
                      <a:lnTo>
                        <a:pt x="274311" y="340871"/>
                      </a:lnTo>
                      <a:lnTo>
                        <a:pt x="264119" y="334394"/>
                      </a:lnTo>
                      <a:lnTo>
                        <a:pt x="251584" y="330346"/>
                      </a:lnTo>
                      <a:lnTo>
                        <a:pt x="250793" y="331965"/>
                      </a:lnTo>
                      <a:lnTo>
                        <a:pt x="166935" y="319821"/>
                      </a:lnTo>
                      <a:lnTo>
                        <a:pt x="162230" y="318202"/>
                      </a:lnTo>
                      <a:lnTo>
                        <a:pt x="162230" y="316582"/>
                      </a:lnTo>
                      <a:lnTo>
                        <a:pt x="146561" y="306057"/>
                      </a:lnTo>
                      <a:lnTo>
                        <a:pt x="146561" y="300390"/>
                      </a:lnTo>
                      <a:lnTo>
                        <a:pt x="115996" y="306057"/>
                      </a:lnTo>
                      <a:lnTo>
                        <a:pt x="91697" y="290674"/>
                      </a:lnTo>
                      <a:lnTo>
                        <a:pt x="81505" y="288246"/>
                      </a:lnTo>
                      <a:lnTo>
                        <a:pt x="77591" y="284197"/>
                      </a:lnTo>
                      <a:lnTo>
                        <a:pt x="87782" y="272863"/>
                      </a:lnTo>
                      <a:lnTo>
                        <a:pt x="93269" y="249374"/>
                      </a:lnTo>
                      <a:lnTo>
                        <a:pt x="89345" y="227514"/>
                      </a:lnTo>
                      <a:lnTo>
                        <a:pt x="74457" y="229133"/>
                      </a:lnTo>
                      <a:lnTo>
                        <a:pt x="40758" y="213750"/>
                      </a:lnTo>
                      <a:lnTo>
                        <a:pt x="34481" y="196748"/>
                      </a:lnTo>
                      <a:lnTo>
                        <a:pt x="20374" y="190271"/>
                      </a:lnTo>
                      <a:lnTo>
                        <a:pt x="0" y="166792"/>
                      </a:lnTo>
                      <a:lnTo>
                        <a:pt x="2353" y="158696"/>
                      </a:lnTo>
                      <a:lnTo>
                        <a:pt x="7839" y="143313"/>
                      </a:lnTo>
                      <a:lnTo>
                        <a:pt x="36052" y="114157"/>
                      </a:lnTo>
                      <a:lnTo>
                        <a:pt x="76019" y="64770"/>
                      </a:lnTo>
                      <a:lnTo>
                        <a:pt x="89345" y="58293"/>
                      </a:lnTo>
                      <a:lnTo>
                        <a:pt x="78372" y="47768"/>
                      </a:lnTo>
                      <a:lnTo>
                        <a:pt x="78372" y="24289"/>
                      </a:lnTo>
                      <a:lnTo>
                        <a:pt x="78372" y="24289"/>
                      </a:lnTo>
                      <a:lnTo>
                        <a:pt x="79943" y="10525"/>
                      </a:lnTo>
                      <a:lnTo>
                        <a:pt x="113643" y="14573"/>
                      </a:lnTo>
                      <a:lnTo>
                        <a:pt x="142637" y="19431"/>
                      </a:lnTo>
                      <a:lnTo>
                        <a:pt x="213179" y="0"/>
                      </a:lnTo>
                      <a:lnTo>
                        <a:pt x="235906" y="1214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6" name="Forma Livre: Forma 1505">
                  <a:extLst>
                    <a:ext uri="{FF2B5EF4-FFF2-40B4-BE49-F238E27FC236}">
                      <a16:creationId xmlns:a16="http://schemas.microsoft.com/office/drawing/2014/main" id="{CF4DCAD9-CD7B-6690-8F70-43466FAF9A83}"/>
                    </a:ext>
                  </a:extLst>
                </p:cNvPr>
                <p:cNvSpPr/>
                <p:nvPr/>
              </p:nvSpPr>
              <p:spPr>
                <a:xfrm>
                  <a:off x="4335818" y="2602803"/>
                  <a:ext cx="677694" cy="838018"/>
                </a:xfrm>
                <a:custGeom>
                  <a:avLst/>
                  <a:gdLst>
                    <a:gd name="connsiteX0" fmla="*/ 299933 w 677694"/>
                    <a:gd name="connsiteY0" fmla="*/ 113357 h 838018"/>
                    <a:gd name="connsiteX1" fmla="*/ 305419 w 677694"/>
                    <a:gd name="connsiteY1" fmla="*/ 119024 h 838018"/>
                    <a:gd name="connsiteX2" fmla="*/ 341471 w 677694"/>
                    <a:gd name="connsiteY2" fmla="*/ 93116 h 838018"/>
                    <a:gd name="connsiteX3" fmla="*/ 356359 w 677694"/>
                    <a:gd name="connsiteY3" fmla="*/ 65589 h 838018"/>
                    <a:gd name="connsiteX4" fmla="*/ 392411 w 677694"/>
                    <a:gd name="connsiteY4" fmla="*/ 72066 h 838018"/>
                    <a:gd name="connsiteX5" fmla="*/ 402603 w 677694"/>
                    <a:gd name="connsiteY5" fmla="*/ 55874 h 838018"/>
                    <a:gd name="connsiteX6" fmla="*/ 405736 w 677694"/>
                    <a:gd name="connsiteY6" fmla="*/ 76114 h 838018"/>
                    <a:gd name="connsiteX7" fmla="*/ 384572 w 677694"/>
                    <a:gd name="connsiteY7" fmla="*/ 99593 h 838018"/>
                    <a:gd name="connsiteX8" fmla="*/ 380657 w 677694"/>
                    <a:gd name="connsiteY8" fmla="*/ 108499 h 838018"/>
                    <a:gd name="connsiteX9" fmla="*/ 381438 w 677694"/>
                    <a:gd name="connsiteY9" fmla="*/ 119024 h 838018"/>
                    <a:gd name="connsiteX10" fmla="*/ 371256 w 677694"/>
                    <a:gd name="connsiteY10" fmla="*/ 129550 h 838018"/>
                    <a:gd name="connsiteX11" fmla="*/ 361845 w 677694"/>
                    <a:gd name="connsiteY11" fmla="*/ 128740 h 838018"/>
                    <a:gd name="connsiteX12" fmla="*/ 354797 w 677694"/>
                    <a:gd name="connsiteY12" fmla="*/ 133598 h 838018"/>
                    <a:gd name="connsiteX13" fmla="*/ 345386 w 677694"/>
                    <a:gd name="connsiteY13" fmla="*/ 174898 h 838018"/>
                    <a:gd name="connsiteX14" fmla="*/ 324231 w 677694"/>
                    <a:gd name="connsiteY14" fmla="*/ 180565 h 838018"/>
                    <a:gd name="connsiteX15" fmla="*/ 320307 w 677694"/>
                    <a:gd name="connsiteY15" fmla="*/ 190281 h 838018"/>
                    <a:gd name="connsiteX16" fmla="*/ 322659 w 677694"/>
                    <a:gd name="connsiteY16" fmla="*/ 197568 h 838018"/>
                    <a:gd name="connsiteX17" fmla="*/ 318745 w 677694"/>
                    <a:gd name="connsiteY17" fmla="*/ 210522 h 838018"/>
                    <a:gd name="connsiteX18" fmla="*/ 324231 w 677694"/>
                    <a:gd name="connsiteY18" fmla="*/ 213760 h 838018"/>
                    <a:gd name="connsiteX19" fmla="*/ 333632 w 677694"/>
                    <a:gd name="connsiteY19" fmla="*/ 218618 h 838018"/>
                    <a:gd name="connsiteX20" fmla="*/ 328146 w 677694"/>
                    <a:gd name="connsiteY20" fmla="*/ 234001 h 838018"/>
                    <a:gd name="connsiteX21" fmla="*/ 331280 w 677694"/>
                    <a:gd name="connsiteY21" fmla="*/ 256670 h 838018"/>
                    <a:gd name="connsiteX22" fmla="*/ 312468 w 677694"/>
                    <a:gd name="connsiteY22" fmla="*/ 284197 h 838018"/>
                    <a:gd name="connsiteX23" fmla="*/ 313258 w 677694"/>
                    <a:gd name="connsiteY23" fmla="*/ 297151 h 838018"/>
                    <a:gd name="connsiteX24" fmla="*/ 299933 w 677694"/>
                    <a:gd name="connsiteY24" fmla="*/ 307677 h 838018"/>
                    <a:gd name="connsiteX25" fmla="*/ 299152 w 677694"/>
                    <a:gd name="connsiteY25" fmla="*/ 314973 h 838018"/>
                    <a:gd name="connsiteX26" fmla="*/ 304638 w 677694"/>
                    <a:gd name="connsiteY26" fmla="*/ 320640 h 838018"/>
                    <a:gd name="connsiteX27" fmla="*/ 305419 w 677694"/>
                    <a:gd name="connsiteY27" fmla="*/ 330356 h 838018"/>
                    <a:gd name="connsiteX28" fmla="*/ 289741 w 677694"/>
                    <a:gd name="connsiteY28" fmla="*/ 348167 h 838018"/>
                    <a:gd name="connsiteX29" fmla="*/ 291312 w 677694"/>
                    <a:gd name="connsiteY29" fmla="*/ 353835 h 838018"/>
                    <a:gd name="connsiteX30" fmla="*/ 308553 w 677694"/>
                    <a:gd name="connsiteY30" fmla="*/ 387839 h 838018"/>
                    <a:gd name="connsiteX31" fmla="*/ 308553 w 677694"/>
                    <a:gd name="connsiteY31" fmla="*/ 387029 h 838018"/>
                    <a:gd name="connsiteX32" fmla="*/ 329717 w 677694"/>
                    <a:gd name="connsiteY32" fmla="*/ 424272 h 838018"/>
                    <a:gd name="connsiteX33" fmla="*/ 341471 w 677694"/>
                    <a:gd name="connsiteY33" fmla="*/ 417795 h 838018"/>
                    <a:gd name="connsiteX34" fmla="*/ 341471 w 677694"/>
                    <a:gd name="connsiteY34" fmla="*/ 396745 h 838018"/>
                    <a:gd name="connsiteX35" fmla="*/ 346958 w 677694"/>
                    <a:gd name="connsiteY35" fmla="*/ 395935 h 838018"/>
                    <a:gd name="connsiteX36" fmla="*/ 349310 w 677694"/>
                    <a:gd name="connsiteY36" fmla="*/ 397554 h 838018"/>
                    <a:gd name="connsiteX37" fmla="*/ 369684 w 677694"/>
                    <a:gd name="connsiteY37" fmla="*/ 398364 h 838018"/>
                    <a:gd name="connsiteX38" fmla="*/ 390849 w 677694"/>
                    <a:gd name="connsiteY38" fmla="*/ 391887 h 838018"/>
                    <a:gd name="connsiteX39" fmla="*/ 392411 w 677694"/>
                    <a:gd name="connsiteY39" fmla="*/ 408889 h 838018"/>
                    <a:gd name="connsiteX40" fmla="*/ 401822 w 677694"/>
                    <a:gd name="connsiteY40" fmla="*/ 408080 h 838018"/>
                    <a:gd name="connsiteX41" fmla="*/ 409651 w 677694"/>
                    <a:gd name="connsiteY41" fmla="*/ 417795 h 838018"/>
                    <a:gd name="connsiteX42" fmla="*/ 421415 w 677694"/>
                    <a:gd name="connsiteY42" fmla="*/ 403222 h 838018"/>
                    <a:gd name="connsiteX43" fmla="*/ 433168 w 677694"/>
                    <a:gd name="connsiteY43" fmla="*/ 399983 h 838018"/>
                    <a:gd name="connsiteX44" fmla="*/ 449628 w 677694"/>
                    <a:gd name="connsiteY44" fmla="*/ 404841 h 838018"/>
                    <a:gd name="connsiteX45" fmla="*/ 451980 w 677694"/>
                    <a:gd name="connsiteY45" fmla="*/ 412937 h 838018"/>
                    <a:gd name="connsiteX46" fmla="*/ 466868 w 677694"/>
                    <a:gd name="connsiteY46" fmla="*/ 421034 h 838018"/>
                    <a:gd name="connsiteX47" fmla="*/ 464515 w 677694"/>
                    <a:gd name="connsiteY47" fmla="*/ 425082 h 838018"/>
                    <a:gd name="connsiteX48" fmla="*/ 455895 w 677694"/>
                    <a:gd name="connsiteY48" fmla="*/ 424272 h 838018"/>
                    <a:gd name="connsiteX49" fmla="*/ 455895 w 677694"/>
                    <a:gd name="connsiteY49" fmla="*/ 429130 h 838018"/>
                    <a:gd name="connsiteX50" fmla="*/ 461381 w 677694"/>
                    <a:gd name="connsiteY50" fmla="*/ 434807 h 838018"/>
                    <a:gd name="connsiteX51" fmla="*/ 468439 w 677694"/>
                    <a:gd name="connsiteY51" fmla="*/ 432368 h 838018"/>
                    <a:gd name="connsiteX52" fmla="*/ 472354 w 677694"/>
                    <a:gd name="connsiteY52" fmla="*/ 439665 h 838018"/>
                    <a:gd name="connsiteX53" fmla="*/ 481755 w 677694"/>
                    <a:gd name="connsiteY53" fmla="*/ 433997 h 838018"/>
                    <a:gd name="connsiteX54" fmla="*/ 486461 w 677694"/>
                    <a:gd name="connsiteY54" fmla="*/ 437236 h 838018"/>
                    <a:gd name="connsiteX55" fmla="*/ 499786 w 677694"/>
                    <a:gd name="connsiteY55" fmla="*/ 432368 h 838018"/>
                    <a:gd name="connsiteX56" fmla="*/ 509188 w 677694"/>
                    <a:gd name="connsiteY56" fmla="*/ 440474 h 838018"/>
                    <a:gd name="connsiteX57" fmla="*/ 520160 w 677694"/>
                    <a:gd name="connsiteY57" fmla="*/ 438855 h 838018"/>
                    <a:gd name="connsiteX58" fmla="*/ 529571 w 677694"/>
                    <a:gd name="connsiteY58" fmla="*/ 444522 h 838018"/>
                    <a:gd name="connsiteX59" fmla="*/ 546811 w 677694"/>
                    <a:gd name="connsiteY59" fmla="*/ 432368 h 838018"/>
                    <a:gd name="connsiteX60" fmla="*/ 518598 w 677694"/>
                    <a:gd name="connsiteY60" fmla="*/ 461524 h 838018"/>
                    <a:gd name="connsiteX61" fmla="*/ 513112 w 677694"/>
                    <a:gd name="connsiteY61" fmla="*/ 476907 h 838018"/>
                    <a:gd name="connsiteX62" fmla="*/ 510759 w 677694"/>
                    <a:gd name="connsiteY62" fmla="*/ 485003 h 838018"/>
                    <a:gd name="connsiteX63" fmla="*/ 531133 w 677694"/>
                    <a:gd name="connsiteY63" fmla="*/ 508483 h 838018"/>
                    <a:gd name="connsiteX64" fmla="*/ 545240 w 677694"/>
                    <a:gd name="connsiteY64" fmla="*/ 514960 h 838018"/>
                    <a:gd name="connsiteX65" fmla="*/ 551507 w 677694"/>
                    <a:gd name="connsiteY65" fmla="*/ 531962 h 838018"/>
                    <a:gd name="connsiteX66" fmla="*/ 585216 w 677694"/>
                    <a:gd name="connsiteY66" fmla="*/ 547345 h 838018"/>
                    <a:gd name="connsiteX67" fmla="*/ 600104 w 677694"/>
                    <a:gd name="connsiteY67" fmla="*/ 545725 h 838018"/>
                    <a:gd name="connsiteX68" fmla="*/ 604018 w 677694"/>
                    <a:gd name="connsiteY68" fmla="*/ 567585 h 838018"/>
                    <a:gd name="connsiteX69" fmla="*/ 598532 w 677694"/>
                    <a:gd name="connsiteY69" fmla="*/ 591074 h 838018"/>
                    <a:gd name="connsiteX70" fmla="*/ 588350 w 677694"/>
                    <a:gd name="connsiteY70" fmla="*/ 602409 h 838018"/>
                    <a:gd name="connsiteX71" fmla="*/ 592264 w 677694"/>
                    <a:gd name="connsiteY71" fmla="*/ 606457 h 838018"/>
                    <a:gd name="connsiteX72" fmla="*/ 602456 w 677694"/>
                    <a:gd name="connsiteY72" fmla="*/ 608886 h 838018"/>
                    <a:gd name="connsiteX73" fmla="*/ 626755 w 677694"/>
                    <a:gd name="connsiteY73" fmla="*/ 624269 h 838018"/>
                    <a:gd name="connsiteX74" fmla="*/ 657320 w 677694"/>
                    <a:gd name="connsiteY74" fmla="*/ 618601 h 838018"/>
                    <a:gd name="connsiteX75" fmla="*/ 657320 w 677694"/>
                    <a:gd name="connsiteY75" fmla="*/ 624269 h 838018"/>
                    <a:gd name="connsiteX76" fmla="*/ 672989 w 677694"/>
                    <a:gd name="connsiteY76" fmla="*/ 634794 h 838018"/>
                    <a:gd name="connsiteX77" fmla="*/ 672989 w 677694"/>
                    <a:gd name="connsiteY77" fmla="*/ 636413 h 838018"/>
                    <a:gd name="connsiteX78" fmla="*/ 677694 w 677694"/>
                    <a:gd name="connsiteY78" fmla="*/ 638032 h 838018"/>
                    <a:gd name="connsiteX79" fmla="*/ 670636 w 677694"/>
                    <a:gd name="connsiteY79" fmla="*/ 651796 h 838018"/>
                    <a:gd name="connsiteX80" fmla="*/ 643995 w 677694"/>
                    <a:gd name="connsiteY80" fmla="*/ 681752 h 838018"/>
                    <a:gd name="connsiteX81" fmla="*/ 641642 w 677694"/>
                    <a:gd name="connsiteY81" fmla="*/ 691467 h 838018"/>
                    <a:gd name="connsiteX82" fmla="*/ 626755 w 677694"/>
                    <a:gd name="connsiteY82" fmla="*/ 707669 h 838018"/>
                    <a:gd name="connsiteX83" fmla="*/ 617344 w 677694"/>
                    <a:gd name="connsiteY83" fmla="*/ 707669 h 838018"/>
                    <a:gd name="connsiteX84" fmla="*/ 611857 w 677694"/>
                    <a:gd name="connsiteY84" fmla="*/ 715766 h 838018"/>
                    <a:gd name="connsiteX85" fmla="*/ 569538 w 677694"/>
                    <a:gd name="connsiteY85" fmla="*/ 745722 h 838018"/>
                    <a:gd name="connsiteX86" fmla="*/ 545240 w 677694"/>
                    <a:gd name="connsiteY86" fmla="*/ 769201 h 838018"/>
                    <a:gd name="connsiteX87" fmla="*/ 540544 w 677694"/>
                    <a:gd name="connsiteY87" fmla="*/ 773249 h 838018"/>
                    <a:gd name="connsiteX88" fmla="*/ 540544 w 677694"/>
                    <a:gd name="connsiteY88" fmla="*/ 782155 h 838018"/>
                    <a:gd name="connsiteX89" fmla="*/ 522513 w 677694"/>
                    <a:gd name="connsiteY89" fmla="*/ 805634 h 838018"/>
                    <a:gd name="connsiteX90" fmla="*/ 512321 w 677694"/>
                    <a:gd name="connsiteY90" fmla="*/ 799967 h 838018"/>
                    <a:gd name="connsiteX91" fmla="*/ 489595 w 677694"/>
                    <a:gd name="connsiteY91" fmla="*/ 805634 h 838018"/>
                    <a:gd name="connsiteX92" fmla="*/ 476269 w 677694"/>
                    <a:gd name="connsiteY92" fmla="*/ 798347 h 838018"/>
                    <a:gd name="connsiteX93" fmla="*/ 469221 w 677694"/>
                    <a:gd name="connsiteY93" fmla="*/ 802396 h 838018"/>
                    <a:gd name="connsiteX94" fmla="*/ 461381 w 677694"/>
                    <a:gd name="connsiteY94" fmla="*/ 799967 h 838018"/>
                    <a:gd name="connsiteX95" fmla="*/ 455114 w 677694"/>
                    <a:gd name="connsiteY95" fmla="*/ 804824 h 838018"/>
                    <a:gd name="connsiteX96" fmla="*/ 451190 w 677694"/>
                    <a:gd name="connsiteY96" fmla="*/ 800776 h 838018"/>
                    <a:gd name="connsiteX97" fmla="*/ 440217 w 677694"/>
                    <a:gd name="connsiteY97" fmla="*/ 806444 h 838018"/>
                    <a:gd name="connsiteX98" fmla="*/ 434730 w 677694"/>
                    <a:gd name="connsiteY98" fmla="*/ 804015 h 838018"/>
                    <a:gd name="connsiteX99" fmla="*/ 430816 w 677694"/>
                    <a:gd name="connsiteY99" fmla="*/ 817778 h 838018"/>
                    <a:gd name="connsiteX100" fmla="*/ 433168 w 677694"/>
                    <a:gd name="connsiteY100" fmla="*/ 827494 h 838018"/>
                    <a:gd name="connsiteX101" fmla="*/ 412004 w 677694"/>
                    <a:gd name="connsiteY101" fmla="*/ 838019 h 838018"/>
                    <a:gd name="connsiteX102" fmla="*/ 406517 w 677694"/>
                    <a:gd name="connsiteY102" fmla="*/ 831542 h 838018"/>
                    <a:gd name="connsiteX103" fmla="*/ 386925 w 677694"/>
                    <a:gd name="connsiteY103" fmla="*/ 827494 h 838018"/>
                    <a:gd name="connsiteX104" fmla="*/ 372037 w 677694"/>
                    <a:gd name="connsiteY104" fmla="*/ 837209 h 838018"/>
                    <a:gd name="connsiteX105" fmla="*/ 365770 w 677694"/>
                    <a:gd name="connsiteY105" fmla="*/ 836400 h 838018"/>
                    <a:gd name="connsiteX106" fmla="*/ 261528 w 677694"/>
                    <a:gd name="connsiteY106" fmla="*/ 735197 h 838018"/>
                    <a:gd name="connsiteX107" fmla="*/ 189424 w 677694"/>
                    <a:gd name="connsiteY107" fmla="*/ 666369 h 838018"/>
                    <a:gd name="connsiteX108" fmla="*/ 177670 w 677694"/>
                    <a:gd name="connsiteY108" fmla="*/ 654225 h 838018"/>
                    <a:gd name="connsiteX109" fmla="*/ 149457 w 677694"/>
                    <a:gd name="connsiteY109" fmla="*/ 627507 h 838018"/>
                    <a:gd name="connsiteX110" fmla="*/ 118100 w 677694"/>
                    <a:gd name="connsiteY110" fmla="*/ 616172 h 838018"/>
                    <a:gd name="connsiteX111" fmla="*/ 95374 w 677694"/>
                    <a:gd name="connsiteY111" fmla="*/ 607266 h 838018"/>
                    <a:gd name="connsiteX112" fmla="*/ 80486 w 677694"/>
                    <a:gd name="connsiteY112" fmla="*/ 615363 h 838018"/>
                    <a:gd name="connsiteX113" fmla="*/ 48349 w 677694"/>
                    <a:gd name="connsiteY113" fmla="*/ 618601 h 838018"/>
                    <a:gd name="connsiteX114" fmla="*/ 25622 w 677694"/>
                    <a:gd name="connsiteY114" fmla="*/ 627507 h 838018"/>
                    <a:gd name="connsiteX115" fmla="*/ 9944 w 677694"/>
                    <a:gd name="connsiteY115" fmla="*/ 578120 h 838018"/>
                    <a:gd name="connsiteX116" fmla="*/ 6029 w 677694"/>
                    <a:gd name="connsiteY116" fmla="*/ 570014 h 838018"/>
                    <a:gd name="connsiteX117" fmla="*/ 4458 w 677694"/>
                    <a:gd name="connsiteY117" fmla="*/ 565156 h 838018"/>
                    <a:gd name="connsiteX118" fmla="*/ 7115 w 677694"/>
                    <a:gd name="connsiteY118" fmla="*/ 551926 h 838018"/>
                    <a:gd name="connsiteX119" fmla="*/ 15383 w 677694"/>
                    <a:gd name="connsiteY119" fmla="*/ 537610 h 838018"/>
                    <a:gd name="connsiteX120" fmla="*/ 21527 w 677694"/>
                    <a:gd name="connsiteY120" fmla="*/ 510492 h 838018"/>
                    <a:gd name="connsiteX121" fmla="*/ 15688 w 677694"/>
                    <a:gd name="connsiteY121" fmla="*/ 492995 h 838018"/>
                    <a:gd name="connsiteX122" fmla="*/ 3362 w 677694"/>
                    <a:gd name="connsiteY122" fmla="*/ 473107 h 838018"/>
                    <a:gd name="connsiteX123" fmla="*/ 0 w 677694"/>
                    <a:gd name="connsiteY123" fmla="*/ 432940 h 838018"/>
                    <a:gd name="connsiteX124" fmla="*/ 5248 w 677694"/>
                    <a:gd name="connsiteY124" fmla="*/ 406213 h 838018"/>
                    <a:gd name="connsiteX125" fmla="*/ 6820 w 677694"/>
                    <a:gd name="connsiteY125" fmla="*/ 383791 h 838018"/>
                    <a:gd name="connsiteX126" fmla="*/ 17783 w 677694"/>
                    <a:gd name="connsiteY126" fmla="*/ 385410 h 838018"/>
                    <a:gd name="connsiteX127" fmla="*/ 29537 w 677694"/>
                    <a:gd name="connsiteY127" fmla="*/ 376504 h 838018"/>
                    <a:gd name="connsiteX128" fmla="*/ 45996 w 677694"/>
                    <a:gd name="connsiteY128" fmla="*/ 382981 h 838018"/>
                    <a:gd name="connsiteX129" fmla="*/ 52273 w 677694"/>
                    <a:gd name="connsiteY129" fmla="*/ 373266 h 838018"/>
                    <a:gd name="connsiteX130" fmla="*/ 60893 w 677694"/>
                    <a:gd name="connsiteY130" fmla="*/ 373266 h 838018"/>
                    <a:gd name="connsiteX131" fmla="*/ 67161 w 677694"/>
                    <a:gd name="connsiteY131" fmla="*/ 369218 h 838018"/>
                    <a:gd name="connsiteX132" fmla="*/ 76562 w 677694"/>
                    <a:gd name="connsiteY132" fmla="*/ 370837 h 838018"/>
                    <a:gd name="connsiteX133" fmla="*/ 78915 w 677694"/>
                    <a:gd name="connsiteY133" fmla="*/ 360312 h 838018"/>
                    <a:gd name="connsiteX134" fmla="*/ 97727 w 677694"/>
                    <a:gd name="connsiteY134" fmla="*/ 357073 h 838018"/>
                    <a:gd name="connsiteX135" fmla="*/ 109480 w 677694"/>
                    <a:gd name="connsiteY135" fmla="*/ 348167 h 838018"/>
                    <a:gd name="connsiteX136" fmla="*/ 109480 w 677694"/>
                    <a:gd name="connsiteY136" fmla="*/ 336833 h 838018"/>
                    <a:gd name="connsiteX137" fmla="*/ 118100 w 677694"/>
                    <a:gd name="connsiteY137" fmla="*/ 328736 h 838018"/>
                    <a:gd name="connsiteX138" fmla="*/ 112614 w 677694"/>
                    <a:gd name="connsiteY138" fmla="*/ 317402 h 838018"/>
                    <a:gd name="connsiteX139" fmla="*/ 113395 w 677694"/>
                    <a:gd name="connsiteY139" fmla="*/ 292294 h 838018"/>
                    <a:gd name="connsiteX140" fmla="*/ 129854 w 677694"/>
                    <a:gd name="connsiteY140" fmla="*/ 267195 h 838018"/>
                    <a:gd name="connsiteX141" fmla="*/ 129854 w 677694"/>
                    <a:gd name="connsiteY141" fmla="*/ 245335 h 838018"/>
                    <a:gd name="connsiteX142" fmla="*/ 129854 w 677694"/>
                    <a:gd name="connsiteY142" fmla="*/ 243716 h 838018"/>
                    <a:gd name="connsiteX143" fmla="*/ 118881 w 677694"/>
                    <a:gd name="connsiteY143" fmla="*/ 222666 h 838018"/>
                    <a:gd name="connsiteX144" fmla="*/ 129854 w 677694"/>
                    <a:gd name="connsiteY144" fmla="*/ 210522 h 838018"/>
                    <a:gd name="connsiteX145" fmla="*/ 126720 w 677694"/>
                    <a:gd name="connsiteY145" fmla="*/ 197568 h 838018"/>
                    <a:gd name="connsiteX146" fmla="*/ 133778 w 677694"/>
                    <a:gd name="connsiteY146" fmla="*/ 189471 h 838018"/>
                    <a:gd name="connsiteX147" fmla="*/ 133778 w 677694"/>
                    <a:gd name="connsiteY147" fmla="*/ 178946 h 838018"/>
                    <a:gd name="connsiteX148" fmla="*/ 232524 w 677694"/>
                    <a:gd name="connsiteY148" fmla="*/ 76114 h 838018"/>
                    <a:gd name="connsiteX149" fmla="*/ 231743 w 677694"/>
                    <a:gd name="connsiteY149" fmla="*/ 64779 h 838018"/>
                    <a:gd name="connsiteX150" fmla="*/ 234877 w 677694"/>
                    <a:gd name="connsiteY150" fmla="*/ 58302 h 838018"/>
                    <a:gd name="connsiteX151" fmla="*/ 238011 w 677694"/>
                    <a:gd name="connsiteY151" fmla="*/ 36443 h 838018"/>
                    <a:gd name="connsiteX152" fmla="*/ 273282 w 677694"/>
                    <a:gd name="connsiteY152" fmla="*/ 6477 h 838018"/>
                    <a:gd name="connsiteX153" fmla="*/ 291312 w 677694"/>
                    <a:gd name="connsiteY153" fmla="*/ 0 h 838018"/>
                    <a:gd name="connsiteX154" fmla="*/ 293665 w 677694"/>
                    <a:gd name="connsiteY154" fmla="*/ 5667 h 838018"/>
                    <a:gd name="connsiteX155" fmla="*/ 292094 w 677694"/>
                    <a:gd name="connsiteY155" fmla="*/ 20241 h 838018"/>
                    <a:gd name="connsiteX156" fmla="*/ 306981 w 677694"/>
                    <a:gd name="connsiteY156" fmla="*/ 51826 h 838018"/>
                    <a:gd name="connsiteX157" fmla="*/ 305419 w 677694"/>
                    <a:gd name="connsiteY157" fmla="*/ 72066 h 838018"/>
                    <a:gd name="connsiteX158" fmla="*/ 310905 w 677694"/>
                    <a:gd name="connsiteY158" fmla="*/ 89878 h 838018"/>
                    <a:gd name="connsiteX159" fmla="*/ 299933 w 677694"/>
                    <a:gd name="connsiteY159" fmla="*/ 102832 h 838018"/>
                    <a:gd name="connsiteX160" fmla="*/ 299933 w 677694"/>
                    <a:gd name="connsiteY160" fmla="*/ 113357 h 838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</a:cxnLst>
                  <a:rect l="l" t="t" r="r" b="b"/>
                  <a:pathLst>
                    <a:path w="677694" h="838018">
                      <a:moveTo>
                        <a:pt x="299933" y="113357"/>
                      </a:moveTo>
                      <a:lnTo>
                        <a:pt x="305419" y="119024"/>
                      </a:lnTo>
                      <a:lnTo>
                        <a:pt x="341471" y="93116"/>
                      </a:lnTo>
                      <a:lnTo>
                        <a:pt x="356359" y="65589"/>
                      </a:lnTo>
                      <a:lnTo>
                        <a:pt x="392411" y="72066"/>
                      </a:lnTo>
                      <a:lnTo>
                        <a:pt x="402603" y="55874"/>
                      </a:lnTo>
                      <a:lnTo>
                        <a:pt x="405736" y="76114"/>
                      </a:lnTo>
                      <a:lnTo>
                        <a:pt x="384572" y="99593"/>
                      </a:lnTo>
                      <a:lnTo>
                        <a:pt x="380657" y="108499"/>
                      </a:lnTo>
                      <a:lnTo>
                        <a:pt x="381438" y="119024"/>
                      </a:lnTo>
                      <a:lnTo>
                        <a:pt x="371256" y="129550"/>
                      </a:lnTo>
                      <a:lnTo>
                        <a:pt x="361845" y="128740"/>
                      </a:lnTo>
                      <a:lnTo>
                        <a:pt x="354797" y="133598"/>
                      </a:lnTo>
                      <a:lnTo>
                        <a:pt x="345386" y="174898"/>
                      </a:lnTo>
                      <a:lnTo>
                        <a:pt x="324231" y="180565"/>
                      </a:lnTo>
                      <a:lnTo>
                        <a:pt x="320307" y="190281"/>
                      </a:lnTo>
                      <a:lnTo>
                        <a:pt x="322659" y="197568"/>
                      </a:lnTo>
                      <a:lnTo>
                        <a:pt x="318745" y="210522"/>
                      </a:lnTo>
                      <a:lnTo>
                        <a:pt x="324231" y="213760"/>
                      </a:lnTo>
                      <a:lnTo>
                        <a:pt x="333632" y="218618"/>
                      </a:lnTo>
                      <a:lnTo>
                        <a:pt x="328146" y="234001"/>
                      </a:lnTo>
                      <a:lnTo>
                        <a:pt x="331280" y="256670"/>
                      </a:lnTo>
                      <a:lnTo>
                        <a:pt x="312468" y="284197"/>
                      </a:lnTo>
                      <a:lnTo>
                        <a:pt x="313258" y="297151"/>
                      </a:lnTo>
                      <a:lnTo>
                        <a:pt x="299933" y="307677"/>
                      </a:lnTo>
                      <a:lnTo>
                        <a:pt x="299152" y="314973"/>
                      </a:lnTo>
                      <a:lnTo>
                        <a:pt x="304638" y="320640"/>
                      </a:lnTo>
                      <a:lnTo>
                        <a:pt x="305419" y="330356"/>
                      </a:lnTo>
                      <a:lnTo>
                        <a:pt x="289741" y="348167"/>
                      </a:lnTo>
                      <a:lnTo>
                        <a:pt x="291312" y="353835"/>
                      </a:lnTo>
                      <a:lnTo>
                        <a:pt x="308553" y="387839"/>
                      </a:lnTo>
                      <a:lnTo>
                        <a:pt x="308553" y="387029"/>
                      </a:lnTo>
                      <a:lnTo>
                        <a:pt x="329717" y="424272"/>
                      </a:lnTo>
                      <a:lnTo>
                        <a:pt x="341471" y="417795"/>
                      </a:lnTo>
                      <a:lnTo>
                        <a:pt x="341471" y="396745"/>
                      </a:lnTo>
                      <a:lnTo>
                        <a:pt x="346958" y="395935"/>
                      </a:lnTo>
                      <a:lnTo>
                        <a:pt x="349310" y="397554"/>
                      </a:lnTo>
                      <a:lnTo>
                        <a:pt x="369684" y="398364"/>
                      </a:lnTo>
                      <a:lnTo>
                        <a:pt x="390849" y="391887"/>
                      </a:lnTo>
                      <a:lnTo>
                        <a:pt x="392411" y="408889"/>
                      </a:lnTo>
                      <a:lnTo>
                        <a:pt x="401822" y="408080"/>
                      </a:lnTo>
                      <a:lnTo>
                        <a:pt x="409651" y="417795"/>
                      </a:lnTo>
                      <a:lnTo>
                        <a:pt x="421415" y="403222"/>
                      </a:lnTo>
                      <a:lnTo>
                        <a:pt x="433168" y="399983"/>
                      </a:lnTo>
                      <a:lnTo>
                        <a:pt x="449628" y="404841"/>
                      </a:lnTo>
                      <a:lnTo>
                        <a:pt x="451980" y="412937"/>
                      </a:lnTo>
                      <a:lnTo>
                        <a:pt x="466868" y="421034"/>
                      </a:lnTo>
                      <a:lnTo>
                        <a:pt x="464515" y="425082"/>
                      </a:lnTo>
                      <a:lnTo>
                        <a:pt x="455895" y="424272"/>
                      </a:lnTo>
                      <a:lnTo>
                        <a:pt x="455895" y="429130"/>
                      </a:lnTo>
                      <a:lnTo>
                        <a:pt x="461381" y="434807"/>
                      </a:lnTo>
                      <a:lnTo>
                        <a:pt x="468439" y="432368"/>
                      </a:lnTo>
                      <a:lnTo>
                        <a:pt x="472354" y="439665"/>
                      </a:lnTo>
                      <a:lnTo>
                        <a:pt x="481755" y="433997"/>
                      </a:lnTo>
                      <a:lnTo>
                        <a:pt x="486461" y="437236"/>
                      </a:lnTo>
                      <a:lnTo>
                        <a:pt x="499786" y="432368"/>
                      </a:lnTo>
                      <a:lnTo>
                        <a:pt x="509188" y="440474"/>
                      </a:lnTo>
                      <a:lnTo>
                        <a:pt x="520160" y="438855"/>
                      </a:lnTo>
                      <a:lnTo>
                        <a:pt x="529571" y="444522"/>
                      </a:lnTo>
                      <a:lnTo>
                        <a:pt x="546811" y="432368"/>
                      </a:lnTo>
                      <a:lnTo>
                        <a:pt x="518598" y="461524"/>
                      </a:lnTo>
                      <a:lnTo>
                        <a:pt x="513112" y="476907"/>
                      </a:lnTo>
                      <a:lnTo>
                        <a:pt x="510759" y="485003"/>
                      </a:lnTo>
                      <a:lnTo>
                        <a:pt x="531133" y="508483"/>
                      </a:lnTo>
                      <a:lnTo>
                        <a:pt x="545240" y="514960"/>
                      </a:lnTo>
                      <a:lnTo>
                        <a:pt x="551507" y="531962"/>
                      </a:lnTo>
                      <a:lnTo>
                        <a:pt x="585216" y="547345"/>
                      </a:lnTo>
                      <a:lnTo>
                        <a:pt x="600104" y="545725"/>
                      </a:lnTo>
                      <a:lnTo>
                        <a:pt x="604018" y="567585"/>
                      </a:lnTo>
                      <a:lnTo>
                        <a:pt x="598532" y="591074"/>
                      </a:lnTo>
                      <a:lnTo>
                        <a:pt x="588350" y="602409"/>
                      </a:lnTo>
                      <a:lnTo>
                        <a:pt x="592264" y="606457"/>
                      </a:lnTo>
                      <a:lnTo>
                        <a:pt x="602456" y="608886"/>
                      </a:lnTo>
                      <a:lnTo>
                        <a:pt x="626755" y="624269"/>
                      </a:lnTo>
                      <a:lnTo>
                        <a:pt x="657320" y="618601"/>
                      </a:lnTo>
                      <a:lnTo>
                        <a:pt x="657320" y="624269"/>
                      </a:lnTo>
                      <a:lnTo>
                        <a:pt x="672989" y="634794"/>
                      </a:lnTo>
                      <a:lnTo>
                        <a:pt x="672989" y="636413"/>
                      </a:lnTo>
                      <a:lnTo>
                        <a:pt x="677694" y="638032"/>
                      </a:lnTo>
                      <a:lnTo>
                        <a:pt x="670636" y="651796"/>
                      </a:lnTo>
                      <a:lnTo>
                        <a:pt x="643995" y="681752"/>
                      </a:lnTo>
                      <a:lnTo>
                        <a:pt x="641642" y="691467"/>
                      </a:lnTo>
                      <a:lnTo>
                        <a:pt x="626755" y="707669"/>
                      </a:lnTo>
                      <a:lnTo>
                        <a:pt x="617344" y="707669"/>
                      </a:lnTo>
                      <a:lnTo>
                        <a:pt x="611857" y="715766"/>
                      </a:lnTo>
                      <a:lnTo>
                        <a:pt x="569538" y="745722"/>
                      </a:lnTo>
                      <a:lnTo>
                        <a:pt x="545240" y="769201"/>
                      </a:lnTo>
                      <a:lnTo>
                        <a:pt x="540544" y="773249"/>
                      </a:lnTo>
                      <a:lnTo>
                        <a:pt x="540544" y="782155"/>
                      </a:lnTo>
                      <a:lnTo>
                        <a:pt x="522513" y="805634"/>
                      </a:lnTo>
                      <a:lnTo>
                        <a:pt x="512321" y="799967"/>
                      </a:lnTo>
                      <a:lnTo>
                        <a:pt x="489595" y="805634"/>
                      </a:lnTo>
                      <a:lnTo>
                        <a:pt x="476269" y="798347"/>
                      </a:lnTo>
                      <a:lnTo>
                        <a:pt x="469221" y="802396"/>
                      </a:lnTo>
                      <a:lnTo>
                        <a:pt x="461381" y="799967"/>
                      </a:lnTo>
                      <a:lnTo>
                        <a:pt x="455114" y="804824"/>
                      </a:lnTo>
                      <a:lnTo>
                        <a:pt x="451190" y="800776"/>
                      </a:lnTo>
                      <a:lnTo>
                        <a:pt x="440217" y="806444"/>
                      </a:lnTo>
                      <a:lnTo>
                        <a:pt x="434730" y="804015"/>
                      </a:lnTo>
                      <a:lnTo>
                        <a:pt x="430816" y="817778"/>
                      </a:lnTo>
                      <a:lnTo>
                        <a:pt x="433168" y="827494"/>
                      </a:lnTo>
                      <a:lnTo>
                        <a:pt x="412004" y="838019"/>
                      </a:lnTo>
                      <a:lnTo>
                        <a:pt x="406517" y="831542"/>
                      </a:lnTo>
                      <a:lnTo>
                        <a:pt x="386925" y="827494"/>
                      </a:lnTo>
                      <a:lnTo>
                        <a:pt x="372037" y="837209"/>
                      </a:lnTo>
                      <a:lnTo>
                        <a:pt x="365770" y="836400"/>
                      </a:lnTo>
                      <a:lnTo>
                        <a:pt x="261528" y="735197"/>
                      </a:lnTo>
                      <a:lnTo>
                        <a:pt x="189424" y="666369"/>
                      </a:lnTo>
                      <a:lnTo>
                        <a:pt x="177670" y="654225"/>
                      </a:lnTo>
                      <a:lnTo>
                        <a:pt x="149457" y="627507"/>
                      </a:lnTo>
                      <a:lnTo>
                        <a:pt x="118100" y="616172"/>
                      </a:lnTo>
                      <a:lnTo>
                        <a:pt x="95374" y="607266"/>
                      </a:lnTo>
                      <a:lnTo>
                        <a:pt x="80486" y="615363"/>
                      </a:lnTo>
                      <a:lnTo>
                        <a:pt x="48349" y="618601"/>
                      </a:lnTo>
                      <a:lnTo>
                        <a:pt x="25622" y="627507"/>
                      </a:lnTo>
                      <a:lnTo>
                        <a:pt x="9944" y="578120"/>
                      </a:lnTo>
                      <a:lnTo>
                        <a:pt x="6029" y="570014"/>
                      </a:lnTo>
                      <a:lnTo>
                        <a:pt x="4458" y="565156"/>
                      </a:lnTo>
                      <a:lnTo>
                        <a:pt x="7115" y="551926"/>
                      </a:lnTo>
                      <a:lnTo>
                        <a:pt x="15383" y="537610"/>
                      </a:lnTo>
                      <a:lnTo>
                        <a:pt x="21527" y="510492"/>
                      </a:lnTo>
                      <a:lnTo>
                        <a:pt x="15688" y="492995"/>
                      </a:lnTo>
                      <a:lnTo>
                        <a:pt x="3362" y="473107"/>
                      </a:lnTo>
                      <a:lnTo>
                        <a:pt x="0" y="432940"/>
                      </a:lnTo>
                      <a:lnTo>
                        <a:pt x="5248" y="406213"/>
                      </a:lnTo>
                      <a:lnTo>
                        <a:pt x="6820" y="383791"/>
                      </a:lnTo>
                      <a:lnTo>
                        <a:pt x="17783" y="385410"/>
                      </a:lnTo>
                      <a:lnTo>
                        <a:pt x="29537" y="376504"/>
                      </a:lnTo>
                      <a:lnTo>
                        <a:pt x="45996" y="382981"/>
                      </a:lnTo>
                      <a:lnTo>
                        <a:pt x="52273" y="373266"/>
                      </a:lnTo>
                      <a:lnTo>
                        <a:pt x="60893" y="373266"/>
                      </a:lnTo>
                      <a:lnTo>
                        <a:pt x="67161" y="369218"/>
                      </a:lnTo>
                      <a:lnTo>
                        <a:pt x="76562" y="370837"/>
                      </a:lnTo>
                      <a:lnTo>
                        <a:pt x="78915" y="360312"/>
                      </a:lnTo>
                      <a:lnTo>
                        <a:pt x="97727" y="357073"/>
                      </a:lnTo>
                      <a:lnTo>
                        <a:pt x="109480" y="348167"/>
                      </a:lnTo>
                      <a:lnTo>
                        <a:pt x="109480" y="336833"/>
                      </a:lnTo>
                      <a:lnTo>
                        <a:pt x="118100" y="328736"/>
                      </a:lnTo>
                      <a:lnTo>
                        <a:pt x="112614" y="317402"/>
                      </a:lnTo>
                      <a:lnTo>
                        <a:pt x="113395" y="292294"/>
                      </a:lnTo>
                      <a:lnTo>
                        <a:pt x="129854" y="267195"/>
                      </a:lnTo>
                      <a:lnTo>
                        <a:pt x="129854" y="245335"/>
                      </a:lnTo>
                      <a:lnTo>
                        <a:pt x="129854" y="243716"/>
                      </a:lnTo>
                      <a:lnTo>
                        <a:pt x="118881" y="222666"/>
                      </a:lnTo>
                      <a:lnTo>
                        <a:pt x="129854" y="210522"/>
                      </a:lnTo>
                      <a:lnTo>
                        <a:pt x="126720" y="197568"/>
                      </a:lnTo>
                      <a:lnTo>
                        <a:pt x="133778" y="189471"/>
                      </a:lnTo>
                      <a:lnTo>
                        <a:pt x="133778" y="178946"/>
                      </a:lnTo>
                      <a:lnTo>
                        <a:pt x="232524" y="76114"/>
                      </a:lnTo>
                      <a:lnTo>
                        <a:pt x="231743" y="64779"/>
                      </a:lnTo>
                      <a:lnTo>
                        <a:pt x="234877" y="58302"/>
                      </a:lnTo>
                      <a:lnTo>
                        <a:pt x="238011" y="36443"/>
                      </a:lnTo>
                      <a:lnTo>
                        <a:pt x="273282" y="6477"/>
                      </a:lnTo>
                      <a:lnTo>
                        <a:pt x="291312" y="0"/>
                      </a:lnTo>
                      <a:lnTo>
                        <a:pt x="293665" y="5667"/>
                      </a:lnTo>
                      <a:lnTo>
                        <a:pt x="292094" y="20241"/>
                      </a:lnTo>
                      <a:lnTo>
                        <a:pt x="306981" y="51826"/>
                      </a:lnTo>
                      <a:lnTo>
                        <a:pt x="305419" y="72066"/>
                      </a:lnTo>
                      <a:lnTo>
                        <a:pt x="310905" y="89878"/>
                      </a:lnTo>
                      <a:lnTo>
                        <a:pt x="299933" y="102832"/>
                      </a:lnTo>
                      <a:lnTo>
                        <a:pt x="299933" y="11335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7" name="Forma Livre: Forma 1506">
                  <a:extLst>
                    <a:ext uri="{FF2B5EF4-FFF2-40B4-BE49-F238E27FC236}">
                      <a16:creationId xmlns:a16="http://schemas.microsoft.com/office/drawing/2014/main" id="{0B6E844D-351C-BA37-0DF9-C0CA7517525F}"/>
                    </a:ext>
                  </a:extLst>
                </p:cNvPr>
                <p:cNvSpPr/>
                <p:nvPr/>
              </p:nvSpPr>
              <p:spPr>
                <a:xfrm>
                  <a:off x="3975059" y="2378523"/>
                  <a:ext cx="634041" cy="621833"/>
                </a:xfrm>
                <a:custGeom>
                  <a:avLst/>
                  <a:gdLst>
                    <a:gd name="connsiteX0" fmla="*/ 359731 w 634041"/>
                    <a:gd name="connsiteY0" fmla="*/ 62345 h 621833"/>
                    <a:gd name="connsiteX1" fmla="*/ 373056 w 634041"/>
                    <a:gd name="connsiteY1" fmla="*/ 64775 h 621833"/>
                    <a:gd name="connsiteX2" fmla="*/ 381676 w 634041"/>
                    <a:gd name="connsiteY2" fmla="*/ 77730 h 621833"/>
                    <a:gd name="connsiteX3" fmla="*/ 410680 w 634041"/>
                    <a:gd name="connsiteY3" fmla="*/ 76110 h 621833"/>
                    <a:gd name="connsiteX4" fmla="*/ 425567 w 634041"/>
                    <a:gd name="connsiteY4" fmla="*/ 71253 h 621833"/>
                    <a:gd name="connsiteX5" fmla="*/ 433406 w 634041"/>
                    <a:gd name="connsiteY5" fmla="*/ 76110 h 621833"/>
                    <a:gd name="connsiteX6" fmla="*/ 434978 w 634041"/>
                    <a:gd name="connsiteY6" fmla="*/ 82587 h 621833"/>
                    <a:gd name="connsiteX7" fmla="*/ 452218 w 634041"/>
                    <a:gd name="connsiteY7" fmla="*/ 95541 h 621833"/>
                    <a:gd name="connsiteX8" fmla="*/ 452999 w 634041"/>
                    <a:gd name="connsiteY8" fmla="*/ 98781 h 621833"/>
                    <a:gd name="connsiteX9" fmla="*/ 458486 w 634041"/>
                    <a:gd name="connsiteY9" fmla="*/ 112546 h 621833"/>
                    <a:gd name="connsiteX10" fmla="*/ 454571 w 634041"/>
                    <a:gd name="connsiteY10" fmla="*/ 123072 h 621833"/>
                    <a:gd name="connsiteX11" fmla="*/ 443598 w 634041"/>
                    <a:gd name="connsiteY11" fmla="*/ 130359 h 621833"/>
                    <a:gd name="connsiteX12" fmla="*/ 434978 w 634041"/>
                    <a:gd name="connsiteY12" fmla="*/ 159507 h 621833"/>
                    <a:gd name="connsiteX13" fmla="*/ 424005 w 634041"/>
                    <a:gd name="connsiteY13" fmla="*/ 166796 h 621833"/>
                    <a:gd name="connsiteX14" fmla="*/ 416947 w 634041"/>
                    <a:gd name="connsiteY14" fmla="*/ 169225 h 621833"/>
                    <a:gd name="connsiteX15" fmla="*/ 418519 w 634041"/>
                    <a:gd name="connsiteY15" fmla="*/ 187846 h 621833"/>
                    <a:gd name="connsiteX16" fmla="*/ 410680 w 634041"/>
                    <a:gd name="connsiteY16" fmla="*/ 196752 h 621833"/>
                    <a:gd name="connsiteX17" fmla="*/ 418519 w 634041"/>
                    <a:gd name="connsiteY17" fmla="*/ 209706 h 621833"/>
                    <a:gd name="connsiteX18" fmla="*/ 426348 w 634041"/>
                    <a:gd name="connsiteY18" fmla="*/ 224279 h 621833"/>
                    <a:gd name="connsiteX19" fmla="*/ 422434 w 634041"/>
                    <a:gd name="connsiteY19" fmla="*/ 244520 h 621833"/>
                    <a:gd name="connsiteX20" fmla="*/ 429492 w 634041"/>
                    <a:gd name="connsiteY20" fmla="*/ 248568 h 621833"/>
                    <a:gd name="connsiteX21" fmla="*/ 507863 w 634041"/>
                    <a:gd name="connsiteY21" fmla="*/ 242091 h 621833"/>
                    <a:gd name="connsiteX22" fmla="*/ 561156 w 634041"/>
                    <a:gd name="connsiteY22" fmla="*/ 238043 h 621833"/>
                    <a:gd name="connsiteX23" fmla="*/ 568214 w 634041"/>
                    <a:gd name="connsiteY23" fmla="*/ 236424 h 621833"/>
                    <a:gd name="connsiteX24" fmla="*/ 634041 w 634041"/>
                    <a:gd name="connsiteY24" fmla="*/ 230756 h 621833"/>
                    <a:gd name="connsiteX25" fmla="*/ 598779 w 634041"/>
                    <a:gd name="connsiteY25" fmla="*/ 260713 h 621833"/>
                    <a:gd name="connsiteX26" fmla="*/ 595636 w 634041"/>
                    <a:gd name="connsiteY26" fmla="*/ 282582 h 621833"/>
                    <a:gd name="connsiteX27" fmla="*/ 592503 w 634041"/>
                    <a:gd name="connsiteY27" fmla="*/ 289059 h 621833"/>
                    <a:gd name="connsiteX28" fmla="*/ 593284 w 634041"/>
                    <a:gd name="connsiteY28" fmla="*/ 300394 h 621833"/>
                    <a:gd name="connsiteX29" fmla="*/ 494538 w 634041"/>
                    <a:gd name="connsiteY29" fmla="*/ 403226 h 621833"/>
                    <a:gd name="connsiteX30" fmla="*/ 494538 w 634041"/>
                    <a:gd name="connsiteY30" fmla="*/ 413751 h 621833"/>
                    <a:gd name="connsiteX31" fmla="*/ 487480 w 634041"/>
                    <a:gd name="connsiteY31" fmla="*/ 421847 h 621833"/>
                    <a:gd name="connsiteX32" fmla="*/ 490614 w 634041"/>
                    <a:gd name="connsiteY32" fmla="*/ 434801 h 621833"/>
                    <a:gd name="connsiteX33" fmla="*/ 479650 w 634041"/>
                    <a:gd name="connsiteY33" fmla="*/ 446945 h 621833"/>
                    <a:gd name="connsiteX34" fmla="*/ 490614 w 634041"/>
                    <a:gd name="connsiteY34" fmla="*/ 467996 h 621833"/>
                    <a:gd name="connsiteX35" fmla="*/ 490614 w 634041"/>
                    <a:gd name="connsiteY35" fmla="*/ 469615 h 621833"/>
                    <a:gd name="connsiteX36" fmla="*/ 490614 w 634041"/>
                    <a:gd name="connsiteY36" fmla="*/ 491475 h 621833"/>
                    <a:gd name="connsiteX37" fmla="*/ 474164 w 634041"/>
                    <a:gd name="connsiteY37" fmla="*/ 516573 h 621833"/>
                    <a:gd name="connsiteX38" fmla="*/ 473373 w 634041"/>
                    <a:gd name="connsiteY38" fmla="*/ 541681 h 621833"/>
                    <a:gd name="connsiteX39" fmla="*/ 478860 w 634041"/>
                    <a:gd name="connsiteY39" fmla="*/ 553016 h 621833"/>
                    <a:gd name="connsiteX40" fmla="*/ 470240 w 634041"/>
                    <a:gd name="connsiteY40" fmla="*/ 561112 h 621833"/>
                    <a:gd name="connsiteX41" fmla="*/ 470240 w 634041"/>
                    <a:gd name="connsiteY41" fmla="*/ 572447 h 621833"/>
                    <a:gd name="connsiteX42" fmla="*/ 458486 w 634041"/>
                    <a:gd name="connsiteY42" fmla="*/ 581353 h 621833"/>
                    <a:gd name="connsiteX43" fmla="*/ 439674 w 634041"/>
                    <a:gd name="connsiteY43" fmla="*/ 584591 h 621833"/>
                    <a:gd name="connsiteX44" fmla="*/ 437321 w 634041"/>
                    <a:gd name="connsiteY44" fmla="*/ 595116 h 621833"/>
                    <a:gd name="connsiteX45" fmla="*/ 427920 w 634041"/>
                    <a:gd name="connsiteY45" fmla="*/ 593497 h 621833"/>
                    <a:gd name="connsiteX46" fmla="*/ 421653 w 634041"/>
                    <a:gd name="connsiteY46" fmla="*/ 597545 h 621833"/>
                    <a:gd name="connsiteX47" fmla="*/ 413033 w 634041"/>
                    <a:gd name="connsiteY47" fmla="*/ 597545 h 621833"/>
                    <a:gd name="connsiteX48" fmla="*/ 406756 w 634041"/>
                    <a:gd name="connsiteY48" fmla="*/ 607261 h 621833"/>
                    <a:gd name="connsiteX49" fmla="*/ 390296 w 634041"/>
                    <a:gd name="connsiteY49" fmla="*/ 600784 h 621833"/>
                    <a:gd name="connsiteX50" fmla="*/ 378543 w 634041"/>
                    <a:gd name="connsiteY50" fmla="*/ 609690 h 621833"/>
                    <a:gd name="connsiteX51" fmla="*/ 367570 w 634041"/>
                    <a:gd name="connsiteY51" fmla="*/ 608070 h 621833"/>
                    <a:gd name="connsiteX52" fmla="*/ 357388 w 634041"/>
                    <a:gd name="connsiteY52" fmla="*/ 612118 h 621833"/>
                    <a:gd name="connsiteX53" fmla="*/ 337004 w 634041"/>
                    <a:gd name="connsiteY53" fmla="*/ 608880 h 621833"/>
                    <a:gd name="connsiteX54" fmla="*/ 333089 w 634041"/>
                    <a:gd name="connsiteY54" fmla="*/ 612118 h 621833"/>
                    <a:gd name="connsiteX55" fmla="*/ 300171 w 634041"/>
                    <a:gd name="connsiteY55" fmla="*/ 608070 h 621833"/>
                    <a:gd name="connsiteX56" fmla="*/ 192843 w 634041"/>
                    <a:gd name="connsiteY56" fmla="*/ 617881 h 621833"/>
                    <a:gd name="connsiteX57" fmla="*/ 184175 w 634041"/>
                    <a:gd name="connsiteY57" fmla="*/ 621834 h 621833"/>
                    <a:gd name="connsiteX58" fmla="*/ 174774 w 634041"/>
                    <a:gd name="connsiteY58" fmla="*/ 615357 h 621833"/>
                    <a:gd name="connsiteX59" fmla="*/ 165363 w 634041"/>
                    <a:gd name="connsiteY59" fmla="*/ 616976 h 621833"/>
                    <a:gd name="connsiteX60" fmla="*/ 145770 w 634041"/>
                    <a:gd name="connsiteY60" fmla="*/ 592687 h 621833"/>
                    <a:gd name="connsiteX61" fmla="*/ 146552 w 634041"/>
                    <a:gd name="connsiteY61" fmla="*/ 587830 h 621833"/>
                    <a:gd name="connsiteX62" fmla="*/ 148123 w 634041"/>
                    <a:gd name="connsiteY62" fmla="*/ 576495 h 621833"/>
                    <a:gd name="connsiteX63" fmla="*/ 140284 w 634041"/>
                    <a:gd name="connsiteY63" fmla="*/ 547348 h 621833"/>
                    <a:gd name="connsiteX64" fmla="*/ 141856 w 634041"/>
                    <a:gd name="connsiteY64" fmla="*/ 539252 h 621833"/>
                    <a:gd name="connsiteX65" fmla="*/ 169288 w 634041"/>
                    <a:gd name="connsiteY65" fmla="*/ 506858 h 621833"/>
                    <a:gd name="connsiteX66" fmla="*/ 174774 w 634041"/>
                    <a:gd name="connsiteY66" fmla="*/ 484998 h 621833"/>
                    <a:gd name="connsiteX67" fmla="*/ 184175 w 634041"/>
                    <a:gd name="connsiteY67" fmla="*/ 471234 h 621833"/>
                    <a:gd name="connsiteX68" fmla="*/ 43882 w 634041"/>
                    <a:gd name="connsiteY68" fmla="*/ 517383 h 621833"/>
                    <a:gd name="connsiteX69" fmla="*/ 30566 w 634041"/>
                    <a:gd name="connsiteY69" fmla="*/ 522241 h 621833"/>
                    <a:gd name="connsiteX70" fmla="*/ 35262 w 634041"/>
                    <a:gd name="connsiteY70" fmla="*/ 502000 h 621833"/>
                    <a:gd name="connsiteX71" fmla="*/ 26641 w 634041"/>
                    <a:gd name="connsiteY71" fmla="*/ 494713 h 621833"/>
                    <a:gd name="connsiteX72" fmla="*/ 30566 w 634041"/>
                    <a:gd name="connsiteY72" fmla="*/ 488236 h 621833"/>
                    <a:gd name="connsiteX73" fmla="*/ 26641 w 634041"/>
                    <a:gd name="connsiteY73" fmla="*/ 477711 h 621833"/>
                    <a:gd name="connsiteX74" fmla="*/ 33699 w 634041"/>
                    <a:gd name="connsiteY74" fmla="*/ 470425 h 621833"/>
                    <a:gd name="connsiteX75" fmla="*/ 18802 w 634041"/>
                    <a:gd name="connsiteY75" fmla="*/ 450993 h 621833"/>
                    <a:gd name="connsiteX76" fmla="*/ 43882 w 634041"/>
                    <a:gd name="connsiteY76" fmla="*/ 435611 h 621833"/>
                    <a:gd name="connsiteX77" fmla="*/ 45453 w 634041"/>
                    <a:gd name="connsiteY77" fmla="*/ 415370 h 621833"/>
                    <a:gd name="connsiteX78" fmla="*/ 41538 w 634041"/>
                    <a:gd name="connsiteY78" fmla="*/ 405655 h 621833"/>
                    <a:gd name="connsiteX79" fmla="*/ 33699 w 634041"/>
                    <a:gd name="connsiteY79" fmla="*/ 404035 h 621833"/>
                    <a:gd name="connsiteX80" fmla="*/ 26641 w 634041"/>
                    <a:gd name="connsiteY80" fmla="*/ 395120 h 621833"/>
                    <a:gd name="connsiteX81" fmla="*/ 25860 w 634041"/>
                    <a:gd name="connsiteY81" fmla="*/ 373260 h 621833"/>
                    <a:gd name="connsiteX82" fmla="*/ 35262 w 634041"/>
                    <a:gd name="connsiteY82" fmla="*/ 366783 h 621833"/>
                    <a:gd name="connsiteX83" fmla="*/ 24289 w 634041"/>
                    <a:gd name="connsiteY83" fmla="*/ 359496 h 621833"/>
                    <a:gd name="connsiteX84" fmla="*/ 33699 w 634041"/>
                    <a:gd name="connsiteY84" fmla="*/ 340065 h 621833"/>
                    <a:gd name="connsiteX85" fmla="*/ 37614 w 634041"/>
                    <a:gd name="connsiteY85" fmla="*/ 341685 h 621833"/>
                    <a:gd name="connsiteX86" fmla="*/ 35262 w 634041"/>
                    <a:gd name="connsiteY86" fmla="*/ 337637 h 621833"/>
                    <a:gd name="connsiteX87" fmla="*/ 41538 w 634041"/>
                    <a:gd name="connsiteY87" fmla="*/ 336827 h 621833"/>
                    <a:gd name="connsiteX88" fmla="*/ 41538 w 634041"/>
                    <a:gd name="connsiteY88" fmla="*/ 333588 h 621833"/>
                    <a:gd name="connsiteX89" fmla="*/ 22727 w 634041"/>
                    <a:gd name="connsiteY89" fmla="*/ 308490 h 621833"/>
                    <a:gd name="connsiteX90" fmla="*/ 24289 w 634041"/>
                    <a:gd name="connsiteY90" fmla="*/ 293917 h 621833"/>
                    <a:gd name="connsiteX91" fmla="*/ 39186 w 634041"/>
                    <a:gd name="connsiteY91" fmla="*/ 285821 h 621833"/>
                    <a:gd name="connsiteX92" fmla="*/ 25860 w 634041"/>
                    <a:gd name="connsiteY92" fmla="*/ 270438 h 621833"/>
                    <a:gd name="connsiteX93" fmla="*/ 29775 w 634041"/>
                    <a:gd name="connsiteY93" fmla="*/ 250997 h 621833"/>
                    <a:gd name="connsiteX94" fmla="*/ 20374 w 634041"/>
                    <a:gd name="connsiteY94" fmla="*/ 240472 h 621833"/>
                    <a:gd name="connsiteX95" fmla="*/ 0 w 634041"/>
                    <a:gd name="connsiteY95" fmla="*/ 229137 h 621833"/>
                    <a:gd name="connsiteX96" fmla="*/ 3915 w 634041"/>
                    <a:gd name="connsiteY96" fmla="*/ 222660 h 621833"/>
                    <a:gd name="connsiteX97" fmla="*/ 1562 w 634041"/>
                    <a:gd name="connsiteY97" fmla="*/ 215374 h 621833"/>
                    <a:gd name="connsiteX98" fmla="*/ 12535 w 634041"/>
                    <a:gd name="connsiteY98" fmla="*/ 206468 h 621833"/>
                    <a:gd name="connsiteX99" fmla="*/ 17240 w 634041"/>
                    <a:gd name="connsiteY99" fmla="*/ 208087 h 621833"/>
                    <a:gd name="connsiteX100" fmla="*/ 22727 w 634041"/>
                    <a:gd name="connsiteY100" fmla="*/ 187037 h 621833"/>
                    <a:gd name="connsiteX101" fmla="*/ 28213 w 634041"/>
                    <a:gd name="connsiteY101" fmla="*/ 187037 h 621833"/>
                    <a:gd name="connsiteX102" fmla="*/ 30566 w 634041"/>
                    <a:gd name="connsiteY102" fmla="*/ 174892 h 621833"/>
                    <a:gd name="connsiteX103" fmla="*/ 54855 w 634041"/>
                    <a:gd name="connsiteY103" fmla="*/ 184608 h 621833"/>
                    <a:gd name="connsiteX104" fmla="*/ 79934 w 634041"/>
                    <a:gd name="connsiteY104" fmla="*/ 182989 h 621833"/>
                    <a:gd name="connsiteX105" fmla="*/ 93259 w 634041"/>
                    <a:gd name="connsiteY105" fmla="*/ 178131 h 621833"/>
                    <a:gd name="connsiteX106" fmla="*/ 97184 w 634041"/>
                    <a:gd name="connsiteY106" fmla="*/ 186227 h 621833"/>
                    <a:gd name="connsiteX107" fmla="*/ 106585 w 634041"/>
                    <a:gd name="connsiteY107" fmla="*/ 180560 h 621833"/>
                    <a:gd name="connsiteX108" fmla="*/ 106585 w 634041"/>
                    <a:gd name="connsiteY108" fmla="*/ 165986 h 621833"/>
                    <a:gd name="connsiteX109" fmla="*/ 119910 w 634041"/>
                    <a:gd name="connsiteY109" fmla="*/ 160317 h 621833"/>
                    <a:gd name="connsiteX110" fmla="*/ 119129 w 634041"/>
                    <a:gd name="connsiteY110" fmla="*/ 154650 h 621833"/>
                    <a:gd name="connsiteX111" fmla="*/ 109719 w 634041"/>
                    <a:gd name="connsiteY111" fmla="*/ 135217 h 621833"/>
                    <a:gd name="connsiteX112" fmla="*/ 109719 w 634041"/>
                    <a:gd name="connsiteY112" fmla="*/ 122262 h 621833"/>
                    <a:gd name="connsiteX113" fmla="*/ 119129 w 634041"/>
                    <a:gd name="connsiteY113" fmla="*/ 110926 h 621833"/>
                    <a:gd name="connsiteX114" fmla="*/ 119910 w 634041"/>
                    <a:gd name="connsiteY114" fmla="*/ 97971 h 621833"/>
                    <a:gd name="connsiteX115" fmla="*/ 127749 w 634041"/>
                    <a:gd name="connsiteY115" fmla="*/ 93922 h 621833"/>
                    <a:gd name="connsiteX116" fmla="*/ 132445 w 634041"/>
                    <a:gd name="connsiteY116" fmla="*/ 83396 h 621833"/>
                    <a:gd name="connsiteX117" fmla="*/ 148123 w 634041"/>
                    <a:gd name="connsiteY117" fmla="*/ 80967 h 621833"/>
                    <a:gd name="connsiteX118" fmla="*/ 182604 w 634041"/>
                    <a:gd name="connsiteY118" fmla="*/ 63155 h 621833"/>
                    <a:gd name="connsiteX119" fmla="*/ 189662 w 634041"/>
                    <a:gd name="connsiteY119" fmla="*/ 63155 h 621833"/>
                    <a:gd name="connsiteX120" fmla="*/ 192014 w 634041"/>
                    <a:gd name="connsiteY120" fmla="*/ 69632 h 621833"/>
                    <a:gd name="connsiteX121" fmla="*/ 199063 w 634041"/>
                    <a:gd name="connsiteY121" fmla="*/ 69632 h 621833"/>
                    <a:gd name="connsiteX122" fmla="*/ 265681 w 634041"/>
                    <a:gd name="connsiteY122" fmla="*/ 12144 h 621833"/>
                    <a:gd name="connsiteX123" fmla="*/ 265681 w 634041"/>
                    <a:gd name="connsiteY123" fmla="*/ 10525 h 621833"/>
                    <a:gd name="connsiteX124" fmla="*/ 277444 w 634041"/>
                    <a:gd name="connsiteY124" fmla="*/ 0 h 621833"/>
                    <a:gd name="connsiteX125" fmla="*/ 292332 w 634041"/>
                    <a:gd name="connsiteY125" fmla="*/ 7288 h 621833"/>
                    <a:gd name="connsiteX126" fmla="*/ 297037 w 634041"/>
                    <a:gd name="connsiteY126" fmla="*/ 20243 h 621833"/>
                    <a:gd name="connsiteX127" fmla="*/ 315839 w 634041"/>
                    <a:gd name="connsiteY127" fmla="*/ 29148 h 621833"/>
                    <a:gd name="connsiteX128" fmla="*/ 332299 w 634041"/>
                    <a:gd name="connsiteY128" fmla="*/ 37245 h 621833"/>
                    <a:gd name="connsiteX129" fmla="*/ 337004 w 634041"/>
                    <a:gd name="connsiteY129" fmla="*/ 49390 h 621833"/>
                    <a:gd name="connsiteX130" fmla="*/ 345624 w 634041"/>
                    <a:gd name="connsiteY130" fmla="*/ 55057 h 621833"/>
                    <a:gd name="connsiteX131" fmla="*/ 345624 w 634041"/>
                    <a:gd name="connsiteY131" fmla="*/ 54249 h 621833"/>
                    <a:gd name="connsiteX132" fmla="*/ 359731 w 634041"/>
                    <a:gd name="connsiteY132" fmla="*/ 62345 h 62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</a:cxnLst>
                  <a:rect l="l" t="t" r="r" b="b"/>
                  <a:pathLst>
                    <a:path w="634041" h="621833">
                      <a:moveTo>
                        <a:pt x="359731" y="62345"/>
                      </a:moveTo>
                      <a:lnTo>
                        <a:pt x="373056" y="64775"/>
                      </a:lnTo>
                      <a:lnTo>
                        <a:pt x="381676" y="77730"/>
                      </a:lnTo>
                      <a:lnTo>
                        <a:pt x="410680" y="76110"/>
                      </a:lnTo>
                      <a:lnTo>
                        <a:pt x="425567" y="71253"/>
                      </a:lnTo>
                      <a:lnTo>
                        <a:pt x="433406" y="76110"/>
                      </a:lnTo>
                      <a:lnTo>
                        <a:pt x="434978" y="82587"/>
                      </a:lnTo>
                      <a:lnTo>
                        <a:pt x="452218" y="95541"/>
                      </a:lnTo>
                      <a:lnTo>
                        <a:pt x="452999" y="98781"/>
                      </a:lnTo>
                      <a:lnTo>
                        <a:pt x="458486" y="112546"/>
                      </a:lnTo>
                      <a:lnTo>
                        <a:pt x="454571" y="123072"/>
                      </a:lnTo>
                      <a:lnTo>
                        <a:pt x="443598" y="130359"/>
                      </a:lnTo>
                      <a:lnTo>
                        <a:pt x="434978" y="159507"/>
                      </a:lnTo>
                      <a:lnTo>
                        <a:pt x="424005" y="166796"/>
                      </a:lnTo>
                      <a:lnTo>
                        <a:pt x="416947" y="169225"/>
                      </a:lnTo>
                      <a:lnTo>
                        <a:pt x="418519" y="187846"/>
                      </a:lnTo>
                      <a:lnTo>
                        <a:pt x="410680" y="196752"/>
                      </a:lnTo>
                      <a:lnTo>
                        <a:pt x="418519" y="209706"/>
                      </a:lnTo>
                      <a:lnTo>
                        <a:pt x="426348" y="224279"/>
                      </a:lnTo>
                      <a:lnTo>
                        <a:pt x="422434" y="244520"/>
                      </a:lnTo>
                      <a:lnTo>
                        <a:pt x="429492" y="248568"/>
                      </a:lnTo>
                      <a:lnTo>
                        <a:pt x="507863" y="242091"/>
                      </a:lnTo>
                      <a:lnTo>
                        <a:pt x="561156" y="238043"/>
                      </a:lnTo>
                      <a:lnTo>
                        <a:pt x="568214" y="236424"/>
                      </a:lnTo>
                      <a:lnTo>
                        <a:pt x="634041" y="230756"/>
                      </a:lnTo>
                      <a:lnTo>
                        <a:pt x="598779" y="260713"/>
                      </a:lnTo>
                      <a:lnTo>
                        <a:pt x="595636" y="282582"/>
                      </a:lnTo>
                      <a:lnTo>
                        <a:pt x="592503" y="289059"/>
                      </a:lnTo>
                      <a:lnTo>
                        <a:pt x="593284" y="300394"/>
                      </a:lnTo>
                      <a:lnTo>
                        <a:pt x="494538" y="403226"/>
                      </a:lnTo>
                      <a:lnTo>
                        <a:pt x="494538" y="413751"/>
                      </a:lnTo>
                      <a:lnTo>
                        <a:pt x="487480" y="421847"/>
                      </a:lnTo>
                      <a:lnTo>
                        <a:pt x="490614" y="434801"/>
                      </a:lnTo>
                      <a:lnTo>
                        <a:pt x="479650" y="446945"/>
                      </a:lnTo>
                      <a:lnTo>
                        <a:pt x="490614" y="467996"/>
                      </a:lnTo>
                      <a:lnTo>
                        <a:pt x="490614" y="469615"/>
                      </a:lnTo>
                      <a:lnTo>
                        <a:pt x="490614" y="491475"/>
                      </a:lnTo>
                      <a:lnTo>
                        <a:pt x="474164" y="516573"/>
                      </a:lnTo>
                      <a:lnTo>
                        <a:pt x="473373" y="541681"/>
                      </a:lnTo>
                      <a:lnTo>
                        <a:pt x="478860" y="553016"/>
                      </a:lnTo>
                      <a:lnTo>
                        <a:pt x="470240" y="561112"/>
                      </a:lnTo>
                      <a:lnTo>
                        <a:pt x="470240" y="572447"/>
                      </a:lnTo>
                      <a:lnTo>
                        <a:pt x="458486" y="581353"/>
                      </a:lnTo>
                      <a:lnTo>
                        <a:pt x="439674" y="584591"/>
                      </a:lnTo>
                      <a:lnTo>
                        <a:pt x="437321" y="595116"/>
                      </a:lnTo>
                      <a:lnTo>
                        <a:pt x="427920" y="593497"/>
                      </a:lnTo>
                      <a:lnTo>
                        <a:pt x="421653" y="597545"/>
                      </a:lnTo>
                      <a:lnTo>
                        <a:pt x="413033" y="597545"/>
                      </a:lnTo>
                      <a:lnTo>
                        <a:pt x="406756" y="607261"/>
                      </a:lnTo>
                      <a:lnTo>
                        <a:pt x="390296" y="600784"/>
                      </a:lnTo>
                      <a:lnTo>
                        <a:pt x="378543" y="609690"/>
                      </a:lnTo>
                      <a:lnTo>
                        <a:pt x="367570" y="608070"/>
                      </a:lnTo>
                      <a:lnTo>
                        <a:pt x="357388" y="612118"/>
                      </a:lnTo>
                      <a:lnTo>
                        <a:pt x="337004" y="608880"/>
                      </a:lnTo>
                      <a:lnTo>
                        <a:pt x="333089" y="612118"/>
                      </a:lnTo>
                      <a:lnTo>
                        <a:pt x="300171" y="608070"/>
                      </a:lnTo>
                      <a:lnTo>
                        <a:pt x="192843" y="617881"/>
                      </a:lnTo>
                      <a:lnTo>
                        <a:pt x="184175" y="621834"/>
                      </a:lnTo>
                      <a:lnTo>
                        <a:pt x="174774" y="615357"/>
                      </a:lnTo>
                      <a:lnTo>
                        <a:pt x="165363" y="616976"/>
                      </a:lnTo>
                      <a:lnTo>
                        <a:pt x="145770" y="592687"/>
                      </a:lnTo>
                      <a:lnTo>
                        <a:pt x="146552" y="587830"/>
                      </a:lnTo>
                      <a:lnTo>
                        <a:pt x="148123" y="576495"/>
                      </a:lnTo>
                      <a:lnTo>
                        <a:pt x="140284" y="547348"/>
                      </a:lnTo>
                      <a:lnTo>
                        <a:pt x="141856" y="539252"/>
                      </a:lnTo>
                      <a:lnTo>
                        <a:pt x="169288" y="506858"/>
                      </a:lnTo>
                      <a:lnTo>
                        <a:pt x="174774" y="484998"/>
                      </a:lnTo>
                      <a:lnTo>
                        <a:pt x="184175" y="471234"/>
                      </a:lnTo>
                      <a:lnTo>
                        <a:pt x="43882" y="517383"/>
                      </a:lnTo>
                      <a:lnTo>
                        <a:pt x="30566" y="522241"/>
                      </a:lnTo>
                      <a:lnTo>
                        <a:pt x="35262" y="502000"/>
                      </a:lnTo>
                      <a:lnTo>
                        <a:pt x="26641" y="494713"/>
                      </a:lnTo>
                      <a:lnTo>
                        <a:pt x="30566" y="488236"/>
                      </a:lnTo>
                      <a:lnTo>
                        <a:pt x="26641" y="477711"/>
                      </a:lnTo>
                      <a:lnTo>
                        <a:pt x="33699" y="470425"/>
                      </a:lnTo>
                      <a:lnTo>
                        <a:pt x="18802" y="450993"/>
                      </a:lnTo>
                      <a:lnTo>
                        <a:pt x="43882" y="435611"/>
                      </a:lnTo>
                      <a:lnTo>
                        <a:pt x="45453" y="415370"/>
                      </a:lnTo>
                      <a:lnTo>
                        <a:pt x="41538" y="405655"/>
                      </a:lnTo>
                      <a:lnTo>
                        <a:pt x="33699" y="404035"/>
                      </a:lnTo>
                      <a:lnTo>
                        <a:pt x="26641" y="395120"/>
                      </a:lnTo>
                      <a:lnTo>
                        <a:pt x="25860" y="373260"/>
                      </a:lnTo>
                      <a:lnTo>
                        <a:pt x="35262" y="366783"/>
                      </a:lnTo>
                      <a:lnTo>
                        <a:pt x="24289" y="359496"/>
                      </a:lnTo>
                      <a:lnTo>
                        <a:pt x="33699" y="340065"/>
                      </a:lnTo>
                      <a:lnTo>
                        <a:pt x="37614" y="341685"/>
                      </a:lnTo>
                      <a:lnTo>
                        <a:pt x="35262" y="337637"/>
                      </a:lnTo>
                      <a:lnTo>
                        <a:pt x="41538" y="336827"/>
                      </a:lnTo>
                      <a:lnTo>
                        <a:pt x="41538" y="333588"/>
                      </a:lnTo>
                      <a:lnTo>
                        <a:pt x="22727" y="308490"/>
                      </a:lnTo>
                      <a:lnTo>
                        <a:pt x="24289" y="293917"/>
                      </a:lnTo>
                      <a:lnTo>
                        <a:pt x="39186" y="285821"/>
                      </a:lnTo>
                      <a:lnTo>
                        <a:pt x="25860" y="270438"/>
                      </a:lnTo>
                      <a:lnTo>
                        <a:pt x="29775" y="250997"/>
                      </a:lnTo>
                      <a:lnTo>
                        <a:pt x="20374" y="240472"/>
                      </a:lnTo>
                      <a:lnTo>
                        <a:pt x="0" y="229137"/>
                      </a:lnTo>
                      <a:lnTo>
                        <a:pt x="3915" y="222660"/>
                      </a:lnTo>
                      <a:lnTo>
                        <a:pt x="1562" y="215374"/>
                      </a:lnTo>
                      <a:lnTo>
                        <a:pt x="12535" y="206468"/>
                      </a:lnTo>
                      <a:lnTo>
                        <a:pt x="17240" y="208087"/>
                      </a:lnTo>
                      <a:lnTo>
                        <a:pt x="22727" y="187037"/>
                      </a:lnTo>
                      <a:lnTo>
                        <a:pt x="28213" y="187037"/>
                      </a:lnTo>
                      <a:lnTo>
                        <a:pt x="30566" y="174892"/>
                      </a:lnTo>
                      <a:lnTo>
                        <a:pt x="54855" y="184608"/>
                      </a:lnTo>
                      <a:lnTo>
                        <a:pt x="79934" y="182989"/>
                      </a:lnTo>
                      <a:lnTo>
                        <a:pt x="93259" y="178131"/>
                      </a:lnTo>
                      <a:lnTo>
                        <a:pt x="97184" y="186227"/>
                      </a:lnTo>
                      <a:lnTo>
                        <a:pt x="106585" y="180560"/>
                      </a:lnTo>
                      <a:lnTo>
                        <a:pt x="106585" y="165986"/>
                      </a:lnTo>
                      <a:lnTo>
                        <a:pt x="119910" y="160317"/>
                      </a:lnTo>
                      <a:lnTo>
                        <a:pt x="119129" y="154650"/>
                      </a:lnTo>
                      <a:lnTo>
                        <a:pt x="109719" y="135217"/>
                      </a:lnTo>
                      <a:lnTo>
                        <a:pt x="109719" y="122262"/>
                      </a:lnTo>
                      <a:lnTo>
                        <a:pt x="119129" y="110926"/>
                      </a:lnTo>
                      <a:lnTo>
                        <a:pt x="119910" y="97971"/>
                      </a:lnTo>
                      <a:lnTo>
                        <a:pt x="127749" y="93922"/>
                      </a:lnTo>
                      <a:lnTo>
                        <a:pt x="132445" y="83396"/>
                      </a:lnTo>
                      <a:lnTo>
                        <a:pt x="148123" y="80967"/>
                      </a:lnTo>
                      <a:lnTo>
                        <a:pt x="182604" y="63155"/>
                      </a:lnTo>
                      <a:lnTo>
                        <a:pt x="189662" y="63155"/>
                      </a:lnTo>
                      <a:lnTo>
                        <a:pt x="192014" y="69632"/>
                      </a:lnTo>
                      <a:lnTo>
                        <a:pt x="199063" y="69632"/>
                      </a:lnTo>
                      <a:lnTo>
                        <a:pt x="265681" y="12144"/>
                      </a:lnTo>
                      <a:lnTo>
                        <a:pt x="265681" y="10525"/>
                      </a:lnTo>
                      <a:lnTo>
                        <a:pt x="277444" y="0"/>
                      </a:lnTo>
                      <a:lnTo>
                        <a:pt x="292332" y="7288"/>
                      </a:lnTo>
                      <a:lnTo>
                        <a:pt x="297037" y="20243"/>
                      </a:lnTo>
                      <a:lnTo>
                        <a:pt x="315839" y="29148"/>
                      </a:lnTo>
                      <a:lnTo>
                        <a:pt x="332299" y="37245"/>
                      </a:lnTo>
                      <a:lnTo>
                        <a:pt x="337004" y="49390"/>
                      </a:lnTo>
                      <a:lnTo>
                        <a:pt x="345624" y="55057"/>
                      </a:lnTo>
                      <a:lnTo>
                        <a:pt x="345624" y="54249"/>
                      </a:lnTo>
                      <a:lnTo>
                        <a:pt x="359731" y="6234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8" name="Forma Livre: Forma 1507">
                  <a:extLst>
                    <a:ext uri="{FF2B5EF4-FFF2-40B4-BE49-F238E27FC236}">
                      <a16:creationId xmlns:a16="http://schemas.microsoft.com/office/drawing/2014/main" id="{C0FB3180-BC50-ED45-E749-1B165C20BFBA}"/>
                    </a:ext>
                  </a:extLst>
                </p:cNvPr>
                <p:cNvSpPr/>
                <p:nvPr/>
              </p:nvSpPr>
              <p:spPr>
                <a:xfrm>
                  <a:off x="4053897" y="2986594"/>
                  <a:ext cx="303437" cy="286626"/>
                </a:xfrm>
                <a:custGeom>
                  <a:avLst/>
                  <a:gdLst>
                    <a:gd name="connsiteX0" fmla="*/ 221332 w 303437"/>
                    <a:gd name="connsiteY0" fmla="*/ 0 h 286626"/>
                    <a:gd name="connsiteX1" fmla="*/ 254251 w 303437"/>
                    <a:gd name="connsiteY1" fmla="*/ 4048 h 286626"/>
                    <a:gd name="connsiteX2" fmla="*/ 258166 w 303437"/>
                    <a:gd name="connsiteY2" fmla="*/ 810 h 286626"/>
                    <a:gd name="connsiteX3" fmla="*/ 278549 w 303437"/>
                    <a:gd name="connsiteY3" fmla="*/ 4048 h 286626"/>
                    <a:gd name="connsiteX4" fmla="*/ 288741 w 303437"/>
                    <a:gd name="connsiteY4" fmla="*/ 0 h 286626"/>
                    <a:gd name="connsiteX5" fmla="*/ 287169 w 303437"/>
                    <a:gd name="connsiteY5" fmla="*/ 22422 h 286626"/>
                    <a:gd name="connsiteX6" fmla="*/ 281921 w 303437"/>
                    <a:gd name="connsiteY6" fmla="*/ 49159 h 286626"/>
                    <a:gd name="connsiteX7" fmla="*/ 285283 w 303437"/>
                    <a:gd name="connsiteY7" fmla="*/ 89316 h 286626"/>
                    <a:gd name="connsiteX8" fmla="*/ 297609 w 303437"/>
                    <a:gd name="connsiteY8" fmla="*/ 109204 h 286626"/>
                    <a:gd name="connsiteX9" fmla="*/ 303438 w 303437"/>
                    <a:gd name="connsiteY9" fmla="*/ 126702 h 286626"/>
                    <a:gd name="connsiteX10" fmla="*/ 297304 w 303437"/>
                    <a:gd name="connsiteY10" fmla="*/ 153819 h 286626"/>
                    <a:gd name="connsiteX11" fmla="*/ 289036 w 303437"/>
                    <a:gd name="connsiteY11" fmla="*/ 168135 h 286626"/>
                    <a:gd name="connsiteX12" fmla="*/ 286378 w 303437"/>
                    <a:gd name="connsiteY12" fmla="*/ 181366 h 286626"/>
                    <a:gd name="connsiteX13" fmla="*/ 269138 w 303437"/>
                    <a:gd name="connsiteY13" fmla="*/ 188652 h 286626"/>
                    <a:gd name="connsiteX14" fmla="*/ 259737 w 303437"/>
                    <a:gd name="connsiteY14" fmla="*/ 183794 h 286626"/>
                    <a:gd name="connsiteX15" fmla="*/ 261299 w 303437"/>
                    <a:gd name="connsiteY15" fmla="*/ 197568 h 286626"/>
                    <a:gd name="connsiteX16" fmla="*/ 254251 w 303437"/>
                    <a:gd name="connsiteY16" fmla="*/ 204854 h 286626"/>
                    <a:gd name="connsiteX17" fmla="*/ 244840 w 303437"/>
                    <a:gd name="connsiteY17" fmla="*/ 204854 h 286626"/>
                    <a:gd name="connsiteX18" fmla="*/ 242497 w 303437"/>
                    <a:gd name="connsiteY18" fmla="*/ 211331 h 286626"/>
                    <a:gd name="connsiteX19" fmla="*/ 237011 w 303437"/>
                    <a:gd name="connsiteY19" fmla="*/ 209712 h 286626"/>
                    <a:gd name="connsiteX20" fmla="*/ 234658 w 303437"/>
                    <a:gd name="connsiteY20" fmla="*/ 200806 h 286626"/>
                    <a:gd name="connsiteX21" fmla="*/ 221332 w 303437"/>
                    <a:gd name="connsiteY21" fmla="*/ 210522 h 286626"/>
                    <a:gd name="connsiteX22" fmla="*/ 214274 w 303437"/>
                    <a:gd name="connsiteY22" fmla="*/ 226714 h 286626"/>
                    <a:gd name="connsiteX23" fmla="*/ 206445 w 303437"/>
                    <a:gd name="connsiteY23" fmla="*/ 231572 h 286626"/>
                    <a:gd name="connsiteX24" fmla="*/ 214274 w 303437"/>
                    <a:gd name="connsiteY24" fmla="*/ 234810 h 286626"/>
                    <a:gd name="connsiteX25" fmla="*/ 213493 w 303437"/>
                    <a:gd name="connsiteY25" fmla="*/ 241287 h 286626"/>
                    <a:gd name="connsiteX26" fmla="*/ 211931 w 303437"/>
                    <a:gd name="connsiteY26" fmla="*/ 247764 h 286626"/>
                    <a:gd name="connsiteX27" fmla="*/ 206445 w 303437"/>
                    <a:gd name="connsiteY27" fmla="*/ 258289 h 286626"/>
                    <a:gd name="connsiteX28" fmla="*/ 204092 w 303437"/>
                    <a:gd name="connsiteY28" fmla="*/ 265576 h 286626"/>
                    <a:gd name="connsiteX29" fmla="*/ 217418 w 303437"/>
                    <a:gd name="connsiteY29" fmla="*/ 274482 h 286626"/>
                    <a:gd name="connsiteX30" fmla="*/ 206445 w 303437"/>
                    <a:gd name="connsiteY30" fmla="*/ 280959 h 286626"/>
                    <a:gd name="connsiteX31" fmla="*/ 204092 w 303437"/>
                    <a:gd name="connsiteY31" fmla="*/ 286626 h 286626"/>
                    <a:gd name="connsiteX32" fmla="*/ 196253 w 303437"/>
                    <a:gd name="connsiteY32" fmla="*/ 279340 h 286626"/>
                    <a:gd name="connsiteX33" fmla="*/ 187633 w 303437"/>
                    <a:gd name="connsiteY33" fmla="*/ 278530 h 286626"/>
                    <a:gd name="connsiteX34" fmla="*/ 183718 w 303437"/>
                    <a:gd name="connsiteY34" fmla="*/ 272863 h 286626"/>
                    <a:gd name="connsiteX35" fmla="*/ 166468 w 303437"/>
                    <a:gd name="connsiteY35" fmla="*/ 270434 h 286626"/>
                    <a:gd name="connsiteX36" fmla="*/ 157067 w 303437"/>
                    <a:gd name="connsiteY36" fmla="*/ 261528 h 286626"/>
                    <a:gd name="connsiteX37" fmla="*/ 142961 w 303437"/>
                    <a:gd name="connsiteY37" fmla="*/ 268815 h 286626"/>
                    <a:gd name="connsiteX38" fmla="*/ 135902 w 303437"/>
                    <a:gd name="connsiteY38" fmla="*/ 264767 h 286626"/>
                    <a:gd name="connsiteX39" fmla="*/ 113176 w 303437"/>
                    <a:gd name="connsiteY39" fmla="*/ 268815 h 286626"/>
                    <a:gd name="connsiteX40" fmla="*/ 105337 w 303437"/>
                    <a:gd name="connsiteY40" fmla="*/ 263957 h 286626"/>
                    <a:gd name="connsiteX41" fmla="*/ 97498 w 303437"/>
                    <a:gd name="connsiteY41" fmla="*/ 263957 h 286626"/>
                    <a:gd name="connsiteX42" fmla="*/ 90449 w 303437"/>
                    <a:gd name="connsiteY42" fmla="*/ 258289 h 286626"/>
                    <a:gd name="connsiteX43" fmla="*/ 84963 w 303437"/>
                    <a:gd name="connsiteY43" fmla="*/ 256670 h 286626"/>
                    <a:gd name="connsiteX44" fmla="*/ 61455 w 303437"/>
                    <a:gd name="connsiteY44" fmla="*/ 268815 h 286626"/>
                    <a:gd name="connsiteX45" fmla="*/ 70647 w 303437"/>
                    <a:gd name="connsiteY45" fmla="*/ 243516 h 286626"/>
                    <a:gd name="connsiteX46" fmla="*/ 57026 w 303437"/>
                    <a:gd name="connsiteY46" fmla="*/ 226790 h 286626"/>
                    <a:gd name="connsiteX47" fmla="*/ 22479 w 303437"/>
                    <a:gd name="connsiteY47" fmla="*/ 191024 h 286626"/>
                    <a:gd name="connsiteX48" fmla="*/ 0 w 303437"/>
                    <a:gd name="connsiteY48" fmla="*/ 158420 h 286626"/>
                    <a:gd name="connsiteX49" fmla="*/ 67837 w 303437"/>
                    <a:gd name="connsiteY49" fmla="*/ 136503 h 286626"/>
                    <a:gd name="connsiteX50" fmla="*/ 121548 w 303437"/>
                    <a:gd name="connsiteY50" fmla="*/ 102518 h 286626"/>
                    <a:gd name="connsiteX51" fmla="*/ 122301 w 303437"/>
                    <a:gd name="connsiteY51" fmla="*/ 29975 h 286626"/>
                    <a:gd name="connsiteX52" fmla="*/ 114005 w 303437"/>
                    <a:gd name="connsiteY52" fmla="*/ 9811 h 286626"/>
                    <a:gd name="connsiteX53" fmla="*/ 221332 w 303437"/>
                    <a:gd name="connsiteY53" fmla="*/ 0 h 286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437" h="286626">
                      <a:moveTo>
                        <a:pt x="221332" y="0"/>
                      </a:moveTo>
                      <a:lnTo>
                        <a:pt x="254251" y="4048"/>
                      </a:lnTo>
                      <a:lnTo>
                        <a:pt x="258166" y="810"/>
                      </a:lnTo>
                      <a:lnTo>
                        <a:pt x="278549" y="4048"/>
                      </a:lnTo>
                      <a:lnTo>
                        <a:pt x="288741" y="0"/>
                      </a:lnTo>
                      <a:lnTo>
                        <a:pt x="287169" y="22422"/>
                      </a:lnTo>
                      <a:lnTo>
                        <a:pt x="281921" y="49159"/>
                      </a:lnTo>
                      <a:lnTo>
                        <a:pt x="285283" y="89316"/>
                      </a:lnTo>
                      <a:lnTo>
                        <a:pt x="297609" y="109204"/>
                      </a:lnTo>
                      <a:lnTo>
                        <a:pt x="303438" y="126702"/>
                      </a:lnTo>
                      <a:lnTo>
                        <a:pt x="297304" y="153819"/>
                      </a:lnTo>
                      <a:lnTo>
                        <a:pt x="289036" y="168135"/>
                      </a:lnTo>
                      <a:lnTo>
                        <a:pt x="286378" y="181366"/>
                      </a:lnTo>
                      <a:lnTo>
                        <a:pt x="269138" y="188652"/>
                      </a:lnTo>
                      <a:lnTo>
                        <a:pt x="259737" y="183794"/>
                      </a:lnTo>
                      <a:lnTo>
                        <a:pt x="261299" y="197568"/>
                      </a:lnTo>
                      <a:lnTo>
                        <a:pt x="254251" y="204854"/>
                      </a:lnTo>
                      <a:lnTo>
                        <a:pt x="244840" y="204854"/>
                      </a:lnTo>
                      <a:lnTo>
                        <a:pt x="242497" y="211331"/>
                      </a:lnTo>
                      <a:lnTo>
                        <a:pt x="237011" y="209712"/>
                      </a:lnTo>
                      <a:lnTo>
                        <a:pt x="234658" y="200806"/>
                      </a:lnTo>
                      <a:lnTo>
                        <a:pt x="221332" y="210522"/>
                      </a:lnTo>
                      <a:lnTo>
                        <a:pt x="214274" y="226714"/>
                      </a:lnTo>
                      <a:lnTo>
                        <a:pt x="206445" y="231572"/>
                      </a:lnTo>
                      <a:lnTo>
                        <a:pt x="214274" y="234810"/>
                      </a:lnTo>
                      <a:lnTo>
                        <a:pt x="213493" y="241287"/>
                      </a:lnTo>
                      <a:lnTo>
                        <a:pt x="211931" y="247764"/>
                      </a:lnTo>
                      <a:lnTo>
                        <a:pt x="206445" y="258289"/>
                      </a:lnTo>
                      <a:lnTo>
                        <a:pt x="204092" y="265576"/>
                      </a:lnTo>
                      <a:lnTo>
                        <a:pt x="217418" y="274482"/>
                      </a:lnTo>
                      <a:lnTo>
                        <a:pt x="206445" y="280959"/>
                      </a:lnTo>
                      <a:lnTo>
                        <a:pt x="204092" y="286626"/>
                      </a:lnTo>
                      <a:lnTo>
                        <a:pt x="196253" y="279340"/>
                      </a:lnTo>
                      <a:lnTo>
                        <a:pt x="187633" y="278530"/>
                      </a:lnTo>
                      <a:lnTo>
                        <a:pt x="183718" y="272863"/>
                      </a:lnTo>
                      <a:lnTo>
                        <a:pt x="166468" y="270434"/>
                      </a:lnTo>
                      <a:lnTo>
                        <a:pt x="157067" y="261528"/>
                      </a:lnTo>
                      <a:lnTo>
                        <a:pt x="142961" y="268815"/>
                      </a:lnTo>
                      <a:lnTo>
                        <a:pt x="135902" y="264767"/>
                      </a:lnTo>
                      <a:lnTo>
                        <a:pt x="113176" y="268815"/>
                      </a:lnTo>
                      <a:lnTo>
                        <a:pt x="105337" y="263957"/>
                      </a:lnTo>
                      <a:lnTo>
                        <a:pt x="97498" y="263957"/>
                      </a:lnTo>
                      <a:lnTo>
                        <a:pt x="90449" y="258289"/>
                      </a:lnTo>
                      <a:lnTo>
                        <a:pt x="84963" y="256670"/>
                      </a:lnTo>
                      <a:lnTo>
                        <a:pt x="61455" y="268815"/>
                      </a:lnTo>
                      <a:lnTo>
                        <a:pt x="70647" y="243516"/>
                      </a:lnTo>
                      <a:lnTo>
                        <a:pt x="57026" y="226790"/>
                      </a:lnTo>
                      <a:lnTo>
                        <a:pt x="22479" y="191024"/>
                      </a:lnTo>
                      <a:lnTo>
                        <a:pt x="0" y="158420"/>
                      </a:lnTo>
                      <a:lnTo>
                        <a:pt x="67837" y="136503"/>
                      </a:lnTo>
                      <a:lnTo>
                        <a:pt x="121548" y="102518"/>
                      </a:lnTo>
                      <a:lnTo>
                        <a:pt x="122301" y="29975"/>
                      </a:lnTo>
                      <a:lnTo>
                        <a:pt x="114005" y="9811"/>
                      </a:lnTo>
                      <a:lnTo>
                        <a:pt x="22133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509" name="Forma Livre: Forma 1508">
                  <a:extLst>
                    <a:ext uri="{FF2B5EF4-FFF2-40B4-BE49-F238E27FC236}">
                      <a16:creationId xmlns:a16="http://schemas.microsoft.com/office/drawing/2014/main" id="{24AB9B3C-F99F-C1C9-BCD2-B79F0147E45C}"/>
                    </a:ext>
                  </a:extLst>
                </p:cNvPr>
                <p:cNvSpPr/>
                <p:nvPr/>
              </p:nvSpPr>
              <p:spPr>
                <a:xfrm>
                  <a:off x="4625559" y="2657867"/>
                  <a:ext cx="310362" cy="389458"/>
                </a:xfrm>
                <a:custGeom>
                  <a:avLst/>
                  <a:gdLst>
                    <a:gd name="connsiteX0" fmla="*/ 135588 w 310362"/>
                    <a:gd name="connsiteY0" fmla="*/ 39672 h 389458"/>
                    <a:gd name="connsiteX1" fmla="*/ 161449 w 310362"/>
                    <a:gd name="connsiteY1" fmla="*/ 46958 h 389458"/>
                    <a:gd name="connsiteX2" fmla="*/ 171640 w 310362"/>
                    <a:gd name="connsiteY2" fmla="*/ 42910 h 389458"/>
                    <a:gd name="connsiteX3" fmla="*/ 182613 w 310362"/>
                    <a:gd name="connsiteY3" fmla="*/ 46149 h 389458"/>
                    <a:gd name="connsiteX4" fmla="*/ 188100 w 310362"/>
                    <a:gd name="connsiteY4" fmla="*/ 44529 h 389458"/>
                    <a:gd name="connsiteX5" fmla="*/ 184966 w 310362"/>
                    <a:gd name="connsiteY5" fmla="*/ 57483 h 389458"/>
                    <a:gd name="connsiteX6" fmla="*/ 186537 w 310362"/>
                    <a:gd name="connsiteY6" fmla="*/ 61531 h 389458"/>
                    <a:gd name="connsiteX7" fmla="*/ 195939 w 310362"/>
                    <a:gd name="connsiteY7" fmla="*/ 72866 h 389458"/>
                    <a:gd name="connsiteX8" fmla="*/ 201425 w 310362"/>
                    <a:gd name="connsiteY8" fmla="*/ 104442 h 389458"/>
                    <a:gd name="connsiteX9" fmla="*/ 221018 w 310362"/>
                    <a:gd name="connsiteY9" fmla="*/ 120644 h 389458"/>
                    <a:gd name="connsiteX10" fmla="*/ 224933 w 310362"/>
                    <a:gd name="connsiteY10" fmla="*/ 129550 h 389458"/>
                    <a:gd name="connsiteX11" fmla="*/ 230419 w 310362"/>
                    <a:gd name="connsiteY11" fmla="*/ 143313 h 389458"/>
                    <a:gd name="connsiteX12" fmla="*/ 255499 w 310362"/>
                    <a:gd name="connsiteY12" fmla="*/ 160315 h 389458"/>
                    <a:gd name="connsiteX13" fmla="*/ 259423 w 310362"/>
                    <a:gd name="connsiteY13" fmla="*/ 190271 h 389458"/>
                    <a:gd name="connsiteX14" fmla="*/ 260985 w 310362"/>
                    <a:gd name="connsiteY14" fmla="*/ 198368 h 389458"/>
                    <a:gd name="connsiteX15" fmla="*/ 283721 w 310362"/>
                    <a:gd name="connsiteY15" fmla="*/ 210512 h 389458"/>
                    <a:gd name="connsiteX16" fmla="*/ 283721 w 310362"/>
                    <a:gd name="connsiteY16" fmla="*/ 224276 h 389458"/>
                    <a:gd name="connsiteX17" fmla="*/ 291551 w 310362"/>
                    <a:gd name="connsiteY17" fmla="*/ 230753 h 389458"/>
                    <a:gd name="connsiteX18" fmla="*/ 295475 w 310362"/>
                    <a:gd name="connsiteY18" fmla="*/ 249374 h 389458"/>
                    <a:gd name="connsiteX19" fmla="*/ 304876 w 310362"/>
                    <a:gd name="connsiteY19" fmla="*/ 255051 h 389458"/>
                    <a:gd name="connsiteX20" fmla="*/ 300961 w 310362"/>
                    <a:gd name="connsiteY20" fmla="*/ 273672 h 389458"/>
                    <a:gd name="connsiteX21" fmla="*/ 299390 w 310362"/>
                    <a:gd name="connsiteY21" fmla="*/ 287436 h 389458"/>
                    <a:gd name="connsiteX22" fmla="*/ 299390 w 310362"/>
                    <a:gd name="connsiteY22" fmla="*/ 287436 h 389458"/>
                    <a:gd name="connsiteX23" fmla="*/ 299390 w 310362"/>
                    <a:gd name="connsiteY23" fmla="*/ 310915 h 389458"/>
                    <a:gd name="connsiteX24" fmla="*/ 310362 w 310362"/>
                    <a:gd name="connsiteY24" fmla="*/ 321440 h 389458"/>
                    <a:gd name="connsiteX25" fmla="*/ 297037 w 310362"/>
                    <a:gd name="connsiteY25" fmla="*/ 327917 h 389458"/>
                    <a:gd name="connsiteX26" fmla="*/ 257070 w 310362"/>
                    <a:gd name="connsiteY26" fmla="*/ 377304 h 389458"/>
                    <a:gd name="connsiteX27" fmla="*/ 239830 w 310362"/>
                    <a:gd name="connsiteY27" fmla="*/ 389458 h 389458"/>
                    <a:gd name="connsiteX28" fmla="*/ 230419 w 310362"/>
                    <a:gd name="connsiteY28" fmla="*/ 383781 h 389458"/>
                    <a:gd name="connsiteX29" fmla="*/ 219446 w 310362"/>
                    <a:gd name="connsiteY29" fmla="*/ 385401 h 389458"/>
                    <a:gd name="connsiteX30" fmla="*/ 210045 w 310362"/>
                    <a:gd name="connsiteY30" fmla="*/ 377304 h 389458"/>
                    <a:gd name="connsiteX31" fmla="*/ 196720 w 310362"/>
                    <a:gd name="connsiteY31" fmla="*/ 382162 h 389458"/>
                    <a:gd name="connsiteX32" fmla="*/ 192014 w 310362"/>
                    <a:gd name="connsiteY32" fmla="*/ 378924 h 389458"/>
                    <a:gd name="connsiteX33" fmla="*/ 182613 w 310362"/>
                    <a:gd name="connsiteY33" fmla="*/ 384591 h 389458"/>
                    <a:gd name="connsiteX34" fmla="*/ 178698 w 310362"/>
                    <a:gd name="connsiteY34" fmla="*/ 377304 h 389458"/>
                    <a:gd name="connsiteX35" fmla="*/ 171640 w 310362"/>
                    <a:gd name="connsiteY35" fmla="*/ 379733 h 389458"/>
                    <a:gd name="connsiteX36" fmla="*/ 166154 w 310362"/>
                    <a:gd name="connsiteY36" fmla="*/ 374066 h 389458"/>
                    <a:gd name="connsiteX37" fmla="*/ 166154 w 310362"/>
                    <a:gd name="connsiteY37" fmla="*/ 369208 h 389458"/>
                    <a:gd name="connsiteX38" fmla="*/ 174774 w 310362"/>
                    <a:gd name="connsiteY38" fmla="*/ 370018 h 389458"/>
                    <a:gd name="connsiteX39" fmla="*/ 177127 w 310362"/>
                    <a:gd name="connsiteY39" fmla="*/ 365970 h 389458"/>
                    <a:gd name="connsiteX40" fmla="*/ 162239 w 310362"/>
                    <a:gd name="connsiteY40" fmla="*/ 357873 h 389458"/>
                    <a:gd name="connsiteX41" fmla="*/ 159886 w 310362"/>
                    <a:gd name="connsiteY41" fmla="*/ 349777 h 389458"/>
                    <a:gd name="connsiteX42" fmla="*/ 143427 w 310362"/>
                    <a:gd name="connsiteY42" fmla="*/ 344919 h 389458"/>
                    <a:gd name="connsiteX43" fmla="*/ 131674 w 310362"/>
                    <a:gd name="connsiteY43" fmla="*/ 348158 h 389458"/>
                    <a:gd name="connsiteX44" fmla="*/ 119910 w 310362"/>
                    <a:gd name="connsiteY44" fmla="*/ 362731 h 389458"/>
                    <a:gd name="connsiteX45" fmla="*/ 112081 w 310362"/>
                    <a:gd name="connsiteY45" fmla="*/ 353016 h 389458"/>
                    <a:gd name="connsiteX46" fmla="*/ 102670 w 310362"/>
                    <a:gd name="connsiteY46" fmla="*/ 353825 h 389458"/>
                    <a:gd name="connsiteX47" fmla="*/ 101108 w 310362"/>
                    <a:gd name="connsiteY47" fmla="*/ 336823 h 389458"/>
                    <a:gd name="connsiteX48" fmla="*/ 79943 w 310362"/>
                    <a:gd name="connsiteY48" fmla="*/ 343300 h 389458"/>
                    <a:gd name="connsiteX49" fmla="*/ 59569 w 310362"/>
                    <a:gd name="connsiteY49" fmla="*/ 342490 h 389458"/>
                    <a:gd name="connsiteX50" fmla="*/ 57217 w 310362"/>
                    <a:gd name="connsiteY50" fmla="*/ 340871 h 389458"/>
                    <a:gd name="connsiteX51" fmla="*/ 51730 w 310362"/>
                    <a:gd name="connsiteY51" fmla="*/ 341681 h 389458"/>
                    <a:gd name="connsiteX52" fmla="*/ 51730 w 310362"/>
                    <a:gd name="connsiteY52" fmla="*/ 362731 h 389458"/>
                    <a:gd name="connsiteX53" fmla="*/ 39976 w 310362"/>
                    <a:gd name="connsiteY53" fmla="*/ 369208 h 389458"/>
                    <a:gd name="connsiteX54" fmla="*/ 18812 w 310362"/>
                    <a:gd name="connsiteY54" fmla="*/ 331965 h 389458"/>
                    <a:gd name="connsiteX55" fmla="*/ 18812 w 310362"/>
                    <a:gd name="connsiteY55" fmla="*/ 332775 h 389458"/>
                    <a:gd name="connsiteX56" fmla="*/ 1571 w 310362"/>
                    <a:gd name="connsiteY56" fmla="*/ 298771 h 389458"/>
                    <a:gd name="connsiteX57" fmla="*/ 0 w 310362"/>
                    <a:gd name="connsiteY57" fmla="*/ 293103 h 389458"/>
                    <a:gd name="connsiteX58" fmla="*/ 15678 w 310362"/>
                    <a:gd name="connsiteY58" fmla="*/ 275291 h 389458"/>
                    <a:gd name="connsiteX59" fmla="*/ 14897 w 310362"/>
                    <a:gd name="connsiteY59" fmla="*/ 265576 h 389458"/>
                    <a:gd name="connsiteX60" fmla="*/ 9410 w 310362"/>
                    <a:gd name="connsiteY60" fmla="*/ 259899 h 389458"/>
                    <a:gd name="connsiteX61" fmla="*/ 10192 w 310362"/>
                    <a:gd name="connsiteY61" fmla="*/ 252612 h 389458"/>
                    <a:gd name="connsiteX62" fmla="*/ 23517 w 310362"/>
                    <a:gd name="connsiteY62" fmla="*/ 242087 h 389458"/>
                    <a:gd name="connsiteX63" fmla="*/ 22736 w 310362"/>
                    <a:gd name="connsiteY63" fmla="*/ 229133 h 389458"/>
                    <a:gd name="connsiteX64" fmla="*/ 41538 w 310362"/>
                    <a:gd name="connsiteY64" fmla="*/ 201606 h 389458"/>
                    <a:gd name="connsiteX65" fmla="*/ 38405 w 310362"/>
                    <a:gd name="connsiteY65" fmla="*/ 178937 h 389458"/>
                    <a:gd name="connsiteX66" fmla="*/ 43891 w 310362"/>
                    <a:gd name="connsiteY66" fmla="*/ 163554 h 389458"/>
                    <a:gd name="connsiteX67" fmla="*/ 34490 w 310362"/>
                    <a:gd name="connsiteY67" fmla="*/ 158696 h 389458"/>
                    <a:gd name="connsiteX68" fmla="*/ 29003 w 310362"/>
                    <a:gd name="connsiteY68" fmla="*/ 155458 h 389458"/>
                    <a:gd name="connsiteX69" fmla="*/ 32918 w 310362"/>
                    <a:gd name="connsiteY69" fmla="*/ 142504 h 389458"/>
                    <a:gd name="connsiteX70" fmla="*/ 30566 w 310362"/>
                    <a:gd name="connsiteY70" fmla="*/ 135217 h 389458"/>
                    <a:gd name="connsiteX71" fmla="*/ 34490 w 310362"/>
                    <a:gd name="connsiteY71" fmla="*/ 125501 h 389458"/>
                    <a:gd name="connsiteX72" fmla="*/ 55645 w 310362"/>
                    <a:gd name="connsiteY72" fmla="*/ 119825 h 389458"/>
                    <a:gd name="connsiteX73" fmla="*/ 65056 w 310362"/>
                    <a:gd name="connsiteY73" fmla="*/ 78534 h 389458"/>
                    <a:gd name="connsiteX74" fmla="*/ 72104 w 310362"/>
                    <a:gd name="connsiteY74" fmla="*/ 73676 h 389458"/>
                    <a:gd name="connsiteX75" fmla="*/ 81515 w 310362"/>
                    <a:gd name="connsiteY75" fmla="*/ 74486 h 389458"/>
                    <a:gd name="connsiteX76" fmla="*/ 91697 w 310362"/>
                    <a:gd name="connsiteY76" fmla="*/ 63960 h 389458"/>
                    <a:gd name="connsiteX77" fmla="*/ 90916 w 310362"/>
                    <a:gd name="connsiteY77" fmla="*/ 53435 h 389458"/>
                    <a:gd name="connsiteX78" fmla="*/ 94840 w 310362"/>
                    <a:gd name="connsiteY78" fmla="*/ 44529 h 389458"/>
                    <a:gd name="connsiteX79" fmla="*/ 115995 w 310362"/>
                    <a:gd name="connsiteY79" fmla="*/ 21050 h 389458"/>
                    <a:gd name="connsiteX80" fmla="*/ 112862 w 310362"/>
                    <a:gd name="connsiteY80" fmla="*/ 810 h 389458"/>
                    <a:gd name="connsiteX81" fmla="*/ 119920 w 310362"/>
                    <a:gd name="connsiteY81" fmla="*/ 0 h 389458"/>
                    <a:gd name="connsiteX82" fmla="*/ 131674 w 310362"/>
                    <a:gd name="connsiteY82" fmla="*/ 32385 h 389458"/>
                    <a:gd name="connsiteX83" fmla="*/ 135588 w 310362"/>
                    <a:gd name="connsiteY83" fmla="*/ 39672 h 389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10362" h="389458">
                      <a:moveTo>
                        <a:pt x="135588" y="39672"/>
                      </a:moveTo>
                      <a:lnTo>
                        <a:pt x="161449" y="46958"/>
                      </a:lnTo>
                      <a:lnTo>
                        <a:pt x="171640" y="42910"/>
                      </a:lnTo>
                      <a:lnTo>
                        <a:pt x="182613" y="46149"/>
                      </a:lnTo>
                      <a:lnTo>
                        <a:pt x="188100" y="44529"/>
                      </a:lnTo>
                      <a:lnTo>
                        <a:pt x="184966" y="57483"/>
                      </a:lnTo>
                      <a:lnTo>
                        <a:pt x="186537" y="61531"/>
                      </a:lnTo>
                      <a:lnTo>
                        <a:pt x="195939" y="72866"/>
                      </a:lnTo>
                      <a:lnTo>
                        <a:pt x="201425" y="104442"/>
                      </a:lnTo>
                      <a:lnTo>
                        <a:pt x="221018" y="120644"/>
                      </a:lnTo>
                      <a:lnTo>
                        <a:pt x="224933" y="129550"/>
                      </a:lnTo>
                      <a:lnTo>
                        <a:pt x="230419" y="143313"/>
                      </a:lnTo>
                      <a:lnTo>
                        <a:pt x="255499" y="160315"/>
                      </a:lnTo>
                      <a:lnTo>
                        <a:pt x="259423" y="190271"/>
                      </a:lnTo>
                      <a:lnTo>
                        <a:pt x="260985" y="198368"/>
                      </a:lnTo>
                      <a:lnTo>
                        <a:pt x="283721" y="210512"/>
                      </a:lnTo>
                      <a:lnTo>
                        <a:pt x="283721" y="224276"/>
                      </a:lnTo>
                      <a:lnTo>
                        <a:pt x="291551" y="230753"/>
                      </a:lnTo>
                      <a:lnTo>
                        <a:pt x="295475" y="249374"/>
                      </a:lnTo>
                      <a:lnTo>
                        <a:pt x="304876" y="255051"/>
                      </a:lnTo>
                      <a:lnTo>
                        <a:pt x="300961" y="273672"/>
                      </a:lnTo>
                      <a:lnTo>
                        <a:pt x="299390" y="287436"/>
                      </a:lnTo>
                      <a:lnTo>
                        <a:pt x="299390" y="287436"/>
                      </a:lnTo>
                      <a:lnTo>
                        <a:pt x="299390" y="310915"/>
                      </a:lnTo>
                      <a:lnTo>
                        <a:pt x="310362" y="321440"/>
                      </a:lnTo>
                      <a:lnTo>
                        <a:pt x="297037" y="327917"/>
                      </a:lnTo>
                      <a:lnTo>
                        <a:pt x="257070" y="377304"/>
                      </a:lnTo>
                      <a:lnTo>
                        <a:pt x="239830" y="389458"/>
                      </a:lnTo>
                      <a:lnTo>
                        <a:pt x="230419" y="383781"/>
                      </a:lnTo>
                      <a:lnTo>
                        <a:pt x="219446" y="385401"/>
                      </a:lnTo>
                      <a:lnTo>
                        <a:pt x="210045" y="377304"/>
                      </a:lnTo>
                      <a:lnTo>
                        <a:pt x="196720" y="382162"/>
                      </a:lnTo>
                      <a:lnTo>
                        <a:pt x="192014" y="378924"/>
                      </a:lnTo>
                      <a:lnTo>
                        <a:pt x="182613" y="384591"/>
                      </a:lnTo>
                      <a:lnTo>
                        <a:pt x="178698" y="377304"/>
                      </a:lnTo>
                      <a:lnTo>
                        <a:pt x="171640" y="379733"/>
                      </a:lnTo>
                      <a:lnTo>
                        <a:pt x="166154" y="374066"/>
                      </a:lnTo>
                      <a:lnTo>
                        <a:pt x="166154" y="369208"/>
                      </a:lnTo>
                      <a:lnTo>
                        <a:pt x="174774" y="370018"/>
                      </a:lnTo>
                      <a:lnTo>
                        <a:pt x="177127" y="365970"/>
                      </a:lnTo>
                      <a:lnTo>
                        <a:pt x="162239" y="357873"/>
                      </a:lnTo>
                      <a:lnTo>
                        <a:pt x="159886" y="349777"/>
                      </a:lnTo>
                      <a:lnTo>
                        <a:pt x="143427" y="344919"/>
                      </a:lnTo>
                      <a:lnTo>
                        <a:pt x="131674" y="348158"/>
                      </a:lnTo>
                      <a:lnTo>
                        <a:pt x="119910" y="362731"/>
                      </a:lnTo>
                      <a:lnTo>
                        <a:pt x="112081" y="353016"/>
                      </a:lnTo>
                      <a:lnTo>
                        <a:pt x="102670" y="353825"/>
                      </a:lnTo>
                      <a:lnTo>
                        <a:pt x="101108" y="336823"/>
                      </a:lnTo>
                      <a:lnTo>
                        <a:pt x="79943" y="343300"/>
                      </a:lnTo>
                      <a:lnTo>
                        <a:pt x="59569" y="342490"/>
                      </a:lnTo>
                      <a:lnTo>
                        <a:pt x="57217" y="340871"/>
                      </a:lnTo>
                      <a:lnTo>
                        <a:pt x="51730" y="341681"/>
                      </a:lnTo>
                      <a:lnTo>
                        <a:pt x="51730" y="362731"/>
                      </a:lnTo>
                      <a:lnTo>
                        <a:pt x="39976" y="369208"/>
                      </a:lnTo>
                      <a:lnTo>
                        <a:pt x="18812" y="331965"/>
                      </a:lnTo>
                      <a:lnTo>
                        <a:pt x="18812" y="332775"/>
                      </a:lnTo>
                      <a:lnTo>
                        <a:pt x="1571" y="298771"/>
                      </a:lnTo>
                      <a:lnTo>
                        <a:pt x="0" y="293103"/>
                      </a:lnTo>
                      <a:lnTo>
                        <a:pt x="15678" y="275291"/>
                      </a:lnTo>
                      <a:lnTo>
                        <a:pt x="14897" y="265576"/>
                      </a:lnTo>
                      <a:lnTo>
                        <a:pt x="9410" y="259899"/>
                      </a:lnTo>
                      <a:lnTo>
                        <a:pt x="10192" y="252612"/>
                      </a:lnTo>
                      <a:lnTo>
                        <a:pt x="23517" y="242087"/>
                      </a:lnTo>
                      <a:lnTo>
                        <a:pt x="22736" y="229133"/>
                      </a:lnTo>
                      <a:lnTo>
                        <a:pt x="41538" y="201606"/>
                      </a:lnTo>
                      <a:lnTo>
                        <a:pt x="38405" y="178937"/>
                      </a:lnTo>
                      <a:lnTo>
                        <a:pt x="43891" y="163554"/>
                      </a:lnTo>
                      <a:lnTo>
                        <a:pt x="34490" y="158696"/>
                      </a:lnTo>
                      <a:lnTo>
                        <a:pt x="29003" y="155458"/>
                      </a:lnTo>
                      <a:lnTo>
                        <a:pt x="32918" y="142504"/>
                      </a:lnTo>
                      <a:lnTo>
                        <a:pt x="30566" y="135217"/>
                      </a:lnTo>
                      <a:lnTo>
                        <a:pt x="34490" y="125501"/>
                      </a:lnTo>
                      <a:lnTo>
                        <a:pt x="55645" y="119825"/>
                      </a:lnTo>
                      <a:lnTo>
                        <a:pt x="65056" y="78534"/>
                      </a:lnTo>
                      <a:lnTo>
                        <a:pt x="72104" y="73676"/>
                      </a:lnTo>
                      <a:lnTo>
                        <a:pt x="81515" y="74486"/>
                      </a:lnTo>
                      <a:lnTo>
                        <a:pt x="91697" y="63960"/>
                      </a:lnTo>
                      <a:lnTo>
                        <a:pt x="90916" y="53435"/>
                      </a:lnTo>
                      <a:lnTo>
                        <a:pt x="94840" y="44529"/>
                      </a:lnTo>
                      <a:lnTo>
                        <a:pt x="115995" y="21050"/>
                      </a:lnTo>
                      <a:lnTo>
                        <a:pt x="112862" y="810"/>
                      </a:lnTo>
                      <a:lnTo>
                        <a:pt x="119920" y="0"/>
                      </a:lnTo>
                      <a:lnTo>
                        <a:pt x="131674" y="32385"/>
                      </a:lnTo>
                      <a:lnTo>
                        <a:pt x="135588" y="3967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17" name="Agrupar 1316">
              <a:extLst>
                <a:ext uri="{FF2B5EF4-FFF2-40B4-BE49-F238E27FC236}">
                  <a16:creationId xmlns:a16="http://schemas.microsoft.com/office/drawing/2014/main" id="{9DA3B490-6DD0-5BB0-2AE9-DE75160EA542}"/>
                </a:ext>
              </a:extLst>
            </p:cNvPr>
            <p:cNvGrpSpPr/>
            <p:nvPr/>
          </p:nvGrpSpPr>
          <p:grpSpPr>
            <a:xfrm>
              <a:off x="3169285" y="1352904"/>
              <a:ext cx="2851055" cy="2899925"/>
              <a:chOff x="3169285" y="1352904"/>
              <a:chExt cx="2851055" cy="2899925"/>
            </a:xfrm>
            <a:grpFill/>
          </p:grpSpPr>
          <p:grpSp>
            <p:nvGrpSpPr>
              <p:cNvPr id="1460" name="Agrupar 1459">
                <a:extLst>
                  <a:ext uri="{FF2B5EF4-FFF2-40B4-BE49-F238E27FC236}">
                    <a16:creationId xmlns:a16="http://schemas.microsoft.com/office/drawing/2014/main" id="{06F63B30-46EE-3992-6755-66D7848F174A}"/>
                  </a:ext>
                </a:extLst>
              </p:cNvPr>
              <p:cNvGrpSpPr/>
              <p:nvPr/>
            </p:nvGrpSpPr>
            <p:grpSpPr>
              <a:xfrm>
                <a:off x="4427458" y="1352904"/>
                <a:ext cx="1219129" cy="1026170"/>
                <a:chOff x="6150721" y="1917814"/>
                <a:chExt cx="1297867" cy="986997"/>
              </a:xfrm>
              <a:grpFill/>
            </p:grpSpPr>
            <p:sp>
              <p:nvSpPr>
                <p:cNvPr id="1488" name="Forma Livre: Forma 1487">
                  <a:extLst>
                    <a:ext uri="{FF2B5EF4-FFF2-40B4-BE49-F238E27FC236}">
                      <a16:creationId xmlns:a16="http://schemas.microsoft.com/office/drawing/2014/main" id="{7A821D48-7A47-E1B6-5B65-35B2C99C80D6}"/>
                    </a:ext>
                  </a:extLst>
                </p:cNvPr>
                <p:cNvSpPr/>
                <p:nvPr/>
              </p:nvSpPr>
              <p:spPr>
                <a:xfrm>
                  <a:off x="6483811" y="2376094"/>
                  <a:ext cx="249230" cy="395930"/>
                </a:xfrm>
                <a:custGeom>
                  <a:avLst/>
                  <a:gdLst>
                    <a:gd name="connsiteX0" fmla="*/ 47024 w 249230"/>
                    <a:gd name="connsiteY0" fmla="*/ 12955 h 395930"/>
                    <a:gd name="connsiteX1" fmla="*/ 66617 w 249230"/>
                    <a:gd name="connsiteY1" fmla="*/ 14574 h 395930"/>
                    <a:gd name="connsiteX2" fmla="*/ 70532 w 249230"/>
                    <a:gd name="connsiteY2" fmla="*/ 8908 h 395930"/>
                    <a:gd name="connsiteX3" fmla="*/ 76019 w 249230"/>
                    <a:gd name="connsiteY3" fmla="*/ 13765 h 395930"/>
                    <a:gd name="connsiteX4" fmla="*/ 84648 w 249230"/>
                    <a:gd name="connsiteY4" fmla="*/ 36437 h 395930"/>
                    <a:gd name="connsiteX5" fmla="*/ 92478 w 249230"/>
                    <a:gd name="connsiteY5" fmla="*/ 36437 h 395930"/>
                    <a:gd name="connsiteX6" fmla="*/ 100317 w 249230"/>
                    <a:gd name="connsiteY6" fmla="*/ 42914 h 395930"/>
                    <a:gd name="connsiteX7" fmla="*/ 112071 w 249230"/>
                    <a:gd name="connsiteY7" fmla="*/ 35627 h 395930"/>
                    <a:gd name="connsiteX8" fmla="*/ 115214 w 249230"/>
                    <a:gd name="connsiteY8" fmla="*/ 33197 h 395930"/>
                    <a:gd name="connsiteX9" fmla="*/ 115995 w 249230"/>
                    <a:gd name="connsiteY9" fmla="*/ 34006 h 395930"/>
                    <a:gd name="connsiteX10" fmla="*/ 121482 w 249230"/>
                    <a:gd name="connsiteY10" fmla="*/ 27529 h 395930"/>
                    <a:gd name="connsiteX11" fmla="*/ 146561 w 249230"/>
                    <a:gd name="connsiteY11" fmla="*/ 27529 h 395930"/>
                    <a:gd name="connsiteX12" fmla="*/ 149695 w 249230"/>
                    <a:gd name="connsiteY12" fmla="*/ 29959 h 395930"/>
                    <a:gd name="connsiteX13" fmla="*/ 153609 w 249230"/>
                    <a:gd name="connsiteY13" fmla="*/ 26720 h 395930"/>
                    <a:gd name="connsiteX14" fmla="*/ 165363 w 249230"/>
                    <a:gd name="connsiteY14" fmla="*/ 31578 h 395930"/>
                    <a:gd name="connsiteX15" fmla="*/ 166935 w 249230"/>
                    <a:gd name="connsiteY15" fmla="*/ 34816 h 395930"/>
                    <a:gd name="connsiteX16" fmla="*/ 173202 w 249230"/>
                    <a:gd name="connsiteY16" fmla="*/ 37246 h 395930"/>
                    <a:gd name="connsiteX17" fmla="*/ 184175 w 249230"/>
                    <a:gd name="connsiteY17" fmla="*/ 34816 h 395930"/>
                    <a:gd name="connsiteX18" fmla="*/ 199854 w 249230"/>
                    <a:gd name="connsiteY18" fmla="*/ 44532 h 395930"/>
                    <a:gd name="connsiteX19" fmla="*/ 201416 w 249230"/>
                    <a:gd name="connsiteY19" fmla="*/ 47771 h 395930"/>
                    <a:gd name="connsiteX20" fmla="*/ 199063 w 249230"/>
                    <a:gd name="connsiteY20" fmla="*/ 54250 h 395930"/>
                    <a:gd name="connsiteX21" fmla="*/ 210826 w 249230"/>
                    <a:gd name="connsiteY21" fmla="*/ 61536 h 395930"/>
                    <a:gd name="connsiteX22" fmla="*/ 210826 w 249230"/>
                    <a:gd name="connsiteY22" fmla="*/ 72871 h 395930"/>
                    <a:gd name="connsiteX23" fmla="*/ 206902 w 249230"/>
                    <a:gd name="connsiteY23" fmla="*/ 75301 h 395930"/>
                    <a:gd name="connsiteX24" fmla="*/ 212388 w 249230"/>
                    <a:gd name="connsiteY24" fmla="*/ 80160 h 395930"/>
                    <a:gd name="connsiteX25" fmla="*/ 202987 w 249230"/>
                    <a:gd name="connsiteY25" fmla="*/ 85826 h 395930"/>
                    <a:gd name="connsiteX26" fmla="*/ 206902 w 249230"/>
                    <a:gd name="connsiteY26" fmla="*/ 99591 h 395930"/>
                    <a:gd name="connsiteX27" fmla="*/ 201416 w 249230"/>
                    <a:gd name="connsiteY27" fmla="*/ 113356 h 395930"/>
                    <a:gd name="connsiteX28" fmla="*/ 208473 w 249230"/>
                    <a:gd name="connsiteY28" fmla="*/ 131169 h 395930"/>
                    <a:gd name="connsiteX29" fmla="*/ 202987 w 249230"/>
                    <a:gd name="connsiteY29" fmla="*/ 149791 h 395930"/>
                    <a:gd name="connsiteX30" fmla="*/ 208473 w 249230"/>
                    <a:gd name="connsiteY30" fmla="*/ 153031 h 395930"/>
                    <a:gd name="connsiteX31" fmla="*/ 217874 w 249230"/>
                    <a:gd name="connsiteY31" fmla="*/ 144124 h 395930"/>
                    <a:gd name="connsiteX32" fmla="*/ 226495 w 249230"/>
                    <a:gd name="connsiteY32" fmla="*/ 152221 h 395930"/>
                    <a:gd name="connsiteX33" fmla="*/ 228066 w 249230"/>
                    <a:gd name="connsiteY33" fmla="*/ 153031 h 395930"/>
                    <a:gd name="connsiteX34" fmla="*/ 228066 w 249230"/>
                    <a:gd name="connsiteY34" fmla="*/ 166794 h 395930"/>
                    <a:gd name="connsiteX35" fmla="*/ 249231 w 249230"/>
                    <a:gd name="connsiteY35" fmla="*/ 201611 h 395930"/>
                    <a:gd name="connsiteX36" fmla="*/ 245307 w 249230"/>
                    <a:gd name="connsiteY36" fmla="*/ 217803 h 395930"/>
                    <a:gd name="connsiteX37" fmla="*/ 235115 w 249230"/>
                    <a:gd name="connsiteY37" fmla="*/ 235615 h 395930"/>
                    <a:gd name="connsiteX38" fmla="*/ 216312 w 249230"/>
                    <a:gd name="connsiteY38" fmla="*/ 252617 h 395930"/>
                    <a:gd name="connsiteX39" fmla="*/ 214741 w 249230"/>
                    <a:gd name="connsiteY39" fmla="*/ 253427 h 395930"/>
                    <a:gd name="connsiteX40" fmla="*/ 192014 w 249230"/>
                    <a:gd name="connsiteY40" fmla="*/ 272058 h 395930"/>
                    <a:gd name="connsiteX41" fmla="*/ 188100 w 249230"/>
                    <a:gd name="connsiteY41" fmla="*/ 285821 h 395930"/>
                    <a:gd name="connsiteX42" fmla="*/ 173202 w 249230"/>
                    <a:gd name="connsiteY42" fmla="*/ 293918 h 395930"/>
                    <a:gd name="connsiteX43" fmla="*/ 168497 w 249230"/>
                    <a:gd name="connsiteY43" fmla="*/ 292298 h 395930"/>
                    <a:gd name="connsiteX44" fmla="*/ 176336 w 249230"/>
                    <a:gd name="connsiteY44" fmla="*/ 303633 h 395930"/>
                    <a:gd name="connsiteX45" fmla="*/ 163010 w 249230"/>
                    <a:gd name="connsiteY45" fmla="*/ 310110 h 395930"/>
                    <a:gd name="connsiteX46" fmla="*/ 148123 w 249230"/>
                    <a:gd name="connsiteY46" fmla="*/ 323874 h 395930"/>
                    <a:gd name="connsiteX47" fmla="*/ 137931 w 249230"/>
                    <a:gd name="connsiteY47" fmla="*/ 336018 h 395930"/>
                    <a:gd name="connsiteX48" fmla="*/ 128530 w 249230"/>
                    <a:gd name="connsiteY48" fmla="*/ 335209 h 395930"/>
                    <a:gd name="connsiteX49" fmla="*/ 136369 w 249230"/>
                    <a:gd name="connsiteY49" fmla="*/ 344114 h 395930"/>
                    <a:gd name="connsiteX50" fmla="*/ 140284 w 249230"/>
                    <a:gd name="connsiteY50" fmla="*/ 351401 h 395930"/>
                    <a:gd name="connsiteX51" fmla="*/ 132445 w 249230"/>
                    <a:gd name="connsiteY51" fmla="*/ 370022 h 395930"/>
                    <a:gd name="connsiteX52" fmla="*/ 117557 w 249230"/>
                    <a:gd name="connsiteY52" fmla="*/ 384596 h 395930"/>
                    <a:gd name="connsiteX53" fmla="*/ 121482 w 249230"/>
                    <a:gd name="connsiteY53" fmla="*/ 395930 h 395930"/>
                    <a:gd name="connsiteX54" fmla="*/ 58778 w 249230"/>
                    <a:gd name="connsiteY54" fmla="*/ 310110 h 395930"/>
                    <a:gd name="connsiteX55" fmla="*/ 39967 w 249230"/>
                    <a:gd name="connsiteY55" fmla="*/ 293918 h 395930"/>
                    <a:gd name="connsiteX56" fmla="*/ 21945 w 249230"/>
                    <a:gd name="connsiteY56" fmla="*/ 282583 h 395930"/>
                    <a:gd name="connsiteX57" fmla="*/ 28213 w 249230"/>
                    <a:gd name="connsiteY57" fmla="*/ 282583 h 395930"/>
                    <a:gd name="connsiteX58" fmla="*/ 35261 w 249230"/>
                    <a:gd name="connsiteY58" fmla="*/ 268819 h 395930"/>
                    <a:gd name="connsiteX59" fmla="*/ 28213 w 249230"/>
                    <a:gd name="connsiteY59" fmla="*/ 268010 h 395930"/>
                    <a:gd name="connsiteX60" fmla="*/ 25860 w 249230"/>
                    <a:gd name="connsiteY60" fmla="*/ 255046 h 395930"/>
                    <a:gd name="connsiteX61" fmla="*/ 4696 w 249230"/>
                    <a:gd name="connsiteY61" fmla="*/ 237234 h 395930"/>
                    <a:gd name="connsiteX62" fmla="*/ 3134 w 249230"/>
                    <a:gd name="connsiteY62" fmla="*/ 225900 h 395930"/>
                    <a:gd name="connsiteX63" fmla="*/ 0 w 249230"/>
                    <a:gd name="connsiteY63" fmla="*/ 224280 h 395930"/>
                    <a:gd name="connsiteX64" fmla="*/ 9401 w 249230"/>
                    <a:gd name="connsiteY64" fmla="*/ 221852 h 395930"/>
                    <a:gd name="connsiteX65" fmla="*/ 13325 w 249230"/>
                    <a:gd name="connsiteY65" fmla="*/ 214565 h 395930"/>
                    <a:gd name="connsiteX66" fmla="*/ 35261 w 249230"/>
                    <a:gd name="connsiteY66" fmla="*/ 212946 h 395930"/>
                    <a:gd name="connsiteX67" fmla="*/ 33699 w 249230"/>
                    <a:gd name="connsiteY67" fmla="*/ 198372 h 395930"/>
                    <a:gd name="connsiteX68" fmla="*/ 28213 w 249230"/>
                    <a:gd name="connsiteY68" fmla="*/ 197563 h 395930"/>
                    <a:gd name="connsiteX69" fmla="*/ 28213 w 249230"/>
                    <a:gd name="connsiteY69" fmla="*/ 187847 h 395930"/>
                    <a:gd name="connsiteX70" fmla="*/ 21945 w 249230"/>
                    <a:gd name="connsiteY70" fmla="*/ 183799 h 395930"/>
                    <a:gd name="connsiteX71" fmla="*/ 21945 w 249230"/>
                    <a:gd name="connsiteY71" fmla="*/ 182989 h 395930"/>
                    <a:gd name="connsiteX72" fmla="*/ 20374 w 249230"/>
                    <a:gd name="connsiteY72" fmla="*/ 161127 h 395930"/>
                    <a:gd name="connsiteX73" fmla="*/ 14887 w 249230"/>
                    <a:gd name="connsiteY73" fmla="*/ 153031 h 395930"/>
                    <a:gd name="connsiteX74" fmla="*/ 24289 w 249230"/>
                    <a:gd name="connsiteY74" fmla="*/ 139266 h 395930"/>
                    <a:gd name="connsiteX75" fmla="*/ 24289 w 249230"/>
                    <a:gd name="connsiteY75" fmla="*/ 118213 h 395930"/>
                    <a:gd name="connsiteX76" fmla="*/ 25860 w 249230"/>
                    <a:gd name="connsiteY76" fmla="*/ 106068 h 395930"/>
                    <a:gd name="connsiteX77" fmla="*/ 31346 w 249230"/>
                    <a:gd name="connsiteY77" fmla="*/ 93114 h 395930"/>
                    <a:gd name="connsiteX78" fmla="*/ 26641 w 249230"/>
                    <a:gd name="connsiteY78" fmla="*/ 82588 h 395930"/>
                    <a:gd name="connsiteX79" fmla="*/ 29775 w 249230"/>
                    <a:gd name="connsiteY79" fmla="*/ 71252 h 395930"/>
                    <a:gd name="connsiteX80" fmla="*/ 39185 w 249230"/>
                    <a:gd name="connsiteY80" fmla="*/ 60727 h 395930"/>
                    <a:gd name="connsiteX81" fmla="*/ 37614 w 249230"/>
                    <a:gd name="connsiteY81" fmla="*/ 51819 h 395930"/>
                    <a:gd name="connsiteX82" fmla="*/ 14887 w 249230"/>
                    <a:gd name="connsiteY82" fmla="*/ 28340 h 395930"/>
                    <a:gd name="connsiteX83" fmla="*/ 5486 w 249230"/>
                    <a:gd name="connsiteY83" fmla="*/ 12955 h 395930"/>
                    <a:gd name="connsiteX84" fmla="*/ 26641 w 249230"/>
                    <a:gd name="connsiteY84" fmla="*/ 15384 h 395930"/>
                    <a:gd name="connsiteX85" fmla="*/ 37614 w 249230"/>
                    <a:gd name="connsiteY85" fmla="*/ 8906 h 395930"/>
                    <a:gd name="connsiteX86" fmla="*/ 39967 w 249230"/>
                    <a:gd name="connsiteY86" fmla="*/ 0 h 395930"/>
                    <a:gd name="connsiteX87" fmla="*/ 47024 w 249230"/>
                    <a:gd name="connsiteY87" fmla="*/ 12955 h 39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249230" h="395930">
                      <a:moveTo>
                        <a:pt x="47024" y="12955"/>
                      </a:moveTo>
                      <a:lnTo>
                        <a:pt x="66617" y="14574"/>
                      </a:lnTo>
                      <a:lnTo>
                        <a:pt x="70532" y="8908"/>
                      </a:lnTo>
                      <a:lnTo>
                        <a:pt x="76019" y="13765"/>
                      </a:lnTo>
                      <a:lnTo>
                        <a:pt x="84648" y="36437"/>
                      </a:lnTo>
                      <a:lnTo>
                        <a:pt x="92478" y="36437"/>
                      </a:lnTo>
                      <a:lnTo>
                        <a:pt x="100317" y="42914"/>
                      </a:lnTo>
                      <a:lnTo>
                        <a:pt x="112071" y="35627"/>
                      </a:lnTo>
                      <a:lnTo>
                        <a:pt x="115214" y="33197"/>
                      </a:lnTo>
                      <a:lnTo>
                        <a:pt x="115995" y="34006"/>
                      </a:lnTo>
                      <a:lnTo>
                        <a:pt x="121482" y="27529"/>
                      </a:lnTo>
                      <a:lnTo>
                        <a:pt x="146561" y="27529"/>
                      </a:lnTo>
                      <a:lnTo>
                        <a:pt x="149695" y="29959"/>
                      </a:lnTo>
                      <a:lnTo>
                        <a:pt x="153609" y="26720"/>
                      </a:lnTo>
                      <a:lnTo>
                        <a:pt x="165363" y="31578"/>
                      </a:lnTo>
                      <a:lnTo>
                        <a:pt x="166935" y="34816"/>
                      </a:lnTo>
                      <a:lnTo>
                        <a:pt x="173202" y="37246"/>
                      </a:lnTo>
                      <a:lnTo>
                        <a:pt x="184175" y="34816"/>
                      </a:lnTo>
                      <a:lnTo>
                        <a:pt x="199854" y="44532"/>
                      </a:lnTo>
                      <a:lnTo>
                        <a:pt x="201416" y="47771"/>
                      </a:lnTo>
                      <a:lnTo>
                        <a:pt x="199063" y="54250"/>
                      </a:lnTo>
                      <a:lnTo>
                        <a:pt x="210826" y="61536"/>
                      </a:lnTo>
                      <a:lnTo>
                        <a:pt x="210826" y="72871"/>
                      </a:lnTo>
                      <a:lnTo>
                        <a:pt x="206902" y="75301"/>
                      </a:lnTo>
                      <a:lnTo>
                        <a:pt x="212388" y="80160"/>
                      </a:lnTo>
                      <a:lnTo>
                        <a:pt x="202987" y="85826"/>
                      </a:lnTo>
                      <a:lnTo>
                        <a:pt x="206902" y="99591"/>
                      </a:lnTo>
                      <a:lnTo>
                        <a:pt x="201416" y="113356"/>
                      </a:lnTo>
                      <a:lnTo>
                        <a:pt x="208473" y="131169"/>
                      </a:lnTo>
                      <a:lnTo>
                        <a:pt x="202987" y="149791"/>
                      </a:lnTo>
                      <a:lnTo>
                        <a:pt x="208473" y="153031"/>
                      </a:lnTo>
                      <a:lnTo>
                        <a:pt x="217874" y="144124"/>
                      </a:lnTo>
                      <a:lnTo>
                        <a:pt x="226495" y="152221"/>
                      </a:lnTo>
                      <a:lnTo>
                        <a:pt x="228066" y="153031"/>
                      </a:lnTo>
                      <a:lnTo>
                        <a:pt x="228066" y="166794"/>
                      </a:lnTo>
                      <a:lnTo>
                        <a:pt x="249231" y="201611"/>
                      </a:lnTo>
                      <a:lnTo>
                        <a:pt x="245307" y="217803"/>
                      </a:lnTo>
                      <a:lnTo>
                        <a:pt x="235115" y="235615"/>
                      </a:lnTo>
                      <a:lnTo>
                        <a:pt x="216312" y="252617"/>
                      </a:lnTo>
                      <a:lnTo>
                        <a:pt x="214741" y="253427"/>
                      </a:lnTo>
                      <a:lnTo>
                        <a:pt x="192014" y="272058"/>
                      </a:lnTo>
                      <a:lnTo>
                        <a:pt x="188100" y="285821"/>
                      </a:lnTo>
                      <a:lnTo>
                        <a:pt x="173202" y="293918"/>
                      </a:lnTo>
                      <a:lnTo>
                        <a:pt x="168497" y="292298"/>
                      </a:lnTo>
                      <a:lnTo>
                        <a:pt x="176336" y="303633"/>
                      </a:lnTo>
                      <a:lnTo>
                        <a:pt x="163010" y="310110"/>
                      </a:lnTo>
                      <a:lnTo>
                        <a:pt x="148123" y="323874"/>
                      </a:lnTo>
                      <a:lnTo>
                        <a:pt x="137931" y="336018"/>
                      </a:lnTo>
                      <a:lnTo>
                        <a:pt x="128530" y="335209"/>
                      </a:lnTo>
                      <a:lnTo>
                        <a:pt x="136369" y="344114"/>
                      </a:lnTo>
                      <a:lnTo>
                        <a:pt x="140284" y="351401"/>
                      </a:lnTo>
                      <a:lnTo>
                        <a:pt x="132445" y="370022"/>
                      </a:lnTo>
                      <a:lnTo>
                        <a:pt x="117557" y="384596"/>
                      </a:lnTo>
                      <a:lnTo>
                        <a:pt x="121482" y="395930"/>
                      </a:lnTo>
                      <a:lnTo>
                        <a:pt x="58778" y="310110"/>
                      </a:lnTo>
                      <a:lnTo>
                        <a:pt x="39967" y="293918"/>
                      </a:lnTo>
                      <a:lnTo>
                        <a:pt x="21945" y="282583"/>
                      </a:lnTo>
                      <a:lnTo>
                        <a:pt x="28213" y="282583"/>
                      </a:lnTo>
                      <a:lnTo>
                        <a:pt x="35261" y="268819"/>
                      </a:lnTo>
                      <a:lnTo>
                        <a:pt x="28213" y="268010"/>
                      </a:lnTo>
                      <a:lnTo>
                        <a:pt x="25860" y="255046"/>
                      </a:lnTo>
                      <a:lnTo>
                        <a:pt x="4696" y="237234"/>
                      </a:lnTo>
                      <a:lnTo>
                        <a:pt x="3134" y="225900"/>
                      </a:lnTo>
                      <a:lnTo>
                        <a:pt x="0" y="224280"/>
                      </a:lnTo>
                      <a:lnTo>
                        <a:pt x="9401" y="221852"/>
                      </a:lnTo>
                      <a:lnTo>
                        <a:pt x="13325" y="214565"/>
                      </a:lnTo>
                      <a:lnTo>
                        <a:pt x="35261" y="212946"/>
                      </a:lnTo>
                      <a:lnTo>
                        <a:pt x="33699" y="198372"/>
                      </a:lnTo>
                      <a:lnTo>
                        <a:pt x="28213" y="197563"/>
                      </a:lnTo>
                      <a:lnTo>
                        <a:pt x="28213" y="187847"/>
                      </a:lnTo>
                      <a:lnTo>
                        <a:pt x="21945" y="183799"/>
                      </a:lnTo>
                      <a:lnTo>
                        <a:pt x="21945" y="182989"/>
                      </a:lnTo>
                      <a:lnTo>
                        <a:pt x="20374" y="161127"/>
                      </a:lnTo>
                      <a:lnTo>
                        <a:pt x="14887" y="153031"/>
                      </a:lnTo>
                      <a:lnTo>
                        <a:pt x="24289" y="139266"/>
                      </a:lnTo>
                      <a:lnTo>
                        <a:pt x="24289" y="118213"/>
                      </a:lnTo>
                      <a:lnTo>
                        <a:pt x="25860" y="106068"/>
                      </a:lnTo>
                      <a:lnTo>
                        <a:pt x="31346" y="93114"/>
                      </a:lnTo>
                      <a:lnTo>
                        <a:pt x="26641" y="82588"/>
                      </a:lnTo>
                      <a:lnTo>
                        <a:pt x="29775" y="71252"/>
                      </a:lnTo>
                      <a:lnTo>
                        <a:pt x="39185" y="60727"/>
                      </a:lnTo>
                      <a:lnTo>
                        <a:pt x="37614" y="51819"/>
                      </a:lnTo>
                      <a:lnTo>
                        <a:pt x="14887" y="28340"/>
                      </a:lnTo>
                      <a:lnTo>
                        <a:pt x="5486" y="12955"/>
                      </a:lnTo>
                      <a:lnTo>
                        <a:pt x="26641" y="15384"/>
                      </a:lnTo>
                      <a:lnTo>
                        <a:pt x="37614" y="8906"/>
                      </a:lnTo>
                      <a:lnTo>
                        <a:pt x="39967" y="0"/>
                      </a:lnTo>
                      <a:lnTo>
                        <a:pt x="47024" y="1295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89" name="Forma Livre: Forma 1488">
                  <a:extLst>
                    <a:ext uri="{FF2B5EF4-FFF2-40B4-BE49-F238E27FC236}">
                      <a16:creationId xmlns:a16="http://schemas.microsoft.com/office/drawing/2014/main" id="{57993576-9835-28D0-AB6E-DA1FA0424B70}"/>
                    </a:ext>
                  </a:extLst>
                </p:cNvPr>
                <p:cNvSpPr/>
                <p:nvPr/>
              </p:nvSpPr>
              <p:spPr>
                <a:xfrm>
                  <a:off x="6852952" y="1918625"/>
                  <a:ext cx="228066" cy="165983"/>
                </a:xfrm>
                <a:custGeom>
                  <a:avLst/>
                  <a:gdLst>
                    <a:gd name="connsiteX0" fmla="*/ 228066 w 228066"/>
                    <a:gd name="connsiteY0" fmla="*/ 6476 h 165983"/>
                    <a:gd name="connsiteX1" fmla="*/ 226504 w 228066"/>
                    <a:gd name="connsiteY1" fmla="*/ 44531 h 165983"/>
                    <a:gd name="connsiteX2" fmla="*/ 210826 w 228066"/>
                    <a:gd name="connsiteY2" fmla="*/ 71251 h 165983"/>
                    <a:gd name="connsiteX3" fmla="*/ 213179 w 228066"/>
                    <a:gd name="connsiteY3" fmla="*/ 85825 h 165983"/>
                    <a:gd name="connsiteX4" fmla="*/ 208473 w 228066"/>
                    <a:gd name="connsiteY4" fmla="*/ 92302 h 165983"/>
                    <a:gd name="connsiteX5" fmla="*/ 201425 w 228066"/>
                    <a:gd name="connsiteY5" fmla="*/ 103638 h 165983"/>
                    <a:gd name="connsiteX6" fmla="*/ 201425 w 228066"/>
                    <a:gd name="connsiteY6" fmla="*/ 115783 h 165983"/>
                    <a:gd name="connsiteX7" fmla="*/ 201425 w 228066"/>
                    <a:gd name="connsiteY7" fmla="*/ 116594 h 165983"/>
                    <a:gd name="connsiteX8" fmla="*/ 199072 w 228066"/>
                    <a:gd name="connsiteY8" fmla="*/ 131168 h 165983"/>
                    <a:gd name="connsiteX9" fmla="*/ 214741 w 228066"/>
                    <a:gd name="connsiteY9" fmla="*/ 163556 h 165983"/>
                    <a:gd name="connsiteX10" fmla="*/ 214741 w 228066"/>
                    <a:gd name="connsiteY10" fmla="*/ 162745 h 165983"/>
                    <a:gd name="connsiteX11" fmla="*/ 200634 w 228066"/>
                    <a:gd name="connsiteY11" fmla="*/ 164364 h 165983"/>
                    <a:gd name="connsiteX12" fmla="*/ 188100 w 228066"/>
                    <a:gd name="connsiteY12" fmla="*/ 165984 h 165983"/>
                    <a:gd name="connsiteX13" fmla="*/ 165373 w 228066"/>
                    <a:gd name="connsiteY13" fmla="*/ 140074 h 165983"/>
                    <a:gd name="connsiteX14" fmla="*/ 153609 w 228066"/>
                    <a:gd name="connsiteY14" fmla="*/ 125500 h 165983"/>
                    <a:gd name="connsiteX15" fmla="*/ 113642 w 228066"/>
                    <a:gd name="connsiteY15" fmla="*/ 131167 h 165983"/>
                    <a:gd name="connsiteX16" fmla="*/ 112071 w 228066"/>
                    <a:gd name="connsiteY16" fmla="*/ 127119 h 165983"/>
                    <a:gd name="connsiteX17" fmla="*/ 105803 w 228066"/>
                    <a:gd name="connsiteY17" fmla="*/ 109306 h 165983"/>
                    <a:gd name="connsiteX18" fmla="*/ 96402 w 228066"/>
                    <a:gd name="connsiteY18" fmla="*/ 130357 h 165983"/>
                    <a:gd name="connsiteX19" fmla="*/ 98755 w 228066"/>
                    <a:gd name="connsiteY19" fmla="*/ 141693 h 165983"/>
                    <a:gd name="connsiteX20" fmla="*/ 83858 w 228066"/>
                    <a:gd name="connsiteY20" fmla="*/ 144122 h 165983"/>
                    <a:gd name="connsiteX21" fmla="*/ 65837 w 228066"/>
                    <a:gd name="connsiteY21" fmla="*/ 136026 h 165983"/>
                    <a:gd name="connsiteX22" fmla="*/ 28213 w 228066"/>
                    <a:gd name="connsiteY22" fmla="*/ 144122 h 165983"/>
                    <a:gd name="connsiteX23" fmla="*/ 7058 w 228066"/>
                    <a:gd name="connsiteY23" fmla="*/ 126309 h 165983"/>
                    <a:gd name="connsiteX24" fmla="*/ 0 w 228066"/>
                    <a:gd name="connsiteY24" fmla="*/ 112545 h 165983"/>
                    <a:gd name="connsiteX25" fmla="*/ 8620 w 228066"/>
                    <a:gd name="connsiteY25" fmla="*/ 106877 h 165983"/>
                    <a:gd name="connsiteX26" fmla="*/ 25860 w 228066"/>
                    <a:gd name="connsiteY26" fmla="*/ 119022 h 165983"/>
                    <a:gd name="connsiteX27" fmla="*/ 30566 w 228066"/>
                    <a:gd name="connsiteY27" fmla="*/ 115783 h 165983"/>
                    <a:gd name="connsiteX28" fmla="*/ 61913 w 228066"/>
                    <a:gd name="connsiteY28" fmla="*/ 112545 h 165983"/>
                    <a:gd name="connsiteX29" fmla="*/ 109728 w 228066"/>
                    <a:gd name="connsiteY29" fmla="*/ 85825 h 165983"/>
                    <a:gd name="connsiteX30" fmla="*/ 98755 w 228066"/>
                    <a:gd name="connsiteY30" fmla="*/ 68012 h 165983"/>
                    <a:gd name="connsiteX31" fmla="*/ 113642 w 228066"/>
                    <a:gd name="connsiteY31" fmla="*/ 46960 h 165983"/>
                    <a:gd name="connsiteX32" fmla="*/ 132455 w 228066"/>
                    <a:gd name="connsiteY32" fmla="*/ 19431 h 165983"/>
                    <a:gd name="connsiteX33" fmla="*/ 157534 w 228066"/>
                    <a:gd name="connsiteY33" fmla="*/ 20242 h 165983"/>
                    <a:gd name="connsiteX34" fmla="*/ 165373 w 228066"/>
                    <a:gd name="connsiteY34" fmla="*/ 19431 h 165983"/>
                    <a:gd name="connsiteX35" fmla="*/ 190452 w 228066"/>
                    <a:gd name="connsiteY35" fmla="*/ 19431 h 165983"/>
                    <a:gd name="connsiteX36" fmla="*/ 205340 w 228066"/>
                    <a:gd name="connsiteY36" fmla="*/ 809 h 165983"/>
                    <a:gd name="connsiteX37" fmla="*/ 228066 w 228066"/>
                    <a:gd name="connsiteY37" fmla="*/ 0 h 165983"/>
                    <a:gd name="connsiteX38" fmla="*/ 228066 w 228066"/>
                    <a:gd name="connsiteY38" fmla="*/ 6477 h 165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28066" h="165983">
                      <a:moveTo>
                        <a:pt x="228066" y="6476"/>
                      </a:moveTo>
                      <a:lnTo>
                        <a:pt x="226504" y="44531"/>
                      </a:lnTo>
                      <a:lnTo>
                        <a:pt x="210826" y="71251"/>
                      </a:lnTo>
                      <a:lnTo>
                        <a:pt x="213179" y="85825"/>
                      </a:lnTo>
                      <a:lnTo>
                        <a:pt x="208473" y="92302"/>
                      </a:lnTo>
                      <a:lnTo>
                        <a:pt x="201425" y="103638"/>
                      </a:lnTo>
                      <a:lnTo>
                        <a:pt x="201425" y="115783"/>
                      </a:lnTo>
                      <a:lnTo>
                        <a:pt x="201425" y="116594"/>
                      </a:lnTo>
                      <a:lnTo>
                        <a:pt x="199072" y="131168"/>
                      </a:lnTo>
                      <a:lnTo>
                        <a:pt x="214741" y="163556"/>
                      </a:lnTo>
                      <a:lnTo>
                        <a:pt x="214741" y="162745"/>
                      </a:lnTo>
                      <a:lnTo>
                        <a:pt x="200634" y="164364"/>
                      </a:lnTo>
                      <a:lnTo>
                        <a:pt x="188100" y="165984"/>
                      </a:lnTo>
                      <a:lnTo>
                        <a:pt x="165373" y="140074"/>
                      </a:lnTo>
                      <a:lnTo>
                        <a:pt x="153609" y="125500"/>
                      </a:lnTo>
                      <a:lnTo>
                        <a:pt x="113642" y="131167"/>
                      </a:lnTo>
                      <a:lnTo>
                        <a:pt x="112071" y="127119"/>
                      </a:lnTo>
                      <a:lnTo>
                        <a:pt x="105803" y="109306"/>
                      </a:lnTo>
                      <a:lnTo>
                        <a:pt x="96402" y="130357"/>
                      </a:lnTo>
                      <a:lnTo>
                        <a:pt x="98755" y="141693"/>
                      </a:lnTo>
                      <a:lnTo>
                        <a:pt x="83858" y="144122"/>
                      </a:lnTo>
                      <a:lnTo>
                        <a:pt x="65837" y="136026"/>
                      </a:lnTo>
                      <a:lnTo>
                        <a:pt x="28213" y="144122"/>
                      </a:lnTo>
                      <a:lnTo>
                        <a:pt x="7058" y="126309"/>
                      </a:lnTo>
                      <a:lnTo>
                        <a:pt x="0" y="112545"/>
                      </a:lnTo>
                      <a:lnTo>
                        <a:pt x="8620" y="106877"/>
                      </a:lnTo>
                      <a:lnTo>
                        <a:pt x="25860" y="119022"/>
                      </a:lnTo>
                      <a:lnTo>
                        <a:pt x="30566" y="115783"/>
                      </a:lnTo>
                      <a:lnTo>
                        <a:pt x="61913" y="112545"/>
                      </a:lnTo>
                      <a:lnTo>
                        <a:pt x="109728" y="85825"/>
                      </a:lnTo>
                      <a:lnTo>
                        <a:pt x="98755" y="68012"/>
                      </a:lnTo>
                      <a:lnTo>
                        <a:pt x="113642" y="46960"/>
                      </a:lnTo>
                      <a:lnTo>
                        <a:pt x="132455" y="19431"/>
                      </a:lnTo>
                      <a:lnTo>
                        <a:pt x="157534" y="20242"/>
                      </a:lnTo>
                      <a:lnTo>
                        <a:pt x="165373" y="19431"/>
                      </a:lnTo>
                      <a:lnTo>
                        <a:pt x="190452" y="19431"/>
                      </a:lnTo>
                      <a:lnTo>
                        <a:pt x="205340" y="809"/>
                      </a:lnTo>
                      <a:lnTo>
                        <a:pt x="228066" y="0"/>
                      </a:lnTo>
                      <a:lnTo>
                        <a:pt x="228066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0" name="Forma Livre: Forma 1489">
                  <a:extLst>
                    <a:ext uri="{FF2B5EF4-FFF2-40B4-BE49-F238E27FC236}">
                      <a16:creationId xmlns:a16="http://schemas.microsoft.com/office/drawing/2014/main" id="{4619FE05-43F4-524B-D9B0-0BD1598FBB56}"/>
                    </a:ext>
                  </a:extLst>
                </p:cNvPr>
                <p:cNvSpPr/>
                <p:nvPr/>
              </p:nvSpPr>
              <p:spPr>
                <a:xfrm>
                  <a:off x="6298845" y="2379333"/>
                  <a:ext cx="308009" cy="515763"/>
                </a:xfrm>
                <a:custGeom>
                  <a:avLst/>
                  <a:gdLst>
                    <a:gd name="connsiteX0" fmla="*/ 136379 w 308009"/>
                    <a:gd name="connsiteY0" fmla="*/ 0 h 515763"/>
                    <a:gd name="connsiteX1" fmla="*/ 165373 w 308009"/>
                    <a:gd name="connsiteY1" fmla="*/ 10525 h 515763"/>
                    <a:gd name="connsiteX2" fmla="*/ 188100 w 308009"/>
                    <a:gd name="connsiteY2" fmla="*/ 7288 h 515763"/>
                    <a:gd name="connsiteX3" fmla="*/ 190452 w 308009"/>
                    <a:gd name="connsiteY3" fmla="*/ 9716 h 515763"/>
                    <a:gd name="connsiteX4" fmla="*/ 199854 w 308009"/>
                    <a:gd name="connsiteY4" fmla="*/ 25100 h 515763"/>
                    <a:gd name="connsiteX5" fmla="*/ 222589 w 308009"/>
                    <a:gd name="connsiteY5" fmla="*/ 48580 h 515763"/>
                    <a:gd name="connsiteX6" fmla="*/ 224151 w 308009"/>
                    <a:gd name="connsiteY6" fmla="*/ 57487 h 515763"/>
                    <a:gd name="connsiteX7" fmla="*/ 214750 w 308009"/>
                    <a:gd name="connsiteY7" fmla="*/ 68012 h 515763"/>
                    <a:gd name="connsiteX8" fmla="*/ 211617 w 308009"/>
                    <a:gd name="connsiteY8" fmla="*/ 79349 h 515763"/>
                    <a:gd name="connsiteX9" fmla="*/ 216312 w 308009"/>
                    <a:gd name="connsiteY9" fmla="*/ 89875 h 515763"/>
                    <a:gd name="connsiteX10" fmla="*/ 210826 w 308009"/>
                    <a:gd name="connsiteY10" fmla="*/ 102830 h 515763"/>
                    <a:gd name="connsiteX11" fmla="*/ 209264 w 308009"/>
                    <a:gd name="connsiteY11" fmla="*/ 114975 h 515763"/>
                    <a:gd name="connsiteX12" fmla="*/ 209264 w 308009"/>
                    <a:gd name="connsiteY12" fmla="*/ 136027 h 515763"/>
                    <a:gd name="connsiteX13" fmla="*/ 199854 w 308009"/>
                    <a:gd name="connsiteY13" fmla="*/ 149791 h 515763"/>
                    <a:gd name="connsiteX14" fmla="*/ 205340 w 308009"/>
                    <a:gd name="connsiteY14" fmla="*/ 157887 h 515763"/>
                    <a:gd name="connsiteX15" fmla="*/ 206911 w 308009"/>
                    <a:gd name="connsiteY15" fmla="*/ 179750 h 515763"/>
                    <a:gd name="connsiteX16" fmla="*/ 206911 w 308009"/>
                    <a:gd name="connsiteY16" fmla="*/ 180560 h 515763"/>
                    <a:gd name="connsiteX17" fmla="*/ 213179 w 308009"/>
                    <a:gd name="connsiteY17" fmla="*/ 184608 h 515763"/>
                    <a:gd name="connsiteX18" fmla="*/ 213179 w 308009"/>
                    <a:gd name="connsiteY18" fmla="*/ 194323 h 515763"/>
                    <a:gd name="connsiteX19" fmla="*/ 218665 w 308009"/>
                    <a:gd name="connsiteY19" fmla="*/ 195133 h 515763"/>
                    <a:gd name="connsiteX20" fmla="*/ 220237 w 308009"/>
                    <a:gd name="connsiteY20" fmla="*/ 209706 h 515763"/>
                    <a:gd name="connsiteX21" fmla="*/ 198291 w 308009"/>
                    <a:gd name="connsiteY21" fmla="*/ 211325 h 515763"/>
                    <a:gd name="connsiteX22" fmla="*/ 194367 w 308009"/>
                    <a:gd name="connsiteY22" fmla="*/ 218612 h 515763"/>
                    <a:gd name="connsiteX23" fmla="*/ 184966 w 308009"/>
                    <a:gd name="connsiteY23" fmla="*/ 221041 h 515763"/>
                    <a:gd name="connsiteX24" fmla="*/ 188100 w 308009"/>
                    <a:gd name="connsiteY24" fmla="*/ 222660 h 515763"/>
                    <a:gd name="connsiteX25" fmla="*/ 189671 w 308009"/>
                    <a:gd name="connsiteY25" fmla="*/ 233995 h 515763"/>
                    <a:gd name="connsiteX26" fmla="*/ 210826 w 308009"/>
                    <a:gd name="connsiteY26" fmla="*/ 251807 h 515763"/>
                    <a:gd name="connsiteX27" fmla="*/ 213179 w 308009"/>
                    <a:gd name="connsiteY27" fmla="*/ 264770 h 515763"/>
                    <a:gd name="connsiteX28" fmla="*/ 220237 w 308009"/>
                    <a:gd name="connsiteY28" fmla="*/ 265580 h 515763"/>
                    <a:gd name="connsiteX29" fmla="*/ 213179 w 308009"/>
                    <a:gd name="connsiteY29" fmla="*/ 279344 h 515763"/>
                    <a:gd name="connsiteX30" fmla="*/ 206911 w 308009"/>
                    <a:gd name="connsiteY30" fmla="*/ 279344 h 515763"/>
                    <a:gd name="connsiteX31" fmla="*/ 224933 w 308009"/>
                    <a:gd name="connsiteY31" fmla="*/ 290678 h 515763"/>
                    <a:gd name="connsiteX32" fmla="*/ 243744 w 308009"/>
                    <a:gd name="connsiteY32" fmla="*/ 306871 h 515763"/>
                    <a:gd name="connsiteX33" fmla="*/ 306448 w 308009"/>
                    <a:gd name="connsiteY33" fmla="*/ 392691 h 515763"/>
                    <a:gd name="connsiteX34" fmla="*/ 308010 w 308009"/>
                    <a:gd name="connsiteY34" fmla="*/ 394310 h 515763"/>
                    <a:gd name="connsiteX35" fmla="*/ 289207 w 308009"/>
                    <a:gd name="connsiteY35" fmla="*/ 400797 h 515763"/>
                    <a:gd name="connsiteX36" fmla="*/ 274311 w 308009"/>
                    <a:gd name="connsiteY36" fmla="*/ 433991 h 515763"/>
                    <a:gd name="connsiteX37" fmla="*/ 260204 w 308009"/>
                    <a:gd name="connsiteY37" fmla="*/ 442088 h 515763"/>
                    <a:gd name="connsiteX38" fmla="*/ 260985 w 308009"/>
                    <a:gd name="connsiteY38" fmla="*/ 449374 h 515763"/>
                    <a:gd name="connsiteX39" fmla="*/ 260204 w 308009"/>
                    <a:gd name="connsiteY39" fmla="*/ 457470 h 515763"/>
                    <a:gd name="connsiteX40" fmla="*/ 250803 w 308009"/>
                    <a:gd name="connsiteY40" fmla="*/ 455851 h 515763"/>
                    <a:gd name="connsiteX41" fmla="*/ 245316 w 308009"/>
                    <a:gd name="connsiteY41" fmla="*/ 473663 h 515763"/>
                    <a:gd name="connsiteX42" fmla="*/ 231990 w 308009"/>
                    <a:gd name="connsiteY42" fmla="*/ 476092 h 515763"/>
                    <a:gd name="connsiteX43" fmla="*/ 235905 w 308009"/>
                    <a:gd name="connsiteY43" fmla="*/ 494713 h 515763"/>
                    <a:gd name="connsiteX44" fmla="*/ 220237 w 308009"/>
                    <a:gd name="connsiteY44" fmla="*/ 497952 h 515763"/>
                    <a:gd name="connsiteX45" fmla="*/ 221018 w 308009"/>
                    <a:gd name="connsiteY45" fmla="*/ 510096 h 515763"/>
                    <a:gd name="connsiteX46" fmla="*/ 207693 w 308009"/>
                    <a:gd name="connsiteY46" fmla="*/ 515764 h 515763"/>
                    <a:gd name="connsiteX47" fmla="*/ 177127 w 308009"/>
                    <a:gd name="connsiteY47" fmla="*/ 449374 h 515763"/>
                    <a:gd name="connsiteX48" fmla="*/ 155962 w 308009"/>
                    <a:gd name="connsiteY48" fmla="*/ 406464 h 515763"/>
                    <a:gd name="connsiteX49" fmla="*/ 138722 w 308009"/>
                    <a:gd name="connsiteY49" fmla="*/ 369212 h 515763"/>
                    <a:gd name="connsiteX50" fmla="*/ 136370 w 308009"/>
                    <a:gd name="connsiteY50" fmla="*/ 360306 h 515763"/>
                    <a:gd name="connsiteX51" fmla="*/ 22727 w 308009"/>
                    <a:gd name="connsiteY51" fmla="*/ 293107 h 515763"/>
                    <a:gd name="connsiteX52" fmla="*/ 21164 w 308009"/>
                    <a:gd name="connsiteY52" fmla="*/ 293107 h 515763"/>
                    <a:gd name="connsiteX53" fmla="*/ 10973 w 308009"/>
                    <a:gd name="connsiteY53" fmla="*/ 293917 h 515763"/>
                    <a:gd name="connsiteX54" fmla="*/ 11754 w 308009"/>
                    <a:gd name="connsiteY54" fmla="*/ 288249 h 515763"/>
                    <a:gd name="connsiteX55" fmla="*/ 13325 w 308009"/>
                    <a:gd name="connsiteY55" fmla="*/ 278534 h 515763"/>
                    <a:gd name="connsiteX56" fmla="*/ 0 w 308009"/>
                    <a:gd name="connsiteY56" fmla="*/ 267199 h 515763"/>
                    <a:gd name="connsiteX57" fmla="*/ 64265 w 308009"/>
                    <a:gd name="connsiteY57" fmla="*/ 201610 h 515763"/>
                    <a:gd name="connsiteX58" fmla="*/ 65046 w 308009"/>
                    <a:gd name="connsiteY58" fmla="*/ 201610 h 515763"/>
                    <a:gd name="connsiteX59" fmla="*/ 73666 w 308009"/>
                    <a:gd name="connsiteY59" fmla="*/ 162746 h 515763"/>
                    <a:gd name="connsiteX60" fmla="*/ 86992 w 308009"/>
                    <a:gd name="connsiteY60" fmla="*/ 102020 h 515763"/>
                    <a:gd name="connsiteX61" fmla="*/ 119910 w 308009"/>
                    <a:gd name="connsiteY61" fmla="*/ 110118 h 515763"/>
                    <a:gd name="connsiteX62" fmla="*/ 104232 w 308009"/>
                    <a:gd name="connsiteY62" fmla="*/ 90685 h 515763"/>
                    <a:gd name="connsiteX63" fmla="*/ 106585 w 308009"/>
                    <a:gd name="connsiteY63" fmla="*/ 66394 h 515763"/>
                    <a:gd name="connsiteX64" fmla="*/ 110500 w 308009"/>
                    <a:gd name="connsiteY64" fmla="*/ 30768 h 515763"/>
                    <a:gd name="connsiteX65" fmla="*/ 118339 w 308009"/>
                    <a:gd name="connsiteY65" fmla="*/ 34816 h 515763"/>
                    <a:gd name="connsiteX66" fmla="*/ 122263 w 308009"/>
                    <a:gd name="connsiteY66" fmla="*/ 13765 h 515763"/>
                    <a:gd name="connsiteX67" fmla="*/ 136370 w 308009"/>
                    <a:gd name="connsiteY67" fmla="*/ 0 h 515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08009" h="515763">
                      <a:moveTo>
                        <a:pt x="136379" y="0"/>
                      </a:moveTo>
                      <a:lnTo>
                        <a:pt x="165373" y="10525"/>
                      </a:lnTo>
                      <a:lnTo>
                        <a:pt x="188100" y="7288"/>
                      </a:lnTo>
                      <a:lnTo>
                        <a:pt x="190452" y="9716"/>
                      </a:lnTo>
                      <a:lnTo>
                        <a:pt x="199854" y="25100"/>
                      </a:lnTo>
                      <a:lnTo>
                        <a:pt x="222589" y="48580"/>
                      </a:lnTo>
                      <a:lnTo>
                        <a:pt x="224151" y="57487"/>
                      </a:lnTo>
                      <a:lnTo>
                        <a:pt x="214750" y="68012"/>
                      </a:lnTo>
                      <a:lnTo>
                        <a:pt x="211617" y="79349"/>
                      </a:lnTo>
                      <a:lnTo>
                        <a:pt x="216312" y="89875"/>
                      </a:lnTo>
                      <a:lnTo>
                        <a:pt x="210826" y="102830"/>
                      </a:lnTo>
                      <a:lnTo>
                        <a:pt x="209264" y="114975"/>
                      </a:lnTo>
                      <a:lnTo>
                        <a:pt x="209264" y="136027"/>
                      </a:lnTo>
                      <a:lnTo>
                        <a:pt x="199854" y="149791"/>
                      </a:lnTo>
                      <a:lnTo>
                        <a:pt x="205340" y="157887"/>
                      </a:lnTo>
                      <a:lnTo>
                        <a:pt x="206911" y="179750"/>
                      </a:lnTo>
                      <a:lnTo>
                        <a:pt x="206911" y="180560"/>
                      </a:lnTo>
                      <a:lnTo>
                        <a:pt x="213179" y="184608"/>
                      </a:lnTo>
                      <a:lnTo>
                        <a:pt x="213179" y="194323"/>
                      </a:lnTo>
                      <a:lnTo>
                        <a:pt x="218665" y="195133"/>
                      </a:lnTo>
                      <a:lnTo>
                        <a:pt x="220237" y="209706"/>
                      </a:lnTo>
                      <a:lnTo>
                        <a:pt x="198291" y="211325"/>
                      </a:lnTo>
                      <a:lnTo>
                        <a:pt x="194367" y="218612"/>
                      </a:lnTo>
                      <a:lnTo>
                        <a:pt x="184966" y="221041"/>
                      </a:lnTo>
                      <a:lnTo>
                        <a:pt x="188100" y="222660"/>
                      </a:lnTo>
                      <a:lnTo>
                        <a:pt x="189671" y="233995"/>
                      </a:lnTo>
                      <a:lnTo>
                        <a:pt x="210826" y="251807"/>
                      </a:lnTo>
                      <a:lnTo>
                        <a:pt x="213179" y="264770"/>
                      </a:lnTo>
                      <a:lnTo>
                        <a:pt x="220237" y="265580"/>
                      </a:lnTo>
                      <a:lnTo>
                        <a:pt x="213179" y="279344"/>
                      </a:lnTo>
                      <a:lnTo>
                        <a:pt x="206911" y="279344"/>
                      </a:lnTo>
                      <a:lnTo>
                        <a:pt x="224933" y="290678"/>
                      </a:lnTo>
                      <a:lnTo>
                        <a:pt x="243744" y="306871"/>
                      </a:lnTo>
                      <a:lnTo>
                        <a:pt x="306448" y="392691"/>
                      </a:lnTo>
                      <a:lnTo>
                        <a:pt x="308010" y="394310"/>
                      </a:lnTo>
                      <a:lnTo>
                        <a:pt x="289207" y="400797"/>
                      </a:lnTo>
                      <a:lnTo>
                        <a:pt x="274311" y="433991"/>
                      </a:lnTo>
                      <a:lnTo>
                        <a:pt x="260204" y="442088"/>
                      </a:lnTo>
                      <a:lnTo>
                        <a:pt x="260985" y="449374"/>
                      </a:lnTo>
                      <a:lnTo>
                        <a:pt x="260204" y="457470"/>
                      </a:lnTo>
                      <a:lnTo>
                        <a:pt x="250803" y="455851"/>
                      </a:lnTo>
                      <a:lnTo>
                        <a:pt x="245316" y="473663"/>
                      </a:lnTo>
                      <a:lnTo>
                        <a:pt x="231990" y="476092"/>
                      </a:lnTo>
                      <a:lnTo>
                        <a:pt x="235905" y="494713"/>
                      </a:lnTo>
                      <a:lnTo>
                        <a:pt x="220237" y="497952"/>
                      </a:lnTo>
                      <a:lnTo>
                        <a:pt x="221018" y="510096"/>
                      </a:lnTo>
                      <a:lnTo>
                        <a:pt x="207693" y="515764"/>
                      </a:lnTo>
                      <a:lnTo>
                        <a:pt x="177127" y="449374"/>
                      </a:lnTo>
                      <a:lnTo>
                        <a:pt x="155962" y="406464"/>
                      </a:lnTo>
                      <a:lnTo>
                        <a:pt x="138722" y="369212"/>
                      </a:lnTo>
                      <a:lnTo>
                        <a:pt x="136370" y="360306"/>
                      </a:lnTo>
                      <a:lnTo>
                        <a:pt x="22727" y="293107"/>
                      </a:lnTo>
                      <a:lnTo>
                        <a:pt x="21164" y="293107"/>
                      </a:lnTo>
                      <a:lnTo>
                        <a:pt x="10973" y="293917"/>
                      </a:lnTo>
                      <a:lnTo>
                        <a:pt x="11754" y="288249"/>
                      </a:lnTo>
                      <a:lnTo>
                        <a:pt x="13325" y="278534"/>
                      </a:lnTo>
                      <a:lnTo>
                        <a:pt x="0" y="267199"/>
                      </a:lnTo>
                      <a:lnTo>
                        <a:pt x="64265" y="201610"/>
                      </a:lnTo>
                      <a:lnTo>
                        <a:pt x="65046" y="201610"/>
                      </a:lnTo>
                      <a:lnTo>
                        <a:pt x="73666" y="162746"/>
                      </a:lnTo>
                      <a:lnTo>
                        <a:pt x="86992" y="102020"/>
                      </a:lnTo>
                      <a:lnTo>
                        <a:pt x="119910" y="110118"/>
                      </a:lnTo>
                      <a:lnTo>
                        <a:pt x="104232" y="90685"/>
                      </a:lnTo>
                      <a:lnTo>
                        <a:pt x="106585" y="66394"/>
                      </a:lnTo>
                      <a:lnTo>
                        <a:pt x="110500" y="30768"/>
                      </a:lnTo>
                      <a:lnTo>
                        <a:pt x="118339" y="34816"/>
                      </a:lnTo>
                      <a:lnTo>
                        <a:pt x="122263" y="13765"/>
                      </a:lnTo>
                      <a:lnTo>
                        <a:pt x="13637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1" name="Forma Livre: Forma 1490">
                  <a:extLst>
                    <a:ext uri="{FF2B5EF4-FFF2-40B4-BE49-F238E27FC236}">
                      <a16:creationId xmlns:a16="http://schemas.microsoft.com/office/drawing/2014/main" id="{C753D290-7EB3-DF1C-3731-2E1C258565DB}"/>
                    </a:ext>
                  </a:extLst>
                </p:cNvPr>
                <p:cNvSpPr/>
                <p:nvPr/>
              </p:nvSpPr>
              <p:spPr>
                <a:xfrm>
                  <a:off x="6601377" y="2511310"/>
                  <a:ext cx="593284" cy="393501"/>
                </a:xfrm>
                <a:custGeom>
                  <a:avLst/>
                  <a:gdLst>
                    <a:gd name="connsiteX0" fmla="*/ 188090 w 593284"/>
                    <a:gd name="connsiteY0" fmla="*/ 92302 h 393501"/>
                    <a:gd name="connsiteX1" fmla="*/ 194358 w 593284"/>
                    <a:gd name="connsiteY1" fmla="*/ 97969 h 393501"/>
                    <a:gd name="connsiteX2" fmla="*/ 205330 w 593284"/>
                    <a:gd name="connsiteY2" fmla="*/ 96350 h 393501"/>
                    <a:gd name="connsiteX3" fmla="*/ 207683 w 593284"/>
                    <a:gd name="connsiteY3" fmla="*/ 112543 h 393501"/>
                    <a:gd name="connsiteX4" fmla="*/ 219437 w 593284"/>
                    <a:gd name="connsiteY4" fmla="*/ 123877 h 393501"/>
                    <a:gd name="connsiteX5" fmla="*/ 237468 w 593284"/>
                    <a:gd name="connsiteY5" fmla="*/ 117400 h 393501"/>
                    <a:gd name="connsiteX6" fmla="*/ 243736 w 593284"/>
                    <a:gd name="connsiteY6" fmla="*/ 119829 h 393501"/>
                    <a:gd name="connsiteX7" fmla="*/ 270386 w 593284"/>
                    <a:gd name="connsiteY7" fmla="*/ 112543 h 393501"/>
                    <a:gd name="connsiteX8" fmla="*/ 304086 w 593284"/>
                    <a:gd name="connsiteY8" fmla="*/ 93921 h 393501"/>
                    <a:gd name="connsiteX9" fmla="*/ 348758 w 593284"/>
                    <a:gd name="connsiteY9" fmla="*/ 90683 h 393501"/>
                    <a:gd name="connsiteX10" fmla="*/ 348758 w 593284"/>
                    <a:gd name="connsiteY10" fmla="*/ 91492 h 393501"/>
                    <a:gd name="connsiteX11" fmla="*/ 357378 w 593284"/>
                    <a:gd name="connsiteY11" fmla="*/ 81777 h 393501"/>
                    <a:gd name="connsiteX12" fmla="*/ 375409 w 593284"/>
                    <a:gd name="connsiteY12" fmla="*/ 34819 h 393501"/>
                    <a:gd name="connsiteX13" fmla="*/ 390297 w 593284"/>
                    <a:gd name="connsiteY13" fmla="*/ 29959 h 393501"/>
                    <a:gd name="connsiteX14" fmla="*/ 388734 w 593284"/>
                    <a:gd name="connsiteY14" fmla="*/ 25100 h 393501"/>
                    <a:gd name="connsiteX15" fmla="*/ 395783 w 593284"/>
                    <a:gd name="connsiteY15" fmla="*/ 20242 h 393501"/>
                    <a:gd name="connsiteX16" fmla="*/ 410671 w 593284"/>
                    <a:gd name="connsiteY16" fmla="*/ 11337 h 393501"/>
                    <a:gd name="connsiteX17" fmla="*/ 428701 w 593284"/>
                    <a:gd name="connsiteY17" fmla="*/ 12955 h 393501"/>
                    <a:gd name="connsiteX18" fmla="*/ 430263 w 593284"/>
                    <a:gd name="connsiteY18" fmla="*/ 7288 h 393501"/>
                    <a:gd name="connsiteX19" fmla="*/ 447513 w 593284"/>
                    <a:gd name="connsiteY19" fmla="*/ 0 h 393501"/>
                    <a:gd name="connsiteX20" fmla="*/ 458486 w 593284"/>
                    <a:gd name="connsiteY20" fmla="*/ 11337 h 393501"/>
                    <a:gd name="connsiteX21" fmla="*/ 475726 w 593284"/>
                    <a:gd name="connsiteY21" fmla="*/ 9717 h 393501"/>
                    <a:gd name="connsiteX22" fmla="*/ 491404 w 593284"/>
                    <a:gd name="connsiteY22" fmla="*/ 17004 h 393501"/>
                    <a:gd name="connsiteX23" fmla="*/ 506292 w 593284"/>
                    <a:gd name="connsiteY23" fmla="*/ 42105 h 393501"/>
                    <a:gd name="connsiteX24" fmla="*/ 504720 w 593284"/>
                    <a:gd name="connsiteY24" fmla="*/ 51011 h 393501"/>
                    <a:gd name="connsiteX25" fmla="*/ 578396 w 593284"/>
                    <a:gd name="connsiteY25" fmla="*/ 55059 h 393501"/>
                    <a:gd name="connsiteX26" fmla="*/ 584664 w 593284"/>
                    <a:gd name="connsiteY26" fmla="*/ 59917 h 393501"/>
                    <a:gd name="connsiteX27" fmla="*/ 593284 w 593284"/>
                    <a:gd name="connsiteY27" fmla="*/ 69633 h 393501"/>
                    <a:gd name="connsiteX28" fmla="*/ 593284 w 593284"/>
                    <a:gd name="connsiteY28" fmla="*/ 125497 h 393501"/>
                    <a:gd name="connsiteX29" fmla="*/ 582311 w 593284"/>
                    <a:gd name="connsiteY29" fmla="*/ 117400 h 393501"/>
                    <a:gd name="connsiteX30" fmla="*/ 571338 w 593284"/>
                    <a:gd name="connsiteY30" fmla="*/ 118210 h 393501"/>
                    <a:gd name="connsiteX31" fmla="*/ 563499 w 593284"/>
                    <a:gd name="connsiteY31" fmla="*/ 127925 h 393501"/>
                    <a:gd name="connsiteX32" fmla="*/ 536858 w 593284"/>
                    <a:gd name="connsiteY32" fmla="*/ 139270 h 393501"/>
                    <a:gd name="connsiteX33" fmla="*/ 529019 w 593284"/>
                    <a:gd name="connsiteY33" fmla="*/ 136031 h 393501"/>
                    <a:gd name="connsiteX34" fmla="*/ 519618 w 593284"/>
                    <a:gd name="connsiteY34" fmla="*/ 140079 h 393501"/>
                    <a:gd name="connsiteX35" fmla="*/ 519618 w 593284"/>
                    <a:gd name="connsiteY35" fmla="*/ 148985 h 393501"/>
                    <a:gd name="connsiteX36" fmla="*/ 502368 w 593284"/>
                    <a:gd name="connsiteY36" fmla="*/ 157082 h 393501"/>
                    <a:gd name="connsiteX37" fmla="*/ 506292 w 593284"/>
                    <a:gd name="connsiteY37" fmla="*/ 163559 h 393501"/>
                    <a:gd name="connsiteX38" fmla="*/ 521970 w 593284"/>
                    <a:gd name="connsiteY38" fmla="*/ 159510 h 393501"/>
                    <a:gd name="connsiteX39" fmla="*/ 530590 w 593284"/>
                    <a:gd name="connsiteY39" fmla="*/ 188657 h 393501"/>
                    <a:gd name="connsiteX40" fmla="*/ 496881 w 593284"/>
                    <a:gd name="connsiteY40" fmla="*/ 194324 h 393501"/>
                    <a:gd name="connsiteX41" fmla="*/ 492966 w 593284"/>
                    <a:gd name="connsiteY41" fmla="*/ 204040 h 393501"/>
                    <a:gd name="connsiteX42" fmla="*/ 500805 w 593284"/>
                    <a:gd name="connsiteY42" fmla="*/ 215375 h 393501"/>
                    <a:gd name="connsiteX43" fmla="*/ 498453 w 593284"/>
                    <a:gd name="connsiteY43" fmla="*/ 224280 h 393501"/>
                    <a:gd name="connsiteX44" fmla="*/ 500805 w 593284"/>
                    <a:gd name="connsiteY44" fmla="*/ 231567 h 393501"/>
                    <a:gd name="connsiteX45" fmla="*/ 489052 w 593284"/>
                    <a:gd name="connsiteY45" fmla="*/ 242092 h 393501"/>
                    <a:gd name="connsiteX46" fmla="*/ 443589 w 593284"/>
                    <a:gd name="connsiteY46" fmla="*/ 272867 h 393501"/>
                    <a:gd name="connsiteX47" fmla="*/ 422434 w 593284"/>
                    <a:gd name="connsiteY47" fmla="*/ 273677 h 393501"/>
                    <a:gd name="connsiteX48" fmla="*/ 416948 w 593284"/>
                    <a:gd name="connsiteY48" fmla="*/ 278535 h 393501"/>
                    <a:gd name="connsiteX49" fmla="*/ 402050 w 593284"/>
                    <a:gd name="connsiteY49" fmla="*/ 280154 h 393501"/>
                    <a:gd name="connsiteX50" fmla="*/ 397355 w 593284"/>
                    <a:gd name="connsiteY50" fmla="*/ 286631 h 393501"/>
                    <a:gd name="connsiteX51" fmla="*/ 409109 w 593284"/>
                    <a:gd name="connsiteY51" fmla="*/ 284202 h 393501"/>
                    <a:gd name="connsiteX52" fmla="*/ 415376 w 593284"/>
                    <a:gd name="connsiteY52" fmla="*/ 289060 h 393501"/>
                    <a:gd name="connsiteX53" fmla="*/ 411461 w 593284"/>
                    <a:gd name="connsiteY53" fmla="*/ 297966 h 393501"/>
                    <a:gd name="connsiteX54" fmla="*/ 415376 w 593284"/>
                    <a:gd name="connsiteY54" fmla="*/ 306062 h 393501"/>
                    <a:gd name="connsiteX55" fmla="*/ 414595 w 593284"/>
                    <a:gd name="connsiteY55" fmla="*/ 314968 h 393501"/>
                    <a:gd name="connsiteX56" fmla="*/ 407547 w 593284"/>
                    <a:gd name="connsiteY56" fmla="*/ 317397 h 393501"/>
                    <a:gd name="connsiteX57" fmla="*/ 403622 w 593284"/>
                    <a:gd name="connsiteY57" fmla="*/ 326303 h 393501"/>
                    <a:gd name="connsiteX58" fmla="*/ 380895 w 593284"/>
                    <a:gd name="connsiteY58" fmla="*/ 327922 h 393501"/>
                    <a:gd name="connsiteX59" fmla="*/ 359731 w 593284"/>
                    <a:gd name="connsiteY59" fmla="*/ 335209 h 393501"/>
                    <a:gd name="connsiteX60" fmla="*/ 354245 w 593284"/>
                    <a:gd name="connsiteY60" fmla="*/ 342495 h 393501"/>
                    <a:gd name="connsiteX61" fmla="*/ 319764 w 593284"/>
                    <a:gd name="connsiteY61" fmla="*/ 348163 h 393501"/>
                    <a:gd name="connsiteX62" fmla="*/ 289198 w 593284"/>
                    <a:gd name="connsiteY62" fmla="*/ 346543 h 393501"/>
                    <a:gd name="connsiteX63" fmla="*/ 270386 w 593284"/>
                    <a:gd name="connsiteY63" fmla="*/ 331970 h 393501"/>
                    <a:gd name="connsiteX64" fmla="*/ 260195 w 593284"/>
                    <a:gd name="connsiteY64" fmla="*/ 324683 h 393501"/>
                    <a:gd name="connsiteX65" fmla="*/ 253146 w 593284"/>
                    <a:gd name="connsiteY65" fmla="*/ 323874 h 393501"/>
                    <a:gd name="connsiteX66" fmla="*/ 246088 w 593284"/>
                    <a:gd name="connsiteY66" fmla="*/ 326303 h 393501"/>
                    <a:gd name="connsiteX67" fmla="*/ 241392 w 593284"/>
                    <a:gd name="connsiteY67" fmla="*/ 334399 h 393501"/>
                    <a:gd name="connsiteX68" fmla="*/ 219446 w 593284"/>
                    <a:gd name="connsiteY68" fmla="*/ 338447 h 393501"/>
                    <a:gd name="connsiteX69" fmla="*/ 202206 w 593284"/>
                    <a:gd name="connsiteY69" fmla="*/ 327112 h 393501"/>
                    <a:gd name="connsiteX70" fmla="*/ 198282 w 593284"/>
                    <a:gd name="connsiteY70" fmla="*/ 344114 h 393501"/>
                    <a:gd name="connsiteX71" fmla="*/ 195929 w 593284"/>
                    <a:gd name="connsiteY71" fmla="*/ 358688 h 393501"/>
                    <a:gd name="connsiteX72" fmla="*/ 184957 w 593284"/>
                    <a:gd name="connsiteY72" fmla="*/ 366784 h 393501"/>
                    <a:gd name="connsiteX73" fmla="*/ 178689 w 593284"/>
                    <a:gd name="connsiteY73" fmla="*/ 368403 h 393501"/>
                    <a:gd name="connsiteX74" fmla="*/ 167717 w 593284"/>
                    <a:gd name="connsiteY74" fmla="*/ 360307 h 393501"/>
                    <a:gd name="connsiteX75" fmla="*/ 150476 w 593284"/>
                    <a:gd name="connsiteY75" fmla="*/ 360307 h 393501"/>
                    <a:gd name="connsiteX76" fmla="*/ 118339 w 593284"/>
                    <a:gd name="connsiteY76" fmla="*/ 365974 h 393501"/>
                    <a:gd name="connsiteX77" fmla="*/ 105023 w 593284"/>
                    <a:gd name="connsiteY77" fmla="*/ 376499 h 393501"/>
                    <a:gd name="connsiteX78" fmla="*/ 94831 w 593284"/>
                    <a:gd name="connsiteY78" fmla="*/ 391073 h 393501"/>
                    <a:gd name="connsiteX79" fmla="*/ 78372 w 593284"/>
                    <a:gd name="connsiteY79" fmla="*/ 393502 h 393501"/>
                    <a:gd name="connsiteX80" fmla="*/ 61132 w 593284"/>
                    <a:gd name="connsiteY80" fmla="*/ 378928 h 393501"/>
                    <a:gd name="connsiteX81" fmla="*/ 42320 w 593284"/>
                    <a:gd name="connsiteY81" fmla="*/ 379738 h 393501"/>
                    <a:gd name="connsiteX82" fmla="*/ 47806 w 593284"/>
                    <a:gd name="connsiteY82" fmla="*/ 371642 h 393501"/>
                    <a:gd name="connsiteX83" fmla="*/ 45454 w 593284"/>
                    <a:gd name="connsiteY83" fmla="*/ 366784 h 393501"/>
                    <a:gd name="connsiteX84" fmla="*/ 57208 w 593284"/>
                    <a:gd name="connsiteY84" fmla="*/ 351401 h 393501"/>
                    <a:gd name="connsiteX85" fmla="*/ 87773 w 593284"/>
                    <a:gd name="connsiteY85" fmla="*/ 328732 h 393501"/>
                    <a:gd name="connsiteX86" fmla="*/ 76019 w 593284"/>
                    <a:gd name="connsiteY86" fmla="*/ 322255 h 393501"/>
                    <a:gd name="connsiteX87" fmla="*/ 90907 w 593284"/>
                    <a:gd name="connsiteY87" fmla="*/ 297966 h 393501"/>
                    <a:gd name="connsiteX88" fmla="*/ 70533 w 593284"/>
                    <a:gd name="connsiteY88" fmla="*/ 290679 h 393501"/>
                    <a:gd name="connsiteX89" fmla="*/ 70533 w 593284"/>
                    <a:gd name="connsiteY89" fmla="*/ 286631 h 393501"/>
                    <a:gd name="connsiteX90" fmla="*/ 68971 w 593284"/>
                    <a:gd name="connsiteY90" fmla="*/ 270439 h 393501"/>
                    <a:gd name="connsiteX91" fmla="*/ 58779 w 593284"/>
                    <a:gd name="connsiteY91" fmla="*/ 263152 h 393501"/>
                    <a:gd name="connsiteX92" fmla="*/ 54855 w 593284"/>
                    <a:gd name="connsiteY92" fmla="*/ 254237 h 393501"/>
                    <a:gd name="connsiteX93" fmla="*/ 46234 w 593284"/>
                    <a:gd name="connsiteY93" fmla="*/ 255046 h 393501"/>
                    <a:gd name="connsiteX94" fmla="*/ 49369 w 593284"/>
                    <a:gd name="connsiteY94" fmla="*/ 234806 h 393501"/>
                    <a:gd name="connsiteX95" fmla="*/ 42320 w 593284"/>
                    <a:gd name="connsiteY95" fmla="*/ 233186 h 393501"/>
                    <a:gd name="connsiteX96" fmla="*/ 20374 w 593284"/>
                    <a:gd name="connsiteY96" fmla="*/ 246950 h 393501"/>
                    <a:gd name="connsiteX97" fmla="*/ 10973 w 593284"/>
                    <a:gd name="connsiteY97" fmla="*/ 259904 h 393501"/>
                    <a:gd name="connsiteX98" fmla="*/ 5487 w 593284"/>
                    <a:gd name="connsiteY98" fmla="*/ 262342 h 393501"/>
                    <a:gd name="connsiteX99" fmla="*/ 3915 w 593284"/>
                    <a:gd name="connsiteY99" fmla="*/ 260714 h 393501"/>
                    <a:gd name="connsiteX100" fmla="*/ 0 w 593284"/>
                    <a:gd name="connsiteY100" fmla="*/ 249379 h 393501"/>
                    <a:gd name="connsiteX101" fmla="*/ 14888 w 593284"/>
                    <a:gd name="connsiteY101" fmla="*/ 234806 h 393501"/>
                    <a:gd name="connsiteX102" fmla="*/ 22727 w 593284"/>
                    <a:gd name="connsiteY102" fmla="*/ 216184 h 393501"/>
                    <a:gd name="connsiteX103" fmla="*/ 18802 w 593284"/>
                    <a:gd name="connsiteY103" fmla="*/ 208898 h 393501"/>
                    <a:gd name="connsiteX104" fmla="*/ 10973 w 593284"/>
                    <a:gd name="connsiteY104" fmla="*/ 199992 h 393501"/>
                    <a:gd name="connsiteX105" fmla="*/ 20374 w 593284"/>
                    <a:gd name="connsiteY105" fmla="*/ 200801 h 393501"/>
                    <a:gd name="connsiteX106" fmla="*/ 30566 w 593284"/>
                    <a:gd name="connsiteY106" fmla="*/ 188657 h 393501"/>
                    <a:gd name="connsiteX107" fmla="*/ 45454 w 593284"/>
                    <a:gd name="connsiteY107" fmla="*/ 174893 h 393501"/>
                    <a:gd name="connsiteX108" fmla="*/ 58779 w 593284"/>
                    <a:gd name="connsiteY108" fmla="*/ 168416 h 393501"/>
                    <a:gd name="connsiteX109" fmla="*/ 50940 w 593284"/>
                    <a:gd name="connsiteY109" fmla="*/ 157082 h 393501"/>
                    <a:gd name="connsiteX110" fmla="*/ 55645 w 593284"/>
                    <a:gd name="connsiteY110" fmla="*/ 158701 h 393501"/>
                    <a:gd name="connsiteX111" fmla="*/ 70533 w 593284"/>
                    <a:gd name="connsiteY111" fmla="*/ 150605 h 393501"/>
                    <a:gd name="connsiteX112" fmla="*/ 74457 w 593284"/>
                    <a:gd name="connsiteY112" fmla="*/ 136841 h 393501"/>
                    <a:gd name="connsiteX113" fmla="*/ 97184 w 593284"/>
                    <a:gd name="connsiteY113" fmla="*/ 118210 h 393501"/>
                    <a:gd name="connsiteX114" fmla="*/ 98746 w 593284"/>
                    <a:gd name="connsiteY114" fmla="*/ 117400 h 393501"/>
                    <a:gd name="connsiteX115" fmla="*/ 117558 w 593284"/>
                    <a:gd name="connsiteY115" fmla="*/ 100398 h 393501"/>
                    <a:gd name="connsiteX116" fmla="*/ 127750 w 593284"/>
                    <a:gd name="connsiteY116" fmla="*/ 82586 h 393501"/>
                    <a:gd name="connsiteX117" fmla="*/ 131664 w 593284"/>
                    <a:gd name="connsiteY117" fmla="*/ 66394 h 393501"/>
                    <a:gd name="connsiteX118" fmla="*/ 110510 w 593284"/>
                    <a:gd name="connsiteY118" fmla="*/ 31577 h 393501"/>
                    <a:gd name="connsiteX119" fmla="*/ 110510 w 593284"/>
                    <a:gd name="connsiteY119" fmla="*/ 17814 h 393501"/>
                    <a:gd name="connsiteX120" fmla="*/ 117558 w 593284"/>
                    <a:gd name="connsiteY120" fmla="*/ 4859 h 393501"/>
                    <a:gd name="connsiteX121" fmla="*/ 131664 w 593284"/>
                    <a:gd name="connsiteY121" fmla="*/ 5667 h 393501"/>
                    <a:gd name="connsiteX122" fmla="*/ 130883 w 593284"/>
                    <a:gd name="connsiteY122" fmla="*/ 19432 h 393501"/>
                    <a:gd name="connsiteX123" fmla="*/ 141075 w 593284"/>
                    <a:gd name="connsiteY123" fmla="*/ 32387 h 393501"/>
                    <a:gd name="connsiteX124" fmla="*/ 155963 w 593284"/>
                    <a:gd name="connsiteY124" fmla="*/ 41296 h 393501"/>
                    <a:gd name="connsiteX125" fmla="*/ 171641 w 593284"/>
                    <a:gd name="connsiteY125" fmla="*/ 42105 h 393501"/>
                    <a:gd name="connsiteX126" fmla="*/ 175556 w 593284"/>
                    <a:gd name="connsiteY126" fmla="*/ 55869 h 393501"/>
                    <a:gd name="connsiteX127" fmla="*/ 184175 w 593284"/>
                    <a:gd name="connsiteY127" fmla="*/ 56679 h 393501"/>
                    <a:gd name="connsiteX128" fmla="*/ 182613 w 593284"/>
                    <a:gd name="connsiteY128" fmla="*/ 69633 h 393501"/>
                    <a:gd name="connsiteX129" fmla="*/ 188881 w 593284"/>
                    <a:gd name="connsiteY129" fmla="*/ 78538 h 393501"/>
                    <a:gd name="connsiteX130" fmla="*/ 188100 w 593284"/>
                    <a:gd name="connsiteY130" fmla="*/ 92302 h 39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593284" h="393501">
                      <a:moveTo>
                        <a:pt x="188090" y="92302"/>
                      </a:moveTo>
                      <a:lnTo>
                        <a:pt x="194358" y="97969"/>
                      </a:lnTo>
                      <a:lnTo>
                        <a:pt x="205330" y="96350"/>
                      </a:lnTo>
                      <a:lnTo>
                        <a:pt x="207683" y="112543"/>
                      </a:lnTo>
                      <a:lnTo>
                        <a:pt x="219437" y="123877"/>
                      </a:lnTo>
                      <a:lnTo>
                        <a:pt x="237468" y="117400"/>
                      </a:lnTo>
                      <a:lnTo>
                        <a:pt x="243736" y="119829"/>
                      </a:lnTo>
                      <a:lnTo>
                        <a:pt x="270386" y="112543"/>
                      </a:lnTo>
                      <a:lnTo>
                        <a:pt x="304086" y="93921"/>
                      </a:lnTo>
                      <a:lnTo>
                        <a:pt x="348758" y="90683"/>
                      </a:lnTo>
                      <a:lnTo>
                        <a:pt x="348758" y="91492"/>
                      </a:lnTo>
                      <a:lnTo>
                        <a:pt x="357378" y="81777"/>
                      </a:lnTo>
                      <a:lnTo>
                        <a:pt x="375409" y="34819"/>
                      </a:lnTo>
                      <a:lnTo>
                        <a:pt x="390297" y="29959"/>
                      </a:lnTo>
                      <a:lnTo>
                        <a:pt x="388734" y="25100"/>
                      </a:lnTo>
                      <a:lnTo>
                        <a:pt x="395783" y="20242"/>
                      </a:lnTo>
                      <a:lnTo>
                        <a:pt x="410671" y="11337"/>
                      </a:lnTo>
                      <a:lnTo>
                        <a:pt x="428701" y="12955"/>
                      </a:lnTo>
                      <a:lnTo>
                        <a:pt x="430263" y="7288"/>
                      </a:lnTo>
                      <a:lnTo>
                        <a:pt x="447513" y="0"/>
                      </a:lnTo>
                      <a:lnTo>
                        <a:pt x="458486" y="11337"/>
                      </a:lnTo>
                      <a:lnTo>
                        <a:pt x="475726" y="9717"/>
                      </a:lnTo>
                      <a:lnTo>
                        <a:pt x="491404" y="17004"/>
                      </a:lnTo>
                      <a:lnTo>
                        <a:pt x="506292" y="42105"/>
                      </a:lnTo>
                      <a:lnTo>
                        <a:pt x="504720" y="51011"/>
                      </a:lnTo>
                      <a:lnTo>
                        <a:pt x="578396" y="55059"/>
                      </a:lnTo>
                      <a:lnTo>
                        <a:pt x="584664" y="59917"/>
                      </a:lnTo>
                      <a:lnTo>
                        <a:pt x="593284" y="69633"/>
                      </a:lnTo>
                      <a:lnTo>
                        <a:pt x="593284" y="125497"/>
                      </a:lnTo>
                      <a:lnTo>
                        <a:pt x="582311" y="117400"/>
                      </a:lnTo>
                      <a:lnTo>
                        <a:pt x="571338" y="118210"/>
                      </a:lnTo>
                      <a:lnTo>
                        <a:pt x="563499" y="127925"/>
                      </a:lnTo>
                      <a:lnTo>
                        <a:pt x="536858" y="139270"/>
                      </a:lnTo>
                      <a:lnTo>
                        <a:pt x="529019" y="136031"/>
                      </a:lnTo>
                      <a:lnTo>
                        <a:pt x="519618" y="140079"/>
                      </a:lnTo>
                      <a:lnTo>
                        <a:pt x="519618" y="148985"/>
                      </a:lnTo>
                      <a:lnTo>
                        <a:pt x="502368" y="157082"/>
                      </a:lnTo>
                      <a:lnTo>
                        <a:pt x="506292" y="163559"/>
                      </a:lnTo>
                      <a:lnTo>
                        <a:pt x="521970" y="159510"/>
                      </a:lnTo>
                      <a:lnTo>
                        <a:pt x="530590" y="188657"/>
                      </a:lnTo>
                      <a:lnTo>
                        <a:pt x="496881" y="194324"/>
                      </a:lnTo>
                      <a:lnTo>
                        <a:pt x="492966" y="204040"/>
                      </a:lnTo>
                      <a:lnTo>
                        <a:pt x="500805" y="215375"/>
                      </a:lnTo>
                      <a:lnTo>
                        <a:pt x="498453" y="224280"/>
                      </a:lnTo>
                      <a:lnTo>
                        <a:pt x="500805" y="231567"/>
                      </a:lnTo>
                      <a:lnTo>
                        <a:pt x="489052" y="242092"/>
                      </a:lnTo>
                      <a:lnTo>
                        <a:pt x="443589" y="272867"/>
                      </a:lnTo>
                      <a:lnTo>
                        <a:pt x="422434" y="273677"/>
                      </a:lnTo>
                      <a:lnTo>
                        <a:pt x="416948" y="278535"/>
                      </a:lnTo>
                      <a:lnTo>
                        <a:pt x="402050" y="280154"/>
                      </a:lnTo>
                      <a:lnTo>
                        <a:pt x="397355" y="286631"/>
                      </a:lnTo>
                      <a:lnTo>
                        <a:pt x="409109" y="284202"/>
                      </a:lnTo>
                      <a:lnTo>
                        <a:pt x="415376" y="289060"/>
                      </a:lnTo>
                      <a:lnTo>
                        <a:pt x="411461" y="297966"/>
                      </a:lnTo>
                      <a:lnTo>
                        <a:pt x="415376" y="306062"/>
                      </a:lnTo>
                      <a:lnTo>
                        <a:pt x="414595" y="314968"/>
                      </a:lnTo>
                      <a:lnTo>
                        <a:pt x="407547" y="317397"/>
                      </a:lnTo>
                      <a:lnTo>
                        <a:pt x="403622" y="326303"/>
                      </a:lnTo>
                      <a:lnTo>
                        <a:pt x="380895" y="327922"/>
                      </a:lnTo>
                      <a:lnTo>
                        <a:pt x="359731" y="335209"/>
                      </a:lnTo>
                      <a:lnTo>
                        <a:pt x="354245" y="342495"/>
                      </a:lnTo>
                      <a:lnTo>
                        <a:pt x="319764" y="348163"/>
                      </a:lnTo>
                      <a:lnTo>
                        <a:pt x="289198" y="346543"/>
                      </a:lnTo>
                      <a:lnTo>
                        <a:pt x="270386" y="331970"/>
                      </a:lnTo>
                      <a:lnTo>
                        <a:pt x="260195" y="324683"/>
                      </a:lnTo>
                      <a:lnTo>
                        <a:pt x="253146" y="323874"/>
                      </a:lnTo>
                      <a:lnTo>
                        <a:pt x="246088" y="326303"/>
                      </a:lnTo>
                      <a:lnTo>
                        <a:pt x="241392" y="334399"/>
                      </a:lnTo>
                      <a:lnTo>
                        <a:pt x="219446" y="338447"/>
                      </a:lnTo>
                      <a:lnTo>
                        <a:pt x="202206" y="327112"/>
                      </a:lnTo>
                      <a:lnTo>
                        <a:pt x="198282" y="344114"/>
                      </a:lnTo>
                      <a:lnTo>
                        <a:pt x="195929" y="358688"/>
                      </a:lnTo>
                      <a:lnTo>
                        <a:pt x="184957" y="366784"/>
                      </a:lnTo>
                      <a:lnTo>
                        <a:pt x="178689" y="368403"/>
                      </a:lnTo>
                      <a:lnTo>
                        <a:pt x="167717" y="360307"/>
                      </a:lnTo>
                      <a:lnTo>
                        <a:pt x="150476" y="360307"/>
                      </a:lnTo>
                      <a:lnTo>
                        <a:pt x="118339" y="365974"/>
                      </a:lnTo>
                      <a:lnTo>
                        <a:pt x="105023" y="376499"/>
                      </a:lnTo>
                      <a:lnTo>
                        <a:pt x="94831" y="391073"/>
                      </a:lnTo>
                      <a:lnTo>
                        <a:pt x="78372" y="393502"/>
                      </a:lnTo>
                      <a:lnTo>
                        <a:pt x="61132" y="378928"/>
                      </a:lnTo>
                      <a:lnTo>
                        <a:pt x="42320" y="379738"/>
                      </a:lnTo>
                      <a:lnTo>
                        <a:pt x="47806" y="371642"/>
                      </a:lnTo>
                      <a:lnTo>
                        <a:pt x="45454" y="366784"/>
                      </a:lnTo>
                      <a:lnTo>
                        <a:pt x="57208" y="351401"/>
                      </a:lnTo>
                      <a:lnTo>
                        <a:pt x="87773" y="328732"/>
                      </a:lnTo>
                      <a:lnTo>
                        <a:pt x="76019" y="322255"/>
                      </a:lnTo>
                      <a:lnTo>
                        <a:pt x="90907" y="297966"/>
                      </a:lnTo>
                      <a:lnTo>
                        <a:pt x="70533" y="290679"/>
                      </a:lnTo>
                      <a:lnTo>
                        <a:pt x="70533" y="286631"/>
                      </a:lnTo>
                      <a:lnTo>
                        <a:pt x="68971" y="270439"/>
                      </a:lnTo>
                      <a:lnTo>
                        <a:pt x="58779" y="263152"/>
                      </a:lnTo>
                      <a:lnTo>
                        <a:pt x="54855" y="254237"/>
                      </a:lnTo>
                      <a:lnTo>
                        <a:pt x="46234" y="255046"/>
                      </a:lnTo>
                      <a:lnTo>
                        <a:pt x="49369" y="234806"/>
                      </a:lnTo>
                      <a:lnTo>
                        <a:pt x="42320" y="233186"/>
                      </a:lnTo>
                      <a:lnTo>
                        <a:pt x="20374" y="246950"/>
                      </a:lnTo>
                      <a:lnTo>
                        <a:pt x="10973" y="259904"/>
                      </a:lnTo>
                      <a:lnTo>
                        <a:pt x="5487" y="262342"/>
                      </a:lnTo>
                      <a:lnTo>
                        <a:pt x="3915" y="260714"/>
                      </a:lnTo>
                      <a:lnTo>
                        <a:pt x="0" y="249379"/>
                      </a:lnTo>
                      <a:lnTo>
                        <a:pt x="14888" y="234806"/>
                      </a:lnTo>
                      <a:lnTo>
                        <a:pt x="22727" y="216184"/>
                      </a:lnTo>
                      <a:lnTo>
                        <a:pt x="18802" y="208898"/>
                      </a:lnTo>
                      <a:lnTo>
                        <a:pt x="10973" y="199992"/>
                      </a:lnTo>
                      <a:lnTo>
                        <a:pt x="20374" y="200801"/>
                      </a:lnTo>
                      <a:lnTo>
                        <a:pt x="30566" y="188657"/>
                      </a:lnTo>
                      <a:lnTo>
                        <a:pt x="45454" y="174893"/>
                      </a:lnTo>
                      <a:lnTo>
                        <a:pt x="58779" y="168416"/>
                      </a:lnTo>
                      <a:lnTo>
                        <a:pt x="50940" y="157082"/>
                      </a:lnTo>
                      <a:lnTo>
                        <a:pt x="55645" y="158701"/>
                      </a:lnTo>
                      <a:lnTo>
                        <a:pt x="70533" y="150605"/>
                      </a:lnTo>
                      <a:lnTo>
                        <a:pt x="74457" y="136841"/>
                      </a:lnTo>
                      <a:lnTo>
                        <a:pt x="97184" y="118210"/>
                      </a:lnTo>
                      <a:lnTo>
                        <a:pt x="98746" y="117400"/>
                      </a:lnTo>
                      <a:lnTo>
                        <a:pt x="117558" y="100398"/>
                      </a:lnTo>
                      <a:lnTo>
                        <a:pt x="127750" y="82586"/>
                      </a:lnTo>
                      <a:lnTo>
                        <a:pt x="131664" y="66394"/>
                      </a:lnTo>
                      <a:lnTo>
                        <a:pt x="110510" y="31577"/>
                      </a:lnTo>
                      <a:lnTo>
                        <a:pt x="110510" y="17814"/>
                      </a:lnTo>
                      <a:lnTo>
                        <a:pt x="117558" y="4859"/>
                      </a:lnTo>
                      <a:lnTo>
                        <a:pt x="131664" y="5667"/>
                      </a:lnTo>
                      <a:lnTo>
                        <a:pt x="130883" y="19432"/>
                      </a:lnTo>
                      <a:lnTo>
                        <a:pt x="141075" y="32387"/>
                      </a:lnTo>
                      <a:lnTo>
                        <a:pt x="155963" y="41296"/>
                      </a:lnTo>
                      <a:lnTo>
                        <a:pt x="171641" y="42105"/>
                      </a:lnTo>
                      <a:lnTo>
                        <a:pt x="175556" y="55869"/>
                      </a:lnTo>
                      <a:lnTo>
                        <a:pt x="184175" y="56679"/>
                      </a:lnTo>
                      <a:lnTo>
                        <a:pt x="182613" y="69633"/>
                      </a:lnTo>
                      <a:lnTo>
                        <a:pt x="188881" y="78538"/>
                      </a:lnTo>
                      <a:lnTo>
                        <a:pt x="188100" y="9230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2" name="Forma Livre: Forma 1491">
                  <a:extLst>
                    <a:ext uri="{FF2B5EF4-FFF2-40B4-BE49-F238E27FC236}">
                      <a16:creationId xmlns:a16="http://schemas.microsoft.com/office/drawing/2014/main" id="{2DFFA51E-5DBC-92C9-6353-DF2652493798}"/>
                    </a:ext>
                  </a:extLst>
                </p:cNvPr>
                <p:cNvSpPr/>
                <p:nvPr/>
              </p:nvSpPr>
              <p:spPr>
                <a:xfrm>
                  <a:off x="6732251" y="2402003"/>
                  <a:ext cx="264908" cy="233184"/>
                </a:xfrm>
                <a:custGeom>
                  <a:avLst/>
                  <a:gdLst>
                    <a:gd name="connsiteX0" fmla="*/ 199863 w 264908"/>
                    <a:gd name="connsiteY0" fmla="*/ 0 h 233184"/>
                    <a:gd name="connsiteX1" fmla="*/ 232772 w 264908"/>
                    <a:gd name="connsiteY1" fmla="*/ 33197 h 233184"/>
                    <a:gd name="connsiteX2" fmla="*/ 238258 w 264908"/>
                    <a:gd name="connsiteY2" fmla="*/ 51010 h 233184"/>
                    <a:gd name="connsiteX3" fmla="*/ 230428 w 264908"/>
                    <a:gd name="connsiteY3" fmla="*/ 76919 h 233184"/>
                    <a:gd name="connsiteX4" fmla="*/ 235915 w 264908"/>
                    <a:gd name="connsiteY4" fmla="*/ 85827 h 233184"/>
                    <a:gd name="connsiteX5" fmla="*/ 240611 w 264908"/>
                    <a:gd name="connsiteY5" fmla="*/ 86637 h 233184"/>
                    <a:gd name="connsiteX6" fmla="*/ 264909 w 264908"/>
                    <a:gd name="connsiteY6" fmla="*/ 129549 h 233184"/>
                    <a:gd name="connsiteX7" fmla="*/ 257860 w 264908"/>
                    <a:gd name="connsiteY7" fmla="*/ 134407 h 233184"/>
                    <a:gd name="connsiteX8" fmla="*/ 259423 w 264908"/>
                    <a:gd name="connsiteY8" fmla="*/ 139266 h 233184"/>
                    <a:gd name="connsiteX9" fmla="*/ 244535 w 264908"/>
                    <a:gd name="connsiteY9" fmla="*/ 144126 h 233184"/>
                    <a:gd name="connsiteX10" fmla="*/ 226504 w 264908"/>
                    <a:gd name="connsiteY10" fmla="*/ 191084 h 233184"/>
                    <a:gd name="connsiteX11" fmla="*/ 217884 w 264908"/>
                    <a:gd name="connsiteY11" fmla="*/ 200799 h 233184"/>
                    <a:gd name="connsiteX12" fmla="*/ 217884 w 264908"/>
                    <a:gd name="connsiteY12" fmla="*/ 199990 h 233184"/>
                    <a:gd name="connsiteX13" fmla="*/ 173212 w 264908"/>
                    <a:gd name="connsiteY13" fmla="*/ 203228 h 233184"/>
                    <a:gd name="connsiteX14" fmla="*/ 139512 w 264908"/>
                    <a:gd name="connsiteY14" fmla="*/ 221850 h 233184"/>
                    <a:gd name="connsiteX15" fmla="*/ 112862 w 264908"/>
                    <a:gd name="connsiteY15" fmla="*/ 229136 h 233184"/>
                    <a:gd name="connsiteX16" fmla="*/ 106594 w 264908"/>
                    <a:gd name="connsiteY16" fmla="*/ 226707 h 233184"/>
                    <a:gd name="connsiteX17" fmla="*/ 88563 w 264908"/>
                    <a:gd name="connsiteY17" fmla="*/ 233184 h 233184"/>
                    <a:gd name="connsiteX18" fmla="*/ 76809 w 264908"/>
                    <a:gd name="connsiteY18" fmla="*/ 221850 h 233184"/>
                    <a:gd name="connsiteX19" fmla="*/ 74457 w 264908"/>
                    <a:gd name="connsiteY19" fmla="*/ 205657 h 233184"/>
                    <a:gd name="connsiteX20" fmla="*/ 63484 w 264908"/>
                    <a:gd name="connsiteY20" fmla="*/ 207276 h 233184"/>
                    <a:gd name="connsiteX21" fmla="*/ 57216 w 264908"/>
                    <a:gd name="connsiteY21" fmla="*/ 201609 h 233184"/>
                    <a:gd name="connsiteX22" fmla="*/ 57998 w 264908"/>
                    <a:gd name="connsiteY22" fmla="*/ 187845 h 233184"/>
                    <a:gd name="connsiteX23" fmla="*/ 51730 w 264908"/>
                    <a:gd name="connsiteY23" fmla="*/ 178940 h 233184"/>
                    <a:gd name="connsiteX24" fmla="*/ 53292 w 264908"/>
                    <a:gd name="connsiteY24" fmla="*/ 165986 h 233184"/>
                    <a:gd name="connsiteX25" fmla="*/ 44672 w 264908"/>
                    <a:gd name="connsiteY25" fmla="*/ 165176 h 233184"/>
                    <a:gd name="connsiteX26" fmla="*/ 40757 w 264908"/>
                    <a:gd name="connsiteY26" fmla="*/ 151412 h 233184"/>
                    <a:gd name="connsiteX27" fmla="*/ 25079 w 264908"/>
                    <a:gd name="connsiteY27" fmla="*/ 150603 h 233184"/>
                    <a:gd name="connsiteX28" fmla="*/ 10191 w 264908"/>
                    <a:gd name="connsiteY28" fmla="*/ 141694 h 233184"/>
                    <a:gd name="connsiteX29" fmla="*/ 0 w 264908"/>
                    <a:gd name="connsiteY29" fmla="*/ 128739 h 233184"/>
                    <a:gd name="connsiteX30" fmla="*/ 781 w 264908"/>
                    <a:gd name="connsiteY30" fmla="*/ 114974 h 233184"/>
                    <a:gd name="connsiteX31" fmla="*/ 4705 w 264908"/>
                    <a:gd name="connsiteY31" fmla="*/ 106879 h 233184"/>
                    <a:gd name="connsiteX32" fmla="*/ 28994 w 264908"/>
                    <a:gd name="connsiteY32" fmla="*/ 99591 h 233184"/>
                    <a:gd name="connsiteX33" fmla="*/ 27431 w 264908"/>
                    <a:gd name="connsiteY33" fmla="*/ 93924 h 233184"/>
                    <a:gd name="connsiteX34" fmla="*/ 35271 w 264908"/>
                    <a:gd name="connsiteY34" fmla="*/ 91494 h 233184"/>
                    <a:gd name="connsiteX35" fmla="*/ 35271 w 264908"/>
                    <a:gd name="connsiteY35" fmla="*/ 75301 h 233184"/>
                    <a:gd name="connsiteX36" fmla="*/ 61913 w 264908"/>
                    <a:gd name="connsiteY36" fmla="*/ 59916 h 233184"/>
                    <a:gd name="connsiteX37" fmla="*/ 70532 w 264908"/>
                    <a:gd name="connsiteY37" fmla="*/ 63964 h 233184"/>
                    <a:gd name="connsiteX38" fmla="*/ 80724 w 264908"/>
                    <a:gd name="connsiteY38" fmla="*/ 63155 h 233184"/>
                    <a:gd name="connsiteX39" fmla="*/ 83858 w 264908"/>
                    <a:gd name="connsiteY39" fmla="*/ 58297 h 233184"/>
                    <a:gd name="connsiteX40" fmla="*/ 106585 w 264908"/>
                    <a:gd name="connsiteY40" fmla="*/ 56679 h 233184"/>
                    <a:gd name="connsiteX41" fmla="*/ 119910 w 264908"/>
                    <a:gd name="connsiteY41" fmla="*/ 51820 h 233184"/>
                    <a:gd name="connsiteX42" fmla="*/ 137941 w 264908"/>
                    <a:gd name="connsiteY42" fmla="*/ 32387 h 233184"/>
                    <a:gd name="connsiteX43" fmla="*/ 141075 w 264908"/>
                    <a:gd name="connsiteY43" fmla="*/ 22671 h 233184"/>
                    <a:gd name="connsiteX44" fmla="*/ 147342 w 264908"/>
                    <a:gd name="connsiteY44" fmla="*/ 21861 h 233184"/>
                    <a:gd name="connsiteX45" fmla="*/ 151266 w 264908"/>
                    <a:gd name="connsiteY45" fmla="*/ 12955 h 233184"/>
                    <a:gd name="connsiteX46" fmla="*/ 163801 w 264908"/>
                    <a:gd name="connsiteY46" fmla="*/ 13765 h 233184"/>
                    <a:gd name="connsiteX47" fmla="*/ 167716 w 264908"/>
                    <a:gd name="connsiteY47" fmla="*/ 8906 h 233184"/>
                    <a:gd name="connsiteX48" fmla="*/ 183394 w 264908"/>
                    <a:gd name="connsiteY48" fmla="*/ 810 h 233184"/>
                    <a:gd name="connsiteX49" fmla="*/ 192795 w 264908"/>
                    <a:gd name="connsiteY49" fmla="*/ 0 h 233184"/>
                    <a:gd name="connsiteX50" fmla="*/ 199854 w 264908"/>
                    <a:gd name="connsiteY50" fmla="*/ 0 h 23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64908" h="233184">
                      <a:moveTo>
                        <a:pt x="199863" y="0"/>
                      </a:moveTo>
                      <a:lnTo>
                        <a:pt x="232772" y="33197"/>
                      </a:lnTo>
                      <a:lnTo>
                        <a:pt x="238258" y="51010"/>
                      </a:lnTo>
                      <a:lnTo>
                        <a:pt x="230428" y="76919"/>
                      </a:lnTo>
                      <a:lnTo>
                        <a:pt x="235915" y="85827"/>
                      </a:lnTo>
                      <a:lnTo>
                        <a:pt x="240611" y="86637"/>
                      </a:lnTo>
                      <a:lnTo>
                        <a:pt x="264909" y="129549"/>
                      </a:lnTo>
                      <a:lnTo>
                        <a:pt x="257860" y="134407"/>
                      </a:lnTo>
                      <a:lnTo>
                        <a:pt x="259423" y="139266"/>
                      </a:lnTo>
                      <a:lnTo>
                        <a:pt x="244535" y="144126"/>
                      </a:lnTo>
                      <a:lnTo>
                        <a:pt x="226504" y="191084"/>
                      </a:lnTo>
                      <a:lnTo>
                        <a:pt x="217884" y="200799"/>
                      </a:lnTo>
                      <a:lnTo>
                        <a:pt x="217884" y="199990"/>
                      </a:lnTo>
                      <a:lnTo>
                        <a:pt x="173212" y="203228"/>
                      </a:lnTo>
                      <a:lnTo>
                        <a:pt x="139512" y="221850"/>
                      </a:lnTo>
                      <a:lnTo>
                        <a:pt x="112862" y="229136"/>
                      </a:lnTo>
                      <a:lnTo>
                        <a:pt x="106594" y="226707"/>
                      </a:lnTo>
                      <a:lnTo>
                        <a:pt x="88563" y="233184"/>
                      </a:lnTo>
                      <a:lnTo>
                        <a:pt x="76809" y="221850"/>
                      </a:lnTo>
                      <a:lnTo>
                        <a:pt x="74457" y="205657"/>
                      </a:lnTo>
                      <a:lnTo>
                        <a:pt x="63484" y="207276"/>
                      </a:lnTo>
                      <a:lnTo>
                        <a:pt x="57216" y="201609"/>
                      </a:lnTo>
                      <a:lnTo>
                        <a:pt x="57998" y="187845"/>
                      </a:lnTo>
                      <a:lnTo>
                        <a:pt x="51730" y="178940"/>
                      </a:lnTo>
                      <a:lnTo>
                        <a:pt x="53292" y="165986"/>
                      </a:lnTo>
                      <a:lnTo>
                        <a:pt x="44672" y="165176"/>
                      </a:lnTo>
                      <a:lnTo>
                        <a:pt x="40757" y="151412"/>
                      </a:lnTo>
                      <a:lnTo>
                        <a:pt x="25079" y="150603"/>
                      </a:lnTo>
                      <a:lnTo>
                        <a:pt x="10191" y="141694"/>
                      </a:lnTo>
                      <a:lnTo>
                        <a:pt x="0" y="128739"/>
                      </a:lnTo>
                      <a:lnTo>
                        <a:pt x="781" y="114974"/>
                      </a:lnTo>
                      <a:lnTo>
                        <a:pt x="4705" y="106879"/>
                      </a:lnTo>
                      <a:lnTo>
                        <a:pt x="28994" y="99591"/>
                      </a:lnTo>
                      <a:lnTo>
                        <a:pt x="27431" y="93924"/>
                      </a:lnTo>
                      <a:lnTo>
                        <a:pt x="35271" y="91494"/>
                      </a:lnTo>
                      <a:lnTo>
                        <a:pt x="35271" y="75301"/>
                      </a:lnTo>
                      <a:lnTo>
                        <a:pt x="61913" y="59916"/>
                      </a:lnTo>
                      <a:lnTo>
                        <a:pt x="70532" y="63964"/>
                      </a:lnTo>
                      <a:lnTo>
                        <a:pt x="80724" y="63155"/>
                      </a:lnTo>
                      <a:lnTo>
                        <a:pt x="83858" y="58297"/>
                      </a:lnTo>
                      <a:lnTo>
                        <a:pt x="106585" y="56679"/>
                      </a:lnTo>
                      <a:lnTo>
                        <a:pt x="119910" y="51820"/>
                      </a:lnTo>
                      <a:lnTo>
                        <a:pt x="137941" y="32387"/>
                      </a:lnTo>
                      <a:lnTo>
                        <a:pt x="141075" y="22671"/>
                      </a:lnTo>
                      <a:lnTo>
                        <a:pt x="147342" y="21861"/>
                      </a:lnTo>
                      <a:lnTo>
                        <a:pt x="151266" y="12955"/>
                      </a:lnTo>
                      <a:lnTo>
                        <a:pt x="163801" y="13765"/>
                      </a:lnTo>
                      <a:lnTo>
                        <a:pt x="167716" y="8906"/>
                      </a:lnTo>
                      <a:lnTo>
                        <a:pt x="183394" y="810"/>
                      </a:lnTo>
                      <a:lnTo>
                        <a:pt x="192795" y="0"/>
                      </a:lnTo>
                      <a:lnTo>
                        <a:pt x="19985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3" name="Forma Livre: Forma 1492">
                  <a:extLst>
                    <a:ext uri="{FF2B5EF4-FFF2-40B4-BE49-F238E27FC236}">
                      <a16:creationId xmlns:a16="http://schemas.microsoft.com/office/drawing/2014/main" id="{0EB356F3-4F86-ED32-F405-BDC82F3C7340}"/>
                    </a:ext>
                  </a:extLst>
                </p:cNvPr>
                <p:cNvSpPr/>
                <p:nvPr/>
              </p:nvSpPr>
              <p:spPr>
                <a:xfrm>
                  <a:off x="7052015" y="1917814"/>
                  <a:ext cx="396573" cy="306869"/>
                </a:xfrm>
                <a:custGeom>
                  <a:avLst/>
                  <a:gdLst>
                    <a:gd name="connsiteX0" fmla="*/ 155972 w 396573"/>
                    <a:gd name="connsiteY0" fmla="*/ 86636 h 306869"/>
                    <a:gd name="connsiteX1" fmla="*/ 166164 w 396573"/>
                    <a:gd name="connsiteY1" fmla="*/ 88255 h 306869"/>
                    <a:gd name="connsiteX2" fmla="*/ 183404 w 396573"/>
                    <a:gd name="connsiteY2" fmla="*/ 84207 h 306869"/>
                    <a:gd name="connsiteX3" fmla="*/ 188890 w 396573"/>
                    <a:gd name="connsiteY3" fmla="*/ 93923 h 306869"/>
                    <a:gd name="connsiteX4" fmla="*/ 195939 w 396573"/>
                    <a:gd name="connsiteY4" fmla="*/ 99591 h 306869"/>
                    <a:gd name="connsiteX5" fmla="*/ 204568 w 396573"/>
                    <a:gd name="connsiteY5" fmla="*/ 96352 h 306869"/>
                    <a:gd name="connsiteX6" fmla="*/ 213970 w 396573"/>
                    <a:gd name="connsiteY6" fmla="*/ 105258 h 306869"/>
                    <a:gd name="connsiteX7" fmla="*/ 234343 w 396573"/>
                    <a:gd name="connsiteY7" fmla="*/ 110116 h 306869"/>
                    <a:gd name="connsiteX8" fmla="*/ 240620 w 396573"/>
                    <a:gd name="connsiteY8" fmla="*/ 112545 h 306869"/>
                    <a:gd name="connsiteX9" fmla="*/ 246107 w 396573"/>
                    <a:gd name="connsiteY9" fmla="*/ 110926 h 306869"/>
                    <a:gd name="connsiteX10" fmla="*/ 261775 w 396573"/>
                    <a:gd name="connsiteY10" fmla="*/ 116594 h 306869"/>
                    <a:gd name="connsiteX11" fmla="*/ 267262 w 396573"/>
                    <a:gd name="connsiteY11" fmla="*/ 123072 h 306869"/>
                    <a:gd name="connsiteX12" fmla="*/ 279806 w 396573"/>
                    <a:gd name="connsiteY12" fmla="*/ 129549 h 306869"/>
                    <a:gd name="connsiteX13" fmla="*/ 283721 w 396573"/>
                    <a:gd name="connsiteY13" fmla="*/ 148171 h 306869"/>
                    <a:gd name="connsiteX14" fmla="*/ 304885 w 396573"/>
                    <a:gd name="connsiteY14" fmla="*/ 144123 h 306869"/>
                    <a:gd name="connsiteX15" fmla="*/ 308800 w 396573"/>
                    <a:gd name="connsiteY15" fmla="*/ 142504 h 306869"/>
                    <a:gd name="connsiteX16" fmla="*/ 339366 w 396573"/>
                    <a:gd name="connsiteY16" fmla="*/ 153030 h 306869"/>
                    <a:gd name="connsiteX17" fmla="*/ 358178 w 396573"/>
                    <a:gd name="connsiteY17" fmla="*/ 178130 h 306869"/>
                    <a:gd name="connsiteX18" fmla="*/ 358178 w 396573"/>
                    <a:gd name="connsiteY18" fmla="*/ 178940 h 306869"/>
                    <a:gd name="connsiteX19" fmla="*/ 340938 w 396573"/>
                    <a:gd name="connsiteY19" fmla="*/ 204850 h 306869"/>
                    <a:gd name="connsiteX20" fmla="*/ 352692 w 396573"/>
                    <a:gd name="connsiteY20" fmla="*/ 206470 h 306869"/>
                    <a:gd name="connsiteX21" fmla="*/ 356606 w 396573"/>
                    <a:gd name="connsiteY21" fmla="*/ 215375 h 306869"/>
                    <a:gd name="connsiteX22" fmla="*/ 344853 w 396573"/>
                    <a:gd name="connsiteY22" fmla="*/ 218615 h 306869"/>
                    <a:gd name="connsiteX23" fmla="*/ 346424 w 396573"/>
                    <a:gd name="connsiteY23" fmla="*/ 223473 h 306869"/>
                    <a:gd name="connsiteX24" fmla="*/ 347205 w 396573"/>
                    <a:gd name="connsiteY24" fmla="*/ 229140 h 306869"/>
                    <a:gd name="connsiteX25" fmla="*/ 358178 w 396573"/>
                    <a:gd name="connsiteY25" fmla="*/ 235618 h 306869"/>
                    <a:gd name="connsiteX26" fmla="*/ 362093 w 396573"/>
                    <a:gd name="connsiteY26" fmla="*/ 246143 h 306869"/>
                    <a:gd name="connsiteX27" fmla="*/ 379333 w 396573"/>
                    <a:gd name="connsiteY27" fmla="*/ 255860 h 306869"/>
                    <a:gd name="connsiteX28" fmla="*/ 383257 w 396573"/>
                    <a:gd name="connsiteY28" fmla="*/ 261528 h 306869"/>
                    <a:gd name="connsiteX29" fmla="*/ 381685 w 396573"/>
                    <a:gd name="connsiteY29" fmla="*/ 273673 h 306869"/>
                    <a:gd name="connsiteX30" fmla="*/ 395792 w 396573"/>
                    <a:gd name="connsiteY30" fmla="*/ 277721 h 306869"/>
                    <a:gd name="connsiteX31" fmla="*/ 396573 w 396573"/>
                    <a:gd name="connsiteY31" fmla="*/ 287438 h 306869"/>
                    <a:gd name="connsiteX32" fmla="*/ 371494 w 396573"/>
                    <a:gd name="connsiteY32" fmla="*/ 306060 h 306869"/>
                    <a:gd name="connsiteX33" fmla="*/ 362093 w 396573"/>
                    <a:gd name="connsiteY33" fmla="*/ 296344 h 306869"/>
                    <a:gd name="connsiteX34" fmla="*/ 342500 w 396573"/>
                    <a:gd name="connsiteY34" fmla="*/ 305251 h 306869"/>
                    <a:gd name="connsiteX35" fmla="*/ 340928 w 396573"/>
                    <a:gd name="connsiteY35" fmla="*/ 306870 h 306869"/>
                    <a:gd name="connsiteX36" fmla="*/ 340928 w 396573"/>
                    <a:gd name="connsiteY36" fmla="*/ 306870 h 306869"/>
                    <a:gd name="connsiteX37" fmla="*/ 261775 w 396573"/>
                    <a:gd name="connsiteY37" fmla="*/ 293105 h 306869"/>
                    <a:gd name="connsiteX38" fmla="*/ 207693 w 396573"/>
                    <a:gd name="connsiteY38" fmla="*/ 283389 h 306869"/>
                    <a:gd name="connsiteX39" fmla="*/ 163801 w 396573"/>
                    <a:gd name="connsiteY39" fmla="*/ 304441 h 306869"/>
                    <a:gd name="connsiteX40" fmla="*/ 164582 w 396573"/>
                    <a:gd name="connsiteY40" fmla="*/ 293105 h 306869"/>
                    <a:gd name="connsiteX41" fmla="*/ 159887 w 396573"/>
                    <a:gd name="connsiteY41" fmla="*/ 287438 h 306869"/>
                    <a:gd name="connsiteX42" fmla="*/ 164582 w 396573"/>
                    <a:gd name="connsiteY42" fmla="*/ 275293 h 306869"/>
                    <a:gd name="connsiteX43" fmla="*/ 158315 w 396573"/>
                    <a:gd name="connsiteY43" fmla="*/ 270434 h 306869"/>
                    <a:gd name="connsiteX44" fmla="*/ 159887 w 396573"/>
                    <a:gd name="connsiteY44" fmla="*/ 264766 h 306869"/>
                    <a:gd name="connsiteX45" fmla="*/ 170069 w 396573"/>
                    <a:gd name="connsiteY45" fmla="*/ 247763 h 306869"/>
                    <a:gd name="connsiteX46" fmla="*/ 147342 w 396573"/>
                    <a:gd name="connsiteY46" fmla="*/ 242905 h 306869"/>
                    <a:gd name="connsiteX47" fmla="*/ 129321 w 396573"/>
                    <a:gd name="connsiteY47" fmla="*/ 246143 h 306869"/>
                    <a:gd name="connsiteX48" fmla="*/ 114424 w 396573"/>
                    <a:gd name="connsiteY48" fmla="*/ 227521 h 306869"/>
                    <a:gd name="connsiteX49" fmla="*/ 111290 w 396573"/>
                    <a:gd name="connsiteY49" fmla="*/ 215375 h 306869"/>
                    <a:gd name="connsiteX50" fmla="*/ 116777 w 396573"/>
                    <a:gd name="connsiteY50" fmla="*/ 208089 h 306869"/>
                    <a:gd name="connsiteX51" fmla="*/ 106585 w 396573"/>
                    <a:gd name="connsiteY51" fmla="*/ 191086 h 306869"/>
                    <a:gd name="connsiteX52" fmla="*/ 74457 w 396573"/>
                    <a:gd name="connsiteY52" fmla="*/ 191895 h 306869"/>
                    <a:gd name="connsiteX53" fmla="*/ 44672 w 396573"/>
                    <a:gd name="connsiteY53" fmla="*/ 169225 h 306869"/>
                    <a:gd name="connsiteX54" fmla="*/ 15678 w 396573"/>
                    <a:gd name="connsiteY54" fmla="*/ 163558 h 306869"/>
                    <a:gd name="connsiteX55" fmla="*/ 15678 w 396573"/>
                    <a:gd name="connsiteY55" fmla="*/ 164367 h 306869"/>
                    <a:gd name="connsiteX56" fmla="*/ 0 w 396573"/>
                    <a:gd name="connsiteY56" fmla="*/ 131980 h 306869"/>
                    <a:gd name="connsiteX57" fmla="*/ 2353 w 396573"/>
                    <a:gd name="connsiteY57" fmla="*/ 117406 h 306869"/>
                    <a:gd name="connsiteX58" fmla="*/ 2353 w 396573"/>
                    <a:gd name="connsiteY58" fmla="*/ 116596 h 306869"/>
                    <a:gd name="connsiteX59" fmla="*/ 2353 w 396573"/>
                    <a:gd name="connsiteY59" fmla="*/ 104450 h 306869"/>
                    <a:gd name="connsiteX60" fmla="*/ 9401 w 396573"/>
                    <a:gd name="connsiteY60" fmla="*/ 93114 h 306869"/>
                    <a:gd name="connsiteX61" fmla="*/ 14107 w 396573"/>
                    <a:gd name="connsiteY61" fmla="*/ 86637 h 306869"/>
                    <a:gd name="connsiteX62" fmla="*/ 11754 w 396573"/>
                    <a:gd name="connsiteY62" fmla="*/ 72063 h 306869"/>
                    <a:gd name="connsiteX63" fmla="*/ 27432 w 396573"/>
                    <a:gd name="connsiteY63" fmla="*/ 45343 h 306869"/>
                    <a:gd name="connsiteX64" fmla="*/ 28994 w 396573"/>
                    <a:gd name="connsiteY64" fmla="*/ 7289 h 306869"/>
                    <a:gd name="connsiteX65" fmla="*/ 28994 w 396573"/>
                    <a:gd name="connsiteY65" fmla="*/ 811 h 306869"/>
                    <a:gd name="connsiteX66" fmla="*/ 65046 w 396573"/>
                    <a:gd name="connsiteY66" fmla="*/ 0 h 306869"/>
                    <a:gd name="connsiteX67" fmla="*/ 66618 w 396573"/>
                    <a:gd name="connsiteY67" fmla="*/ 2429 h 306869"/>
                    <a:gd name="connsiteX68" fmla="*/ 90125 w 396573"/>
                    <a:gd name="connsiteY68" fmla="*/ 24291 h 306869"/>
                    <a:gd name="connsiteX69" fmla="*/ 114424 w 396573"/>
                    <a:gd name="connsiteY69" fmla="*/ 27529 h 306869"/>
                    <a:gd name="connsiteX70" fmla="*/ 141075 w 396573"/>
                    <a:gd name="connsiteY70" fmla="*/ 48581 h 306869"/>
                    <a:gd name="connsiteX71" fmla="*/ 151266 w 396573"/>
                    <a:gd name="connsiteY71" fmla="*/ 62346 h 306869"/>
                    <a:gd name="connsiteX72" fmla="*/ 151266 w 396573"/>
                    <a:gd name="connsiteY72" fmla="*/ 80159 h 306869"/>
                    <a:gd name="connsiteX73" fmla="*/ 155962 w 396573"/>
                    <a:gd name="connsiteY73" fmla="*/ 86637 h 3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96573" h="306869">
                      <a:moveTo>
                        <a:pt x="155972" y="86636"/>
                      </a:moveTo>
                      <a:lnTo>
                        <a:pt x="166164" y="88255"/>
                      </a:lnTo>
                      <a:lnTo>
                        <a:pt x="183404" y="84207"/>
                      </a:lnTo>
                      <a:lnTo>
                        <a:pt x="188890" y="93923"/>
                      </a:lnTo>
                      <a:lnTo>
                        <a:pt x="195939" y="99591"/>
                      </a:lnTo>
                      <a:lnTo>
                        <a:pt x="204568" y="96352"/>
                      </a:lnTo>
                      <a:lnTo>
                        <a:pt x="213970" y="105258"/>
                      </a:lnTo>
                      <a:lnTo>
                        <a:pt x="234343" y="110116"/>
                      </a:lnTo>
                      <a:lnTo>
                        <a:pt x="240620" y="112545"/>
                      </a:lnTo>
                      <a:lnTo>
                        <a:pt x="246107" y="110926"/>
                      </a:lnTo>
                      <a:lnTo>
                        <a:pt x="261775" y="116594"/>
                      </a:lnTo>
                      <a:lnTo>
                        <a:pt x="267262" y="123072"/>
                      </a:lnTo>
                      <a:lnTo>
                        <a:pt x="279806" y="129549"/>
                      </a:lnTo>
                      <a:lnTo>
                        <a:pt x="283721" y="148171"/>
                      </a:lnTo>
                      <a:lnTo>
                        <a:pt x="304885" y="144123"/>
                      </a:lnTo>
                      <a:lnTo>
                        <a:pt x="308800" y="142504"/>
                      </a:lnTo>
                      <a:lnTo>
                        <a:pt x="339366" y="153030"/>
                      </a:lnTo>
                      <a:lnTo>
                        <a:pt x="358178" y="178130"/>
                      </a:lnTo>
                      <a:lnTo>
                        <a:pt x="358178" y="178940"/>
                      </a:lnTo>
                      <a:lnTo>
                        <a:pt x="340938" y="204850"/>
                      </a:lnTo>
                      <a:lnTo>
                        <a:pt x="352692" y="206470"/>
                      </a:lnTo>
                      <a:lnTo>
                        <a:pt x="356606" y="215375"/>
                      </a:lnTo>
                      <a:lnTo>
                        <a:pt x="344853" y="218615"/>
                      </a:lnTo>
                      <a:lnTo>
                        <a:pt x="346424" y="223473"/>
                      </a:lnTo>
                      <a:lnTo>
                        <a:pt x="347205" y="229140"/>
                      </a:lnTo>
                      <a:lnTo>
                        <a:pt x="358178" y="235618"/>
                      </a:lnTo>
                      <a:lnTo>
                        <a:pt x="362093" y="246143"/>
                      </a:lnTo>
                      <a:lnTo>
                        <a:pt x="379333" y="255860"/>
                      </a:lnTo>
                      <a:lnTo>
                        <a:pt x="383257" y="261528"/>
                      </a:lnTo>
                      <a:lnTo>
                        <a:pt x="381685" y="273673"/>
                      </a:lnTo>
                      <a:lnTo>
                        <a:pt x="395792" y="277721"/>
                      </a:lnTo>
                      <a:lnTo>
                        <a:pt x="396573" y="287438"/>
                      </a:lnTo>
                      <a:lnTo>
                        <a:pt x="371494" y="306060"/>
                      </a:lnTo>
                      <a:lnTo>
                        <a:pt x="362093" y="296344"/>
                      </a:lnTo>
                      <a:lnTo>
                        <a:pt x="342500" y="305251"/>
                      </a:lnTo>
                      <a:lnTo>
                        <a:pt x="340928" y="306870"/>
                      </a:lnTo>
                      <a:lnTo>
                        <a:pt x="340928" y="306870"/>
                      </a:lnTo>
                      <a:lnTo>
                        <a:pt x="261775" y="293105"/>
                      </a:lnTo>
                      <a:lnTo>
                        <a:pt x="207693" y="283389"/>
                      </a:lnTo>
                      <a:lnTo>
                        <a:pt x="163801" y="304441"/>
                      </a:lnTo>
                      <a:lnTo>
                        <a:pt x="164582" y="293105"/>
                      </a:lnTo>
                      <a:lnTo>
                        <a:pt x="159887" y="287438"/>
                      </a:lnTo>
                      <a:lnTo>
                        <a:pt x="164582" y="275293"/>
                      </a:lnTo>
                      <a:lnTo>
                        <a:pt x="158315" y="270434"/>
                      </a:lnTo>
                      <a:lnTo>
                        <a:pt x="159887" y="264766"/>
                      </a:lnTo>
                      <a:lnTo>
                        <a:pt x="170069" y="247763"/>
                      </a:lnTo>
                      <a:lnTo>
                        <a:pt x="147342" y="242905"/>
                      </a:lnTo>
                      <a:lnTo>
                        <a:pt x="129321" y="246143"/>
                      </a:lnTo>
                      <a:lnTo>
                        <a:pt x="114424" y="227521"/>
                      </a:lnTo>
                      <a:lnTo>
                        <a:pt x="111290" y="215375"/>
                      </a:lnTo>
                      <a:lnTo>
                        <a:pt x="116777" y="208089"/>
                      </a:lnTo>
                      <a:lnTo>
                        <a:pt x="106585" y="191086"/>
                      </a:lnTo>
                      <a:lnTo>
                        <a:pt x="74457" y="191895"/>
                      </a:lnTo>
                      <a:lnTo>
                        <a:pt x="44672" y="169225"/>
                      </a:lnTo>
                      <a:lnTo>
                        <a:pt x="15678" y="163558"/>
                      </a:lnTo>
                      <a:lnTo>
                        <a:pt x="15678" y="164367"/>
                      </a:lnTo>
                      <a:lnTo>
                        <a:pt x="0" y="131980"/>
                      </a:lnTo>
                      <a:lnTo>
                        <a:pt x="2353" y="117406"/>
                      </a:lnTo>
                      <a:lnTo>
                        <a:pt x="2353" y="116596"/>
                      </a:lnTo>
                      <a:lnTo>
                        <a:pt x="2353" y="104450"/>
                      </a:lnTo>
                      <a:lnTo>
                        <a:pt x="9401" y="93114"/>
                      </a:lnTo>
                      <a:lnTo>
                        <a:pt x="14107" y="86637"/>
                      </a:lnTo>
                      <a:lnTo>
                        <a:pt x="11754" y="72063"/>
                      </a:lnTo>
                      <a:lnTo>
                        <a:pt x="27432" y="45343"/>
                      </a:lnTo>
                      <a:lnTo>
                        <a:pt x="28994" y="7289"/>
                      </a:lnTo>
                      <a:lnTo>
                        <a:pt x="28994" y="811"/>
                      </a:lnTo>
                      <a:lnTo>
                        <a:pt x="65046" y="0"/>
                      </a:lnTo>
                      <a:lnTo>
                        <a:pt x="66618" y="2429"/>
                      </a:lnTo>
                      <a:lnTo>
                        <a:pt x="90125" y="24291"/>
                      </a:lnTo>
                      <a:lnTo>
                        <a:pt x="114424" y="27529"/>
                      </a:lnTo>
                      <a:lnTo>
                        <a:pt x="141075" y="48581"/>
                      </a:lnTo>
                      <a:lnTo>
                        <a:pt x="151266" y="62346"/>
                      </a:lnTo>
                      <a:lnTo>
                        <a:pt x="151266" y="80159"/>
                      </a:lnTo>
                      <a:lnTo>
                        <a:pt x="155962" y="8663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4" name="Forma Livre: Forma 1493">
                  <a:extLst>
                    <a:ext uri="{FF2B5EF4-FFF2-40B4-BE49-F238E27FC236}">
                      <a16:creationId xmlns:a16="http://schemas.microsoft.com/office/drawing/2014/main" id="{4232250E-EA6C-7934-3040-2995C2C5BA49}"/>
                    </a:ext>
                  </a:extLst>
                </p:cNvPr>
                <p:cNvSpPr/>
                <p:nvPr/>
              </p:nvSpPr>
              <p:spPr>
                <a:xfrm>
                  <a:off x="6150721" y="2402003"/>
                  <a:ext cx="268042" cy="244528"/>
                </a:xfrm>
                <a:custGeom>
                  <a:avLst/>
                  <a:gdLst>
                    <a:gd name="connsiteX0" fmla="*/ 253146 w 268042"/>
                    <a:gd name="connsiteY0" fmla="*/ 40484 h 244528"/>
                    <a:gd name="connsiteX1" fmla="*/ 253146 w 268042"/>
                    <a:gd name="connsiteY1" fmla="*/ 42104 h 244528"/>
                    <a:gd name="connsiteX2" fmla="*/ 254718 w 268042"/>
                    <a:gd name="connsiteY2" fmla="*/ 42104 h 244528"/>
                    <a:gd name="connsiteX3" fmla="*/ 254718 w 268042"/>
                    <a:gd name="connsiteY3" fmla="*/ 43724 h 244528"/>
                    <a:gd name="connsiteX4" fmla="*/ 252365 w 268042"/>
                    <a:gd name="connsiteY4" fmla="*/ 68014 h 244528"/>
                    <a:gd name="connsiteX5" fmla="*/ 268043 w 268042"/>
                    <a:gd name="connsiteY5" fmla="*/ 87446 h 244528"/>
                    <a:gd name="connsiteX6" fmla="*/ 235125 w 268042"/>
                    <a:gd name="connsiteY6" fmla="*/ 79350 h 244528"/>
                    <a:gd name="connsiteX7" fmla="*/ 221799 w 268042"/>
                    <a:gd name="connsiteY7" fmla="*/ 140076 h 244528"/>
                    <a:gd name="connsiteX8" fmla="*/ 213179 w 268042"/>
                    <a:gd name="connsiteY8" fmla="*/ 178940 h 244528"/>
                    <a:gd name="connsiteX9" fmla="*/ 212398 w 268042"/>
                    <a:gd name="connsiteY9" fmla="*/ 178940 h 244528"/>
                    <a:gd name="connsiteX10" fmla="*/ 148133 w 268042"/>
                    <a:gd name="connsiteY10" fmla="*/ 244529 h 244528"/>
                    <a:gd name="connsiteX11" fmla="*/ 145780 w 268042"/>
                    <a:gd name="connsiteY11" fmla="*/ 240481 h 244528"/>
                    <a:gd name="connsiteX12" fmla="*/ 125397 w 268042"/>
                    <a:gd name="connsiteY12" fmla="*/ 226707 h 244528"/>
                    <a:gd name="connsiteX13" fmla="*/ 119910 w 268042"/>
                    <a:gd name="connsiteY13" fmla="*/ 221850 h 244528"/>
                    <a:gd name="connsiteX14" fmla="*/ 113643 w 268042"/>
                    <a:gd name="connsiteY14" fmla="*/ 225088 h 244528"/>
                    <a:gd name="connsiteX15" fmla="*/ 105804 w 268042"/>
                    <a:gd name="connsiteY15" fmla="*/ 212134 h 244528"/>
                    <a:gd name="connsiteX16" fmla="*/ 101889 w 268042"/>
                    <a:gd name="connsiteY16" fmla="*/ 213753 h 244528"/>
                    <a:gd name="connsiteX17" fmla="*/ 87002 w 268042"/>
                    <a:gd name="connsiteY17" fmla="*/ 214563 h 244528"/>
                    <a:gd name="connsiteX18" fmla="*/ 66618 w 268042"/>
                    <a:gd name="connsiteY18" fmla="*/ 203228 h 244528"/>
                    <a:gd name="connsiteX19" fmla="*/ 9411 w 268042"/>
                    <a:gd name="connsiteY19" fmla="*/ 200799 h 244528"/>
                    <a:gd name="connsiteX20" fmla="*/ 0 w 268042"/>
                    <a:gd name="connsiteY20" fmla="*/ 193513 h 244528"/>
                    <a:gd name="connsiteX21" fmla="*/ 14897 w 268042"/>
                    <a:gd name="connsiteY21" fmla="*/ 180559 h 244528"/>
                    <a:gd name="connsiteX22" fmla="*/ 18812 w 268042"/>
                    <a:gd name="connsiteY22" fmla="*/ 165986 h 244528"/>
                    <a:gd name="connsiteX23" fmla="*/ 20384 w 268042"/>
                    <a:gd name="connsiteY23" fmla="*/ 158699 h 244528"/>
                    <a:gd name="connsiteX24" fmla="*/ 48597 w 268042"/>
                    <a:gd name="connsiteY24" fmla="*/ 134407 h 244528"/>
                    <a:gd name="connsiteX25" fmla="*/ 47025 w 268042"/>
                    <a:gd name="connsiteY25" fmla="*/ 124692 h 244528"/>
                    <a:gd name="connsiteX26" fmla="*/ 50949 w 268042"/>
                    <a:gd name="connsiteY26" fmla="*/ 119834 h 244528"/>
                    <a:gd name="connsiteX27" fmla="*/ 52511 w 268042"/>
                    <a:gd name="connsiteY27" fmla="*/ 120644 h 244528"/>
                    <a:gd name="connsiteX28" fmla="*/ 54864 w 268042"/>
                    <a:gd name="connsiteY28" fmla="*/ 118214 h 244528"/>
                    <a:gd name="connsiteX29" fmla="*/ 60350 w 268042"/>
                    <a:gd name="connsiteY29" fmla="*/ 114974 h 244528"/>
                    <a:gd name="connsiteX30" fmla="*/ 85430 w 268042"/>
                    <a:gd name="connsiteY30" fmla="*/ 119833 h 244528"/>
                    <a:gd name="connsiteX31" fmla="*/ 88564 w 268042"/>
                    <a:gd name="connsiteY31" fmla="*/ 116594 h 244528"/>
                    <a:gd name="connsiteX32" fmla="*/ 73676 w 268042"/>
                    <a:gd name="connsiteY32" fmla="*/ 99591 h 244528"/>
                    <a:gd name="connsiteX33" fmla="*/ 73676 w 268042"/>
                    <a:gd name="connsiteY33" fmla="*/ 99591 h 244528"/>
                    <a:gd name="connsiteX34" fmla="*/ 73676 w 268042"/>
                    <a:gd name="connsiteY34" fmla="*/ 99591 h 244528"/>
                    <a:gd name="connsiteX35" fmla="*/ 81515 w 268042"/>
                    <a:gd name="connsiteY35" fmla="*/ 88256 h 244528"/>
                    <a:gd name="connsiteX36" fmla="*/ 104242 w 268042"/>
                    <a:gd name="connsiteY36" fmla="*/ 78539 h 244528"/>
                    <a:gd name="connsiteX37" fmla="*/ 119129 w 268042"/>
                    <a:gd name="connsiteY37" fmla="*/ 56679 h 244528"/>
                    <a:gd name="connsiteX38" fmla="*/ 134807 w 268042"/>
                    <a:gd name="connsiteY38" fmla="*/ 36436 h 244528"/>
                    <a:gd name="connsiteX39" fmla="*/ 153619 w 268042"/>
                    <a:gd name="connsiteY39" fmla="*/ 29149 h 244528"/>
                    <a:gd name="connsiteX40" fmla="*/ 201426 w 268042"/>
                    <a:gd name="connsiteY40" fmla="*/ 23481 h 244528"/>
                    <a:gd name="connsiteX41" fmla="*/ 224152 w 268042"/>
                    <a:gd name="connsiteY41" fmla="*/ 0 h 244528"/>
                    <a:gd name="connsiteX42" fmla="*/ 237477 w 268042"/>
                    <a:gd name="connsiteY42" fmla="*/ 2430 h 244528"/>
                    <a:gd name="connsiteX43" fmla="*/ 242964 w 268042"/>
                    <a:gd name="connsiteY43" fmla="*/ 11337 h 244528"/>
                    <a:gd name="connsiteX44" fmla="*/ 242964 w 268042"/>
                    <a:gd name="connsiteY44" fmla="*/ 28340 h 244528"/>
                    <a:gd name="connsiteX45" fmla="*/ 249231 w 268042"/>
                    <a:gd name="connsiteY45" fmla="*/ 30769 h 244528"/>
                    <a:gd name="connsiteX46" fmla="*/ 253146 w 268042"/>
                    <a:gd name="connsiteY46" fmla="*/ 30769 h 244528"/>
                    <a:gd name="connsiteX47" fmla="*/ 254718 w 268042"/>
                    <a:gd name="connsiteY47" fmla="*/ 41295 h 244528"/>
                    <a:gd name="connsiteX48" fmla="*/ 253146 w 268042"/>
                    <a:gd name="connsiteY48" fmla="*/ 40484 h 244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68042" h="244528">
                      <a:moveTo>
                        <a:pt x="253146" y="40484"/>
                      </a:moveTo>
                      <a:lnTo>
                        <a:pt x="253146" y="42104"/>
                      </a:lnTo>
                      <a:lnTo>
                        <a:pt x="254718" y="42104"/>
                      </a:lnTo>
                      <a:lnTo>
                        <a:pt x="254718" y="43724"/>
                      </a:lnTo>
                      <a:lnTo>
                        <a:pt x="252365" y="68014"/>
                      </a:lnTo>
                      <a:lnTo>
                        <a:pt x="268043" y="87446"/>
                      </a:lnTo>
                      <a:lnTo>
                        <a:pt x="235125" y="79350"/>
                      </a:lnTo>
                      <a:lnTo>
                        <a:pt x="221799" y="140076"/>
                      </a:lnTo>
                      <a:lnTo>
                        <a:pt x="213179" y="178940"/>
                      </a:lnTo>
                      <a:lnTo>
                        <a:pt x="212398" y="178940"/>
                      </a:lnTo>
                      <a:lnTo>
                        <a:pt x="148133" y="244529"/>
                      </a:lnTo>
                      <a:lnTo>
                        <a:pt x="145780" y="240481"/>
                      </a:lnTo>
                      <a:lnTo>
                        <a:pt x="125397" y="226707"/>
                      </a:lnTo>
                      <a:lnTo>
                        <a:pt x="119910" y="221850"/>
                      </a:lnTo>
                      <a:lnTo>
                        <a:pt x="113643" y="225088"/>
                      </a:lnTo>
                      <a:lnTo>
                        <a:pt x="105804" y="212134"/>
                      </a:lnTo>
                      <a:lnTo>
                        <a:pt x="101889" y="213753"/>
                      </a:lnTo>
                      <a:lnTo>
                        <a:pt x="87002" y="214563"/>
                      </a:lnTo>
                      <a:lnTo>
                        <a:pt x="66618" y="203228"/>
                      </a:lnTo>
                      <a:lnTo>
                        <a:pt x="9411" y="200799"/>
                      </a:lnTo>
                      <a:lnTo>
                        <a:pt x="0" y="193513"/>
                      </a:lnTo>
                      <a:lnTo>
                        <a:pt x="14897" y="180559"/>
                      </a:lnTo>
                      <a:lnTo>
                        <a:pt x="18812" y="165986"/>
                      </a:lnTo>
                      <a:lnTo>
                        <a:pt x="20384" y="158699"/>
                      </a:lnTo>
                      <a:lnTo>
                        <a:pt x="48597" y="134407"/>
                      </a:lnTo>
                      <a:lnTo>
                        <a:pt x="47025" y="124692"/>
                      </a:lnTo>
                      <a:lnTo>
                        <a:pt x="50949" y="119834"/>
                      </a:lnTo>
                      <a:lnTo>
                        <a:pt x="52511" y="120644"/>
                      </a:lnTo>
                      <a:lnTo>
                        <a:pt x="54864" y="118214"/>
                      </a:lnTo>
                      <a:lnTo>
                        <a:pt x="60350" y="114974"/>
                      </a:lnTo>
                      <a:lnTo>
                        <a:pt x="85430" y="119833"/>
                      </a:lnTo>
                      <a:lnTo>
                        <a:pt x="88564" y="116594"/>
                      </a:lnTo>
                      <a:lnTo>
                        <a:pt x="73676" y="99591"/>
                      </a:lnTo>
                      <a:lnTo>
                        <a:pt x="73676" y="99591"/>
                      </a:lnTo>
                      <a:lnTo>
                        <a:pt x="73676" y="99591"/>
                      </a:lnTo>
                      <a:lnTo>
                        <a:pt x="81515" y="88256"/>
                      </a:lnTo>
                      <a:lnTo>
                        <a:pt x="104242" y="78539"/>
                      </a:lnTo>
                      <a:lnTo>
                        <a:pt x="119129" y="56679"/>
                      </a:lnTo>
                      <a:lnTo>
                        <a:pt x="134807" y="36436"/>
                      </a:lnTo>
                      <a:lnTo>
                        <a:pt x="153619" y="29149"/>
                      </a:lnTo>
                      <a:lnTo>
                        <a:pt x="201426" y="23481"/>
                      </a:lnTo>
                      <a:lnTo>
                        <a:pt x="224152" y="0"/>
                      </a:lnTo>
                      <a:lnTo>
                        <a:pt x="237477" y="2430"/>
                      </a:lnTo>
                      <a:lnTo>
                        <a:pt x="242964" y="11337"/>
                      </a:lnTo>
                      <a:lnTo>
                        <a:pt x="242964" y="28340"/>
                      </a:lnTo>
                      <a:lnTo>
                        <a:pt x="249231" y="30769"/>
                      </a:lnTo>
                      <a:lnTo>
                        <a:pt x="253146" y="30769"/>
                      </a:lnTo>
                      <a:lnTo>
                        <a:pt x="254718" y="41295"/>
                      </a:lnTo>
                      <a:lnTo>
                        <a:pt x="253146" y="4048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5" name="Forma Livre: Forma 1494">
                  <a:extLst>
                    <a:ext uri="{FF2B5EF4-FFF2-40B4-BE49-F238E27FC236}">
                      <a16:creationId xmlns:a16="http://schemas.microsoft.com/office/drawing/2014/main" id="{3DB8570D-FC41-657E-7ECF-1426720CF166}"/>
                    </a:ext>
                  </a:extLst>
                </p:cNvPr>
                <p:cNvSpPr/>
                <p:nvPr/>
              </p:nvSpPr>
              <p:spPr>
                <a:xfrm>
                  <a:off x="6733041" y="2031169"/>
                  <a:ext cx="212388" cy="246143"/>
                </a:xfrm>
                <a:custGeom>
                  <a:avLst/>
                  <a:gdLst>
                    <a:gd name="connsiteX0" fmla="*/ 119911 w 212388"/>
                    <a:gd name="connsiteY0" fmla="*/ 0 h 246143"/>
                    <a:gd name="connsiteX1" fmla="*/ 126968 w 212388"/>
                    <a:gd name="connsiteY1" fmla="*/ 13765 h 246143"/>
                    <a:gd name="connsiteX2" fmla="*/ 148124 w 212388"/>
                    <a:gd name="connsiteY2" fmla="*/ 31577 h 246143"/>
                    <a:gd name="connsiteX3" fmla="*/ 185747 w 212388"/>
                    <a:gd name="connsiteY3" fmla="*/ 23481 h 246143"/>
                    <a:gd name="connsiteX4" fmla="*/ 203768 w 212388"/>
                    <a:gd name="connsiteY4" fmla="*/ 31577 h 246143"/>
                    <a:gd name="connsiteX5" fmla="*/ 205340 w 212388"/>
                    <a:gd name="connsiteY5" fmla="*/ 50201 h 246143"/>
                    <a:gd name="connsiteX6" fmla="*/ 212389 w 212388"/>
                    <a:gd name="connsiteY6" fmla="*/ 54249 h 246143"/>
                    <a:gd name="connsiteX7" fmla="*/ 206902 w 212388"/>
                    <a:gd name="connsiteY7" fmla="*/ 59916 h 246143"/>
                    <a:gd name="connsiteX8" fmla="*/ 209255 w 212388"/>
                    <a:gd name="connsiteY8" fmla="*/ 69633 h 246143"/>
                    <a:gd name="connsiteX9" fmla="*/ 192014 w 212388"/>
                    <a:gd name="connsiteY9" fmla="*/ 136836 h 246143"/>
                    <a:gd name="connsiteX10" fmla="*/ 189662 w 212388"/>
                    <a:gd name="connsiteY10" fmla="*/ 146553 h 246143"/>
                    <a:gd name="connsiteX11" fmla="*/ 189662 w 212388"/>
                    <a:gd name="connsiteY11" fmla="*/ 150601 h 246143"/>
                    <a:gd name="connsiteX12" fmla="*/ 186528 w 212388"/>
                    <a:gd name="connsiteY12" fmla="*/ 157888 h 246143"/>
                    <a:gd name="connsiteX13" fmla="*/ 174774 w 212388"/>
                    <a:gd name="connsiteY13" fmla="*/ 165985 h 246143"/>
                    <a:gd name="connsiteX14" fmla="*/ 157534 w 212388"/>
                    <a:gd name="connsiteY14" fmla="*/ 178130 h 246143"/>
                    <a:gd name="connsiteX15" fmla="*/ 128531 w 212388"/>
                    <a:gd name="connsiteY15" fmla="*/ 204040 h 246143"/>
                    <a:gd name="connsiteX16" fmla="*/ 96403 w 212388"/>
                    <a:gd name="connsiteY16" fmla="*/ 246143 h 246143"/>
                    <a:gd name="connsiteX17" fmla="*/ 94831 w 212388"/>
                    <a:gd name="connsiteY17" fmla="*/ 246143 h 246143"/>
                    <a:gd name="connsiteX18" fmla="*/ 96403 w 212388"/>
                    <a:gd name="connsiteY18" fmla="*/ 230759 h 246143"/>
                    <a:gd name="connsiteX19" fmla="*/ 93259 w 212388"/>
                    <a:gd name="connsiteY19" fmla="*/ 210517 h 246143"/>
                    <a:gd name="connsiteX20" fmla="*/ 87773 w 212388"/>
                    <a:gd name="connsiteY20" fmla="*/ 204040 h 246143"/>
                    <a:gd name="connsiteX21" fmla="*/ 79943 w 212388"/>
                    <a:gd name="connsiteY21" fmla="*/ 203231 h 246143"/>
                    <a:gd name="connsiteX22" fmla="*/ 83077 w 212388"/>
                    <a:gd name="connsiteY22" fmla="*/ 196753 h 246143"/>
                    <a:gd name="connsiteX23" fmla="*/ 79153 w 212388"/>
                    <a:gd name="connsiteY23" fmla="*/ 191086 h 246143"/>
                    <a:gd name="connsiteX24" fmla="*/ 83077 w 212388"/>
                    <a:gd name="connsiteY24" fmla="*/ 182989 h 246143"/>
                    <a:gd name="connsiteX25" fmla="*/ 76019 w 212388"/>
                    <a:gd name="connsiteY25" fmla="*/ 181369 h 246143"/>
                    <a:gd name="connsiteX26" fmla="*/ 69752 w 212388"/>
                    <a:gd name="connsiteY26" fmla="*/ 178941 h 246143"/>
                    <a:gd name="connsiteX27" fmla="*/ 39967 w 212388"/>
                    <a:gd name="connsiteY27" fmla="*/ 138456 h 246143"/>
                    <a:gd name="connsiteX28" fmla="*/ 0 w 212388"/>
                    <a:gd name="connsiteY28" fmla="*/ 113356 h 246143"/>
                    <a:gd name="connsiteX29" fmla="*/ 9401 w 212388"/>
                    <a:gd name="connsiteY29" fmla="*/ 106069 h 246143"/>
                    <a:gd name="connsiteX30" fmla="*/ 10973 w 212388"/>
                    <a:gd name="connsiteY30" fmla="*/ 93115 h 246143"/>
                    <a:gd name="connsiteX31" fmla="*/ 21946 w 212388"/>
                    <a:gd name="connsiteY31" fmla="*/ 85827 h 246143"/>
                    <a:gd name="connsiteX32" fmla="*/ 29785 w 212388"/>
                    <a:gd name="connsiteY32" fmla="*/ 70443 h 246143"/>
                    <a:gd name="connsiteX33" fmla="*/ 32128 w 212388"/>
                    <a:gd name="connsiteY33" fmla="*/ 64776 h 246143"/>
                    <a:gd name="connsiteX34" fmla="*/ 36052 w 212388"/>
                    <a:gd name="connsiteY34" fmla="*/ 59107 h 246143"/>
                    <a:gd name="connsiteX35" fmla="*/ 47025 w 212388"/>
                    <a:gd name="connsiteY35" fmla="*/ 54250 h 246143"/>
                    <a:gd name="connsiteX36" fmla="*/ 30566 w 212388"/>
                    <a:gd name="connsiteY36" fmla="*/ 13766 h 246143"/>
                    <a:gd name="connsiteX37" fmla="*/ 48587 w 212388"/>
                    <a:gd name="connsiteY37" fmla="*/ 8907 h 246143"/>
                    <a:gd name="connsiteX38" fmla="*/ 57208 w 212388"/>
                    <a:gd name="connsiteY38" fmla="*/ 4859 h 246143"/>
                    <a:gd name="connsiteX39" fmla="*/ 74457 w 212388"/>
                    <a:gd name="connsiteY39" fmla="*/ 3239 h 246143"/>
                    <a:gd name="connsiteX40" fmla="*/ 102670 w 212388"/>
                    <a:gd name="connsiteY40" fmla="*/ 4859 h 246143"/>
                    <a:gd name="connsiteX41" fmla="*/ 119911 w 212388"/>
                    <a:gd name="connsiteY41" fmla="*/ 1 h 246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2388" h="246143">
                      <a:moveTo>
                        <a:pt x="119911" y="0"/>
                      </a:moveTo>
                      <a:lnTo>
                        <a:pt x="126968" y="13765"/>
                      </a:lnTo>
                      <a:lnTo>
                        <a:pt x="148124" y="31577"/>
                      </a:lnTo>
                      <a:lnTo>
                        <a:pt x="185747" y="23481"/>
                      </a:lnTo>
                      <a:lnTo>
                        <a:pt x="203768" y="31577"/>
                      </a:lnTo>
                      <a:lnTo>
                        <a:pt x="205340" y="50201"/>
                      </a:lnTo>
                      <a:lnTo>
                        <a:pt x="212389" y="54249"/>
                      </a:lnTo>
                      <a:lnTo>
                        <a:pt x="206902" y="59916"/>
                      </a:lnTo>
                      <a:lnTo>
                        <a:pt x="209255" y="69633"/>
                      </a:lnTo>
                      <a:lnTo>
                        <a:pt x="192014" y="136836"/>
                      </a:lnTo>
                      <a:lnTo>
                        <a:pt x="189662" y="146553"/>
                      </a:lnTo>
                      <a:lnTo>
                        <a:pt x="189662" y="150601"/>
                      </a:lnTo>
                      <a:lnTo>
                        <a:pt x="186528" y="157888"/>
                      </a:lnTo>
                      <a:lnTo>
                        <a:pt x="174774" y="165985"/>
                      </a:lnTo>
                      <a:lnTo>
                        <a:pt x="157534" y="178130"/>
                      </a:lnTo>
                      <a:lnTo>
                        <a:pt x="128531" y="204040"/>
                      </a:lnTo>
                      <a:lnTo>
                        <a:pt x="96403" y="246143"/>
                      </a:lnTo>
                      <a:lnTo>
                        <a:pt x="94831" y="246143"/>
                      </a:lnTo>
                      <a:lnTo>
                        <a:pt x="96403" y="230759"/>
                      </a:lnTo>
                      <a:lnTo>
                        <a:pt x="93259" y="210517"/>
                      </a:lnTo>
                      <a:lnTo>
                        <a:pt x="87773" y="204040"/>
                      </a:lnTo>
                      <a:lnTo>
                        <a:pt x="79943" y="203231"/>
                      </a:lnTo>
                      <a:lnTo>
                        <a:pt x="83077" y="196753"/>
                      </a:lnTo>
                      <a:lnTo>
                        <a:pt x="79153" y="191086"/>
                      </a:lnTo>
                      <a:lnTo>
                        <a:pt x="83077" y="182989"/>
                      </a:lnTo>
                      <a:lnTo>
                        <a:pt x="76019" y="181369"/>
                      </a:lnTo>
                      <a:lnTo>
                        <a:pt x="69752" y="178941"/>
                      </a:lnTo>
                      <a:lnTo>
                        <a:pt x="39967" y="138456"/>
                      </a:lnTo>
                      <a:lnTo>
                        <a:pt x="0" y="113356"/>
                      </a:lnTo>
                      <a:lnTo>
                        <a:pt x="9401" y="106069"/>
                      </a:lnTo>
                      <a:lnTo>
                        <a:pt x="10973" y="93115"/>
                      </a:lnTo>
                      <a:lnTo>
                        <a:pt x="21946" y="85827"/>
                      </a:lnTo>
                      <a:lnTo>
                        <a:pt x="29785" y="70443"/>
                      </a:lnTo>
                      <a:lnTo>
                        <a:pt x="32128" y="64776"/>
                      </a:lnTo>
                      <a:lnTo>
                        <a:pt x="36052" y="59107"/>
                      </a:lnTo>
                      <a:lnTo>
                        <a:pt x="47025" y="54250"/>
                      </a:lnTo>
                      <a:lnTo>
                        <a:pt x="30566" y="13766"/>
                      </a:lnTo>
                      <a:lnTo>
                        <a:pt x="48587" y="8907"/>
                      </a:lnTo>
                      <a:lnTo>
                        <a:pt x="57208" y="4859"/>
                      </a:lnTo>
                      <a:lnTo>
                        <a:pt x="74457" y="3239"/>
                      </a:lnTo>
                      <a:lnTo>
                        <a:pt x="102670" y="4859"/>
                      </a:lnTo>
                      <a:lnTo>
                        <a:pt x="119911" y="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6" name="Forma Livre: Forma 1495">
                  <a:extLst>
                    <a:ext uri="{FF2B5EF4-FFF2-40B4-BE49-F238E27FC236}">
                      <a16:creationId xmlns:a16="http://schemas.microsoft.com/office/drawing/2014/main" id="{5E577230-5996-1EE6-FB8C-12BEB557BAC8}"/>
                    </a:ext>
                  </a:extLst>
                </p:cNvPr>
                <p:cNvSpPr/>
                <p:nvPr/>
              </p:nvSpPr>
              <p:spPr>
                <a:xfrm>
                  <a:off x="6827873" y="2027929"/>
                  <a:ext cx="565080" cy="497953"/>
                </a:xfrm>
                <a:custGeom>
                  <a:avLst/>
                  <a:gdLst>
                    <a:gd name="connsiteX0" fmla="*/ 137150 w 565080"/>
                    <a:gd name="connsiteY0" fmla="*/ 17815 h 497953"/>
                    <a:gd name="connsiteX1" fmla="*/ 138722 w 565080"/>
                    <a:gd name="connsiteY1" fmla="*/ 21863 h 497953"/>
                    <a:gd name="connsiteX2" fmla="*/ 178689 w 565080"/>
                    <a:gd name="connsiteY2" fmla="*/ 16195 h 497953"/>
                    <a:gd name="connsiteX3" fmla="*/ 190452 w 565080"/>
                    <a:gd name="connsiteY3" fmla="*/ 30770 h 497953"/>
                    <a:gd name="connsiteX4" fmla="*/ 213179 w 565080"/>
                    <a:gd name="connsiteY4" fmla="*/ 56679 h 497953"/>
                    <a:gd name="connsiteX5" fmla="*/ 225714 w 565080"/>
                    <a:gd name="connsiteY5" fmla="*/ 55060 h 497953"/>
                    <a:gd name="connsiteX6" fmla="*/ 239820 w 565080"/>
                    <a:gd name="connsiteY6" fmla="*/ 53441 h 497953"/>
                    <a:gd name="connsiteX7" fmla="*/ 268824 w 565080"/>
                    <a:gd name="connsiteY7" fmla="*/ 59108 h 497953"/>
                    <a:gd name="connsiteX8" fmla="*/ 298609 w 565080"/>
                    <a:gd name="connsiteY8" fmla="*/ 81780 h 497953"/>
                    <a:gd name="connsiteX9" fmla="*/ 330736 w 565080"/>
                    <a:gd name="connsiteY9" fmla="*/ 80969 h 497953"/>
                    <a:gd name="connsiteX10" fmla="*/ 340928 w 565080"/>
                    <a:gd name="connsiteY10" fmla="*/ 97972 h 497953"/>
                    <a:gd name="connsiteX11" fmla="*/ 335442 w 565080"/>
                    <a:gd name="connsiteY11" fmla="*/ 105259 h 497953"/>
                    <a:gd name="connsiteX12" fmla="*/ 338575 w 565080"/>
                    <a:gd name="connsiteY12" fmla="*/ 117404 h 497953"/>
                    <a:gd name="connsiteX13" fmla="*/ 353463 w 565080"/>
                    <a:gd name="connsiteY13" fmla="*/ 136027 h 497953"/>
                    <a:gd name="connsiteX14" fmla="*/ 371494 w 565080"/>
                    <a:gd name="connsiteY14" fmla="*/ 132788 h 497953"/>
                    <a:gd name="connsiteX15" fmla="*/ 394221 w 565080"/>
                    <a:gd name="connsiteY15" fmla="*/ 137647 h 497953"/>
                    <a:gd name="connsiteX16" fmla="*/ 384029 w 565080"/>
                    <a:gd name="connsiteY16" fmla="*/ 154650 h 497953"/>
                    <a:gd name="connsiteX17" fmla="*/ 382467 w 565080"/>
                    <a:gd name="connsiteY17" fmla="*/ 160317 h 497953"/>
                    <a:gd name="connsiteX18" fmla="*/ 388734 w 565080"/>
                    <a:gd name="connsiteY18" fmla="*/ 165176 h 497953"/>
                    <a:gd name="connsiteX19" fmla="*/ 384029 w 565080"/>
                    <a:gd name="connsiteY19" fmla="*/ 177321 h 497953"/>
                    <a:gd name="connsiteX20" fmla="*/ 388734 w 565080"/>
                    <a:gd name="connsiteY20" fmla="*/ 182989 h 497953"/>
                    <a:gd name="connsiteX21" fmla="*/ 387953 w 565080"/>
                    <a:gd name="connsiteY21" fmla="*/ 194324 h 497953"/>
                    <a:gd name="connsiteX22" fmla="*/ 431844 w 565080"/>
                    <a:gd name="connsiteY22" fmla="*/ 173272 h 497953"/>
                    <a:gd name="connsiteX23" fmla="*/ 485917 w 565080"/>
                    <a:gd name="connsiteY23" fmla="*/ 182989 h 497953"/>
                    <a:gd name="connsiteX24" fmla="*/ 565080 w 565080"/>
                    <a:gd name="connsiteY24" fmla="*/ 196753 h 497953"/>
                    <a:gd name="connsiteX25" fmla="*/ 559594 w 565080"/>
                    <a:gd name="connsiteY25" fmla="*/ 198372 h 497953"/>
                    <a:gd name="connsiteX26" fmla="*/ 542353 w 565080"/>
                    <a:gd name="connsiteY26" fmla="*/ 205660 h 497953"/>
                    <a:gd name="connsiteX27" fmla="*/ 529028 w 565080"/>
                    <a:gd name="connsiteY27" fmla="*/ 207279 h 497953"/>
                    <a:gd name="connsiteX28" fmla="*/ 508654 w 565080"/>
                    <a:gd name="connsiteY28" fmla="*/ 224282 h 497953"/>
                    <a:gd name="connsiteX29" fmla="*/ 485137 w 565080"/>
                    <a:gd name="connsiteY29" fmla="*/ 225091 h 497953"/>
                    <a:gd name="connsiteX30" fmla="*/ 458495 w 565080"/>
                    <a:gd name="connsiteY30" fmla="*/ 244524 h 497953"/>
                    <a:gd name="connsiteX31" fmla="*/ 438112 w 565080"/>
                    <a:gd name="connsiteY31" fmla="*/ 251001 h 497953"/>
                    <a:gd name="connsiteX32" fmla="*/ 422443 w 565080"/>
                    <a:gd name="connsiteY32" fmla="*/ 269624 h 497953"/>
                    <a:gd name="connsiteX33" fmla="*/ 392659 w 565080"/>
                    <a:gd name="connsiteY33" fmla="*/ 293914 h 497953"/>
                    <a:gd name="connsiteX34" fmla="*/ 369141 w 565080"/>
                    <a:gd name="connsiteY34" fmla="*/ 321443 h 497953"/>
                    <a:gd name="connsiteX35" fmla="*/ 359740 w 565080"/>
                    <a:gd name="connsiteY35" fmla="*/ 340876 h 497953"/>
                    <a:gd name="connsiteX36" fmla="*/ 359740 w 565080"/>
                    <a:gd name="connsiteY36" fmla="*/ 342495 h 497953"/>
                    <a:gd name="connsiteX37" fmla="*/ 354253 w 565080"/>
                    <a:gd name="connsiteY37" fmla="*/ 359499 h 497953"/>
                    <a:gd name="connsiteX38" fmla="*/ 338575 w 565080"/>
                    <a:gd name="connsiteY38" fmla="*/ 378931 h 497953"/>
                    <a:gd name="connsiteX39" fmla="*/ 337013 w 565080"/>
                    <a:gd name="connsiteY39" fmla="*/ 400792 h 497953"/>
                    <a:gd name="connsiteX40" fmla="*/ 339366 w 565080"/>
                    <a:gd name="connsiteY40" fmla="*/ 410508 h 497953"/>
                    <a:gd name="connsiteX41" fmla="*/ 359740 w 565080"/>
                    <a:gd name="connsiteY41" fmla="*/ 431561 h 497953"/>
                    <a:gd name="connsiteX42" fmla="*/ 367579 w 565080"/>
                    <a:gd name="connsiteY42" fmla="*/ 455042 h 497953"/>
                    <a:gd name="connsiteX43" fmla="*/ 384820 w 565080"/>
                    <a:gd name="connsiteY43" fmla="*/ 474474 h 497953"/>
                    <a:gd name="connsiteX44" fmla="*/ 394221 w 565080"/>
                    <a:gd name="connsiteY44" fmla="*/ 484189 h 497953"/>
                    <a:gd name="connsiteX45" fmla="*/ 399707 w 565080"/>
                    <a:gd name="connsiteY45" fmla="*/ 497144 h 497953"/>
                    <a:gd name="connsiteX46" fmla="*/ 394221 w 565080"/>
                    <a:gd name="connsiteY46" fmla="*/ 497954 h 497953"/>
                    <a:gd name="connsiteX47" fmla="*/ 380114 w 565080"/>
                    <a:gd name="connsiteY47" fmla="*/ 482571 h 497953"/>
                    <a:gd name="connsiteX48" fmla="*/ 365227 w 565080"/>
                    <a:gd name="connsiteY48" fmla="*/ 481761 h 497953"/>
                    <a:gd name="connsiteX49" fmla="*/ 353473 w 565080"/>
                    <a:gd name="connsiteY49" fmla="*/ 487429 h 497953"/>
                    <a:gd name="connsiteX50" fmla="*/ 344852 w 565080"/>
                    <a:gd name="connsiteY50" fmla="*/ 492286 h 497953"/>
                    <a:gd name="connsiteX51" fmla="*/ 312715 w 565080"/>
                    <a:gd name="connsiteY51" fmla="*/ 472044 h 497953"/>
                    <a:gd name="connsiteX52" fmla="*/ 308800 w 565080"/>
                    <a:gd name="connsiteY52" fmla="*/ 464757 h 497953"/>
                    <a:gd name="connsiteX53" fmla="*/ 282149 w 565080"/>
                    <a:gd name="connsiteY53" fmla="*/ 459089 h 497953"/>
                    <a:gd name="connsiteX54" fmla="*/ 239830 w 565080"/>
                    <a:gd name="connsiteY54" fmla="*/ 404841 h 497953"/>
                    <a:gd name="connsiteX55" fmla="*/ 239830 w 565080"/>
                    <a:gd name="connsiteY55" fmla="*/ 405651 h 497953"/>
                    <a:gd name="connsiteX56" fmla="*/ 192024 w 565080"/>
                    <a:gd name="connsiteY56" fmla="*/ 342495 h 497953"/>
                    <a:gd name="connsiteX57" fmla="*/ 190452 w 565080"/>
                    <a:gd name="connsiteY57" fmla="*/ 343306 h 497953"/>
                    <a:gd name="connsiteX58" fmla="*/ 182613 w 565080"/>
                    <a:gd name="connsiteY58" fmla="*/ 332780 h 497953"/>
                    <a:gd name="connsiteX59" fmla="*/ 181051 w 565080"/>
                    <a:gd name="connsiteY59" fmla="*/ 334399 h 497953"/>
                    <a:gd name="connsiteX60" fmla="*/ 177126 w 565080"/>
                    <a:gd name="connsiteY60" fmla="*/ 340067 h 497953"/>
                    <a:gd name="connsiteX61" fmla="*/ 159886 w 565080"/>
                    <a:gd name="connsiteY61" fmla="*/ 337637 h 497953"/>
                    <a:gd name="connsiteX62" fmla="*/ 134807 w 565080"/>
                    <a:gd name="connsiteY62" fmla="*/ 345735 h 497953"/>
                    <a:gd name="connsiteX63" fmla="*/ 121482 w 565080"/>
                    <a:gd name="connsiteY63" fmla="*/ 364357 h 497953"/>
                    <a:gd name="connsiteX64" fmla="*/ 97183 w 565080"/>
                    <a:gd name="connsiteY64" fmla="*/ 374073 h 497953"/>
                    <a:gd name="connsiteX65" fmla="*/ 87782 w 565080"/>
                    <a:gd name="connsiteY65" fmla="*/ 374883 h 497953"/>
                    <a:gd name="connsiteX66" fmla="*/ 72104 w 565080"/>
                    <a:gd name="connsiteY66" fmla="*/ 382979 h 497953"/>
                    <a:gd name="connsiteX67" fmla="*/ 68189 w 565080"/>
                    <a:gd name="connsiteY67" fmla="*/ 387838 h 497953"/>
                    <a:gd name="connsiteX68" fmla="*/ 55645 w 565080"/>
                    <a:gd name="connsiteY68" fmla="*/ 387028 h 497953"/>
                    <a:gd name="connsiteX69" fmla="*/ 51730 w 565080"/>
                    <a:gd name="connsiteY69" fmla="*/ 395934 h 497953"/>
                    <a:gd name="connsiteX70" fmla="*/ 45462 w 565080"/>
                    <a:gd name="connsiteY70" fmla="*/ 396745 h 497953"/>
                    <a:gd name="connsiteX71" fmla="*/ 30566 w 565080"/>
                    <a:gd name="connsiteY71" fmla="*/ 382979 h 497953"/>
                    <a:gd name="connsiteX72" fmla="*/ 30566 w 565080"/>
                    <a:gd name="connsiteY72" fmla="*/ 361928 h 497953"/>
                    <a:gd name="connsiteX73" fmla="*/ 17250 w 565080"/>
                    <a:gd name="connsiteY73" fmla="*/ 340877 h 497953"/>
                    <a:gd name="connsiteX74" fmla="*/ 15678 w 565080"/>
                    <a:gd name="connsiteY74" fmla="*/ 332780 h 497953"/>
                    <a:gd name="connsiteX75" fmla="*/ 26651 w 565080"/>
                    <a:gd name="connsiteY75" fmla="*/ 323873 h 497953"/>
                    <a:gd name="connsiteX76" fmla="*/ 24298 w 565080"/>
                    <a:gd name="connsiteY76" fmla="*/ 316586 h 497953"/>
                    <a:gd name="connsiteX77" fmla="*/ 24298 w 565080"/>
                    <a:gd name="connsiteY77" fmla="*/ 314967 h 497953"/>
                    <a:gd name="connsiteX78" fmla="*/ 25079 w 565080"/>
                    <a:gd name="connsiteY78" fmla="*/ 278531 h 497953"/>
                    <a:gd name="connsiteX79" fmla="*/ 22727 w 565080"/>
                    <a:gd name="connsiteY79" fmla="*/ 262338 h 497953"/>
                    <a:gd name="connsiteX80" fmla="*/ 0 w 565080"/>
                    <a:gd name="connsiteY80" fmla="*/ 249383 h 497953"/>
                    <a:gd name="connsiteX81" fmla="*/ 1571 w 565080"/>
                    <a:gd name="connsiteY81" fmla="*/ 249383 h 497953"/>
                    <a:gd name="connsiteX82" fmla="*/ 33699 w 565080"/>
                    <a:gd name="connsiteY82" fmla="*/ 207279 h 497953"/>
                    <a:gd name="connsiteX83" fmla="*/ 62703 w 565080"/>
                    <a:gd name="connsiteY83" fmla="*/ 181369 h 497953"/>
                    <a:gd name="connsiteX84" fmla="*/ 79943 w 565080"/>
                    <a:gd name="connsiteY84" fmla="*/ 169224 h 497953"/>
                    <a:gd name="connsiteX85" fmla="*/ 91697 w 565080"/>
                    <a:gd name="connsiteY85" fmla="*/ 161127 h 497953"/>
                    <a:gd name="connsiteX86" fmla="*/ 94831 w 565080"/>
                    <a:gd name="connsiteY86" fmla="*/ 153840 h 497953"/>
                    <a:gd name="connsiteX87" fmla="*/ 94831 w 565080"/>
                    <a:gd name="connsiteY87" fmla="*/ 149791 h 497953"/>
                    <a:gd name="connsiteX88" fmla="*/ 97183 w 565080"/>
                    <a:gd name="connsiteY88" fmla="*/ 140076 h 497953"/>
                    <a:gd name="connsiteX89" fmla="*/ 114424 w 565080"/>
                    <a:gd name="connsiteY89" fmla="*/ 72872 h 497953"/>
                    <a:gd name="connsiteX90" fmla="*/ 112071 w 565080"/>
                    <a:gd name="connsiteY90" fmla="*/ 63156 h 497953"/>
                    <a:gd name="connsiteX91" fmla="*/ 117557 w 565080"/>
                    <a:gd name="connsiteY91" fmla="*/ 57488 h 497953"/>
                    <a:gd name="connsiteX92" fmla="*/ 110509 w 565080"/>
                    <a:gd name="connsiteY92" fmla="*/ 53439 h 497953"/>
                    <a:gd name="connsiteX93" fmla="*/ 108937 w 565080"/>
                    <a:gd name="connsiteY93" fmla="*/ 34817 h 497953"/>
                    <a:gd name="connsiteX94" fmla="*/ 123834 w 565080"/>
                    <a:gd name="connsiteY94" fmla="*/ 32388 h 497953"/>
                    <a:gd name="connsiteX95" fmla="*/ 121482 w 565080"/>
                    <a:gd name="connsiteY95" fmla="*/ 21052 h 497953"/>
                    <a:gd name="connsiteX96" fmla="*/ 130883 w 565080"/>
                    <a:gd name="connsiteY96" fmla="*/ 0 h 497953"/>
                    <a:gd name="connsiteX97" fmla="*/ 137150 w 565080"/>
                    <a:gd name="connsiteY97" fmla="*/ 17814 h 497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</a:cxnLst>
                  <a:rect l="l" t="t" r="r" b="b"/>
                  <a:pathLst>
                    <a:path w="565080" h="497953">
                      <a:moveTo>
                        <a:pt x="137150" y="17815"/>
                      </a:moveTo>
                      <a:lnTo>
                        <a:pt x="138722" y="21863"/>
                      </a:lnTo>
                      <a:lnTo>
                        <a:pt x="178689" y="16195"/>
                      </a:lnTo>
                      <a:lnTo>
                        <a:pt x="190452" y="30770"/>
                      </a:lnTo>
                      <a:lnTo>
                        <a:pt x="213179" y="56679"/>
                      </a:lnTo>
                      <a:lnTo>
                        <a:pt x="225714" y="55060"/>
                      </a:lnTo>
                      <a:lnTo>
                        <a:pt x="239820" y="53441"/>
                      </a:lnTo>
                      <a:lnTo>
                        <a:pt x="268824" y="59108"/>
                      </a:lnTo>
                      <a:lnTo>
                        <a:pt x="298609" y="81780"/>
                      </a:lnTo>
                      <a:lnTo>
                        <a:pt x="330736" y="80969"/>
                      </a:lnTo>
                      <a:lnTo>
                        <a:pt x="340928" y="97972"/>
                      </a:lnTo>
                      <a:lnTo>
                        <a:pt x="335442" y="105259"/>
                      </a:lnTo>
                      <a:lnTo>
                        <a:pt x="338575" y="117404"/>
                      </a:lnTo>
                      <a:lnTo>
                        <a:pt x="353463" y="136027"/>
                      </a:lnTo>
                      <a:lnTo>
                        <a:pt x="371494" y="132788"/>
                      </a:lnTo>
                      <a:lnTo>
                        <a:pt x="394221" y="137647"/>
                      </a:lnTo>
                      <a:lnTo>
                        <a:pt x="384029" y="154650"/>
                      </a:lnTo>
                      <a:lnTo>
                        <a:pt x="382467" y="160317"/>
                      </a:lnTo>
                      <a:lnTo>
                        <a:pt x="388734" y="165176"/>
                      </a:lnTo>
                      <a:lnTo>
                        <a:pt x="384029" y="177321"/>
                      </a:lnTo>
                      <a:lnTo>
                        <a:pt x="388734" y="182989"/>
                      </a:lnTo>
                      <a:lnTo>
                        <a:pt x="387953" y="194324"/>
                      </a:lnTo>
                      <a:lnTo>
                        <a:pt x="431844" y="173272"/>
                      </a:lnTo>
                      <a:lnTo>
                        <a:pt x="485917" y="182989"/>
                      </a:lnTo>
                      <a:lnTo>
                        <a:pt x="565080" y="196753"/>
                      </a:lnTo>
                      <a:lnTo>
                        <a:pt x="559594" y="198372"/>
                      </a:lnTo>
                      <a:lnTo>
                        <a:pt x="542353" y="205660"/>
                      </a:lnTo>
                      <a:lnTo>
                        <a:pt x="529028" y="207279"/>
                      </a:lnTo>
                      <a:lnTo>
                        <a:pt x="508654" y="224282"/>
                      </a:lnTo>
                      <a:lnTo>
                        <a:pt x="485137" y="225091"/>
                      </a:lnTo>
                      <a:lnTo>
                        <a:pt x="458495" y="244524"/>
                      </a:lnTo>
                      <a:lnTo>
                        <a:pt x="438112" y="251001"/>
                      </a:lnTo>
                      <a:lnTo>
                        <a:pt x="422443" y="269624"/>
                      </a:lnTo>
                      <a:lnTo>
                        <a:pt x="392659" y="293914"/>
                      </a:lnTo>
                      <a:lnTo>
                        <a:pt x="369141" y="321443"/>
                      </a:lnTo>
                      <a:lnTo>
                        <a:pt x="359740" y="340876"/>
                      </a:lnTo>
                      <a:lnTo>
                        <a:pt x="359740" y="342495"/>
                      </a:lnTo>
                      <a:lnTo>
                        <a:pt x="354253" y="359499"/>
                      </a:lnTo>
                      <a:lnTo>
                        <a:pt x="338575" y="378931"/>
                      </a:lnTo>
                      <a:lnTo>
                        <a:pt x="337013" y="400792"/>
                      </a:lnTo>
                      <a:lnTo>
                        <a:pt x="339366" y="410508"/>
                      </a:lnTo>
                      <a:lnTo>
                        <a:pt x="359740" y="431561"/>
                      </a:lnTo>
                      <a:lnTo>
                        <a:pt x="367579" y="455042"/>
                      </a:lnTo>
                      <a:lnTo>
                        <a:pt x="384820" y="474474"/>
                      </a:lnTo>
                      <a:lnTo>
                        <a:pt x="394221" y="484189"/>
                      </a:lnTo>
                      <a:lnTo>
                        <a:pt x="399707" y="497144"/>
                      </a:lnTo>
                      <a:lnTo>
                        <a:pt x="394221" y="497954"/>
                      </a:lnTo>
                      <a:lnTo>
                        <a:pt x="380114" y="482571"/>
                      </a:lnTo>
                      <a:lnTo>
                        <a:pt x="365227" y="481761"/>
                      </a:lnTo>
                      <a:lnTo>
                        <a:pt x="353473" y="487429"/>
                      </a:lnTo>
                      <a:lnTo>
                        <a:pt x="344852" y="492286"/>
                      </a:lnTo>
                      <a:lnTo>
                        <a:pt x="312715" y="472044"/>
                      </a:lnTo>
                      <a:lnTo>
                        <a:pt x="308800" y="464757"/>
                      </a:lnTo>
                      <a:lnTo>
                        <a:pt x="282149" y="459089"/>
                      </a:lnTo>
                      <a:lnTo>
                        <a:pt x="239830" y="404841"/>
                      </a:lnTo>
                      <a:lnTo>
                        <a:pt x="239830" y="405651"/>
                      </a:lnTo>
                      <a:lnTo>
                        <a:pt x="192024" y="342495"/>
                      </a:lnTo>
                      <a:lnTo>
                        <a:pt x="190452" y="343306"/>
                      </a:lnTo>
                      <a:lnTo>
                        <a:pt x="182613" y="332780"/>
                      </a:lnTo>
                      <a:lnTo>
                        <a:pt x="181051" y="334399"/>
                      </a:lnTo>
                      <a:lnTo>
                        <a:pt x="177126" y="340067"/>
                      </a:lnTo>
                      <a:lnTo>
                        <a:pt x="159886" y="337637"/>
                      </a:lnTo>
                      <a:lnTo>
                        <a:pt x="134807" y="345735"/>
                      </a:lnTo>
                      <a:lnTo>
                        <a:pt x="121482" y="364357"/>
                      </a:lnTo>
                      <a:lnTo>
                        <a:pt x="97183" y="374073"/>
                      </a:lnTo>
                      <a:lnTo>
                        <a:pt x="87782" y="374883"/>
                      </a:lnTo>
                      <a:lnTo>
                        <a:pt x="72104" y="382979"/>
                      </a:lnTo>
                      <a:lnTo>
                        <a:pt x="68189" y="387838"/>
                      </a:lnTo>
                      <a:lnTo>
                        <a:pt x="55645" y="387028"/>
                      </a:lnTo>
                      <a:lnTo>
                        <a:pt x="51730" y="395934"/>
                      </a:lnTo>
                      <a:lnTo>
                        <a:pt x="45462" y="396745"/>
                      </a:lnTo>
                      <a:lnTo>
                        <a:pt x="30566" y="382979"/>
                      </a:lnTo>
                      <a:lnTo>
                        <a:pt x="30566" y="361928"/>
                      </a:lnTo>
                      <a:lnTo>
                        <a:pt x="17250" y="340877"/>
                      </a:lnTo>
                      <a:lnTo>
                        <a:pt x="15678" y="332780"/>
                      </a:lnTo>
                      <a:lnTo>
                        <a:pt x="26651" y="323873"/>
                      </a:lnTo>
                      <a:lnTo>
                        <a:pt x="24298" y="316586"/>
                      </a:lnTo>
                      <a:lnTo>
                        <a:pt x="24298" y="314967"/>
                      </a:lnTo>
                      <a:lnTo>
                        <a:pt x="25079" y="278531"/>
                      </a:lnTo>
                      <a:lnTo>
                        <a:pt x="22727" y="262338"/>
                      </a:lnTo>
                      <a:lnTo>
                        <a:pt x="0" y="249383"/>
                      </a:lnTo>
                      <a:lnTo>
                        <a:pt x="1571" y="249383"/>
                      </a:lnTo>
                      <a:lnTo>
                        <a:pt x="33699" y="207279"/>
                      </a:lnTo>
                      <a:lnTo>
                        <a:pt x="62703" y="181369"/>
                      </a:lnTo>
                      <a:lnTo>
                        <a:pt x="79943" y="169224"/>
                      </a:lnTo>
                      <a:lnTo>
                        <a:pt x="91697" y="161127"/>
                      </a:lnTo>
                      <a:lnTo>
                        <a:pt x="94831" y="153840"/>
                      </a:lnTo>
                      <a:lnTo>
                        <a:pt x="94831" y="149791"/>
                      </a:lnTo>
                      <a:lnTo>
                        <a:pt x="97183" y="140076"/>
                      </a:lnTo>
                      <a:lnTo>
                        <a:pt x="114424" y="72872"/>
                      </a:lnTo>
                      <a:lnTo>
                        <a:pt x="112071" y="63156"/>
                      </a:lnTo>
                      <a:lnTo>
                        <a:pt x="117557" y="57488"/>
                      </a:lnTo>
                      <a:lnTo>
                        <a:pt x="110509" y="53439"/>
                      </a:lnTo>
                      <a:lnTo>
                        <a:pt x="108937" y="34817"/>
                      </a:lnTo>
                      <a:lnTo>
                        <a:pt x="123834" y="32388"/>
                      </a:lnTo>
                      <a:lnTo>
                        <a:pt x="121482" y="21052"/>
                      </a:lnTo>
                      <a:lnTo>
                        <a:pt x="130883" y="0"/>
                      </a:lnTo>
                      <a:lnTo>
                        <a:pt x="137150" y="1781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7" name="Forma Livre: Forma 1496">
                  <a:extLst>
                    <a:ext uri="{FF2B5EF4-FFF2-40B4-BE49-F238E27FC236}">
                      <a16:creationId xmlns:a16="http://schemas.microsoft.com/office/drawing/2014/main" id="{17C5F71F-22A4-BEE6-5E39-47573BD93A6E}"/>
                    </a:ext>
                  </a:extLst>
                </p:cNvPr>
                <p:cNvSpPr/>
                <p:nvPr/>
              </p:nvSpPr>
              <p:spPr>
                <a:xfrm>
                  <a:off x="6435223" y="2261118"/>
                  <a:ext cx="248440" cy="159507"/>
                </a:xfrm>
                <a:custGeom>
                  <a:avLst/>
                  <a:gdLst>
                    <a:gd name="connsiteX0" fmla="*/ 114424 w 248440"/>
                    <a:gd name="connsiteY0" fmla="*/ 1 h 159507"/>
                    <a:gd name="connsiteX1" fmla="*/ 127749 w 248440"/>
                    <a:gd name="connsiteY1" fmla="*/ 8908 h 159507"/>
                    <a:gd name="connsiteX2" fmla="*/ 134017 w 248440"/>
                    <a:gd name="connsiteY2" fmla="*/ 8908 h 159507"/>
                    <a:gd name="connsiteX3" fmla="*/ 152828 w 248440"/>
                    <a:gd name="connsiteY3" fmla="*/ 12146 h 159507"/>
                    <a:gd name="connsiteX4" fmla="*/ 167716 w 248440"/>
                    <a:gd name="connsiteY4" fmla="*/ 3239 h 159507"/>
                    <a:gd name="connsiteX5" fmla="*/ 215522 w 248440"/>
                    <a:gd name="connsiteY5" fmla="*/ 106069 h 159507"/>
                    <a:gd name="connsiteX6" fmla="*/ 215522 w 248440"/>
                    <a:gd name="connsiteY6" fmla="*/ 106069 h 159507"/>
                    <a:gd name="connsiteX7" fmla="*/ 248441 w 248440"/>
                    <a:gd name="connsiteY7" fmla="*/ 159507 h 159507"/>
                    <a:gd name="connsiteX8" fmla="*/ 232763 w 248440"/>
                    <a:gd name="connsiteY8" fmla="*/ 149791 h 159507"/>
                    <a:gd name="connsiteX9" fmla="*/ 221789 w 248440"/>
                    <a:gd name="connsiteY9" fmla="*/ 152222 h 159507"/>
                    <a:gd name="connsiteX10" fmla="*/ 215522 w 248440"/>
                    <a:gd name="connsiteY10" fmla="*/ 149791 h 159507"/>
                    <a:gd name="connsiteX11" fmla="*/ 213960 w 248440"/>
                    <a:gd name="connsiteY11" fmla="*/ 146554 h 159507"/>
                    <a:gd name="connsiteX12" fmla="*/ 202196 w 248440"/>
                    <a:gd name="connsiteY12" fmla="*/ 141695 h 159507"/>
                    <a:gd name="connsiteX13" fmla="*/ 198282 w 248440"/>
                    <a:gd name="connsiteY13" fmla="*/ 144934 h 159507"/>
                    <a:gd name="connsiteX14" fmla="*/ 195148 w 248440"/>
                    <a:gd name="connsiteY14" fmla="*/ 142504 h 159507"/>
                    <a:gd name="connsiteX15" fmla="*/ 170069 w 248440"/>
                    <a:gd name="connsiteY15" fmla="*/ 142504 h 159507"/>
                    <a:gd name="connsiteX16" fmla="*/ 164582 w 248440"/>
                    <a:gd name="connsiteY16" fmla="*/ 148982 h 159507"/>
                    <a:gd name="connsiteX17" fmla="*/ 163802 w 248440"/>
                    <a:gd name="connsiteY17" fmla="*/ 148173 h 159507"/>
                    <a:gd name="connsiteX18" fmla="*/ 160668 w 248440"/>
                    <a:gd name="connsiteY18" fmla="*/ 150603 h 159507"/>
                    <a:gd name="connsiteX19" fmla="*/ 148904 w 248440"/>
                    <a:gd name="connsiteY19" fmla="*/ 157889 h 159507"/>
                    <a:gd name="connsiteX20" fmla="*/ 141075 w 248440"/>
                    <a:gd name="connsiteY20" fmla="*/ 151412 h 159507"/>
                    <a:gd name="connsiteX21" fmla="*/ 133235 w 248440"/>
                    <a:gd name="connsiteY21" fmla="*/ 151412 h 159507"/>
                    <a:gd name="connsiteX22" fmla="*/ 124616 w 248440"/>
                    <a:gd name="connsiteY22" fmla="*/ 128740 h 159507"/>
                    <a:gd name="connsiteX23" fmla="*/ 119129 w 248440"/>
                    <a:gd name="connsiteY23" fmla="*/ 123883 h 159507"/>
                    <a:gd name="connsiteX24" fmla="*/ 115205 w 248440"/>
                    <a:gd name="connsiteY24" fmla="*/ 129550 h 159507"/>
                    <a:gd name="connsiteX25" fmla="*/ 95612 w 248440"/>
                    <a:gd name="connsiteY25" fmla="*/ 127930 h 159507"/>
                    <a:gd name="connsiteX26" fmla="*/ 88563 w 248440"/>
                    <a:gd name="connsiteY26" fmla="*/ 114976 h 159507"/>
                    <a:gd name="connsiteX27" fmla="*/ 86210 w 248440"/>
                    <a:gd name="connsiteY27" fmla="*/ 123883 h 159507"/>
                    <a:gd name="connsiteX28" fmla="*/ 75238 w 248440"/>
                    <a:gd name="connsiteY28" fmla="*/ 130359 h 159507"/>
                    <a:gd name="connsiteX29" fmla="*/ 54073 w 248440"/>
                    <a:gd name="connsiteY29" fmla="*/ 127930 h 159507"/>
                    <a:gd name="connsiteX30" fmla="*/ 51721 w 248440"/>
                    <a:gd name="connsiteY30" fmla="*/ 125502 h 159507"/>
                    <a:gd name="connsiteX31" fmla="*/ 28994 w 248440"/>
                    <a:gd name="connsiteY31" fmla="*/ 128740 h 159507"/>
                    <a:gd name="connsiteX32" fmla="*/ 0 w 248440"/>
                    <a:gd name="connsiteY32" fmla="*/ 118215 h 159507"/>
                    <a:gd name="connsiteX33" fmla="*/ 781 w 248440"/>
                    <a:gd name="connsiteY33" fmla="*/ 111737 h 159507"/>
                    <a:gd name="connsiteX34" fmla="*/ 4696 w 248440"/>
                    <a:gd name="connsiteY34" fmla="*/ 102021 h 159507"/>
                    <a:gd name="connsiteX35" fmla="*/ 14107 w 248440"/>
                    <a:gd name="connsiteY35" fmla="*/ 101211 h 159507"/>
                    <a:gd name="connsiteX36" fmla="*/ 21936 w 248440"/>
                    <a:gd name="connsiteY36" fmla="*/ 76920 h 159507"/>
                    <a:gd name="connsiteX37" fmla="*/ 31347 w 248440"/>
                    <a:gd name="connsiteY37" fmla="*/ 79349 h 159507"/>
                    <a:gd name="connsiteX38" fmla="*/ 44672 w 248440"/>
                    <a:gd name="connsiteY38" fmla="*/ 68823 h 159507"/>
                    <a:gd name="connsiteX39" fmla="*/ 51721 w 248440"/>
                    <a:gd name="connsiteY39" fmla="*/ 62346 h 159507"/>
                    <a:gd name="connsiteX40" fmla="*/ 46234 w 248440"/>
                    <a:gd name="connsiteY40" fmla="*/ 50200 h 159507"/>
                    <a:gd name="connsiteX41" fmla="*/ 51721 w 248440"/>
                    <a:gd name="connsiteY41" fmla="*/ 36436 h 159507"/>
                    <a:gd name="connsiteX42" fmla="*/ 83858 w 248440"/>
                    <a:gd name="connsiteY42" fmla="*/ 34007 h 159507"/>
                    <a:gd name="connsiteX43" fmla="*/ 91697 w 248440"/>
                    <a:gd name="connsiteY43" fmla="*/ 16193 h 159507"/>
                    <a:gd name="connsiteX44" fmla="*/ 114424 w 248440"/>
                    <a:gd name="connsiteY44" fmla="*/ 0 h 15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48440" h="159507">
                      <a:moveTo>
                        <a:pt x="114424" y="1"/>
                      </a:moveTo>
                      <a:lnTo>
                        <a:pt x="127749" y="8908"/>
                      </a:lnTo>
                      <a:lnTo>
                        <a:pt x="134017" y="8908"/>
                      </a:lnTo>
                      <a:lnTo>
                        <a:pt x="152828" y="12146"/>
                      </a:lnTo>
                      <a:lnTo>
                        <a:pt x="167716" y="3239"/>
                      </a:lnTo>
                      <a:lnTo>
                        <a:pt x="215522" y="106069"/>
                      </a:lnTo>
                      <a:lnTo>
                        <a:pt x="215522" y="106069"/>
                      </a:lnTo>
                      <a:lnTo>
                        <a:pt x="248441" y="159507"/>
                      </a:lnTo>
                      <a:lnTo>
                        <a:pt x="232763" y="149791"/>
                      </a:lnTo>
                      <a:lnTo>
                        <a:pt x="221789" y="152222"/>
                      </a:lnTo>
                      <a:lnTo>
                        <a:pt x="215522" y="149791"/>
                      </a:lnTo>
                      <a:lnTo>
                        <a:pt x="213960" y="146554"/>
                      </a:lnTo>
                      <a:lnTo>
                        <a:pt x="202196" y="141695"/>
                      </a:lnTo>
                      <a:lnTo>
                        <a:pt x="198282" y="144934"/>
                      </a:lnTo>
                      <a:lnTo>
                        <a:pt x="195148" y="142504"/>
                      </a:lnTo>
                      <a:lnTo>
                        <a:pt x="170069" y="142504"/>
                      </a:lnTo>
                      <a:lnTo>
                        <a:pt x="164582" y="148982"/>
                      </a:lnTo>
                      <a:lnTo>
                        <a:pt x="163802" y="148173"/>
                      </a:lnTo>
                      <a:lnTo>
                        <a:pt x="160668" y="150603"/>
                      </a:lnTo>
                      <a:lnTo>
                        <a:pt x="148904" y="157889"/>
                      </a:lnTo>
                      <a:lnTo>
                        <a:pt x="141075" y="151412"/>
                      </a:lnTo>
                      <a:lnTo>
                        <a:pt x="133235" y="151412"/>
                      </a:lnTo>
                      <a:lnTo>
                        <a:pt x="124616" y="128740"/>
                      </a:lnTo>
                      <a:lnTo>
                        <a:pt x="119129" y="123883"/>
                      </a:lnTo>
                      <a:lnTo>
                        <a:pt x="115205" y="129550"/>
                      </a:lnTo>
                      <a:lnTo>
                        <a:pt x="95612" y="127930"/>
                      </a:lnTo>
                      <a:lnTo>
                        <a:pt x="88563" y="114976"/>
                      </a:lnTo>
                      <a:lnTo>
                        <a:pt x="86210" y="123883"/>
                      </a:lnTo>
                      <a:lnTo>
                        <a:pt x="75238" y="130359"/>
                      </a:lnTo>
                      <a:lnTo>
                        <a:pt x="54073" y="127930"/>
                      </a:lnTo>
                      <a:lnTo>
                        <a:pt x="51721" y="125502"/>
                      </a:lnTo>
                      <a:lnTo>
                        <a:pt x="28994" y="128740"/>
                      </a:lnTo>
                      <a:lnTo>
                        <a:pt x="0" y="118215"/>
                      </a:lnTo>
                      <a:lnTo>
                        <a:pt x="781" y="111737"/>
                      </a:lnTo>
                      <a:lnTo>
                        <a:pt x="4696" y="102021"/>
                      </a:lnTo>
                      <a:lnTo>
                        <a:pt x="14107" y="101211"/>
                      </a:lnTo>
                      <a:lnTo>
                        <a:pt x="21936" y="76920"/>
                      </a:lnTo>
                      <a:lnTo>
                        <a:pt x="31347" y="79349"/>
                      </a:lnTo>
                      <a:lnTo>
                        <a:pt x="44672" y="68823"/>
                      </a:lnTo>
                      <a:lnTo>
                        <a:pt x="51721" y="62346"/>
                      </a:lnTo>
                      <a:lnTo>
                        <a:pt x="46234" y="50200"/>
                      </a:lnTo>
                      <a:lnTo>
                        <a:pt x="51721" y="36436"/>
                      </a:lnTo>
                      <a:lnTo>
                        <a:pt x="83858" y="34007"/>
                      </a:lnTo>
                      <a:lnTo>
                        <a:pt x="91697" y="16193"/>
                      </a:lnTo>
                      <a:lnTo>
                        <a:pt x="11442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8" name="Forma Livre: Forma 1497">
                  <a:extLst>
                    <a:ext uri="{FF2B5EF4-FFF2-40B4-BE49-F238E27FC236}">
                      <a16:creationId xmlns:a16="http://schemas.microsoft.com/office/drawing/2014/main" id="{B34C3F70-CA6F-A084-88F8-FD84107EF8C5}"/>
                    </a:ext>
                  </a:extLst>
                </p:cNvPr>
                <p:cNvSpPr/>
                <p:nvPr/>
              </p:nvSpPr>
              <p:spPr>
                <a:xfrm>
                  <a:off x="6602939" y="2144525"/>
                  <a:ext cx="270395" cy="384598"/>
                </a:xfrm>
                <a:custGeom>
                  <a:avLst/>
                  <a:gdLst>
                    <a:gd name="connsiteX0" fmla="*/ 235906 w 270395"/>
                    <a:gd name="connsiteY0" fmla="*/ 314156 h 384598"/>
                    <a:gd name="connsiteX1" fmla="*/ 213179 w 270395"/>
                    <a:gd name="connsiteY1" fmla="*/ 315775 h 384598"/>
                    <a:gd name="connsiteX2" fmla="*/ 210045 w 270395"/>
                    <a:gd name="connsiteY2" fmla="*/ 320633 h 384598"/>
                    <a:gd name="connsiteX3" fmla="*/ 199854 w 270395"/>
                    <a:gd name="connsiteY3" fmla="*/ 321443 h 384598"/>
                    <a:gd name="connsiteX4" fmla="*/ 191234 w 270395"/>
                    <a:gd name="connsiteY4" fmla="*/ 317394 h 384598"/>
                    <a:gd name="connsiteX5" fmla="*/ 164583 w 270395"/>
                    <a:gd name="connsiteY5" fmla="*/ 332779 h 384598"/>
                    <a:gd name="connsiteX6" fmla="*/ 164583 w 270395"/>
                    <a:gd name="connsiteY6" fmla="*/ 348972 h 384598"/>
                    <a:gd name="connsiteX7" fmla="*/ 156743 w 270395"/>
                    <a:gd name="connsiteY7" fmla="*/ 351402 h 384598"/>
                    <a:gd name="connsiteX8" fmla="*/ 158315 w 270395"/>
                    <a:gd name="connsiteY8" fmla="*/ 357069 h 384598"/>
                    <a:gd name="connsiteX9" fmla="*/ 134017 w 270395"/>
                    <a:gd name="connsiteY9" fmla="*/ 364357 h 384598"/>
                    <a:gd name="connsiteX10" fmla="*/ 130102 w 270395"/>
                    <a:gd name="connsiteY10" fmla="*/ 372452 h 384598"/>
                    <a:gd name="connsiteX11" fmla="*/ 115996 w 270395"/>
                    <a:gd name="connsiteY11" fmla="*/ 371644 h 384598"/>
                    <a:gd name="connsiteX12" fmla="*/ 108938 w 270395"/>
                    <a:gd name="connsiteY12" fmla="*/ 384599 h 384598"/>
                    <a:gd name="connsiteX13" fmla="*/ 107375 w 270395"/>
                    <a:gd name="connsiteY13" fmla="*/ 383789 h 384598"/>
                    <a:gd name="connsiteX14" fmla="*/ 98756 w 270395"/>
                    <a:gd name="connsiteY14" fmla="*/ 375693 h 384598"/>
                    <a:gd name="connsiteX15" fmla="*/ 89345 w 270395"/>
                    <a:gd name="connsiteY15" fmla="*/ 384599 h 384598"/>
                    <a:gd name="connsiteX16" fmla="*/ 83858 w 270395"/>
                    <a:gd name="connsiteY16" fmla="*/ 381359 h 384598"/>
                    <a:gd name="connsiteX17" fmla="*/ 89345 w 270395"/>
                    <a:gd name="connsiteY17" fmla="*/ 362738 h 384598"/>
                    <a:gd name="connsiteX18" fmla="*/ 82296 w 270395"/>
                    <a:gd name="connsiteY18" fmla="*/ 344925 h 384598"/>
                    <a:gd name="connsiteX19" fmla="*/ 87782 w 270395"/>
                    <a:gd name="connsiteY19" fmla="*/ 331159 h 384598"/>
                    <a:gd name="connsiteX20" fmla="*/ 83858 w 270395"/>
                    <a:gd name="connsiteY20" fmla="*/ 317396 h 384598"/>
                    <a:gd name="connsiteX21" fmla="*/ 93269 w 270395"/>
                    <a:gd name="connsiteY21" fmla="*/ 311728 h 384598"/>
                    <a:gd name="connsiteX22" fmla="*/ 87782 w 270395"/>
                    <a:gd name="connsiteY22" fmla="*/ 306870 h 384598"/>
                    <a:gd name="connsiteX23" fmla="*/ 91697 w 270395"/>
                    <a:gd name="connsiteY23" fmla="*/ 304441 h 384598"/>
                    <a:gd name="connsiteX24" fmla="*/ 91697 w 270395"/>
                    <a:gd name="connsiteY24" fmla="*/ 293105 h 384598"/>
                    <a:gd name="connsiteX25" fmla="*/ 79943 w 270395"/>
                    <a:gd name="connsiteY25" fmla="*/ 285818 h 384598"/>
                    <a:gd name="connsiteX26" fmla="*/ 82296 w 270395"/>
                    <a:gd name="connsiteY26" fmla="*/ 279341 h 384598"/>
                    <a:gd name="connsiteX27" fmla="*/ 80725 w 270395"/>
                    <a:gd name="connsiteY27" fmla="*/ 276100 h 384598"/>
                    <a:gd name="connsiteX28" fmla="*/ 47806 w 270395"/>
                    <a:gd name="connsiteY28" fmla="*/ 222662 h 384598"/>
                    <a:gd name="connsiteX29" fmla="*/ 47806 w 270395"/>
                    <a:gd name="connsiteY29" fmla="*/ 222662 h 384598"/>
                    <a:gd name="connsiteX30" fmla="*/ 0 w 270395"/>
                    <a:gd name="connsiteY30" fmla="*/ 119833 h 384598"/>
                    <a:gd name="connsiteX31" fmla="*/ 10192 w 270395"/>
                    <a:gd name="connsiteY31" fmla="*/ 109306 h 384598"/>
                    <a:gd name="connsiteX32" fmla="*/ 13326 w 270395"/>
                    <a:gd name="connsiteY32" fmla="*/ 95542 h 384598"/>
                    <a:gd name="connsiteX33" fmla="*/ 43892 w 270395"/>
                    <a:gd name="connsiteY33" fmla="*/ 82587 h 384598"/>
                    <a:gd name="connsiteX34" fmla="*/ 63484 w 270395"/>
                    <a:gd name="connsiteY34" fmla="*/ 69632 h 384598"/>
                    <a:gd name="connsiteX35" fmla="*/ 89345 w 270395"/>
                    <a:gd name="connsiteY35" fmla="*/ 55868 h 384598"/>
                    <a:gd name="connsiteX36" fmla="*/ 114424 w 270395"/>
                    <a:gd name="connsiteY36" fmla="*/ 45342 h 384598"/>
                    <a:gd name="connsiteX37" fmla="*/ 122263 w 270395"/>
                    <a:gd name="connsiteY37" fmla="*/ 36435 h 384598"/>
                    <a:gd name="connsiteX38" fmla="*/ 120691 w 270395"/>
                    <a:gd name="connsiteY38" fmla="*/ 29958 h 384598"/>
                    <a:gd name="connsiteX39" fmla="*/ 122263 w 270395"/>
                    <a:gd name="connsiteY39" fmla="*/ 12954 h 384598"/>
                    <a:gd name="connsiteX40" fmla="*/ 130102 w 270395"/>
                    <a:gd name="connsiteY40" fmla="*/ 0 h 384598"/>
                    <a:gd name="connsiteX41" fmla="*/ 170069 w 270395"/>
                    <a:gd name="connsiteY41" fmla="*/ 25099 h 384598"/>
                    <a:gd name="connsiteX42" fmla="*/ 199854 w 270395"/>
                    <a:gd name="connsiteY42" fmla="*/ 65583 h 384598"/>
                    <a:gd name="connsiteX43" fmla="*/ 206121 w 270395"/>
                    <a:gd name="connsiteY43" fmla="*/ 68013 h 384598"/>
                    <a:gd name="connsiteX44" fmla="*/ 213179 w 270395"/>
                    <a:gd name="connsiteY44" fmla="*/ 69632 h 384598"/>
                    <a:gd name="connsiteX45" fmla="*/ 209255 w 270395"/>
                    <a:gd name="connsiteY45" fmla="*/ 77729 h 384598"/>
                    <a:gd name="connsiteX46" fmla="*/ 213179 w 270395"/>
                    <a:gd name="connsiteY46" fmla="*/ 83397 h 384598"/>
                    <a:gd name="connsiteX47" fmla="*/ 210045 w 270395"/>
                    <a:gd name="connsiteY47" fmla="*/ 89874 h 384598"/>
                    <a:gd name="connsiteX48" fmla="*/ 217875 w 270395"/>
                    <a:gd name="connsiteY48" fmla="*/ 90683 h 384598"/>
                    <a:gd name="connsiteX49" fmla="*/ 223361 w 270395"/>
                    <a:gd name="connsiteY49" fmla="*/ 97161 h 384598"/>
                    <a:gd name="connsiteX50" fmla="*/ 226505 w 270395"/>
                    <a:gd name="connsiteY50" fmla="*/ 117402 h 384598"/>
                    <a:gd name="connsiteX51" fmla="*/ 224933 w 270395"/>
                    <a:gd name="connsiteY51" fmla="*/ 132787 h 384598"/>
                    <a:gd name="connsiteX52" fmla="*/ 247660 w 270395"/>
                    <a:gd name="connsiteY52" fmla="*/ 145741 h 384598"/>
                    <a:gd name="connsiteX53" fmla="*/ 250013 w 270395"/>
                    <a:gd name="connsiteY53" fmla="*/ 161936 h 384598"/>
                    <a:gd name="connsiteX54" fmla="*/ 249231 w 270395"/>
                    <a:gd name="connsiteY54" fmla="*/ 198370 h 384598"/>
                    <a:gd name="connsiteX55" fmla="*/ 249231 w 270395"/>
                    <a:gd name="connsiteY55" fmla="*/ 199990 h 384598"/>
                    <a:gd name="connsiteX56" fmla="*/ 251584 w 270395"/>
                    <a:gd name="connsiteY56" fmla="*/ 207277 h 384598"/>
                    <a:gd name="connsiteX57" fmla="*/ 240611 w 270395"/>
                    <a:gd name="connsiteY57" fmla="*/ 216184 h 384598"/>
                    <a:gd name="connsiteX58" fmla="*/ 242183 w 270395"/>
                    <a:gd name="connsiteY58" fmla="*/ 224280 h 384598"/>
                    <a:gd name="connsiteX59" fmla="*/ 255499 w 270395"/>
                    <a:gd name="connsiteY59" fmla="*/ 245332 h 384598"/>
                    <a:gd name="connsiteX60" fmla="*/ 255499 w 270395"/>
                    <a:gd name="connsiteY60" fmla="*/ 266384 h 384598"/>
                    <a:gd name="connsiteX61" fmla="*/ 270396 w 270395"/>
                    <a:gd name="connsiteY61" fmla="*/ 280149 h 384598"/>
                    <a:gd name="connsiteX62" fmla="*/ 267262 w 270395"/>
                    <a:gd name="connsiteY62" fmla="*/ 289865 h 384598"/>
                    <a:gd name="connsiteX63" fmla="*/ 249231 w 270395"/>
                    <a:gd name="connsiteY63" fmla="*/ 309297 h 384598"/>
                    <a:gd name="connsiteX64" fmla="*/ 235906 w 270395"/>
                    <a:gd name="connsiteY64" fmla="*/ 314156 h 38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70395" h="384598">
                      <a:moveTo>
                        <a:pt x="235906" y="314156"/>
                      </a:moveTo>
                      <a:lnTo>
                        <a:pt x="213179" y="315775"/>
                      </a:lnTo>
                      <a:lnTo>
                        <a:pt x="210045" y="320633"/>
                      </a:lnTo>
                      <a:lnTo>
                        <a:pt x="199854" y="321443"/>
                      </a:lnTo>
                      <a:lnTo>
                        <a:pt x="191234" y="317394"/>
                      </a:lnTo>
                      <a:lnTo>
                        <a:pt x="164583" y="332779"/>
                      </a:lnTo>
                      <a:lnTo>
                        <a:pt x="164583" y="348972"/>
                      </a:lnTo>
                      <a:lnTo>
                        <a:pt x="156743" y="351402"/>
                      </a:lnTo>
                      <a:lnTo>
                        <a:pt x="158315" y="357069"/>
                      </a:lnTo>
                      <a:lnTo>
                        <a:pt x="134017" y="364357"/>
                      </a:lnTo>
                      <a:lnTo>
                        <a:pt x="130102" y="372452"/>
                      </a:lnTo>
                      <a:lnTo>
                        <a:pt x="115996" y="371644"/>
                      </a:lnTo>
                      <a:lnTo>
                        <a:pt x="108938" y="384599"/>
                      </a:lnTo>
                      <a:lnTo>
                        <a:pt x="107375" y="383789"/>
                      </a:lnTo>
                      <a:lnTo>
                        <a:pt x="98756" y="375693"/>
                      </a:lnTo>
                      <a:lnTo>
                        <a:pt x="89345" y="384599"/>
                      </a:lnTo>
                      <a:lnTo>
                        <a:pt x="83858" y="381359"/>
                      </a:lnTo>
                      <a:lnTo>
                        <a:pt x="89345" y="362738"/>
                      </a:lnTo>
                      <a:lnTo>
                        <a:pt x="82296" y="344925"/>
                      </a:lnTo>
                      <a:lnTo>
                        <a:pt x="87782" y="331159"/>
                      </a:lnTo>
                      <a:lnTo>
                        <a:pt x="83858" y="317396"/>
                      </a:lnTo>
                      <a:lnTo>
                        <a:pt x="93269" y="311728"/>
                      </a:lnTo>
                      <a:lnTo>
                        <a:pt x="87782" y="306870"/>
                      </a:lnTo>
                      <a:lnTo>
                        <a:pt x="91697" y="304441"/>
                      </a:lnTo>
                      <a:lnTo>
                        <a:pt x="91697" y="293105"/>
                      </a:lnTo>
                      <a:lnTo>
                        <a:pt x="79943" y="285818"/>
                      </a:lnTo>
                      <a:lnTo>
                        <a:pt x="82296" y="279341"/>
                      </a:lnTo>
                      <a:lnTo>
                        <a:pt x="80725" y="276100"/>
                      </a:lnTo>
                      <a:lnTo>
                        <a:pt x="47806" y="222662"/>
                      </a:lnTo>
                      <a:lnTo>
                        <a:pt x="47806" y="222662"/>
                      </a:lnTo>
                      <a:lnTo>
                        <a:pt x="0" y="119833"/>
                      </a:lnTo>
                      <a:lnTo>
                        <a:pt x="10192" y="109306"/>
                      </a:lnTo>
                      <a:lnTo>
                        <a:pt x="13326" y="95542"/>
                      </a:lnTo>
                      <a:lnTo>
                        <a:pt x="43892" y="82587"/>
                      </a:lnTo>
                      <a:lnTo>
                        <a:pt x="63484" y="69632"/>
                      </a:lnTo>
                      <a:lnTo>
                        <a:pt x="89345" y="55868"/>
                      </a:lnTo>
                      <a:lnTo>
                        <a:pt x="114424" y="45342"/>
                      </a:lnTo>
                      <a:lnTo>
                        <a:pt x="122263" y="36435"/>
                      </a:lnTo>
                      <a:lnTo>
                        <a:pt x="120691" y="29958"/>
                      </a:lnTo>
                      <a:lnTo>
                        <a:pt x="122263" y="12954"/>
                      </a:lnTo>
                      <a:lnTo>
                        <a:pt x="130102" y="0"/>
                      </a:lnTo>
                      <a:lnTo>
                        <a:pt x="170069" y="25099"/>
                      </a:lnTo>
                      <a:lnTo>
                        <a:pt x="199854" y="65583"/>
                      </a:lnTo>
                      <a:lnTo>
                        <a:pt x="206121" y="68013"/>
                      </a:lnTo>
                      <a:lnTo>
                        <a:pt x="213179" y="69632"/>
                      </a:lnTo>
                      <a:lnTo>
                        <a:pt x="209255" y="77729"/>
                      </a:lnTo>
                      <a:lnTo>
                        <a:pt x="213179" y="83397"/>
                      </a:lnTo>
                      <a:lnTo>
                        <a:pt x="210045" y="89874"/>
                      </a:lnTo>
                      <a:lnTo>
                        <a:pt x="217875" y="90683"/>
                      </a:lnTo>
                      <a:lnTo>
                        <a:pt x="223361" y="97161"/>
                      </a:lnTo>
                      <a:lnTo>
                        <a:pt x="226505" y="117402"/>
                      </a:lnTo>
                      <a:lnTo>
                        <a:pt x="224933" y="132787"/>
                      </a:lnTo>
                      <a:lnTo>
                        <a:pt x="247660" y="145741"/>
                      </a:lnTo>
                      <a:lnTo>
                        <a:pt x="250013" y="161936"/>
                      </a:lnTo>
                      <a:lnTo>
                        <a:pt x="249231" y="198370"/>
                      </a:lnTo>
                      <a:lnTo>
                        <a:pt x="249231" y="199990"/>
                      </a:lnTo>
                      <a:lnTo>
                        <a:pt x="251584" y="207277"/>
                      </a:lnTo>
                      <a:lnTo>
                        <a:pt x="240611" y="216184"/>
                      </a:lnTo>
                      <a:lnTo>
                        <a:pt x="242183" y="224280"/>
                      </a:lnTo>
                      <a:lnTo>
                        <a:pt x="255499" y="245332"/>
                      </a:lnTo>
                      <a:lnTo>
                        <a:pt x="255499" y="266384"/>
                      </a:lnTo>
                      <a:lnTo>
                        <a:pt x="270396" y="280149"/>
                      </a:lnTo>
                      <a:lnTo>
                        <a:pt x="267262" y="289865"/>
                      </a:lnTo>
                      <a:lnTo>
                        <a:pt x="249231" y="309297"/>
                      </a:lnTo>
                      <a:lnTo>
                        <a:pt x="235906" y="3141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99" name="Forma Livre: Forma 1498">
                  <a:extLst>
                    <a:ext uri="{FF2B5EF4-FFF2-40B4-BE49-F238E27FC236}">
                      <a16:creationId xmlns:a16="http://schemas.microsoft.com/office/drawing/2014/main" id="{BA50E73D-E03D-7262-551A-27FEC4CC27E4}"/>
                    </a:ext>
                  </a:extLst>
                </p:cNvPr>
                <p:cNvSpPr/>
                <p:nvPr/>
              </p:nvSpPr>
              <p:spPr>
                <a:xfrm>
                  <a:off x="6925056" y="2360709"/>
                  <a:ext cx="318202" cy="281765"/>
                </a:xfrm>
                <a:custGeom>
                  <a:avLst/>
                  <a:gdLst>
                    <a:gd name="connsiteX0" fmla="*/ 85430 w 318202"/>
                    <a:gd name="connsiteY0" fmla="*/ 1 h 281765"/>
                    <a:gd name="connsiteX1" fmla="*/ 93269 w 318202"/>
                    <a:gd name="connsiteY1" fmla="*/ 10527 h 281765"/>
                    <a:gd name="connsiteX2" fmla="*/ 94831 w 318202"/>
                    <a:gd name="connsiteY2" fmla="*/ 9716 h 281765"/>
                    <a:gd name="connsiteX3" fmla="*/ 142637 w 318202"/>
                    <a:gd name="connsiteY3" fmla="*/ 72872 h 281765"/>
                    <a:gd name="connsiteX4" fmla="*/ 142637 w 318202"/>
                    <a:gd name="connsiteY4" fmla="*/ 72062 h 281765"/>
                    <a:gd name="connsiteX5" fmla="*/ 184966 w 318202"/>
                    <a:gd name="connsiteY5" fmla="*/ 126310 h 281765"/>
                    <a:gd name="connsiteX6" fmla="*/ 211607 w 318202"/>
                    <a:gd name="connsiteY6" fmla="*/ 131978 h 281765"/>
                    <a:gd name="connsiteX7" fmla="*/ 215532 w 318202"/>
                    <a:gd name="connsiteY7" fmla="*/ 139265 h 281765"/>
                    <a:gd name="connsiteX8" fmla="*/ 247660 w 318202"/>
                    <a:gd name="connsiteY8" fmla="*/ 159509 h 281765"/>
                    <a:gd name="connsiteX9" fmla="*/ 256280 w 318202"/>
                    <a:gd name="connsiteY9" fmla="*/ 154650 h 281765"/>
                    <a:gd name="connsiteX10" fmla="*/ 268044 w 318202"/>
                    <a:gd name="connsiteY10" fmla="*/ 148982 h 281765"/>
                    <a:gd name="connsiteX11" fmla="*/ 282931 w 318202"/>
                    <a:gd name="connsiteY11" fmla="*/ 149792 h 281765"/>
                    <a:gd name="connsiteX12" fmla="*/ 297038 w 318202"/>
                    <a:gd name="connsiteY12" fmla="*/ 165175 h 281765"/>
                    <a:gd name="connsiteX13" fmla="*/ 302524 w 318202"/>
                    <a:gd name="connsiteY13" fmla="*/ 164365 h 281765"/>
                    <a:gd name="connsiteX14" fmla="*/ 302524 w 318202"/>
                    <a:gd name="connsiteY14" fmla="*/ 183801 h 281765"/>
                    <a:gd name="connsiteX15" fmla="*/ 318202 w 318202"/>
                    <a:gd name="connsiteY15" fmla="*/ 205661 h 281765"/>
                    <a:gd name="connsiteX16" fmla="*/ 293123 w 318202"/>
                    <a:gd name="connsiteY16" fmla="*/ 244523 h 281765"/>
                    <a:gd name="connsiteX17" fmla="*/ 294685 w 318202"/>
                    <a:gd name="connsiteY17" fmla="*/ 248571 h 281765"/>
                    <a:gd name="connsiteX18" fmla="*/ 300962 w 318202"/>
                    <a:gd name="connsiteY18" fmla="*/ 252619 h 281765"/>
                    <a:gd name="connsiteX19" fmla="*/ 290770 w 318202"/>
                    <a:gd name="connsiteY19" fmla="*/ 271241 h 281765"/>
                    <a:gd name="connsiteX20" fmla="*/ 278225 w 318202"/>
                    <a:gd name="connsiteY20" fmla="*/ 274479 h 281765"/>
                    <a:gd name="connsiteX21" fmla="*/ 274311 w 318202"/>
                    <a:gd name="connsiteY21" fmla="*/ 275289 h 281765"/>
                    <a:gd name="connsiteX22" fmla="*/ 275883 w 318202"/>
                    <a:gd name="connsiteY22" fmla="*/ 281766 h 281765"/>
                    <a:gd name="connsiteX23" fmla="*/ 269606 w 318202"/>
                    <a:gd name="connsiteY23" fmla="*/ 276098 h 281765"/>
                    <a:gd name="connsiteX24" fmla="*/ 269606 w 318202"/>
                    <a:gd name="connsiteY24" fmla="*/ 220234 h 281765"/>
                    <a:gd name="connsiteX25" fmla="*/ 260985 w 318202"/>
                    <a:gd name="connsiteY25" fmla="*/ 210519 h 281765"/>
                    <a:gd name="connsiteX26" fmla="*/ 254718 w 318202"/>
                    <a:gd name="connsiteY26" fmla="*/ 205661 h 281765"/>
                    <a:gd name="connsiteX27" fmla="*/ 181042 w 318202"/>
                    <a:gd name="connsiteY27" fmla="*/ 201613 h 281765"/>
                    <a:gd name="connsiteX28" fmla="*/ 182614 w 318202"/>
                    <a:gd name="connsiteY28" fmla="*/ 192707 h 281765"/>
                    <a:gd name="connsiteX29" fmla="*/ 167726 w 318202"/>
                    <a:gd name="connsiteY29" fmla="*/ 167605 h 281765"/>
                    <a:gd name="connsiteX30" fmla="*/ 152048 w 318202"/>
                    <a:gd name="connsiteY30" fmla="*/ 160318 h 281765"/>
                    <a:gd name="connsiteX31" fmla="*/ 134807 w 318202"/>
                    <a:gd name="connsiteY31" fmla="*/ 161937 h 281765"/>
                    <a:gd name="connsiteX32" fmla="*/ 123835 w 318202"/>
                    <a:gd name="connsiteY32" fmla="*/ 150601 h 281765"/>
                    <a:gd name="connsiteX33" fmla="*/ 106585 w 318202"/>
                    <a:gd name="connsiteY33" fmla="*/ 157888 h 281765"/>
                    <a:gd name="connsiteX34" fmla="*/ 105023 w 318202"/>
                    <a:gd name="connsiteY34" fmla="*/ 163556 h 281765"/>
                    <a:gd name="connsiteX35" fmla="*/ 86992 w 318202"/>
                    <a:gd name="connsiteY35" fmla="*/ 161937 h 281765"/>
                    <a:gd name="connsiteX36" fmla="*/ 72104 w 318202"/>
                    <a:gd name="connsiteY36" fmla="*/ 170842 h 281765"/>
                    <a:gd name="connsiteX37" fmla="*/ 47806 w 318202"/>
                    <a:gd name="connsiteY37" fmla="*/ 127930 h 281765"/>
                    <a:gd name="connsiteX38" fmla="*/ 43110 w 318202"/>
                    <a:gd name="connsiteY38" fmla="*/ 127120 h 281765"/>
                    <a:gd name="connsiteX39" fmla="*/ 37624 w 318202"/>
                    <a:gd name="connsiteY39" fmla="*/ 118214 h 281765"/>
                    <a:gd name="connsiteX40" fmla="*/ 45454 w 318202"/>
                    <a:gd name="connsiteY40" fmla="*/ 92304 h 281765"/>
                    <a:gd name="connsiteX41" fmla="*/ 39967 w 318202"/>
                    <a:gd name="connsiteY41" fmla="*/ 74490 h 281765"/>
                    <a:gd name="connsiteX42" fmla="*/ 7058 w 318202"/>
                    <a:gd name="connsiteY42" fmla="*/ 41294 h 281765"/>
                    <a:gd name="connsiteX43" fmla="*/ 0 w 318202"/>
                    <a:gd name="connsiteY43" fmla="*/ 41294 h 281765"/>
                    <a:gd name="connsiteX44" fmla="*/ 24299 w 318202"/>
                    <a:gd name="connsiteY44" fmla="*/ 31577 h 281765"/>
                    <a:gd name="connsiteX45" fmla="*/ 37624 w 318202"/>
                    <a:gd name="connsiteY45" fmla="*/ 12955 h 281765"/>
                    <a:gd name="connsiteX46" fmla="*/ 62703 w 318202"/>
                    <a:gd name="connsiteY46" fmla="*/ 4858 h 281765"/>
                    <a:gd name="connsiteX47" fmla="*/ 79943 w 318202"/>
                    <a:gd name="connsiteY47" fmla="*/ 7288 h 281765"/>
                    <a:gd name="connsiteX48" fmla="*/ 83858 w 318202"/>
                    <a:gd name="connsiteY48" fmla="*/ 1619 h 281765"/>
                    <a:gd name="connsiteX49" fmla="*/ 85430 w 318202"/>
                    <a:gd name="connsiteY49" fmla="*/ 0 h 28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18202" h="281765">
                      <a:moveTo>
                        <a:pt x="85430" y="1"/>
                      </a:moveTo>
                      <a:lnTo>
                        <a:pt x="93269" y="10527"/>
                      </a:lnTo>
                      <a:lnTo>
                        <a:pt x="94831" y="9716"/>
                      </a:lnTo>
                      <a:lnTo>
                        <a:pt x="142637" y="72872"/>
                      </a:lnTo>
                      <a:lnTo>
                        <a:pt x="142637" y="72062"/>
                      </a:lnTo>
                      <a:lnTo>
                        <a:pt x="184966" y="126310"/>
                      </a:lnTo>
                      <a:lnTo>
                        <a:pt x="211607" y="131978"/>
                      </a:lnTo>
                      <a:lnTo>
                        <a:pt x="215532" y="139265"/>
                      </a:lnTo>
                      <a:lnTo>
                        <a:pt x="247660" y="159509"/>
                      </a:lnTo>
                      <a:lnTo>
                        <a:pt x="256280" y="154650"/>
                      </a:lnTo>
                      <a:lnTo>
                        <a:pt x="268044" y="148982"/>
                      </a:lnTo>
                      <a:lnTo>
                        <a:pt x="282931" y="149792"/>
                      </a:lnTo>
                      <a:lnTo>
                        <a:pt x="297038" y="165175"/>
                      </a:lnTo>
                      <a:lnTo>
                        <a:pt x="302524" y="164365"/>
                      </a:lnTo>
                      <a:lnTo>
                        <a:pt x="302524" y="183801"/>
                      </a:lnTo>
                      <a:lnTo>
                        <a:pt x="318202" y="205661"/>
                      </a:lnTo>
                      <a:lnTo>
                        <a:pt x="293123" y="244523"/>
                      </a:lnTo>
                      <a:lnTo>
                        <a:pt x="294685" y="248571"/>
                      </a:lnTo>
                      <a:lnTo>
                        <a:pt x="300962" y="252619"/>
                      </a:lnTo>
                      <a:lnTo>
                        <a:pt x="290770" y="271241"/>
                      </a:lnTo>
                      <a:lnTo>
                        <a:pt x="278225" y="274479"/>
                      </a:lnTo>
                      <a:lnTo>
                        <a:pt x="274311" y="275289"/>
                      </a:lnTo>
                      <a:lnTo>
                        <a:pt x="275883" y="281766"/>
                      </a:lnTo>
                      <a:lnTo>
                        <a:pt x="269606" y="276098"/>
                      </a:lnTo>
                      <a:lnTo>
                        <a:pt x="269606" y="220234"/>
                      </a:lnTo>
                      <a:lnTo>
                        <a:pt x="260985" y="210519"/>
                      </a:lnTo>
                      <a:lnTo>
                        <a:pt x="254718" y="205661"/>
                      </a:lnTo>
                      <a:lnTo>
                        <a:pt x="181042" y="201613"/>
                      </a:lnTo>
                      <a:lnTo>
                        <a:pt x="182614" y="192707"/>
                      </a:lnTo>
                      <a:lnTo>
                        <a:pt x="167726" y="167605"/>
                      </a:lnTo>
                      <a:lnTo>
                        <a:pt x="152048" y="160318"/>
                      </a:lnTo>
                      <a:lnTo>
                        <a:pt x="134807" y="161937"/>
                      </a:lnTo>
                      <a:lnTo>
                        <a:pt x="123835" y="150601"/>
                      </a:lnTo>
                      <a:lnTo>
                        <a:pt x="106585" y="157888"/>
                      </a:lnTo>
                      <a:lnTo>
                        <a:pt x="105023" y="163556"/>
                      </a:lnTo>
                      <a:lnTo>
                        <a:pt x="86992" y="161937"/>
                      </a:lnTo>
                      <a:lnTo>
                        <a:pt x="72104" y="170842"/>
                      </a:lnTo>
                      <a:lnTo>
                        <a:pt x="47806" y="127930"/>
                      </a:lnTo>
                      <a:lnTo>
                        <a:pt x="43110" y="127120"/>
                      </a:lnTo>
                      <a:lnTo>
                        <a:pt x="37624" y="118214"/>
                      </a:lnTo>
                      <a:lnTo>
                        <a:pt x="45454" y="92304"/>
                      </a:lnTo>
                      <a:lnTo>
                        <a:pt x="39967" y="74490"/>
                      </a:lnTo>
                      <a:lnTo>
                        <a:pt x="7058" y="41294"/>
                      </a:lnTo>
                      <a:lnTo>
                        <a:pt x="0" y="41294"/>
                      </a:lnTo>
                      <a:lnTo>
                        <a:pt x="24299" y="31577"/>
                      </a:lnTo>
                      <a:lnTo>
                        <a:pt x="37624" y="12955"/>
                      </a:lnTo>
                      <a:lnTo>
                        <a:pt x="62703" y="4858"/>
                      </a:lnTo>
                      <a:lnTo>
                        <a:pt x="79943" y="7288"/>
                      </a:lnTo>
                      <a:lnTo>
                        <a:pt x="83858" y="1619"/>
                      </a:lnTo>
                      <a:lnTo>
                        <a:pt x="8543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61" name="Agrupar 1460">
                <a:extLst>
                  <a:ext uri="{FF2B5EF4-FFF2-40B4-BE49-F238E27FC236}">
                    <a16:creationId xmlns:a16="http://schemas.microsoft.com/office/drawing/2014/main" id="{F6AF6CBE-5DD1-C200-06D1-A45003C69FB1}"/>
                  </a:ext>
                </a:extLst>
              </p:cNvPr>
              <p:cNvGrpSpPr/>
              <p:nvPr/>
            </p:nvGrpSpPr>
            <p:grpSpPr>
              <a:xfrm>
                <a:off x="3731511" y="2171014"/>
                <a:ext cx="2288829" cy="2081815"/>
                <a:chOff x="5403809" y="2744497"/>
                <a:chExt cx="2436656" cy="2002345"/>
              </a:xfrm>
              <a:grpFill/>
            </p:grpSpPr>
            <p:sp>
              <p:nvSpPr>
                <p:cNvPr id="1474" name="Forma Livre: Forma 1473">
                  <a:extLst>
                    <a:ext uri="{FF2B5EF4-FFF2-40B4-BE49-F238E27FC236}">
                      <a16:creationId xmlns:a16="http://schemas.microsoft.com/office/drawing/2014/main" id="{DD2944A4-BC39-1596-4A1C-754BD0B827FD}"/>
                    </a:ext>
                  </a:extLst>
                </p:cNvPr>
                <p:cNvSpPr/>
                <p:nvPr/>
              </p:nvSpPr>
              <p:spPr>
                <a:xfrm>
                  <a:off x="7229151" y="3265124"/>
                  <a:ext cx="331517" cy="348900"/>
                </a:xfrm>
                <a:custGeom>
                  <a:avLst/>
                  <a:gdLst>
                    <a:gd name="connsiteX0" fmla="*/ 319764 w 331517"/>
                    <a:gd name="connsiteY0" fmla="*/ 59112 h 348900"/>
                    <a:gd name="connsiteX1" fmla="*/ 299390 w 331517"/>
                    <a:gd name="connsiteY1" fmla="*/ 103641 h 348900"/>
                    <a:gd name="connsiteX2" fmla="*/ 278225 w 331517"/>
                    <a:gd name="connsiteY2" fmla="*/ 153838 h 348900"/>
                    <a:gd name="connsiteX3" fmla="*/ 272739 w 331517"/>
                    <a:gd name="connsiteY3" fmla="*/ 165983 h 348900"/>
                    <a:gd name="connsiteX4" fmla="*/ 267252 w 331517"/>
                    <a:gd name="connsiteY4" fmla="*/ 197568 h 348900"/>
                    <a:gd name="connsiteX5" fmla="*/ 284493 w 331517"/>
                    <a:gd name="connsiteY5" fmla="*/ 221047 h 348900"/>
                    <a:gd name="connsiteX6" fmla="*/ 284493 w 331517"/>
                    <a:gd name="connsiteY6" fmla="*/ 221856 h 348900"/>
                    <a:gd name="connsiteX7" fmla="*/ 303305 w 331517"/>
                    <a:gd name="connsiteY7" fmla="*/ 244526 h 348900"/>
                    <a:gd name="connsiteX8" fmla="*/ 331518 w 331517"/>
                    <a:gd name="connsiteY8" fmla="*/ 255861 h 348900"/>
                    <a:gd name="connsiteX9" fmla="*/ 325251 w 331517"/>
                    <a:gd name="connsiteY9" fmla="*/ 265576 h 348900"/>
                    <a:gd name="connsiteX10" fmla="*/ 310362 w 331517"/>
                    <a:gd name="connsiteY10" fmla="*/ 272863 h 348900"/>
                    <a:gd name="connsiteX11" fmla="*/ 308791 w 331517"/>
                    <a:gd name="connsiteY11" fmla="*/ 285817 h 348900"/>
                    <a:gd name="connsiteX12" fmla="*/ 300952 w 331517"/>
                    <a:gd name="connsiteY12" fmla="*/ 291484 h 348900"/>
                    <a:gd name="connsiteX13" fmla="*/ 289979 w 331517"/>
                    <a:gd name="connsiteY13" fmla="*/ 284197 h 348900"/>
                    <a:gd name="connsiteX14" fmla="*/ 286065 w 331517"/>
                    <a:gd name="connsiteY14" fmla="*/ 270434 h 348900"/>
                    <a:gd name="connsiteX15" fmla="*/ 272739 w 331517"/>
                    <a:gd name="connsiteY15" fmla="*/ 264766 h 348900"/>
                    <a:gd name="connsiteX16" fmla="*/ 266472 w 331517"/>
                    <a:gd name="connsiteY16" fmla="*/ 268005 h 348900"/>
                    <a:gd name="connsiteX17" fmla="*/ 253927 w 331517"/>
                    <a:gd name="connsiteY17" fmla="*/ 266386 h 348900"/>
                    <a:gd name="connsiteX18" fmla="*/ 246088 w 331517"/>
                    <a:gd name="connsiteY18" fmla="*/ 267195 h 348900"/>
                    <a:gd name="connsiteX19" fmla="*/ 183671 w 331517"/>
                    <a:gd name="connsiteY19" fmla="*/ 348901 h 348900"/>
                    <a:gd name="connsiteX20" fmla="*/ 90125 w 331517"/>
                    <a:gd name="connsiteY20" fmla="*/ 268815 h 348900"/>
                    <a:gd name="connsiteX21" fmla="*/ 78372 w 331517"/>
                    <a:gd name="connsiteY21" fmla="*/ 258289 h 348900"/>
                    <a:gd name="connsiteX22" fmla="*/ 39967 w 331517"/>
                    <a:gd name="connsiteY22" fmla="*/ 248574 h 348900"/>
                    <a:gd name="connsiteX23" fmla="*/ 14107 w 331517"/>
                    <a:gd name="connsiteY23" fmla="*/ 238858 h 348900"/>
                    <a:gd name="connsiteX24" fmla="*/ 3915 w 331517"/>
                    <a:gd name="connsiteY24" fmla="*/ 214570 h 348900"/>
                    <a:gd name="connsiteX25" fmla="*/ 0 w 331517"/>
                    <a:gd name="connsiteY25" fmla="*/ 206473 h 348900"/>
                    <a:gd name="connsiteX26" fmla="*/ 38405 w 331517"/>
                    <a:gd name="connsiteY26" fmla="*/ 195948 h 348900"/>
                    <a:gd name="connsiteX27" fmla="*/ 51721 w 331517"/>
                    <a:gd name="connsiteY27" fmla="*/ 182985 h 348900"/>
                    <a:gd name="connsiteX28" fmla="*/ 62694 w 331517"/>
                    <a:gd name="connsiteY28" fmla="*/ 180556 h 348900"/>
                    <a:gd name="connsiteX29" fmla="*/ 66618 w 331517"/>
                    <a:gd name="connsiteY29" fmla="*/ 169221 h 348900"/>
                    <a:gd name="connsiteX30" fmla="*/ 74457 w 331517"/>
                    <a:gd name="connsiteY30" fmla="*/ 159506 h 348900"/>
                    <a:gd name="connsiteX31" fmla="*/ 90125 w 331517"/>
                    <a:gd name="connsiteY31" fmla="*/ 156267 h 348900"/>
                    <a:gd name="connsiteX32" fmla="*/ 103451 w 331517"/>
                    <a:gd name="connsiteY32" fmla="*/ 137646 h 348900"/>
                    <a:gd name="connsiteX33" fmla="*/ 134017 w 331517"/>
                    <a:gd name="connsiteY33" fmla="*/ 131978 h 348900"/>
                    <a:gd name="connsiteX34" fmla="*/ 150476 w 331517"/>
                    <a:gd name="connsiteY34" fmla="*/ 96355 h 348900"/>
                    <a:gd name="connsiteX35" fmla="*/ 152038 w 331517"/>
                    <a:gd name="connsiteY35" fmla="*/ 84211 h 348900"/>
                    <a:gd name="connsiteX36" fmla="*/ 160668 w 331517"/>
                    <a:gd name="connsiteY36" fmla="*/ 70447 h 348900"/>
                    <a:gd name="connsiteX37" fmla="*/ 156743 w 331517"/>
                    <a:gd name="connsiteY37" fmla="*/ 63970 h 348900"/>
                    <a:gd name="connsiteX38" fmla="*/ 171641 w 331517"/>
                    <a:gd name="connsiteY38" fmla="*/ 51006 h 348900"/>
                    <a:gd name="connsiteX39" fmla="*/ 177908 w 331517"/>
                    <a:gd name="connsiteY39" fmla="*/ 54245 h 348900"/>
                    <a:gd name="connsiteX40" fmla="*/ 210036 w 331517"/>
                    <a:gd name="connsiteY40" fmla="*/ 68018 h 348900"/>
                    <a:gd name="connsiteX41" fmla="*/ 227286 w 331517"/>
                    <a:gd name="connsiteY41" fmla="*/ 61541 h 348900"/>
                    <a:gd name="connsiteX42" fmla="*/ 259413 w 331517"/>
                    <a:gd name="connsiteY42" fmla="*/ 63970 h 348900"/>
                    <a:gd name="connsiteX43" fmla="*/ 263338 w 331517"/>
                    <a:gd name="connsiteY43" fmla="*/ 59112 h 348900"/>
                    <a:gd name="connsiteX44" fmla="*/ 268824 w 331517"/>
                    <a:gd name="connsiteY44" fmla="*/ 53435 h 348900"/>
                    <a:gd name="connsiteX45" fmla="*/ 268824 w 331517"/>
                    <a:gd name="connsiteY45" fmla="*/ 36433 h 348900"/>
                    <a:gd name="connsiteX46" fmla="*/ 272739 w 331517"/>
                    <a:gd name="connsiteY46" fmla="*/ 30766 h 348900"/>
                    <a:gd name="connsiteX47" fmla="*/ 300952 w 331517"/>
                    <a:gd name="connsiteY47" fmla="*/ 21860 h 348900"/>
                    <a:gd name="connsiteX48" fmla="*/ 320545 w 331517"/>
                    <a:gd name="connsiteY48" fmla="*/ 0 h 348900"/>
                    <a:gd name="connsiteX49" fmla="*/ 319764 w 331517"/>
                    <a:gd name="connsiteY49" fmla="*/ 59112 h 348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31517" h="348900">
                      <a:moveTo>
                        <a:pt x="319764" y="59112"/>
                      </a:moveTo>
                      <a:lnTo>
                        <a:pt x="299390" y="103641"/>
                      </a:lnTo>
                      <a:lnTo>
                        <a:pt x="278225" y="153838"/>
                      </a:lnTo>
                      <a:lnTo>
                        <a:pt x="272739" y="165983"/>
                      </a:lnTo>
                      <a:lnTo>
                        <a:pt x="267252" y="197568"/>
                      </a:lnTo>
                      <a:lnTo>
                        <a:pt x="284493" y="221047"/>
                      </a:lnTo>
                      <a:lnTo>
                        <a:pt x="284493" y="221856"/>
                      </a:lnTo>
                      <a:lnTo>
                        <a:pt x="303305" y="244526"/>
                      </a:lnTo>
                      <a:lnTo>
                        <a:pt x="331518" y="255861"/>
                      </a:lnTo>
                      <a:lnTo>
                        <a:pt x="325251" y="265576"/>
                      </a:lnTo>
                      <a:lnTo>
                        <a:pt x="310362" y="272863"/>
                      </a:lnTo>
                      <a:lnTo>
                        <a:pt x="308791" y="285817"/>
                      </a:lnTo>
                      <a:lnTo>
                        <a:pt x="300952" y="291484"/>
                      </a:lnTo>
                      <a:lnTo>
                        <a:pt x="289979" y="284197"/>
                      </a:lnTo>
                      <a:lnTo>
                        <a:pt x="286065" y="270434"/>
                      </a:lnTo>
                      <a:lnTo>
                        <a:pt x="272739" y="264766"/>
                      </a:lnTo>
                      <a:lnTo>
                        <a:pt x="266472" y="268005"/>
                      </a:lnTo>
                      <a:lnTo>
                        <a:pt x="253927" y="266386"/>
                      </a:lnTo>
                      <a:lnTo>
                        <a:pt x="246088" y="267195"/>
                      </a:lnTo>
                      <a:lnTo>
                        <a:pt x="183671" y="348901"/>
                      </a:lnTo>
                      <a:lnTo>
                        <a:pt x="90125" y="268815"/>
                      </a:lnTo>
                      <a:lnTo>
                        <a:pt x="78372" y="258289"/>
                      </a:lnTo>
                      <a:lnTo>
                        <a:pt x="39967" y="248574"/>
                      </a:lnTo>
                      <a:lnTo>
                        <a:pt x="14107" y="238858"/>
                      </a:lnTo>
                      <a:lnTo>
                        <a:pt x="3915" y="214570"/>
                      </a:lnTo>
                      <a:lnTo>
                        <a:pt x="0" y="206473"/>
                      </a:lnTo>
                      <a:lnTo>
                        <a:pt x="38405" y="195948"/>
                      </a:lnTo>
                      <a:lnTo>
                        <a:pt x="51721" y="182985"/>
                      </a:lnTo>
                      <a:lnTo>
                        <a:pt x="62694" y="180556"/>
                      </a:lnTo>
                      <a:lnTo>
                        <a:pt x="66618" y="169221"/>
                      </a:lnTo>
                      <a:lnTo>
                        <a:pt x="74457" y="159506"/>
                      </a:lnTo>
                      <a:lnTo>
                        <a:pt x="90125" y="156267"/>
                      </a:lnTo>
                      <a:lnTo>
                        <a:pt x="103451" y="137646"/>
                      </a:lnTo>
                      <a:lnTo>
                        <a:pt x="134017" y="131978"/>
                      </a:lnTo>
                      <a:lnTo>
                        <a:pt x="150476" y="96355"/>
                      </a:lnTo>
                      <a:lnTo>
                        <a:pt x="152038" y="84211"/>
                      </a:lnTo>
                      <a:lnTo>
                        <a:pt x="160668" y="70447"/>
                      </a:lnTo>
                      <a:lnTo>
                        <a:pt x="156743" y="63970"/>
                      </a:lnTo>
                      <a:lnTo>
                        <a:pt x="171641" y="51006"/>
                      </a:lnTo>
                      <a:lnTo>
                        <a:pt x="177908" y="54245"/>
                      </a:lnTo>
                      <a:lnTo>
                        <a:pt x="210036" y="68018"/>
                      </a:lnTo>
                      <a:lnTo>
                        <a:pt x="227286" y="61541"/>
                      </a:lnTo>
                      <a:lnTo>
                        <a:pt x="259413" y="63970"/>
                      </a:lnTo>
                      <a:lnTo>
                        <a:pt x="263338" y="59112"/>
                      </a:lnTo>
                      <a:lnTo>
                        <a:pt x="268824" y="53435"/>
                      </a:lnTo>
                      <a:lnTo>
                        <a:pt x="268824" y="36433"/>
                      </a:lnTo>
                      <a:lnTo>
                        <a:pt x="272739" y="30766"/>
                      </a:lnTo>
                      <a:lnTo>
                        <a:pt x="300952" y="21860"/>
                      </a:lnTo>
                      <a:lnTo>
                        <a:pt x="320545" y="0"/>
                      </a:lnTo>
                      <a:lnTo>
                        <a:pt x="319764" y="591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5" name="Forma Livre: Forma 1474">
                  <a:extLst>
                    <a:ext uri="{FF2B5EF4-FFF2-40B4-BE49-F238E27FC236}">
                      <a16:creationId xmlns:a16="http://schemas.microsoft.com/office/drawing/2014/main" id="{E5761DCE-B411-A66A-0FD9-1250D4AF2A14}"/>
                    </a:ext>
                  </a:extLst>
                </p:cNvPr>
                <p:cNvSpPr/>
                <p:nvPr/>
              </p:nvSpPr>
              <p:spPr>
                <a:xfrm>
                  <a:off x="7026164" y="3471587"/>
                  <a:ext cx="433911" cy="782155"/>
                </a:xfrm>
                <a:custGeom>
                  <a:avLst/>
                  <a:gdLst>
                    <a:gd name="connsiteX0" fmla="*/ 132445 w 433911"/>
                    <a:gd name="connsiteY0" fmla="*/ 19441 h 782155"/>
                    <a:gd name="connsiteX1" fmla="*/ 152038 w 433911"/>
                    <a:gd name="connsiteY1" fmla="*/ 24298 h 782155"/>
                    <a:gd name="connsiteX2" fmla="*/ 155962 w 433911"/>
                    <a:gd name="connsiteY2" fmla="*/ 18631 h 782155"/>
                    <a:gd name="connsiteX3" fmla="*/ 165363 w 433911"/>
                    <a:gd name="connsiteY3" fmla="*/ 18631 h 782155"/>
                    <a:gd name="connsiteX4" fmla="*/ 182603 w 433911"/>
                    <a:gd name="connsiteY4" fmla="*/ 10535 h 782155"/>
                    <a:gd name="connsiteX5" fmla="*/ 188090 w 433911"/>
                    <a:gd name="connsiteY5" fmla="*/ 2439 h 782155"/>
                    <a:gd name="connsiteX6" fmla="*/ 202987 w 433911"/>
                    <a:gd name="connsiteY6" fmla="*/ 10 h 782155"/>
                    <a:gd name="connsiteX7" fmla="*/ 206902 w 433911"/>
                    <a:gd name="connsiteY7" fmla="*/ 8106 h 782155"/>
                    <a:gd name="connsiteX8" fmla="*/ 217094 w 433911"/>
                    <a:gd name="connsiteY8" fmla="*/ 32395 h 782155"/>
                    <a:gd name="connsiteX9" fmla="*/ 242954 w 433911"/>
                    <a:gd name="connsiteY9" fmla="*/ 42110 h 782155"/>
                    <a:gd name="connsiteX10" fmla="*/ 281359 w 433911"/>
                    <a:gd name="connsiteY10" fmla="*/ 51826 h 782155"/>
                    <a:gd name="connsiteX11" fmla="*/ 293112 w 433911"/>
                    <a:gd name="connsiteY11" fmla="*/ 62351 h 782155"/>
                    <a:gd name="connsiteX12" fmla="*/ 386658 w 433911"/>
                    <a:gd name="connsiteY12" fmla="*/ 142437 h 782155"/>
                    <a:gd name="connsiteX13" fmla="*/ 311925 w 433911"/>
                    <a:gd name="connsiteY13" fmla="*/ 181375 h 782155"/>
                    <a:gd name="connsiteX14" fmla="*/ 338575 w 433911"/>
                    <a:gd name="connsiteY14" fmla="*/ 191900 h 782155"/>
                    <a:gd name="connsiteX15" fmla="*/ 357378 w 433911"/>
                    <a:gd name="connsiteY15" fmla="*/ 187043 h 782155"/>
                    <a:gd name="connsiteX16" fmla="*/ 368351 w 433911"/>
                    <a:gd name="connsiteY16" fmla="*/ 191900 h 782155"/>
                    <a:gd name="connsiteX17" fmla="*/ 369132 w 433911"/>
                    <a:gd name="connsiteY17" fmla="*/ 191900 h 782155"/>
                    <a:gd name="connsiteX18" fmla="*/ 373056 w 433911"/>
                    <a:gd name="connsiteY18" fmla="*/ 195139 h 782155"/>
                    <a:gd name="connsiteX19" fmla="*/ 399697 w 433911"/>
                    <a:gd name="connsiteY19" fmla="*/ 191091 h 782155"/>
                    <a:gd name="connsiteX20" fmla="*/ 407536 w 433911"/>
                    <a:gd name="connsiteY20" fmla="*/ 196758 h 782155"/>
                    <a:gd name="connsiteX21" fmla="*/ 410670 w 433911"/>
                    <a:gd name="connsiteY21" fmla="*/ 208093 h 782155"/>
                    <a:gd name="connsiteX22" fmla="*/ 416947 w 433911"/>
                    <a:gd name="connsiteY22" fmla="*/ 212951 h 782155"/>
                    <a:gd name="connsiteX23" fmla="*/ 418509 w 433911"/>
                    <a:gd name="connsiteY23" fmla="*/ 225095 h 782155"/>
                    <a:gd name="connsiteX24" fmla="*/ 418233 w 433911"/>
                    <a:gd name="connsiteY24" fmla="*/ 285283 h 782155"/>
                    <a:gd name="connsiteX25" fmla="*/ 418233 w 433911"/>
                    <a:gd name="connsiteY25" fmla="*/ 284474 h 782155"/>
                    <a:gd name="connsiteX26" fmla="*/ 432339 w 433911"/>
                    <a:gd name="connsiteY26" fmla="*/ 422119 h 782155"/>
                    <a:gd name="connsiteX27" fmla="*/ 432339 w 433911"/>
                    <a:gd name="connsiteY27" fmla="*/ 423739 h 782155"/>
                    <a:gd name="connsiteX28" fmla="*/ 433911 w 433911"/>
                    <a:gd name="connsiteY28" fmla="*/ 426168 h 782155"/>
                    <a:gd name="connsiteX29" fmla="*/ 416661 w 433911"/>
                    <a:gd name="connsiteY29" fmla="*/ 570290 h 782155"/>
                    <a:gd name="connsiteX30" fmla="*/ 412242 w 433911"/>
                    <a:gd name="connsiteY30" fmla="*/ 676904 h 782155"/>
                    <a:gd name="connsiteX31" fmla="*/ 410670 w 433911"/>
                    <a:gd name="connsiteY31" fmla="*/ 679333 h 782155"/>
                    <a:gd name="connsiteX32" fmla="*/ 393430 w 433911"/>
                    <a:gd name="connsiteY32" fmla="*/ 693906 h 782155"/>
                    <a:gd name="connsiteX33" fmla="*/ 368351 w 433911"/>
                    <a:gd name="connsiteY33" fmla="*/ 701193 h 782155"/>
                    <a:gd name="connsiteX34" fmla="*/ 365217 w 433911"/>
                    <a:gd name="connsiteY34" fmla="*/ 707669 h 782155"/>
                    <a:gd name="connsiteX35" fmla="*/ 340137 w 433911"/>
                    <a:gd name="connsiteY35" fmla="*/ 713337 h 782155"/>
                    <a:gd name="connsiteX36" fmla="*/ 332298 w 433911"/>
                    <a:gd name="connsiteY36" fmla="*/ 723052 h 782155"/>
                    <a:gd name="connsiteX37" fmla="*/ 332298 w 433911"/>
                    <a:gd name="connsiteY37" fmla="*/ 731149 h 782155"/>
                    <a:gd name="connsiteX38" fmla="*/ 317411 w 433911"/>
                    <a:gd name="connsiteY38" fmla="*/ 732768 h 782155"/>
                    <a:gd name="connsiteX39" fmla="*/ 309572 w 433911"/>
                    <a:gd name="connsiteY39" fmla="*/ 744103 h 782155"/>
                    <a:gd name="connsiteX40" fmla="*/ 302514 w 433911"/>
                    <a:gd name="connsiteY40" fmla="*/ 744912 h 782155"/>
                    <a:gd name="connsiteX41" fmla="*/ 285273 w 433911"/>
                    <a:gd name="connsiteY41" fmla="*/ 772439 h 782155"/>
                    <a:gd name="connsiteX42" fmla="*/ 269595 w 433911"/>
                    <a:gd name="connsiteY42" fmla="*/ 782155 h 782155"/>
                    <a:gd name="connsiteX43" fmla="*/ 266462 w 433911"/>
                    <a:gd name="connsiteY43" fmla="*/ 767582 h 782155"/>
                    <a:gd name="connsiteX44" fmla="*/ 277434 w 433911"/>
                    <a:gd name="connsiteY44" fmla="*/ 759486 h 782155"/>
                    <a:gd name="connsiteX45" fmla="*/ 287626 w 433911"/>
                    <a:gd name="connsiteY45" fmla="*/ 738435 h 782155"/>
                    <a:gd name="connsiteX46" fmla="*/ 285273 w 433911"/>
                    <a:gd name="connsiteY46" fmla="*/ 724672 h 782155"/>
                    <a:gd name="connsiteX47" fmla="*/ 293112 w 433911"/>
                    <a:gd name="connsiteY47" fmla="*/ 710098 h 782155"/>
                    <a:gd name="connsiteX48" fmla="*/ 290760 w 433911"/>
                    <a:gd name="connsiteY48" fmla="*/ 685810 h 782155"/>
                    <a:gd name="connsiteX49" fmla="*/ 283711 w 433911"/>
                    <a:gd name="connsiteY49" fmla="*/ 678523 h 782155"/>
                    <a:gd name="connsiteX50" fmla="*/ 290760 w 433911"/>
                    <a:gd name="connsiteY50" fmla="*/ 655844 h 782155"/>
                    <a:gd name="connsiteX51" fmla="*/ 287626 w 433911"/>
                    <a:gd name="connsiteY51" fmla="*/ 647748 h 782155"/>
                    <a:gd name="connsiteX52" fmla="*/ 296246 w 433911"/>
                    <a:gd name="connsiteY52" fmla="*/ 641271 h 782155"/>
                    <a:gd name="connsiteX53" fmla="*/ 293112 w 433911"/>
                    <a:gd name="connsiteY53" fmla="*/ 632365 h 782155"/>
                    <a:gd name="connsiteX54" fmla="*/ 271948 w 433911"/>
                    <a:gd name="connsiteY54" fmla="*/ 599170 h 782155"/>
                    <a:gd name="connsiteX55" fmla="*/ 271948 w 433911"/>
                    <a:gd name="connsiteY55" fmla="*/ 592693 h 782155"/>
                    <a:gd name="connsiteX56" fmla="*/ 253136 w 433911"/>
                    <a:gd name="connsiteY56" fmla="*/ 583787 h 782155"/>
                    <a:gd name="connsiteX57" fmla="*/ 247659 w 433911"/>
                    <a:gd name="connsiteY57" fmla="*/ 575691 h 782155"/>
                    <a:gd name="connsiteX58" fmla="*/ 247659 w 433911"/>
                    <a:gd name="connsiteY58" fmla="*/ 561928 h 782155"/>
                    <a:gd name="connsiteX59" fmla="*/ 241382 w 433911"/>
                    <a:gd name="connsiteY59" fmla="*/ 561928 h 782155"/>
                    <a:gd name="connsiteX60" fmla="*/ 225714 w 433911"/>
                    <a:gd name="connsiteY60" fmla="*/ 557070 h 782155"/>
                    <a:gd name="connsiteX61" fmla="*/ 224142 w 433911"/>
                    <a:gd name="connsiteY61" fmla="*/ 542077 h 782155"/>
                    <a:gd name="connsiteX62" fmla="*/ 213170 w 433911"/>
                    <a:gd name="connsiteY62" fmla="*/ 538839 h 782155"/>
                    <a:gd name="connsiteX63" fmla="*/ 199844 w 433911"/>
                    <a:gd name="connsiteY63" fmla="*/ 523456 h 782155"/>
                    <a:gd name="connsiteX64" fmla="*/ 197491 w 433911"/>
                    <a:gd name="connsiteY64" fmla="*/ 514550 h 782155"/>
                    <a:gd name="connsiteX65" fmla="*/ 197491 w 433911"/>
                    <a:gd name="connsiteY65" fmla="*/ 513740 h 782155"/>
                    <a:gd name="connsiteX66" fmla="*/ 192005 w 433911"/>
                    <a:gd name="connsiteY66" fmla="*/ 508883 h 782155"/>
                    <a:gd name="connsiteX67" fmla="*/ 197491 w 433911"/>
                    <a:gd name="connsiteY67" fmla="*/ 494310 h 782155"/>
                    <a:gd name="connsiteX68" fmla="*/ 176336 w 433911"/>
                    <a:gd name="connsiteY68" fmla="*/ 488642 h 782155"/>
                    <a:gd name="connsiteX69" fmla="*/ 169278 w 433911"/>
                    <a:gd name="connsiteY69" fmla="*/ 490261 h 782155"/>
                    <a:gd name="connsiteX70" fmla="*/ 163792 w 433911"/>
                    <a:gd name="connsiteY70" fmla="*/ 474869 h 782155"/>
                    <a:gd name="connsiteX71" fmla="*/ 150466 w 433911"/>
                    <a:gd name="connsiteY71" fmla="*/ 473250 h 782155"/>
                    <a:gd name="connsiteX72" fmla="*/ 136360 w 433911"/>
                    <a:gd name="connsiteY72" fmla="*/ 465963 h 782155"/>
                    <a:gd name="connsiteX73" fmla="*/ 134798 w 433911"/>
                    <a:gd name="connsiteY73" fmla="*/ 463534 h 782155"/>
                    <a:gd name="connsiteX74" fmla="*/ 119119 w 433911"/>
                    <a:gd name="connsiteY74" fmla="*/ 460296 h 782155"/>
                    <a:gd name="connsiteX75" fmla="*/ 106585 w 433911"/>
                    <a:gd name="connsiteY75" fmla="*/ 465153 h 782155"/>
                    <a:gd name="connsiteX76" fmla="*/ 97174 w 433911"/>
                    <a:gd name="connsiteY76" fmla="*/ 459486 h 782155"/>
                    <a:gd name="connsiteX77" fmla="*/ 81505 w 433911"/>
                    <a:gd name="connsiteY77" fmla="*/ 472440 h 782155"/>
                    <a:gd name="connsiteX78" fmla="*/ 66608 w 433911"/>
                    <a:gd name="connsiteY78" fmla="*/ 469202 h 782155"/>
                    <a:gd name="connsiteX79" fmla="*/ 62693 w 433911"/>
                    <a:gd name="connsiteY79" fmla="*/ 478917 h 782155"/>
                    <a:gd name="connsiteX80" fmla="*/ 36043 w 433911"/>
                    <a:gd name="connsiteY80" fmla="*/ 477298 h 782155"/>
                    <a:gd name="connsiteX81" fmla="*/ 30556 w 433911"/>
                    <a:gd name="connsiteY81" fmla="*/ 456248 h 782155"/>
                    <a:gd name="connsiteX82" fmla="*/ 20374 w 433911"/>
                    <a:gd name="connsiteY82" fmla="*/ 444913 h 782155"/>
                    <a:gd name="connsiteX83" fmla="*/ 7829 w 433911"/>
                    <a:gd name="connsiteY83" fmla="*/ 423053 h 782155"/>
                    <a:gd name="connsiteX84" fmla="*/ 7829 w 433911"/>
                    <a:gd name="connsiteY84" fmla="*/ 411718 h 782155"/>
                    <a:gd name="connsiteX85" fmla="*/ 7829 w 433911"/>
                    <a:gd name="connsiteY85" fmla="*/ 410909 h 782155"/>
                    <a:gd name="connsiteX86" fmla="*/ 3914 w 433911"/>
                    <a:gd name="connsiteY86" fmla="*/ 389049 h 782155"/>
                    <a:gd name="connsiteX87" fmla="*/ 13315 w 433911"/>
                    <a:gd name="connsiteY87" fmla="*/ 380952 h 782155"/>
                    <a:gd name="connsiteX88" fmla="*/ 7829 w 433911"/>
                    <a:gd name="connsiteY88" fmla="*/ 355044 h 782155"/>
                    <a:gd name="connsiteX89" fmla="*/ 7048 w 433911"/>
                    <a:gd name="connsiteY89" fmla="*/ 352616 h 782155"/>
                    <a:gd name="connsiteX90" fmla="*/ 0 w 433911"/>
                    <a:gd name="connsiteY90" fmla="*/ 318602 h 782155"/>
                    <a:gd name="connsiteX91" fmla="*/ 92478 w 433911"/>
                    <a:gd name="connsiteY91" fmla="*/ 0 h 782155"/>
                    <a:gd name="connsiteX92" fmla="*/ 104232 w 433911"/>
                    <a:gd name="connsiteY92" fmla="*/ 4058 h 782155"/>
                    <a:gd name="connsiteX93" fmla="*/ 123825 w 433911"/>
                    <a:gd name="connsiteY93" fmla="*/ 6487 h 782155"/>
                    <a:gd name="connsiteX94" fmla="*/ 130883 w 433911"/>
                    <a:gd name="connsiteY94" fmla="*/ 18631 h 782155"/>
                    <a:gd name="connsiteX95" fmla="*/ 132445 w 433911"/>
                    <a:gd name="connsiteY95" fmla="*/ 19441 h 78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433911" h="782155">
                      <a:moveTo>
                        <a:pt x="132445" y="19441"/>
                      </a:moveTo>
                      <a:lnTo>
                        <a:pt x="152038" y="24298"/>
                      </a:lnTo>
                      <a:lnTo>
                        <a:pt x="155962" y="18631"/>
                      </a:lnTo>
                      <a:lnTo>
                        <a:pt x="165363" y="18631"/>
                      </a:lnTo>
                      <a:lnTo>
                        <a:pt x="182603" y="10535"/>
                      </a:lnTo>
                      <a:lnTo>
                        <a:pt x="188090" y="2439"/>
                      </a:lnTo>
                      <a:lnTo>
                        <a:pt x="202987" y="10"/>
                      </a:lnTo>
                      <a:lnTo>
                        <a:pt x="206902" y="8106"/>
                      </a:lnTo>
                      <a:lnTo>
                        <a:pt x="217094" y="32395"/>
                      </a:lnTo>
                      <a:lnTo>
                        <a:pt x="242954" y="42110"/>
                      </a:lnTo>
                      <a:lnTo>
                        <a:pt x="281359" y="51826"/>
                      </a:lnTo>
                      <a:lnTo>
                        <a:pt x="293112" y="62351"/>
                      </a:lnTo>
                      <a:lnTo>
                        <a:pt x="386658" y="142437"/>
                      </a:lnTo>
                      <a:lnTo>
                        <a:pt x="311925" y="181375"/>
                      </a:lnTo>
                      <a:lnTo>
                        <a:pt x="338575" y="191900"/>
                      </a:lnTo>
                      <a:lnTo>
                        <a:pt x="357378" y="187043"/>
                      </a:lnTo>
                      <a:lnTo>
                        <a:pt x="368351" y="191900"/>
                      </a:lnTo>
                      <a:lnTo>
                        <a:pt x="369132" y="191900"/>
                      </a:lnTo>
                      <a:lnTo>
                        <a:pt x="373056" y="195139"/>
                      </a:lnTo>
                      <a:lnTo>
                        <a:pt x="399697" y="191091"/>
                      </a:lnTo>
                      <a:lnTo>
                        <a:pt x="407536" y="196758"/>
                      </a:lnTo>
                      <a:lnTo>
                        <a:pt x="410670" y="208093"/>
                      </a:lnTo>
                      <a:lnTo>
                        <a:pt x="416947" y="212951"/>
                      </a:lnTo>
                      <a:lnTo>
                        <a:pt x="418509" y="225095"/>
                      </a:lnTo>
                      <a:lnTo>
                        <a:pt x="418233" y="285283"/>
                      </a:lnTo>
                      <a:lnTo>
                        <a:pt x="418233" y="284474"/>
                      </a:lnTo>
                      <a:lnTo>
                        <a:pt x="432339" y="422119"/>
                      </a:lnTo>
                      <a:lnTo>
                        <a:pt x="432339" y="423739"/>
                      </a:lnTo>
                      <a:lnTo>
                        <a:pt x="433911" y="426168"/>
                      </a:lnTo>
                      <a:lnTo>
                        <a:pt x="416661" y="570290"/>
                      </a:lnTo>
                      <a:lnTo>
                        <a:pt x="412242" y="676904"/>
                      </a:lnTo>
                      <a:lnTo>
                        <a:pt x="410670" y="679333"/>
                      </a:lnTo>
                      <a:lnTo>
                        <a:pt x="393430" y="693906"/>
                      </a:lnTo>
                      <a:lnTo>
                        <a:pt x="368351" y="701193"/>
                      </a:lnTo>
                      <a:lnTo>
                        <a:pt x="365217" y="707669"/>
                      </a:lnTo>
                      <a:lnTo>
                        <a:pt x="340137" y="713337"/>
                      </a:lnTo>
                      <a:lnTo>
                        <a:pt x="332298" y="723052"/>
                      </a:lnTo>
                      <a:lnTo>
                        <a:pt x="332298" y="731149"/>
                      </a:lnTo>
                      <a:lnTo>
                        <a:pt x="317411" y="732768"/>
                      </a:lnTo>
                      <a:lnTo>
                        <a:pt x="309572" y="744103"/>
                      </a:lnTo>
                      <a:lnTo>
                        <a:pt x="302514" y="744912"/>
                      </a:lnTo>
                      <a:lnTo>
                        <a:pt x="285273" y="772439"/>
                      </a:lnTo>
                      <a:lnTo>
                        <a:pt x="269595" y="782155"/>
                      </a:lnTo>
                      <a:lnTo>
                        <a:pt x="266462" y="767582"/>
                      </a:lnTo>
                      <a:lnTo>
                        <a:pt x="277434" y="759486"/>
                      </a:lnTo>
                      <a:lnTo>
                        <a:pt x="287626" y="738435"/>
                      </a:lnTo>
                      <a:lnTo>
                        <a:pt x="285273" y="724672"/>
                      </a:lnTo>
                      <a:lnTo>
                        <a:pt x="293112" y="710098"/>
                      </a:lnTo>
                      <a:lnTo>
                        <a:pt x="290760" y="685810"/>
                      </a:lnTo>
                      <a:lnTo>
                        <a:pt x="283711" y="678523"/>
                      </a:lnTo>
                      <a:lnTo>
                        <a:pt x="290760" y="655844"/>
                      </a:lnTo>
                      <a:lnTo>
                        <a:pt x="287626" y="647748"/>
                      </a:lnTo>
                      <a:lnTo>
                        <a:pt x="296246" y="641271"/>
                      </a:lnTo>
                      <a:lnTo>
                        <a:pt x="293112" y="632365"/>
                      </a:lnTo>
                      <a:lnTo>
                        <a:pt x="271948" y="599170"/>
                      </a:lnTo>
                      <a:lnTo>
                        <a:pt x="271948" y="592693"/>
                      </a:lnTo>
                      <a:lnTo>
                        <a:pt x="253136" y="583787"/>
                      </a:lnTo>
                      <a:lnTo>
                        <a:pt x="247659" y="575691"/>
                      </a:lnTo>
                      <a:lnTo>
                        <a:pt x="247659" y="561928"/>
                      </a:lnTo>
                      <a:lnTo>
                        <a:pt x="241382" y="561928"/>
                      </a:lnTo>
                      <a:lnTo>
                        <a:pt x="225714" y="557070"/>
                      </a:lnTo>
                      <a:lnTo>
                        <a:pt x="224142" y="542077"/>
                      </a:lnTo>
                      <a:lnTo>
                        <a:pt x="213170" y="538839"/>
                      </a:lnTo>
                      <a:lnTo>
                        <a:pt x="199844" y="523456"/>
                      </a:lnTo>
                      <a:lnTo>
                        <a:pt x="197491" y="514550"/>
                      </a:lnTo>
                      <a:lnTo>
                        <a:pt x="197491" y="513740"/>
                      </a:lnTo>
                      <a:lnTo>
                        <a:pt x="192005" y="508883"/>
                      </a:lnTo>
                      <a:lnTo>
                        <a:pt x="197491" y="494310"/>
                      </a:lnTo>
                      <a:lnTo>
                        <a:pt x="176336" y="488642"/>
                      </a:lnTo>
                      <a:lnTo>
                        <a:pt x="169278" y="490261"/>
                      </a:lnTo>
                      <a:lnTo>
                        <a:pt x="163792" y="474869"/>
                      </a:lnTo>
                      <a:lnTo>
                        <a:pt x="150466" y="473250"/>
                      </a:lnTo>
                      <a:lnTo>
                        <a:pt x="136360" y="465963"/>
                      </a:lnTo>
                      <a:lnTo>
                        <a:pt x="134798" y="463534"/>
                      </a:lnTo>
                      <a:lnTo>
                        <a:pt x="119119" y="460296"/>
                      </a:lnTo>
                      <a:lnTo>
                        <a:pt x="106585" y="465153"/>
                      </a:lnTo>
                      <a:lnTo>
                        <a:pt x="97174" y="459486"/>
                      </a:lnTo>
                      <a:lnTo>
                        <a:pt x="81505" y="472440"/>
                      </a:lnTo>
                      <a:lnTo>
                        <a:pt x="66608" y="469202"/>
                      </a:lnTo>
                      <a:lnTo>
                        <a:pt x="62693" y="478917"/>
                      </a:lnTo>
                      <a:lnTo>
                        <a:pt x="36043" y="477298"/>
                      </a:lnTo>
                      <a:lnTo>
                        <a:pt x="30556" y="456248"/>
                      </a:lnTo>
                      <a:lnTo>
                        <a:pt x="20374" y="444913"/>
                      </a:lnTo>
                      <a:lnTo>
                        <a:pt x="7829" y="423053"/>
                      </a:lnTo>
                      <a:lnTo>
                        <a:pt x="7829" y="411718"/>
                      </a:lnTo>
                      <a:lnTo>
                        <a:pt x="7829" y="410909"/>
                      </a:lnTo>
                      <a:lnTo>
                        <a:pt x="3914" y="389049"/>
                      </a:lnTo>
                      <a:lnTo>
                        <a:pt x="13315" y="380952"/>
                      </a:lnTo>
                      <a:lnTo>
                        <a:pt x="7829" y="355044"/>
                      </a:lnTo>
                      <a:lnTo>
                        <a:pt x="7048" y="352616"/>
                      </a:lnTo>
                      <a:lnTo>
                        <a:pt x="0" y="318602"/>
                      </a:lnTo>
                      <a:lnTo>
                        <a:pt x="92478" y="0"/>
                      </a:lnTo>
                      <a:lnTo>
                        <a:pt x="104232" y="4058"/>
                      </a:lnTo>
                      <a:lnTo>
                        <a:pt x="123825" y="6487"/>
                      </a:lnTo>
                      <a:lnTo>
                        <a:pt x="130883" y="18631"/>
                      </a:lnTo>
                      <a:lnTo>
                        <a:pt x="132445" y="194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6" name="Forma Livre: Forma 1475">
                  <a:extLst>
                    <a:ext uri="{FF2B5EF4-FFF2-40B4-BE49-F238E27FC236}">
                      <a16:creationId xmlns:a16="http://schemas.microsoft.com/office/drawing/2014/main" id="{400EE41F-959C-9E3F-F466-01066B19A7C7}"/>
                    </a:ext>
                  </a:extLst>
                </p:cNvPr>
                <p:cNvSpPr/>
                <p:nvPr/>
              </p:nvSpPr>
              <p:spPr>
                <a:xfrm>
                  <a:off x="6236151" y="2744497"/>
                  <a:ext cx="510216" cy="731958"/>
                </a:xfrm>
                <a:custGeom>
                  <a:avLst/>
                  <a:gdLst>
                    <a:gd name="connsiteX0" fmla="*/ 456133 w 510216"/>
                    <a:gd name="connsiteY0" fmla="*/ 64779 h 731958"/>
                    <a:gd name="connsiteX1" fmla="*/ 441246 w 510216"/>
                    <a:gd name="connsiteY1" fmla="*/ 89068 h 731958"/>
                    <a:gd name="connsiteX2" fmla="*/ 453000 w 510216"/>
                    <a:gd name="connsiteY2" fmla="*/ 95545 h 731958"/>
                    <a:gd name="connsiteX3" fmla="*/ 422434 w 510216"/>
                    <a:gd name="connsiteY3" fmla="*/ 118215 h 731958"/>
                    <a:gd name="connsiteX4" fmla="*/ 410680 w 510216"/>
                    <a:gd name="connsiteY4" fmla="*/ 133598 h 731958"/>
                    <a:gd name="connsiteX5" fmla="*/ 413033 w 510216"/>
                    <a:gd name="connsiteY5" fmla="*/ 138455 h 731958"/>
                    <a:gd name="connsiteX6" fmla="*/ 407547 w 510216"/>
                    <a:gd name="connsiteY6" fmla="*/ 146552 h 731958"/>
                    <a:gd name="connsiteX7" fmla="*/ 426349 w 510216"/>
                    <a:gd name="connsiteY7" fmla="*/ 145742 h 731958"/>
                    <a:gd name="connsiteX8" fmla="*/ 443599 w 510216"/>
                    <a:gd name="connsiteY8" fmla="*/ 160315 h 731958"/>
                    <a:gd name="connsiteX9" fmla="*/ 460057 w 510216"/>
                    <a:gd name="connsiteY9" fmla="*/ 157886 h 731958"/>
                    <a:gd name="connsiteX10" fmla="*/ 470240 w 510216"/>
                    <a:gd name="connsiteY10" fmla="*/ 143313 h 731958"/>
                    <a:gd name="connsiteX11" fmla="*/ 481213 w 510216"/>
                    <a:gd name="connsiteY11" fmla="*/ 171660 h 731958"/>
                    <a:gd name="connsiteX12" fmla="*/ 494538 w 510216"/>
                    <a:gd name="connsiteY12" fmla="*/ 207283 h 731958"/>
                    <a:gd name="connsiteX13" fmla="*/ 510217 w 510216"/>
                    <a:gd name="connsiteY13" fmla="*/ 251812 h 731958"/>
                    <a:gd name="connsiteX14" fmla="*/ 494538 w 510216"/>
                    <a:gd name="connsiteY14" fmla="*/ 284197 h 731958"/>
                    <a:gd name="connsiteX15" fmla="*/ 485137 w 510216"/>
                    <a:gd name="connsiteY15" fmla="*/ 296342 h 731958"/>
                    <a:gd name="connsiteX16" fmla="*/ 482785 w 510216"/>
                    <a:gd name="connsiteY16" fmla="*/ 340881 h 731958"/>
                    <a:gd name="connsiteX17" fmla="*/ 482785 w 510216"/>
                    <a:gd name="connsiteY17" fmla="*/ 344119 h 731958"/>
                    <a:gd name="connsiteX18" fmla="*/ 482785 w 510216"/>
                    <a:gd name="connsiteY18" fmla="*/ 361931 h 731958"/>
                    <a:gd name="connsiteX19" fmla="*/ 492186 w 510216"/>
                    <a:gd name="connsiteY19" fmla="*/ 369218 h 731958"/>
                    <a:gd name="connsiteX20" fmla="*/ 502377 w 510216"/>
                    <a:gd name="connsiteY20" fmla="*/ 397554 h 731958"/>
                    <a:gd name="connsiteX21" fmla="*/ 502377 w 510216"/>
                    <a:gd name="connsiteY21" fmla="*/ 428320 h 731958"/>
                    <a:gd name="connsiteX22" fmla="*/ 489052 w 510216"/>
                    <a:gd name="connsiteY22" fmla="*/ 447761 h 731958"/>
                    <a:gd name="connsiteX23" fmla="*/ 475726 w 510216"/>
                    <a:gd name="connsiteY23" fmla="*/ 447761 h 731958"/>
                    <a:gd name="connsiteX24" fmla="*/ 479650 w 510216"/>
                    <a:gd name="connsiteY24" fmla="*/ 455857 h 731958"/>
                    <a:gd name="connsiteX25" fmla="*/ 473373 w 510216"/>
                    <a:gd name="connsiteY25" fmla="*/ 464763 h 731958"/>
                    <a:gd name="connsiteX26" fmla="*/ 473373 w 510216"/>
                    <a:gd name="connsiteY26" fmla="*/ 480146 h 731958"/>
                    <a:gd name="connsiteX27" fmla="*/ 481213 w 510216"/>
                    <a:gd name="connsiteY27" fmla="*/ 485003 h 731958"/>
                    <a:gd name="connsiteX28" fmla="*/ 443599 w 510216"/>
                    <a:gd name="connsiteY28" fmla="*/ 539248 h 731958"/>
                    <a:gd name="connsiteX29" fmla="*/ 433407 w 510216"/>
                    <a:gd name="connsiteY29" fmla="*/ 537629 h 731958"/>
                    <a:gd name="connsiteX30" fmla="*/ 430273 w 510216"/>
                    <a:gd name="connsiteY30" fmla="*/ 536010 h 731958"/>
                    <a:gd name="connsiteX31" fmla="*/ 427920 w 510216"/>
                    <a:gd name="connsiteY31" fmla="*/ 544106 h 731958"/>
                    <a:gd name="connsiteX32" fmla="*/ 435759 w 510216"/>
                    <a:gd name="connsiteY32" fmla="*/ 553822 h 731958"/>
                    <a:gd name="connsiteX33" fmla="*/ 424006 w 510216"/>
                    <a:gd name="connsiteY33" fmla="*/ 563537 h 731958"/>
                    <a:gd name="connsiteX34" fmla="*/ 414595 w 510216"/>
                    <a:gd name="connsiteY34" fmla="*/ 587026 h 731958"/>
                    <a:gd name="connsiteX35" fmla="*/ 393440 w 510216"/>
                    <a:gd name="connsiteY35" fmla="*/ 611314 h 731958"/>
                    <a:gd name="connsiteX36" fmla="*/ 263452 w 510216"/>
                    <a:gd name="connsiteY36" fmla="*/ 705202 h 731958"/>
                    <a:gd name="connsiteX37" fmla="*/ 136370 w 510216"/>
                    <a:gd name="connsiteY37" fmla="*/ 719004 h 731958"/>
                    <a:gd name="connsiteX38" fmla="*/ 145771 w 510216"/>
                    <a:gd name="connsiteY38" fmla="*/ 700373 h 731958"/>
                    <a:gd name="connsiteX39" fmla="*/ 123825 w 510216"/>
                    <a:gd name="connsiteY39" fmla="*/ 684990 h 731958"/>
                    <a:gd name="connsiteX40" fmla="*/ 109719 w 510216"/>
                    <a:gd name="connsiteY40" fmla="*/ 699564 h 731958"/>
                    <a:gd name="connsiteX41" fmla="*/ 79943 w 510216"/>
                    <a:gd name="connsiteY41" fmla="*/ 707669 h 731958"/>
                    <a:gd name="connsiteX42" fmla="*/ 68180 w 510216"/>
                    <a:gd name="connsiteY42" fmla="*/ 720623 h 731958"/>
                    <a:gd name="connsiteX43" fmla="*/ 41539 w 510216"/>
                    <a:gd name="connsiteY43" fmla="*/ 731958 h 731958"/>
                    <a:gd name="connsiteX44" fmla="*/ 20374 w 510216"/>
                    <a:gd name="connsiteY44" fmla="*/ 729529 h 731958"/>
                    <a:gd name="connsiteX45" fmla="*/ 0 w 510216"/>
                    <a:gd name="connsiteY45" fmla="*/ 713337 h 731958"/>
                    <a:gd name="connsiteX46" fmla="*/ 34480 w 510216"/>
                    <a:gd name="connsiteY46" fmla="*/ 665559 h 731958"/>
                    <a:gd name="connsiteX47" fmla="*/ 47806 w 510216"/>
                    <a:gd name="connsiteY47" fmla="*/ 647748 h 731958"/>
                    <a:gd name="connsiteX48" fmla="*/ 47025 w 510216"/>
                    <a:gd name="connsiteY48" fmla="*/ 625078 h 731958"/>
                    <a:gd name="connsiteX49" fmla="*/ 56426 w 510216"/>
                    <a:gd name="connsiteY49" fmla="*/ 618601 h 731958"/>
                    <a:gd name="connsiteX50" fmla="*/ 57208 w 510216"/>
                    <a:gd name="connsiteY50" fmla="*/ 609695 h 731958"/>
                    <a:gd name="connsiteX51" fmla="*/ 51721 w 510216"/>
                    <a:gd name="connsiteY51" fmla="*/ 605647 h 731958"/>
                    <a:gd name="connsiteX52" fmla="*/ 54864 w 510216"/>
                    <a:gd name="connsiteY52" fmla="*/ 598360 h 731958"/>
                    <a:gd name="connsiteX53" fmla="*/ 47025 w 510216"/>
                    <a:gd name="connsiteY53" fmla="*/ 580549 h 731958"/>
                    <a:gd name="connsiteX54" fmla="*/ 62694 w 510216"/>
                    <a:gd name="connsiteY54" fmla="*/ 554631 h 731958"/>
                    <a:gd name="connsiteX55" fmla="*/ 56426 w 510216"/>
                    <a:gd name="connsiteY55" fmla="*/ 538439 h 731958"/>
                    <a:gd name="connsiteX56" fmla="*/ 68180 w 510216"/>
                    <a:gd name="connsiteY56" fmla="*/ 519817 h 731958"/>
                    <a:gd name="connsiteX57" fmla="*/ 68180 w 510216"/>
                    <a:gd name="connsiteY57" fmla="*/ 510102 h 731958"/>
                    <a:gd name="connsiteX58" fmla="*/ 109719 w 510216"/>
                    <a:gd name="connsiteY58" fmla="*/ 480955 h 731958"/>
                    <a:gd name="connsiteX59" fmla="*/ 109719 w 510216"/>
                    <a:gd name="connsiteY59" fmla="*/ 476098 h 731958"/>
                    <a:gd name="connsiteX60" fmla="*/ 123825 w 510216"/>
                    <a:gd name="connsiteY60" fmla="*/ 462334 h 731958"/>
                    <a:gd name="connsiteX61" fmla="*/ 126959 w 510216"/>
                    <a:gd name="connsiteY61" fmla="*/ 442903 h 731958"/>
                    <a:gd name="connsiteX62" fmla="*/ 123044 w 510216"/>
                    <a:gd name="connsiteY62" fmla="*/ 404031 h 731958"/>
                    <a:gd name="connsiteX63" fmla="*/ 123044 w 510216"/>
                    <a:gd name="connsiteY63" fmla="*/ 403222 h 731958"/>
                    <a:gd name="connsiteX64" fmla="*/ 110509 w 510216"/>
                    <a:gd name="connsiteY64" fmla="*/ 284197 h 731958"/>
                    <a:gd name="connsiteX65" fmla="*/ 121482 w 510216"/>
                    <a:gd name="connsiteY65" fmla="*/ 285817 h 731958"/>
                    <a:gd name="connsiteX66" fmla="*/ 127750 w 510216"/>
                    <a:gd name="connsiteY66" fmla="*/ 271243 h 731958"/>
                    <a:gd name="connsiteX67" fmla="*/ 130883 w 510216"/>
                    <a:gd name="connsiteY67" fmla="*/ 267195 h 731958"/>
                    <a:gd name="connsiteX68" fmla="*/ 130883 w 510216"/>
                    <a:gd name="connsiteY68" fmla="*/ 257480 h 731958"/>
                    <a:gd name="connsiteX69" fmla="*/ 137151 w 510216"/>
                    <a:gd name="connsiteY69" fmla="*/ 250193 h 731958"/>
                    <a:gd name="connsiteX70" fmla="*/ 133236 w 510216"/>
                    <a:gd name="connsiteY70" fmla="*/ 238049 h 731958"/>
                    <a:gd name="connsiteX71" fmla="*/ 138722 w 510216"/>
                    <a:gd name="connsiteY71" fmla="*/ 229953 h 731958"/>
                    <a:gd name="connsiteX72" fmla="*/ 148124 w 510216"/>
                    <a:gd name="connsiteY72" fmla="*/ 228333 h 731958"/>
                    <a:gd name="connsiteX73" fmla="*/ 146561 w 510216"/>
                    <a:gd name="connsiteY73" fmla="*/ 216189 h 731958"/>
                    <a:gd name="connsiteX74" fmla="*/ 169288 w 510216"/>
                    <a:gd name="connsiteY74" fmla="*/ 196758 h 731958"/>
                    <a:gd name="connsiteX75" fmla="*/ 193586 w 510216"/>
                    <a:gd name="connsiteY75" fmla="*/ 203235 h 731958"/>
                    <a:gd name="connsiteX76" fmla="*/ 224933 w 510216"/>
                    <a:gd name="connsiteY76" fmla="*/ 193519 h 731958"/>
                    <a:gd name="connsiteX77" fmla="*/ 249231 w 510216"/>
                    <a:gd name="connsiteY77" fmla="*/ 179756 h 731958"/>
                    <a:gd name="connsiteX78" fmla="*/ 256280 w 510216"/>
                    <a:gd name="connsiteY78" fmla="*/ 168421 h 731958"/>
                    <a:gd name="connsiteX79" fmla="*/ 260985 w 510216"/>
                    <a:gd name="connsiteY79" fmla="*/ 155458 h 731958"/>
                    <a:gd name="connsiteX80" fmla="*/ 270386 w 510216"/>
                    <a:gd name="connsiteY80" fmla="*/ 150600 h 731958"/>
                    <a:gd name="connsiteX81" fmla="*/ 283712 w 510216"/>
                    <a:gd name="connsiteY81" fmla="*/ 144932 h 731958"/>
                    <a:gd name="connsiteX82" fmla="*/ 282931 w 510216"/>
                    <a:gd name="connsiteY82" fmla="*/ 132788 h 731958"/>
                    <a:gd name="connsiteX83" fmla="*/ 298609 w 510216"/>
                    <a:gd name="connsiteY83" fmla="*/ 129550 h 731958"/>
                    <a:gd name="connsiteX84" fmla="*/ 294684 w 510216"/>
                    <a:gd name="connsiteY84" fmla="*/ 110928 h 731958"/>
                    <a:gd name="connsiteX85" fmla="*/ 308010 w 510216"/>
                    <a:gd name="connsiteY85" fmla="*/ 108499 h 731958"/>
                    <a:gd name="connsiteX86" fmla="*/ 313497 w 510216"/>
                    <a:gd name="connsiteY86" fmla="*/ 90687 h 731958"/>
                    <a:gd name="connsiteX87" fmla="*/ 322898 w 510216"/>
                    <a:gd name="connsiteY87" fmla="*/ 92307 h 731958"/>
                    <a:gd name="connsiteX88" fmla="*/ 323679 w 510216"/>
                    <a:gd name="connsiteY88" fmla="*/ 84211 h 731958"/>
                    <a:gd name="connsiteX89" fmla="*/ 322898 w 510216"/>
                    <a:gd name="connsiteY89" fmla="*/ 76924 h 731958"/>
                    <a:gd name="connsiteX90" fmla="*/ 337014 w 510216"/>
                    <a:gd name="connsiteY90" fmla="*/ 68828 h 731958"/>
                    <a:gd name="connsiteX91" fmla="*/ 351901 w 510216"/>
                    <a:gd name="connsiteY91" fmla="*/ 35633 h 731958"/>
                    <a:gd name="connsiteX92" fmla="*/ 370713 w 510216"/>
                    <a:gd name="connsiteY92" fmla="*/ 29146 h 731958"/>
                    <a:gd name="connsiteX93" fmla="*/ 376200 w 510216"/>
                    <a:gd name="connsiteY93" fmla="*/ 26718 h 731958"/>
                    <a:gd name="connsiteX94" fmla="*/ 385601 w 510216"/>
                    <a:gd name="connsiteY94" fmla="*/ 13764 h 731958"/>
                    <a:gd name="connsiteX95" fmla="*/ 407547 w 510216"/>
                    <a:gd name="connsiteY95" fmla="*/ 0 h 731958"/>
                    <a:gd name="connsiteX96" fmla="*/ 414595 w 510216"/>
                    <a:gd name="connsiteY96" fmla="*/ 1619 h 731958"/>
                    <a:gd name="connsiteX97" fmla="*/ 411461 w 510216"/>
                    <a:gd name="connsiteY97" fmla="*/ 21860 h 731958"/>
                    <a:gd name="connsiteX98" fmla="*/ 420081 w 510216"/>
                    <a:gd name="connsiteY98" fmla="*/ 21050 h 731958"/>
                    <a:gd name="connsiteX99" fmla="*/ 424006 w 510216"/>
                    <a:gd name="connsiteY99" fmla="*/ 29966 h 731958"/>
                    <a:gd name="connsiteX100" fmla="*/ 434197 w 510216"/>
                    <a:gd name="connsiteY100" fmla="*/ 37252 h 731958"/>
                    <a:gd name="connsiteX101" fmla="*/ 435759 w 510216"/>
                    <a:gd name="connsiteY101" fmla="*/ 53445 h 731958"/>
                    <a:gd name="connsiteX102" fmla="*/ 435759 w 510216"/>
                    <a:gd name="connsiteY102" fmla="*/ 57493 h 731958"/>
                    <a:gd name="connsiteX103" fmla="*/ 456133 w 510216"/>
                    <a:gd name="connsiteY103" fmla="*/ 64779 h 731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0216" h="731958">
                      <a:moveTo>
                        <a:pt x="456133" y="64779"/>
                      </a:moveTo>
                      <a:lnTo>
                        <a:pt x="441246" y="89068"/>
                      </a:lnTo>
                      <a:lnTo>
                        <a:pt x="453000" y="95545"/>
                      </a:lnTo>
                      <a:lnTo>
                        <a:pt x="422434" y="118215"/>
                      </a:lnTo>
                      <a:lnTo>
                        <a:pt x="410680" y="133598"/>
                      </a:lnTo>
                      <a:lnTo>
                        <a:pt x="413033" y="138455"/>
                      </a:lnTo>
                      <a:lnTo>
                        <a:pt x="407547" y="146552"/>
                      </a:lnTo>
                      <a:lnTo>
                        <a:pt x="426349" y="145742"/>
                      </a:lnTo>
                      <a:lnTo>
                        <a:pt x="443599" y="160315"/>
                      </a:lnTo>
                      <a:lnTo>
                        <a:pt x="460057" y="157886"/>
                      </a:lnTo>
                      <a:lnTo>
                        <a:pt x="470240" y="143313"/>
                      </a:lnTo>
                      <a:lnTo>
                        <a:pt x="481213" y="171660"/>
                      </a:lnTo>
                      <a:lnTo>
                        <a:pt x="494538" y="207283"/>
                      </a:lnTo>
                      <a:lnTo>
                        <a:pt x="510217" y="251812"/>
                      </a:lnTo>
                      <a:lnTo>
                        <a:pt x="494538" y="284197"/>
                      </a:lnTo>
                      <a:lnTo>
                        <a:pt x="485137" y="296342"/>
                      </a:lnTo>
                      <a:lnTo>
                        <a:pt x="482785" y="340881"/>
                      </a:lnTo>
                      <a:lnTo>
                        <a:pt x="482785" y="344119"/>
                      </a:lnTo>
                      <a:lnTo>
                        <a:pt x="482785" y="361931"/>
                      </a:lnTo>
                      <a:lnTo>
                        <a:pt x="492186" y="369218"/>
                      </a:lnTo>
                      <a:lnTo>
                        <a:pt x="502377" y="397554"/>
                      </a:lnTo>
                      <a:lnTo>
                        <a:pt x="502377" y="428320"/>
                      </a:lnTo>
                      <a:lnTo>
                        <a:pt x="489052" y="447761"/>
                      </a:lnTo>
                      <a:lnTo>
                        <a:pt x="475726" y="447761"/>
                      </a:lnTo>
                      <a:lnTo>
                        <a:pt x="479650" y="455857"/>
                      </a:lnTo>
                      <a:lnTo>
                        <a:pt x="473373" y="464763"/>
                      </a:lnTo>
                      <a:lnTo>
                        <a:pt x="473373" y="480146"/>
                      </a:lnTo>
                      <a:lnTo>
                        <a:pt x="481213" y="485003"/>
                      </a:lnTo>
                      <a:lnTo>
                        <a:pt x="443599" y="539248"/>
                      </a:lnTo>
                      <a:lnTo>
                        <a:pt x="433407" y="537629"/>
                      </a:lnTo>
                      <a:lnTo>
                        <a:pt x="430273" y="536010"/>
                      </a:lnTo>
                      <a:lnTo>
                        <a:pt x="427920" y="544106"/>
                      </a:lnTo>
                      <a:lnTo>
                        <a:pt x="435759" y="553822"/>
                      </a:lnTo>
                      <a:lnTo>
                        <a:pt x="424006" y="563537"/>
                      </a:lnTo>
                      <a:lnTo>
                        <a:pt x="414595" y="587026"/>
                      </a:lnTo>
                      <a:lnTo>
                        <a:pt x="393440" y="611314"/>
                      </a:lnTo>
                      <a:lnTo>
                        <a:pt x="263452" y="705202"/>
                      </a:lnTo>
                      <a:lnTo>
                        <a:pt x="136370" y="719004"/>
                      </a:lnTo>
                      <a:lnTo>
                        <a:pt x="145771" y="700373"/>
                      </a:lnTo>
                      <a:lnTo>
                        <a:pt x="123825" y="684990"/>
                      </a:lnTo>
                      <a:lnTo>
                        <a:pt x="109719" y="699564"/>
                      </a:lnTo>
                      <a:lnTo>
                        <a:pt x="79943" y="707669"/>
                      </a:lnTo>
                      <a:lnTo>
                        <a:pt x="68180" y="720623"/>
                      </a:lnTo>
                      <a:lnTo>
                        <a:pt x="41539" y="731958"/>
                      </a:lnTo>
                      <a:lnTo>
                        <a:pt x="20374" y="729529"/>
                      </a:lnTo>
                      <a:lnTo>
                        <a:pt x="0" y="713337"/>
                      </a:lnTo>
                      <a:lnTo>
                        <a:pt x="34480" y="665559"/>
                      </a:lnTo>
                      <a:lnTo>
                        <a:pt x="47806" y="647748"/>
                      </a:lnTo>
                      <a:lnTo>
                        <a:pt x="47025" y="625078"/>
                      </a:lnTo>
                      <a:lnTo>
                        <a:pt x="56426" y="618601"/>
                      </a:lnTo>
                      <a:lnTo>
                        <a:pt x="57208" y="609695"/>
                      </a:lnTo>
                      <a:lnTo>
                        <a:pt x="51721" y="605647"/>
                      </a:lnTo>
                      <a:lnTo>
                        <a:pt x="54864" y="598360"/>
                      </a:lnTo>
                      <a:lnTo>
                        <a:pt x="47025" y="580549"/>
                      </a:lnTo>
                      <a:lnTo>
                        <a:pt x="62694" y="554631"/>
                      </a:lnTo>
                      <a:lnTo>
                        <a:pt x="56426" y="538439"/>
                      </a:lnTo>
                      <a:lnTo>
                        <a:pt x="68180" y="519817"/>
                      </a:lnTo>
                      <a:lnTo>
                        <a:pt x="68180" y="510102"/>
                      </a:lnTo>
                      <a:lnTo>
                        <a:pt x="109719" y="480955"/>
                      </a:lnTo>
                      <a:lnTo>
                        <a:pt x="109719" y="476098"/>
                      </a:lnTo>
                      <a:lnTo>
                        <a:pt x="123825" y="462334"/>
                      </a:lnTo>
                      <a:lnTo>
                        <a:pt x="126959" y="442903"/>
                      </a:lnTo>
                      <a:lnTo>
                        <a:pt x="123044" y="404031"/>
                      </a:lnTo>
                      <a:lnTo>
                        <a:pt x="123044" y="403222"/>
                      </a:lnTo>
                      <a:lnTo>
                        <a:pt x="110509" y="284197"/>
                      </a:lnTo>
                      <a:lnTo>
                        <a:pt x="121482" y="285817"/>
                      </a:lnTo>
                      <a:lnTo>
                        <a:pt x="127750" y="271243"/>
                      </a:lnTo>
                      <a:lnTo>
                        <a:pt x="130883" y="267195"/>
                      </a:lnTo>
                      <a:lnTo>
                        <a:pt x="130883" y="257480"/>
                      </a:lnTo>
                      <a:lnTo>
                        <a:pt x="137151" y="250193"/>
                      </a:lnTo>
                      <a:lnTo>
                        <a:pt x="133236" y="238049"/>
                      </a:lnTo>
                      <a:lnTo>
                        <a:pt x="138722" y="229953"/>
                      </a:lnTo>
                      <a:lnTo>
                        <a:pt x="148124" y="228333"/>
                      </a:lnTo>
                      <a:lnTo>
                        <a:pt x="146561" y="216189"/>
                      </a:lnTo>
                      <a:lnTo>
                        <a:pt x="169288" y="196758"/>
                      </a:lnTo>
                      <a:lnTo>
                        <a:pt x="193586" y="203235"/>
                      </a:lnTo>
                      <a:lnTo>
                        <a:pt x="224933" y="193519"/>
                      </a:lnTo>
                      <a:lnTo>
                        <a:pt x="249231" y="179756"/>
                      </a:lnTo>
                      <a:lnTo>
                        <a:pt x="256280" y="168421"/>
                      </a:lnTo>
                      <a:lnTo>
                        <a:pt x="260985" y="155458"/>
                      </a:lnTo>
                      <a:lnTo>
                        <a:pt x="270386" y="150600"/>
                      </a:lnTo>
                      <a:lnTo>
                        <a:pt x="283712" y="144932"/>
                      </a:lnTo>
                      <a:lnTo>
                        <a:pt x="282931" y="132788"/>
                      </a:lnTo>
                      <a:lnTo>
                        <a:pt x="298609" y="129550"/>
                      </a:lnTo>
                      <a:lnTo>
                        <a:pt x="294684" y="110928"/>
                      </a:lnTo>
                      <a:lnTo>
                        <a:pt x="308010" y="108499"/>
                      </a:lnTo>
                      <a:lnTo>
                        <a:pt x="313497" y="90687"/>
                      </a:lnTo>
                      <a:lnTo>
                        <a:pt x="322898" y="92307"/>
                      </a:lnTo>
                      <a:lnTo>
                        <a:pt x="323679" y="84211"/>
                      </a:lnTo>
                      <a:lnTo>
                        <a:pt x="322898" y="76924"/>
                      </a:lnTo>
                      <a:lnTo>
                        <a:pt x="337014" y="68828"/>
                      </a:lnTo>
                      <a:lnTo>
                        <a:pt x="351901" y="35633"/>
                      </a:lnTo>
                      <a:lnTo>
                        <a:pt x="370713" y="29146"/>
                      </a:lnTo>
                      <a:lnTo>
                        <a:pt x="376200" y="26718"/>
                      </a:lnTo>
                      <a:lnTo>
                        <a:pt x="385601" y="13764"/>
                      </a:lnTo>
                      <a:lnTo>
                        <a:pt x="407547" y="0"/>
                      </a:lnTo>
                      <a:lnTo>
                        <a:pt x="414595" y="1619"/>
                      </a:lnTo>
                      <a:lnTo>
                        <a:pt x="411461" y="21860"/>
                      </a:lnTo>
                      <a:lnTo>
                        <a:pt x="420081" y="21050"/>
                      </a:lnTo>
                      <a:lnTo>
                        <a:pt x="424006" y="29966"/>
                      </a:lnTo>
                      <a:lnTo>
                        <a:pt x="434197" y="37252"/>
                      </a:lnTo>
                      <a:lnTo>
                        <a:pt x="435759" y="53445"/>
                      </a:lnTo>
                      <a:lnTo>
                        <a:pt x="435759" y="57493"/>
                      </a:lnTo>
                      <a:lnTo>
                        <a:pt x="456133" y="647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7" name="Forma Livre: Forma 1476">
                  <a:extLst>
                    <a:ext uri="{FF2B5EF4-FFF2-40B4-BE49-F238E27FC236}">
                      <a16:creationId xmlns:a16="http://schemas.microsoft.com/office/drawing/2014/main" id="{EE95C5A4-0DAB-85C5-5C13-84A2E32E2926}"/>
                    </a:ext>
                  </a:extLst>
                </p:cNvPr>
                <p:cNvSpPr/>
                <p:nvPr/>
              </p:nvSpPr>
              <p:spPr>
                <a:xfrm>
                  <a:off x="6252610" y="3355792"/>
                  <a:ext cx="664606" cy="706869"/>
                </a:xfrm>
                <a:custGeom>
                  <a:avLst/>
                  <a:gdLst>
                    <a:gd name="connsiteX0" fmla="*/ 664607 w 664606"/>
                    <a:gd name="connsiteY0" fmla="*/ 134426 h 706869"/>
                    <a:gd name="connsiteX1" fmla="*/ 648148 w 664606"/>
                    <a:gd name="connsiteY1" fmla="*/ 142523 h 706869"/>
                    <a:gd name="connsiteX2" fmla="*/ 647366 w 664606"/>
                    <a:gd name="connsiteY2" fmla="*/ 153857 h 706869"/>
                    <a:gd name="connsiteX3" fmla="*/ 639527 w 664606"/>
                    <a:gd name="connsiteY3" fmla="*/ 149809 h 706869"/>
                    <a:gd name="connsiteX4" fmla="*/ 635613 w 664606"/>
                    <a:gd name="connsiteY4" fmla="*/ 158715 h 706869"/>
                    <a:gd name="connsiteX5" fmla="*/ 617582 w 664606"/>
                    <a:gd name="connsiteY5" fmla="*/ 163573 h 706869"/>
                    <a:gd name="connsiteX6" fmla="*/ 613667 w 664606"/>
                    <a:gd name="connsiteY6" fmla="*/ 183813 h 706869"/>
                    <a:gd name="connsiteX7" fmla="*/ 601913 w 664606"/>
                    <a:gd name="connsiteY7" fmla="*/ 171669 h 706869"/>
                    <a:gd name="connsiteX8" fmla="*/ 597989 w 664606"/>
                    <a:gd name="connsiteY8" fmla="*/ 174908 h 706869"/>
                    <a:gd name="connsiteX9" fmla="*/ 594855 w 664606"/>
                    <a:gd name="connsiteY9" fmla="*/ 189481 h 706869"/>
                    <a:gd name="connsiteX10" fmla="*/ 586235 w 664606"/>
                    <a:gd name="connsiteY10" fmla="*/ 187052 h 706869"/>
                    <a:gd name="connsiteX11" fmla="*/ 563509 w 664606"/>
                    <a:gd name="connsiteY11" fmla="*/ 193529 h 706869"/>
                    <a:gd name="connsiteX12" fmla="*/ 550964 w 664606"/>
                    <a:gd name="connsiteY12" fmla="*/ 180575 h 706869"/>
                    <a:gd name="connsiteX13" fmla="*/ 535295 w 664606"/>
                    <a:gd name="connsiteY13" fmla="*/ 167621 h 706869"/>
                    <a:gd name="connsiteX14" fmla="*/ 523541 w 664606"/>
                    <a:gd name="connsiteY14" fmla="*/ 168431 h 706869"/>
                    <a:gd name="connsiteX15" fmla="*/ 516484 w 664606"/>
                    <a:gd name="connsiteY15" fmla="*/ 162763 h 706869"/>
                    <a:gd name="connsiteX16" fmla="*/ 508645 w 664606"/>
                    <a:gd name="connsiteY16" fmla="*/ 168431 h 706869"/>
                    <a:gd name="connsiteX17" fmla="*/ 499243 w 664606"/>
                    <a:gd name="connsiteY17" fmla="*/ 162763 h 706869"/>
                    <a:gd name="connsiteX18" fmla="*/ 495319 w 664606"/>
                    <a:gd name="connsiteY18" fmla="*/ 168431 h 706869"/>
                    <a:gd name="connsiteX19" fmla="*/ 483565 w 664606"/>
                    <a:gd name="connsiteY19" fmla="*/ 164383 h 706869"/>
                    <a:gd name="connsiteX20" fmla="*/ 474164 w 664606"/>
                    <a:gd name="connsiteY20" fmla="*/ 167621 h 706869"/>
                    <a:gd name="connsiteX21" fmla="*/ 471030 w 664606"/>
                    <a:gd name="connsiteY21" fmla="*/ 157905 h 706869"/>
                    <a:gd name="connsiteX22" fmla="*/ 456924 w 664606"/>
                    <a:gd name="connsiteY22" fmla="*/ 155477 h 706869"/>
                    <a:gd name="connsiteX23" fmla="*/ 436540 w 664606"/>
                    <a:gd name="connsiteY23" fmla="*/ 137665 h 706869"/>
                    <a:gd name="connsiteX24" fmla="*/ 434187 w 664606"/>
                    <a:gd name="connsiteY24" fmla="*/ 128759 h 706869"/>
                    <a:gd name="connsiteX25" fmla="*/ 413032 w 664606"/>
                    <a:gd name="connsiteY25" fmla="*/ 127140 h 706869"/>
                    <a:gd name="connsiteX26" fmla="*/ 404413 w 664606"/>
                    <a:gd name="connsiteY26" fmla="*/ 118234 h 706869"/>
                    <a:gd name="connsiteX27" fmla="*/ 375408 w 664606"/>
                    <a:gd name="connsiteY27" fmla="*/ 122282 h 706869"/>
                    <a:gd name="connsiteX28" fmla="*/ 359740 w 664606"/>
                    <a:gd name="connsiteY28" fmla="*/ 131997 h 706869"/>
                    <a:gd name="connsiteX29" fmla="*/ 350329 w 664606"/>
                    <a:gd name="connsiteY29" fmla="*/ 129559 h 706869"/>
                    <a:gd name="connsiteX30" fmla="*/ 351111 w 664606"/>
                    <a:gd name="connsiteY30" fmla="*/ 80972 h 706869"/>
                    <a:gd name="connsiteX31" fmla="*/ 354244 w 664606"/>
                    <a:gd name="connsiteY31" fmla="*/ 76924 h 706869"/>
                    <a:gd name="connsiteX32" fmla="*/ 351111 w 664606"/>
                    <a:gd name="connsiteY32" fmla="*/ 68018 h 706869"/>
                    <a:gd name="connsiteX33" fmla="*/ 369141 w 664606"/>
                    <a:gd name="connsiteY33" fmla="*/ 57493 h 706869"/>
                    <a:gd name="connsiteX34" fmla="*/ 373837 w 664606"/>
                    <a:gd name="connsiteY34" fmla="*/ 21060 h 706869"/>
                    <a:gd name="connsiteX35" fmla="*/ 371484 w 664606"/>
                    <a:gd name="connsiteY35" fmla="*/ 10525 h 706869"/>
                    <a:gd name="connsiteX36" fmla="*/ 376971 w 664606"/>
                    <a:gd name="connsiteY36" fmla="*/ 0 h 706869"/>
                    <a:gd name="connsiteX37" fmla="*/ 246992 w 664606"/>
                    <a:gd name="connsiteY37" fmla="*/ 93907 h 706869"/>
                    <a:gd name="connsiteX38" fmla="*/ 119910 w 664606"/>
                    <a:gd name="connsiteY38" fmla="*/ 107709 h 706869"/>
                    <a:gd name="connsiteX39" fmla="*/ 129311 w 664606"/>
                    <a:gd name="connsiteY39" fmla="*/ 89068 h 706869"/>
                    <a:gd name="connsiteX40" fmla="*/ 107366 w 664606"/>
                    <a:gd name="connsiteY40" fmla="*/ 73685 h 706869"/>
                    <a:gd name="connsiteX41" fmla="*/ 39967 w 664606"/>
                    <a:gd name="connsiteY41" fmla="*/ 381372 h 706869"/>
                    <a:gd name="connsiteX42" fmla="*/ 0 w 664606"/>
                    <a:gd name="connsiteY42" fmla="*/ 482584 h 706869"/>
                    <a:gd name="connsiteX43" fmla="*/ 6268 w 664606"/>
                    <a:gd name="connsiteY43" fmla="*/ 491490 h 706869"/>
                    <a:gd name="connsiteX44" fmla="*/ 27432 w 664606"/>
                    <a:gd name="connsiteY44" fmla="*/ 497157 h 706869"/>
                    <a:gd name="connsiteX45" fmla="*/ 38405 w 664606"/>
                    <a:gd name="connsiteY45" fmla="*/ 518208 h 706869"/>
                    <a:gd name="connsiteX46" fmla="*/ 53292 w 664606"/>
                    <a:gd name="connsiteY46" fmla="*/ 527114 h 706869"/>
                    <a:gd name="connsiteX47" fmla="*/ 79943 w 664606"/>
                    <a:gd name="connsiteY47" fmla="*/ 528733 h 706869"/>
                    <a:gd name="connsiteX48" fmla="*/ 103451 w 664606"/>
                    <a:gd name="connsiteY48" fmla="*/ 515779 h 706869"/>
                    <a:gd name="connsiteX49" fmla="*/ 115205 w 664606"/>
                    <a:gd name="connsiteY49" fmla="*/ 515779 h 706869"/>
                    <a:gd name="connsiteX50" fmla="*/ 162230 w 664606"/>
                    <a:gd name="connsiteY50" fmla="*/ 534400 h 706869"/>
                    <a:gd name="connsiteX51" fmla="*/ 200634 w 664606"/>
                    <a:gd name="connsiteY51" fmla="*/ 537639 h 706869"/>
                    <a:gd name="connsiteX52" fmla="*/ 207693 w 664606"/>
                    <a:gd name="connsiteY52" fmla="*/ 541696 h 706869"/>
                    <a:gd name="connsiteX53" fmla="*/ 264900 w 664606"/>
                    <a:gd name="connsiteY53" fmla="*/ 538448 h 706869"/>
                    <a:gd name="connsiteX54" fmla="*/ 272739 w 664606"/>
                    <a:gd name="connsiteY54" fmla="*/ 544125 h 706869"/>
                    <a:gd name="connsiteX55" fmla="*/ 280578 w 664606"/>
                    <a:gd name="connsiteY55" fmla="*/ 544125 h 706869"/>
                    <a:gd name="connsiteX56" fmla="*/ 286065 w 664606"/>
                    <a:gd name="connsiteY56" fmla="*/ 553031 h 706869"/>
                    <a:gd name="connsiteX57" fmla="*/ 289198 w 664606"/>
                    <a:gd name="connsiteY57" fmla="*/ 557079 h 706869"/>
                    <a:gd name="connsiteX58" fmla="*/ 297818 w 664606"/>
                    <a:gd name="connsiteY58" fmla="*/ 566795 h 706869"/>
                    <a:gd name="connsiteX59" fmla="*/ 295466 w 664606"/>
                    <a:gd name="connsiteY59" fmla="*/ 575701 h 706869"/>
                    <a:gd name="connsiteX60" fmla="*/ 297818 w 664606"/>
                    <a:gd name="connsiteY60" fmla="*/ 608086 h 706869"/>
                    <a:gd name="connsiteX61" fmla="*/ 270386 w 664606"/>
                    <a:gd name="connsiteY61" fmla="*/ 623469 h 706869"/>
                    <a:gd name="connsiteX62" fmla="*/ 268824 w 664606"/>
                    <a:gd name="connsiteY62" fmla="*/ 650996 h 706869"/>
                    <a:gd name="connsiteX63" fmla="*/ 274311 w 664606"/>
                    <a:gd name="connsiteY63" fmla="*/ 639661 h 706869"/>
                    <a:gd name="connsiteX64" fmla="*/ 289198 w 664606"/>
                    <a:gd name="connsiteY64" fmla="*/ 638851 h 706869"/>
                    <a:gd name="connsiteX65" fmla="*/ 306438 w 664606"/>
                    <a:gd name="connsiteY65" fmla="*/ 646138 h 706869"/>
                    <a:gd name="connsiteX66" fmla="*/ 386382 w 664606"/>
                    <a:gd name="connsiteY66" fmla="*/ 706869 h 706869"/>
                    <a:gd name="connsiteX67" fmla="*/ 400488 w 664606"/>
                    <a:gd name="connsiteY67" fmla="*/ 691487 h 706869"/>
                    <a:gd name="connsiteX68" fmla="*/ 415376 w 664606"/>
                    <a:gd name="connsiteY68" fmla="*/ 697964 h 706869"/>
                    <a:gd name="connsiteX69" fmla="*/ 434187 w 664606"/>
                    <a:gd name="connsiteY69" fmla="*/ 688248 h 706869"/>
                    <a:gd name="connsiteX70" fmla="*/ 453780 w 664606"/>
                    <a:gd name="connsiteY70" fmla="*/ 678532 h 706869"/>
                    <a:gd name="connsiteX71" fmla="*/ 460839 w 664606"/>
                    <a:gd name="connsiteY71" fmla="*/ 682581 h 706869"/>
                    <a:gd name="connsiteX72" fmla="*/ 484346 w 664606"/>
                    <a:gd name="connsiteY72" fmla="*/ 665569 h 706869"/>
                    <a:gd name="connsiteX73" fmla="*/ 497671 w 664606"/>
                    <a:gd name="connsiteY73" fmla="*/ 667188 h 706869"/>
                    <a:gd name="connsiteX74" fmla="*/ 525066 w 664606"/>
                    <a:gd name="connsiteY74" fmla="*/ 628622 h 706869"/>
                    <a:gd name="connsiteX75" fmla="*/ 583711 w 664606"/>
                    <a:gd name="connsiteY75" fmla="*/ 658892 h 706869"/>
                    <a:gd name="connsiteX76" fmla="*/ 620363 w 664606"/>
                    <a:gd name="connsiteY76" fmla="*/ 666464 h 706869"/>
                    <a:gd name="connsiteX77" fmla="*/ 664607 w 664606"/>
                    <a:gd name="connsiteY77" fmla="*/ 130369 h 706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664606" h="706869">
                      <a:moveTo>
                        <a:pt x="664607" y="134426"/>
                      </a:moveTo>
                      <a:lnTo>
                        <a:pt x="648148" y="142523"/>
                      </a:lnTo>
                      <a:lnTo>
                        <a:pt x="647366" y="153857"/>
                      </a:lnTo>
                      <a:lnTo>
                        <a:pt x="639527" y="149809"/>
                      </a:lnTo>
                      <a:lnTo>
                        <a:pt x="635613" y="158715"/>
                      </a:lnTo>
                      <a:lnTo>
                        <a:pt x="617582" y="163573"/>
                      </a:lnTo>
                      <a:lnTo>
                        <a:pt x="613667" y="183813"/>
                      </a:lnTo>
                      <a:lnTo>
                        <a:pt x="601913" y="171669"/>
                      </a:lnTo>
                      <a:lnTo>
                        <a:pt x="597989" y="174908"/>
                      </a:lnTo>
                      <a:lnTo>
                        <a:pt x="594855" y="189481"/>
                      </a:lnTo>
                      <a:lnTo>
                        <a:pt x="586235" y="187052"/>
                      </a:lnTo>
                      <a:lnTo>
                        <a:pt x="563509" y="193529"/>
                      </a:lnTo>
                      <a:lnTo>
                        <a:pt x="550964" y="180575"/>
                      </a:lnTo>
                      <a:lnTo>
                        <a:pt x="535295" y="167621"/>
                      </a:lnTo>
                      <a:lnTo>
                        <a:pt x="523541" y="168431"/>
                      </a:lnTo>
                      <a:lnTo>
                        <a:pt x="516484" y="162763"/>
                      </a:lnTo>
                      <a:lnTo>
                        <a:pt x="508645" y="168431"/>
                      </a:lnTo>
                      <a:lnTo>
                        <a:pt x="499243" y="162763"/>
                      </a:lnTo>
                      <a:lnTo>
                        <a:pt x="495319" y="168431"/>
                      </a:lnTo>
                      <a:lnTo>
                        <a:pt x="483565" y="164383"/>
                      </a:lnTo>
                      <a:lnTo>
                        <a:pt x="474164" y="167621"/>
                      </a:lnTo>
                      <a:lnTo>
                        <a:pt x="471030" y="157905"/>
                      </a:lnTo>
                      <a:lnTo>
                        <a:pt x="456924" y="155477"/>
                      </a:lnTo>
                      <a:lnTo>
                        <a:pt x="436540" y="137665"/>
                      </a:lnTo>
                      <a:lnTo>
                        <a:pt x="434187" y="128759"/>
                      </a:lnTo>
                      <a:lnTo>
                        <a:pt x="413032" y="127140"/>
                      </a:lnTo>
                      <a:lnTo>
                        <a:pt x="404413" y="118234"/>
                      </a:lnTo>
                      <a:lnTo>
                        <a:pt x="375408" y="122282"/>
                      </a:lnTo>
                      <a:lnTo>
                        <a:pt x="359740" y="131997"/>
                      </a:lnTo>
                      <a:lnTo>
                        <a:pt x="350329" y="129559"/>
                      </a:lnTo>
                      <a:lnTo>
                        <a:pt x="351111" y="80972"/>
                      </a:lnTo>
                      <a:lnTo>
                        <a:pt x="354244" y="76924"/>
                      </a:lnTo>
                      <a:lnTo>
                        <a:pt x="351111" y="68018"/>
                      </a:lnTo>
                      <a:lnTo>
                        <a:pt x="369141" y="57493"/>
                      </a:lnTo>
                      <a:lnTo>
                        <a:pt x="373837" y="21060"/>
                      </a:lnTo>
                      <a:lnTo>
                        <a:pt x="371484" y="10525"/>
                      </a:lnTo>
                      <a:lnTo>
                        <a:pt x="376971" y="0"/>
                      </a:lnTo>
                      <a:lnTo>
                        <a:pt x="246992" y="93907"/>
                      </a:lnTo>
                      <a:lnTo>
                        <a:pt x="119910" y="107709"/>
                      </a:lnTo>
                      <a:lnTo>
                        <a:pt x="129311" y="89068"/>
                      </a:lnTo>
                      <a:lnTo>
                        <a:pt x="107366" y="73685"/>
                      </a:lnTo>
                      <a:lnTo>
                        <a:pt x="39967" y="381372"/>
                      </a:lnTo>
                      <a:lnTo>
                        <a:pt x="0" y="482584"/>
                      </a:lnTo>
                      <a:lnTo>
                        <a:pt x="6268" y="491490"/>
                      </a:lnTo>
                      <a:lnTo>
                        <a:pt x="27432" y="497157"/>
                      </a:lnTo>
                      <a:lnTo>
                        <a:pt x="38405" y="518208"/>
                      </a:lnTo>
                      <a:lnTo>
                        <a:pt x="53292" y="527114"/>
                      </a:lnTo>
                      <a:lnTo>
                        <a:pt x="79943" y="528733"/>
                      </a:lnTo>
                      <a:lnTo>
                        <a:pt x="103451" y="515779"/>
                      </a:lnTo>
                      <a:lnTo>
                        <a:pt x="115205" y="515779"/>
                      </a:lnTo>
                      <a:lnTo>
                        <a:pt x="162230" y="534400"/>
                      </a:lnTo>
                      <a:lnTo>
                        <a:pt x="200634" y="537639"/>
                      </a:lnTo>
                      <a:lnTo>
                        <a:pt x="207693" y="541696"/>
                      </a:lnTo>
                      <a:lnTo>
                        <a:pt x="264900" y="538448"/>
                      </a:lnTo>
                      <a:lnTo>
                        <a:pt x="272739" y="544125"/>
                      </a:lnTo>
                      <a:lnTo>
                        <a:pt x="280578" y="544125"/>
                      </a:lnTo>
                      <a:lnTo>
                        <a:pt x="286065" y="553031"/>
                      </a:lnTo>
                      <a:lnTo>
                        <a:pt x="289198" y="557079"/>
                      </a:lnTo>
                      <a:lnTo>
                        <a:pt x="297818" y="566795"/>
                      </a:lnTo>
                      <a:lnTo>
                        <a:pt x="295466" y="575701"/>
                      </a:lnTo>
                      <a:lnTo>
                        <a:pt x="297818" y="608086"/>
                      </a:lnTo>
                      <a:lnTo>
                        <a:pt x="270386" y="623469"/>
                      </a:lnTo>
                      <a:lnTo>
                        <a:pt x="268824" y="650996"/>
                      </a:lnTo>
                      <a:lnTo>
                        <a:pt x="274311" y="639661"/>
                      </a:lnTo>
                      <a:lnTo>
                        <a:pt x="289198" y="638851"/>
                      </a:lnTo>
                      <a:lnTo>
                        <a:pt x="306438" y="646138"/>
                      </a:lnTo>
                      <a:lnTo>
                        <a:pt x="386382" y="706869"/>
                      </a:lnTo>
                      <a:lnTo>
                        <a:pt x="400488" y="691487"/>
                      </a:lnTo>
                      <a:lnTo>
                        <a:pt x="415376" y="697964"/>
                      </a:lnTo>
                      <a:lnTo>
                        <a:pt x="434187" y="688248"/>
                      </a:lnTo>
                      <a:lnTo>
                        <a:pt x="453780" y="678532"/>
                      </a:lnTo>
                      <a:lnTo>
                        <a:pt x="460839" y="682581"/>
                      </a:lnTo>
                      <a:lnTo>
                        <a:pt x="484346" y="665569"/>
                      </a:lnTo>
                      <a:lnTo>
                        <a:pt x="497671" y="667188"/>
                      </a:lnTo>
                      <a:lnTo>
                        <a:pt x="525066" y="628622"/>
                      </a:lnTo>
                      <a:lnTo>
                        <a:pt x="583711" y="658892"/>
                      </a:lnTo>
                      <a:lnTo>
                        <a:pt x="620363" y="666464"/>
                      </a:lnTo>
                      <a:lnTo>
                        <a:pt x="664607" y="130369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8" name="Forma Livre: Forma 1477">
                  <a:extLst>
                    <a:ext uri="{FF2B5EF4-FFF2-40B4-BE49-F238E27FC236}">
                      <a16:creationId xmlns:a16="http://schemas.microsoft.com/office/drawing/2014/main" id="{C52B0E3B-DB4B-B056-563F-03103AA86AB3}"/>
                    </a:ext>
                  </a:extLst>
                </p:cNvPr>
                <p:cNvSpPr/>
                <p:nvPr/>
              </p:nvSpPr>
              <p:spPr>
                <a:xfrm>
                  <a:off x="6490868" y="3984414"/>
                  <a:ext cx="382105" cy="334108"/>
                </a:xfrm>
                <a:custGeom>
                  <a:avLst/>
                  <a:gdLst>
                    <a:gd name="connsiteX0" fmla="*/ 346415 w 382105"/>
                    <a:gd name="connsiteY0" fmla="*/ 111442 h 334108"/>
                    <a:gd name="connsiteX1" fmla="*/ 342491 w 382105"/>
                    <a:gd name="connsiteY1" fmla="*/ 103346 h 334108"/>
                    <a:gd name="connsiteX2" fmla="*/ 335442 w 382105"/>
                    <a:gd name="connsiteY2" fmla="*/ 101727 h 334108"/>
                    <a:gd name="connsiteX3" fmla="*/ 331518 w 382105"/>
                    <a:gd name="connsiteY3" fmla="*/ 108204 h 334108"/>
                    <a:gd name="connsiteX4" fmla="*/ 329955 w 382105"/>
                    <a:gd name="connsiteY4" fmla="*/ 122777 h 334108"/>
                    <a:gd name="connsiteX5" fmla="*/ 335442 w 382105"/>
                    <a:gd name="connsiteY5" fmla="*/ 124396 h 334108"/>
                    <a:gd name="connsiteX6" fmla="*/ 337004 w 382105"/>
                    <a:gd name="connsiteY6" fmla="*/ 132493 h 334108"/>
                    <a:gd name="connsiteX7" fmla="*/ 329165 w 382105"/>
                    <a:gd name="connsiteY7" fmla="*/ 140598 h 334108"/>
                    <a:gd name="connsiteX8" fmla="*/ 326031 w 382105"/>
                    <a:gd name="connsiteY8" fmla="*/ 148695 h 334108"/>
                    <a:gd name="connsiteX9" fmla="*/ 326031 w 382105"/>
                    <a:gd name="connsiteY9" fmla="*/ 148695 h 334108"/>
                    <a:gd name="connsiteX10" fmla="*/ 321326 w 382105"/>
                    <a:gd name="connsiteY10" fmla="*/ 160839 h 334108"/>
                    <a:gd name="connsiteX11" fmla="*/ 329165 w 382105"/>
                    <a:gd name="connsiteY11" fmla="*/ 168126 h 334108"/>
                    <a:gd name="connsiteX12" fmla="*/ 326031 w 382105"/>
                    <a:gd name="connsiteY12" fmla="*/ 174603 h 334108"/>
                    <a:gd name="connsiteX13" fmla="*/ 326031 w 382105"/>
                    <a:gd name="connsiteY13" fmla="*/ 181080 h 334108"/>
                    <a:gd name="connsiteX14" fmla="*/ 335442 w 382105"/>
                    <a:gd name="connsiteY14" fmla="*/ 190795 h 334108"/>
                    <a:gd name="connsiteX15" fmla="*/ 334661 w 382105"/>
                    <a:gd name="connsiteY15" fmla="*/ 204559 h 334108"/>
                    <a:gd name="connsiteX16" fmla="*/ 326031 w 382105"/>
                    <a:gd name="connsiteY16" fmla="*/ 218322 h 334108"/>
                    <a:gd name="connsiteX17" fmla="*/ 323688 w 382105"/>
                    <a:gd name="connsiteY17" fmla="*/ 222371 h 334108"/>
                    <a:gd name="connsiteX18" fmla="*/ 310362 w 382105"/>
                    <a:gd name="connsiteY18" fmla="*/ 211846 h 334108"/>
                    <a:gd name="connsiteX19" fmla="*/ 293122 w 382105"/>
                    <a:gd name="connsiteY19" fmla="*/ 204559 h 334108"/>
                    <a:gd name="connsiteX20" fmla="*/ 283712 w 382105"/>
                    <a:gd name="connsiteY20" fmla="*/ 212655 h 334108"/>
                    <a:gd name="connsiteX21" fmla="*/ 268824 w 382105"/>
                    <a:gd name="connsiteY21" fmla="*/ 211846 h 334108"/>
                    <a:gd name="connsiteX22" fmla="*/ 260985 w 382105"/>
                    <a:gd name="connsiteY22" fmla="*/ 221561 h 334108"/>
                    <a:gd name="connsiteX23" fmla="*/ 246098 w 382105"/>
                    <a:gd name="connsiteY23" fmla="*/ 224799 h 334108"/>
                    <a:gd name="connsiteX24" fmla="*/ 237477 w 382105"/>
                    <a:gd name="connsiteY24" fmla="*/ 245850 h 334108"/>
                    <a:gd name="connsiteX25" fmla="*/ 238259 w 382105"/>
                    <a:gd name="connsiteY25" fmla="*/ 259613 h 334108"/>
                    <a:gd name="connsiteX26" fmla="*/ 230420 w 382105"/>
                    <a:gd name="connsiteY26" fmla="*/ 257994 h 334108"/>
                    <a:gd name="connsiteX27" fmla="*/ 228067 w 382105"/>
                    <a:gd name="connsiteY27" fmla="*/ 256375 h 334108"/>
                    <a:gd name="connsiteX28" fmla="*/ 215522 w 382105"/>
                    <a:gd name="connsiteY28" fmla="*/ 251517 h 334108"/>
                    <a:gd name="connsiteX29" fmla="*/ 209255 w 382105"/>
                    <a:gd name="connsiteY29" fmla="*/ 255565 h 334108"/>
                    <a:gd name="connsiteX30" fmla="*/ 188090 w 382105"/>
                    <a:gd name="connsiteY30" fmla="*/ 272567 h 334108"/>
                    <a:gd name="connsiteX31" fmla="*/ 159877 w 382105"/>
                    <a:gd name="connsiteY31" fmla="*/ 268519 h 334108"/>
                    <a:gd name="connsiteX32" fmla="*/ 137150 w 382105"/>
                    <a:gd name="connsiteY32" fmla="*/ 277435 h 334108"/>
                    <a:gd name="connsiteX33" fmla="*/ 118339 w 382105"/>
                    <a:gd name="connsiteY33" fmla="*/ 294437 h 334108"/>
                    <a:gd name="connsiteX34" fmla="*/ 115986 w 382105"/>
                    <a:gd name="connsiteY34" fmla="*/ 309820 h 334108"/>
                    <a:gd name="connsiteX35" fmla="*/ 122263 w 382105"/>
                    <a:gd name="connsiteY35" fmla="*/ 317106 h 334108"/>
                    <a:gd name="connsiteX36" fmla="*/ 102670 w 382105"/>
                    <a:gd name="connsiteY36" fmla="*/ 328441 h 334108"/>
                    <a:gd name="connsiteX37" fmla="*/ 79934 w 382105"/>
                    <a:gd name="connsiteY37" fmla="*/ 334108 h 334108"/>
                    <a:gd name="connsiteX38" fmla="*/ 58779 w 382105"/>
                    <a:gd name="connsiteY38" fmla="*/ 317916 h 334108"/>
                    <a:gd name="connsiteX39" fmla="*/ 51721 w 382105"/>
                    <a:gd name="connsiteY39" fmla="*/ 307391 h 334108"/>
                    <a:gd name="connsiteX40" fmla="*/ 55645 w 382105"/>
                    <a:gd name="connsiteY40" fmla="*/ 291198 h 334108"/>
                    <a:gd name="connsiteX41" fmla="*/ 22727 w 382105"/>
                    <a:gd name="connsiteY41" fmla="*/ 306581 h 334108"/>
                    <a:gd name="connsiteX42" fmla="*/ 18802 w 382105"/>
                    <a:gd name="connsiteY42" fmla="*/ 296056 h 334108"/>
                    <a:gd name="connsiteX43" fmla="*/ 6268 w 382105"/>
                    <a:gd name="connsiteY43" fmla="*/ 298485 h 334108"/>
                    <a:gd name="connsiteX44" fmla="*/ 1562 w 382105"/>
                    <a:gd name="connsiteY44" fmla="*/ 294437 h 334108"/>
                    <a:gd name="connsiteX45" fmla="*/ 0 w 382105"/>
                    <a:gd name="connsiteY45" fmla="*/ 290389 h 334108"/>
                    <a:gd name="connsiteX46" fmla="*/ 19593 w 382105"/>
                    <a:gd name="connsiteY46" fmla="*/ 279054 h 334108"/>
                    <a:gd name="connsiteX47" fmla="*/ 25079 w 382105"/>
                    <a:gd name="connsiteY47" fmla="*/ 266090 h 334108"/>
                    <a:gd name="connsiteX48" fmla="*/ 17240 w 382105"/>
                    <a:gd name="connsiteY48" fmla="*/ 248279 h 334108"/>
                    <a:gd name="connsiteX49" fmla="*/ 1562 w 382105"/>
                    <a:gd name="connsiteY49" fmla="*/ 238563 h 334108"/>
                    <a:gd name="connsiteX50" fmla="*/ 0 w 382105"/>
                    <a:gd name="connsiteY50" fmla="*/ 223990 h 334108"/>
                    <a:gd name="connsiteX51" fmla="*/ 34480 w 382105"/>
                    <a:gd name="connsiteY51" fmla="*/ 205369 h 334108"/>
                    <a:gd name="connsiteX52" fmla="*/ 68180 w 382105"/>
                    <a:gd name="connsiteY52" fmla="*/ 187557 h 334108"/>
                    <a:gd name="connsiteX53" fmla="*/ 90907 w 382105"/>
                    <a:gd name="connsiteY53" fmla="*/ 174603 h 334108"/>
                    <a:gd name="connsiteX54" fmla="*/ 142637 w 382105"/>
                    <a:gd name="connsiteY54" fmla="*/ 117110 h 334108"/>
                    <a:gd name="connsiteX55" fmla="*/ 171641 w 382105"/>
                    <a:gd name="connsiteY55" fmla="*/ 86344 h 334108"/>
                    <a:gd name="connsiteX56" fmla="*/ 195929 w 382105"/>
                    <a:gd name="connsiteY56" fmla="*/ 59627 h 334108"/>
                    <a:gd name="connsiteX57" fmla="*/ 215522 w 382105"/>
                    <a:gd name="connsiteY57" fmla="*/ 49911 h 334108"/>
                    <a:gd name="connsiteX58" fmla="*/ 222581 w 382105"/>
                    <a:gd name="connsiteY58" fmla="*/ 53959 h 334108"/>
                    <a:gd name="connsiteX59" fmla="*/ 246088 w 382105"/>
                    <a:gd name="connsiteY59" fmla="*/ 36957 h 334108"/>
                    <a:gd name="connsiteX60" fmla="*/ 259413 w 382105"/>
                    <a:gd name="connsiteY60" fmla="*/ 38576 h 334108"/>
                    <a:gd name="connsiteX61" fmla="*/ 286808 w 382105"/>
                    <a:gd name="connsiteY61" fmla="*/ 0 h 334108"/>
                    <a:gd name="connsiteX62" fmla="*/ 345453 w 382105"/>
                    <a:gd name="connsiteY62" fmla="*/ 30270 h 334108"/>
                    <a:gd name="connsiteX63" fmla="*/ 382105 w 382105"/>
                    <a:gd name="connsiteY63" fmla="*/ 37843 h 334108"/>
                    <a:gd name="connsiteX64" fmla="*/ 367446 w 382105"/>
                    <a:gd name="connsiteY64" fmla="*/ 113519 h 33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382105" h="334108">
                      <a:moveTo>
                        <a:pt x="346415" y="111442"/>
                      </a:moveTo>
                      <a:lnTo>
                        <a:pt x="342491" y="103346"/>
                      </a:lnTo>
                      <a:lnTo>
                        <a:pt x="335442" y="101727"/>
                      </a:lnTo>
                      <a:lnTo>
                        <a:pt x="331518" y="108204"/>
                      </a:lnTo>
                      <a:lnTo>
                        <a:pt x="329955" y="122777"/>
                      </a:lnTo>
                      <a:lnTo>
                        <a:pt x="335442" y="124396"/>
                      </a:lnTo>
                      <a:lnTo>
                        <a:pt x="337004" y="132493"/>
                      </a:lnTo>
                      <a:lnTo>
                        <a:pt x="329165" y="140598"/>
                      </a:lnTo>
                      <a:lnTo>
                        <a:pt x="326031" y="148695"/>
                      </a:lnTo>
                      <a:lnTo>
                        <a:pt x="326031" y="148695"/>
                      </a:lnTo>
                      <a:lnTo>
                        <a:pt x="321326" y="160839"/>
                      </a:lnTo>
                      <a:lnTo>
                        <a:pt x="329165" y="168126"/>
                      </a:lnTo>
                      <a:lnTo>
                        <a:pt x="326031" y="174603"/>
                      </a:lnTo>
                      <a:lnTo>
                        <a:pt x="326031" y="181080"/>
                      </a:lnTo>
                      <a:lnTo>
                        <a:pt x="335442" y="190795"/>
                      </a:lnTo>
                      <a:lnTo>
                        <a:pt x="334661" y="204559"/>
                      </a:lnTo>
                      <a:lnTo>
                        <a:pt x="326031" y="218322"/>
                      </a:lnTo>
                      <a:lnTo>
                        <a:pt x="323688" y="222371"/>
                      </a:lnTo>
                      <a:lnTo>
                        <a:pt x="310362" y="211846"/>
                      </a:lnTo>
                      <a:lnTo>
                        <a:pt x="293122" y="204559"/>
                      </a:lnTo>
                      <a:lnTo>
                        <a:pt x="283712" y="212655"/>
                      </a:lnTo>
                      <a:lnTo>
                        <a:pt x="268824" y="211846"/>
                      </a:lnTo>
                      <a:lnTo>
                        <a:pt x="260985" y="221561"/>
                      </a:lnTo>
                      <a:lnTo>
                        <a:pt x="246098" y="224799"/>
                      </a:lnTo>
                      <a:lnTo>
                        <a:pt x="237477" y="245850"/>
                      </a:lnTo>
                      <a:lnTo>
                        <a:pt x="238259" y="259613"/>
                      </a:lnTo>
                      <a:lnTo>
                        <a:pt x="230420" y="257994"/>
                      </a:lnTo>
                      <a:lnTo>
                        <a:pt x="228067" y="256375"/>
                      </a:lnTo>
                      <a:lnTo>
                        <a:pt x="215522" y="251517"/>
                      </a:lnTo>
                      <a:lnTo>
                        <a:pt x="209255" y="255565"/>
                      </a:lnTo>
                      <a:lnTo>
                        <a:pt x="188090" y="272567"/>
                      </a:lnTo>
                      <a:lnTo>
                        <a:pt x="159877" y="268519"/>
                      </a:lnTo>
                      <a:lnTo>
                        <a:pt x="137150" y="277435"/>
                      </a:lnTo>
                      <a:lnTo>
                        <a:pt x="118339" y="294437"/>
                      </a:lnTo>
                      <a:lnTo>
                        <a:pt x="115986" y="309820"/>
                      </a:lnTo>
                      <a:lnTo>
                        <a:pt x="122263" y="317106"/>
                      </a:lnTo>
                      <a:lnTo>
                        <a:pt x="102670" y="328441"/>
                      </a:lnTo>
                      <a:lnTo>
                        <a:pt x="79934" y="334108"/>
                      </a:lnTo>
                      <a:lnTo>
                        <a:pt x="58779" y="317916"/>
                      </a:lnTo>
                      <a:lnTo>
                        <a:pt x="51721" y="307391"/>
                      </a:lnTo>
                      <a:lnTo>
                        <a:pt x="55645" y="291198"/>
                      </a:lnTo>
                      <a:lnTo>
                        <a:pt x="22727" y="306581"/>
                      </a:lnTo>
                      <a:lnTo>
                        <a:pt x="18802" y="296056"/>
                      </a:lnTo>
                      <a:lnTo>
                        <a:pt x="6268" y="298485"/>
                      </a:lnTo>
                      <a:lnTo>
                        <a:pt x="1562" y="294437"/>
                      </a:lnTo>
                      <a:lnTo>
                        <a:pt x="0" y="290389"/>
                      </a:lnTo>
                      <a:lnTo>
                        <a:pt x="19593" y="279054"/>
                      </a:lnTo>
                      <a:lnTo>
                        <a:pt x="25079" y="266090"/>
                      </a:lnTo>
                      <a:lnTo>
                        <a:pt x="17240" y="248279"/>
                      </a:lnTo>
                      <a:lnTo>
                        <a:pt x="1562" y="238563"/>
                      </a:lnTo>
                      <a:lnTo>
                        <a:pt x="0" y="223990"/>
                      </a:lnTo>
                      <a:lnTo>
                        <a:pt x="34480" y="205369"/>
                      </a:lnTo>
                      <a:lnTo>
                        <a:pt x="68180" y="187557"/>
                      </a:lnTo>
                      <a:lnTo>
                        <a:pt x="90907" y="174603"/>
                      </a:lnTo>
                      <a:lnTo>
                        <a:pt x="142637" y="117110"/>
                      </a:lnTo>
                      <a:lnTo>
                        <a:pt x="171641" y="86344"/>
                      </a:lnTo>
                      <a:lnTo>
                        <a:pt x="195929" y="59627"/>
                      </a:lnTo>
                      <a:lnTo>
                        <a:pt x="215522" y="49911"/>
                      </a:lnTo>
                      <a:lnTo>
                        <a:pt x="222581" y="53959"/>
                      </a:lnTo>
                      <a:lnTo>
                        <a:pt x="246088" y="36957"/>
                      </a:lnTo>
                      <a:lnTo>
                        <a:pt x="259413" y="38576"/>
                      </a:lnTo>
                      <a:lnTo>
                        <a:pt x="286808" y="0"/>
                      </a:lnTo>
                      <a:lnTo>
                        <a:pt x="345453" y="30270"/>
                      </a:lnTo>
                      <a:lnTo>
                        <a:pt x="382105" y="37843"/>
                      </a:lnTo>
                      <a:lnTo>
                        <a:pt x="367446" y="113519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79" name="Forma Livre: Forma 1478">
                  <a:extLst>
                    <a:ext uri="{FF2B5EF4-FFF2-40B4-BE49-F238E27FC236}">
                      <a16:creationId xmlns:a16="http://schemas.microsoft.com/office/drawing/2014/main" id="{FF788408-022A-D38A-6244-0F944C9ECF2A}"/>
                    </a:ext>
                  </a:extLst>
                </p:cNvPr>
                <p:cNvSpPr/>
                <p:nvPr/>
              </p:nvSpPr>
              <p:spPr>
                <a:xfrm>
                  <a:off x="7338089" y="3491028"/>
                  <a:ext cx="401278" cy="678513"/>
                </a:xfrm>
                <a:custGeom>
                  <a:avLst/>
                  <a:gdLst>
                    <a:gd name="connsiteX0" fmla="*/ 137150 w 401278"/>
                    <a:gd name="connsiteY0" fmla="*/ 41291 h 678513"/>
                    <a:gd name="connsiteX1" fmla="*/ 144989 w 401278"/>
                    <a:gd name="connsiteY1" fmla="*/ 40481 h 678513"/>
                    <a:gd name="connsiteX2" fmla="*/ 157534 w 401278"/>
                    <a:gd name="connsiteY2" fmla="*/ 42101 h 678513"/>
                    <a:gd name="connsiteX3" fmla="*/ 163802 w 401278"/>
                    <a:gd name="connsiteY3" fmla="*/ 38862 h 678513"/>
                    <a:gd name="connsiteX4" fmla="*/ 177127 w 401278"/>
                    <a:gd name="connsiteY4" fmla="*/ 44529 h 678513"/>
                    <a:gd name="connsiteX5" fmla="*/ 181042 w 401278"/>
                    <a:gd name="connsiteY5" fmla="*/ 58293 h 678513"/>
                    <a:gd name="connsiteX6" fmla="*/ 192014 w 401278"/>
                    <a:gd name="connsiteY6" fmla="*/ 65580 h 678513"/>
                    <a:gd name="connsiteX7" fmla="*/ 199854 w 401278"/>
                    <a:gd name="connsiteY7" fmla="*/ 59912 h 678513"/>
                    <a:gd name="connsiteX8" fmla="*/ 201425 w 401278"/>
                    <a:gd name="connsiteY8" fmla="*/ 46958 h 678513"/>
                    <a:gd name="connsiteX9" fmla="*/ 216313 w 401278"/>
                    <a:gd name="connsiteY9" fmla="*/ 39672 h 678513"/>
                    <a:gd name="connsiteX10" fmla="*/ 222580 w 401278"/>
                    <a:gd name="connsiteY10" fmla="*/ 29956 h 678513"/>
                    <a:gd name="connsiteX11" fmla="*/ 246879 w 401278"/>
                    <a:gd name="connsiteY11" fmla="*/ 27527 h 678513"/>
                    <a:gd name="connsiteX12" fmla="*/ 249231 w 401278"/>
                    <a:gd name="connsiteY12" fmla="*/ 48578 h 678513"/>
                    <a:gd name="connsiteX13" fmla="*/ 250793 w 401278"/>
                    <a:gd name="connsiteY13" fmla="*/ 52626 h 678513"/>
                    <a:gd name="connsiteX14" fmla="*/ 260204 w 401278"/>
                    <a:gd name="connsiteY14" fmla="*/ 55864 h 678513"/>
                    <a:gd name="connsiteX15" fmla="*/ 277444 w 401278"/>
                    <a:gd name="connsiteY15" fmla="*/ 48578 h 678513"/>
                    <a:gd name="connsiteX16" fmla="*/ 289198 w 401278"/>
                    <a:gd name="connsiteY16" fmla="*/ 30766 h 678513"/>
                    <a:gd name="connsiteX17" fmla="*/ 327603 w 401278"/>
                    <a:gd name="connsiteY17" fmla="*/ 0 h 678513"/>
                    <a:gd name="connsiteX18" fmla="*/ 327603 w 401278"/>
                    <a:gd name="connsiteY18" fmla="*/ 0 h 678513"/>
                    <a:gd name="connsiteX19" fmla="*/ 326822 w 401278"/>
                    <a:gd name="connsiteY19" fmla="*/ 7287 h 678513"/>
                    <a:gd name="connsiteX20" fmla="*/ 313496 w 401278"/>
                    <a:gd name="connsiteY20" fmla="*/ 36433 h 678513"/>
                    <a:gd name="connsiteX21" fmla="*/ 304876 w 401278"/>
                    <a:gd name="connsiteY21" fmla="*/ 41291 h 678513"/>
                    <a:gd name="connsiteX22" fmla="*/ 300961 w 401278"/>
                    <a:gd name="connsiteY22" fmla="*/ 59912 h 678513"/>
                    <a:gd name="connsiteX23" fmla="*/ 293122 w 401278"/>
                    <a:gd name="connsiteY23" fmla="*/ 66389 h 678513"/>
                    <a:gd name="connsiteX24" fmla="*/ 291551 w 401278"/>
                    <a:gd name="connsiteY24" fmla="*/ 72866 h 678513"/>
                    <a:gd name="connsiteX25" fmla="*/ 290769 w 401278"/>
                    <a:gd name="connsiteY25" fmla="*/ 89059 h 678513"/>
                    <a:gd name="connsiteX26" fmla="*/ 282150 w 401278"/>
                    <a:gd name="connsiteY26" fmla="*/ 104451 h 678513"/>
                    <a:gd name="connsiteX27" fmla="*/ 277453 w 401278"/>
                    <a:gd name="connsiteY27" fmla="*/ 114167 h 678513"/>
                    <a:gd name="connsiteX28" fmla="*/ 279797 w 401278"/>
                    <a:gd name="connsiteY28" fmla="*/ 128740 h 678513"/>
                    <a:gd name="connsiteX29" fmla="*/ 273529 w 401278"/>
                    <a:gd name="connsiteY29" fmla="*/ 131978 h 678513"/>
                    <a:gd name="connsiteX30" fmla="*/ 255508 w 401278"/>
                    <a:gd name="connsiteY30" fmla="*/ 170840 h 678513"/>
                    <a:gd name="connsiteX31" fmla="*/ 247669 w 401278"/>
                    <a:gd name="connsiteY31" fmla="*/ 173269 h 678513"/>
                    <a:gd name="connsiteX32" fmla="*/ 238258 w 401278"/>
                    <a:gd name="connsiteY32" fmla="*/ 191081 h 678513"/>
                    <a:gd name="connsiteX33" fmla="*/ 228076 w 401278"/>
                    <a:gd name="connsiteY33" fmla="*/ 191891 h 678513"/>
                    <a:gd name="connsiteX34" fmla="*/ 228076 w 401278"/>
                    <a:gd name="connsiteY34" fmla="*/ 191891 h 678513"/>
                    <a:gd name="connsiteX35" fmla="*/ 216313 w 401278"/>
                    <a:gd name="connsiteY35" fmla="*/ 210512 h 678513"/>
                    <a:gd name="connsiteX36" fmla="*/ 224152 w 401278"/>
                    <a:gd name="connsiteY36" fmla="*/ 218608 h 678513"/>
                    <a:gd name="connsiteX37" fmla="*/ 218665 w 401278"/>
                    <a:gd name="connsiteY37" fmla="*/ 238049 h 678513"/>
                    <a:gd name="connsiteX38" fmla="*/ 207693 w 401278"/>
                    <a:gd name="connsiteY38" fmla="*/ 251813 h 678513"/>
                    <a:gd name="connsiteX39" fmla="*/ 206912 w 401278"/>
                    <a:gd name="connsiteY39" fmla="*/ 268815 h 678513"/>
                    <a:gd name="connsiteX40" fmla="*/ 262557 w 401278"/>
                    <a:gd name="connsiteY40" fmla="*/ 310106 h 678513"/>
                    <a:gd name="connsiteX41" fmla="*/ 300961 w 401278"/>
                    <a:gd name="connsiteY41" fmla="*/ 340062 h 678513"/>
                    <a:gd name="connsiteX42" fmla="*/ 327613 w 401278"/>
                    <a:gd name="connsiteY42" fmla="*/ 369218 h 678513"/>
                    <a:gd name="connsiteX43" fmla="*/ 334661 w 401278"/>
                    <a:gd name="connsiteY43" fmla="*/ 374885 h 678513"/>
                    <a:gd name="connsiteX44" fmla="*/ 374637 w 401278"/>
                    <a:gd name="connsiteY44" fmla="*/ 398364 h 678513"/>
                    <a:gd name="connsiteX45" fmla="*/ 380124 w 401278"/>
                    <a:gd name="connsiteY45" fmla="*/ 433988 h 678513"/>
                    <a:gd name="connsiteX46" fmla="*/ 395792 w 401278"/>
                    <a:gd name="connsiteY46" fmla="*/ 445322 h 678513"/>
                    <a:gd name="connsiteX47" fmla="*/ 397364 w 401278"/>
                    <a:gd name="connsiteY47" fmla="*/ 450990 h 678513"/>
                    <a:gd name="connsiteX48" fmla="*/ 401278 w 401278"/>
                    <a:gd name="connsiteY48" fmla="*/ 457467 h 678513"/>
                    <a:gd name="connsiteX49" fmla="*/ 398145 w 401278"/>
                    <a:gd name="connsiteY49" fmla="*/ 466373 h 678513"/>
                    <a:gd name="connsiteX50" fmla="*/ 387963 w 401278"/>
                    <a:gd name="connsiteY50" fmla="*/ 472040 h 678513"/>
                    <a:gd name="connsiteX51" fmla="*/ 384038 w 401278"/>
                    <a:gd name="connsiteY51" fmla="*/ 481755 h 678513"/>
                    <a:gd name="connsiteX52" fmla="*/ 365227 w 401278"/>
                    <a:gd name="connsiteY52" fmla="*/ 482565 h 678513"/>
                    <a:gd name="connsiteX53" fmla="*/ 358178 w 401278"/>
                    <a:gd name="connsiteY53" fmla="*/ 513340 h 678513"/>
                    <a:gd name="connsiteX54" fmla="*/ 340147 w 401278"/>
                    <a:gd name="connsiteY54" fmla="*/ 527914 h 678513"/>
                    <a:gd name="connsiteX55" fmla="*/ 329175 w 401278"/>
                    <a:gd name="connsiteY55" fmla="*/ 530343 h 678513"/>
                    <a:gd name="connsiteX56" fmla="*/ 330746 w 401278"/>
                    <a:gd name="connsiteY56" fmla="*/ 540868 h 678513"/>
                    <a:gd name="connsiteX57" fmla="*/ 330746 w 401278"/>
                    <a:gd name="connsiteY57" fmla="*/ 547345 h 678513"/>
                    <a:gd name="connsiteX58" fmla="*/ 331527 w 401278"/>
                    <a:gd name="connsiteY58" fmla="*/ 578110 h 678513"/>
                    <a:gd name="connsiteX59" fmla="*/ 344071 w 401278"/>
                    <a:gd name="connsiteY59" fmla="*/ 583778 h 678513"/>
                    <a:gd name="connsiteX60" fmla="*/ 344853 w 401278"/>
                    <a:gd name="connsiteY60" fmla="*/ 594303 h 678513"/>
                    <a:gd name="connsiteX61" fmla="*/ 359740 w 401278"/>
                    <a:gd name="connsiteY61" fmla="*/ 594303 h 678513"/>
                    <a:gd name="connsiteX62" fmla="*/ 371494 w 401278"/>
                    <a:gd name="connsiteY62" fmla="*/ 599970 h 678513"/>
                    <a:gd name="connsiteX63" fmla="*/ 373066 w 401278"/>
                    <a:gd name="connsiteY63" fmla="*/ 607257 h 678513"/>
                    <a:gd name="connsiteX64" fmla="*/ 362093 w 401278"/>
                    <a:gd name="connsiteY64" fmla="*/ 621021 h 678513"/>
                    <a:gd name="connsiteX65" fmla="*/ 306448 w 401278"/>
                    <a:gd name="connsiteY65" fmla="*/ 638842 h 678513"/>
                    <a:gd name="connsiteX66" fmla="*/ 271958 w 401278"/>
                    <a:gd name="connsiteY66" fmla="*/ 639651 h 678513"/>
                    <a:gd name="connsiteX67" fmla="*/ 270396 w 401278"/>
                    <a:gd name="connsiteY67" fmla="*/ 649367 h 678513"/>
                    <a:gd name="connsiteX68" fmla="*/ 268824 w 401278"/>
                    <a:gd name="connsiteY68" fmla="*/ 648557 h 678513"/>
                    <a:gd name="connsiteX69" fmla="*/ 258632 w 401278"/>
                    <a:gd name="connsiteY69" fmla="*/ 645319 h 678513"/>
                    <a:gd name="connsiteX70" fmla="*/ 254718 w 401278"/>
                    <a:gd name="connsiteY70" fmla="*/ 654225 h 678513"/>
                    <a:gd name="connsiteX71" fmla="*/ 243744 w 401278"/>
                    <a:gd name="connsiteY71" fmla="*/ 658273 h 678513"/>
                    <a:gd name="connsiteX72" fmla="*/ 228066 w 401278"/>
                    <a:gd name="connsiteY72" fmla="*/ 660702 h 678513"/>
                    <a:gd name="connsiteX73" fmla="*/ 221018 w 401278"/>
                    <a:gd name="connsiteY73" fmla="*/ 678514 h 678513"/>
                    <a:gd name="connsiteX74" fmla="*/ 195939 w 401278"/>
                    <a:gd name="connsiteY74" fmla="*/ 667179 h 678513"/>
                    <a:gd name="connsiteX75" fmla="*/ 167726 w 401278"/>
                    <a:gd name="connsiteY75" fmla="*/ 660702 h 678513"/>
                    <a:gd name="connsiteX76" fmla="*/ 155962 w 401278"/>
                    <a:gd name="connsiteY76" fmla="*/ 662321 h 678513"/>
                    <a:gd name="connsiteX77" fmla="*/ 150476 w 401278"/>
                    <a:gd name="connsiteY77" fmla="*/ 667179 h 678513"/>
                    <a:gd name="connsiteX78" fmla="*/ 123834 w 401278"/>
                    <a:gd name="connsiteY78" fmla="*/ 658273 h 678513"/>
                    <a:gd name="connsiteX79" fmla="*/ 105023 w 401278"/>
                    <a:gd name="connsiteY79" fmla="*/ 661511 h 678513"/>
                    <a:gd name="connsiteX80" fmla="*/ 98755 w 401278"/>
                    <a:gd name="connsiteY80" fmla="*/ 659892 h 678513"/>
                    <a:gd name="connsiteX81" fmla="*/ 100317 w 401278"/>
                    <a:gd name="connsiteY81" fmla="*/ 657463 h 678513"/>
                    <a:gd name="connsiteX82" fmla="*/ 104747 w 401278"/>
                    <a:gd name="connsiteY82" fmla="*/ 550850 h 678513"/>
                    <a:gd name="connsiteX83" fmla="*/ 121987 w 401278"/>
                    <a:gd name="connsiteY83" fmla="*/ 406727 h 678513"/>
                    <a:gd name="connsiteX84" fmla="*/ 120425 w 401278"/>
                    <a:gd name="connsiteY84" fmla="*/ 404298 h 678513"/>
                    <a:gd name="connsiteX85" fmla="*/ 120425 w 401278"/>
                    <a:gd name="connsiteY85" fmla="*/ 402679 h 678513"/>
                    <a:gd name="connsiteX86" fmla="*/ 106318 w 401278"/>
                    <a:gd name="connsiteY86" fmla="*/ 265033 h 678513"/>
                    <a:gd name="connsiteX87" fmla="*/ 106318 w 401278"/>
                    <a:gd name="connsiteY87" fmla="*/ 265843 h 678513"/>
                    <a:gd name="connsiteX88" fmla="*/ 106594 w 401278"/>
                    <a:gd name="connsiteY88" fmla="*/ 205654 h 678513"/>
                    <a:gd name="connsiteX89" fmla="*/ 105023 w 401278"/>
                    <a:gd name="connsiteY89" fmla="*/ 193510 h 678513"/>
                    <a:gd name="connsiteX90" fmla="*/ 98755 w 401278"/>
                    <a:gd name="connsiteY90" fmla="*/ 188652 h 678513"/>
                    <a:gd name="connsiteX91" fmla="*/ 95621 w 401278"/>
                    <a:gd name="connsiteY91" fmla="*/ 177318 h 678513"/>
                    <a:gd name="connsiteX92" fmla="*/ 87782 w 401278"/>
                    <a:gd name="connsiteY92" fmla="*/ 171650 h 678513"/>
                    <a:gd name="connsiteX93" fmla="*/ 61131 w 401278"/>
                    <a:gd name="connsiteY93" fmla="*/ 175698 h 678513"/>
                    <a:gd name="connsiteX94" fmla="*/ 57217 w 401278"/>
                    <a:gd name="connsiteY94" fmla="*/ 172460 h 678513"/>
                    <a:gd name="connsiteX95" fmla="*/ 56436 w 401278"/>
                    <a:gd name="connsiteY95" fmla="*/ 172460 h 678513"/>
                    <a:gd name="connsiteX96" fmla="*/ 45463 w 401278"/>
                    <a:gd name="connsiteY96" fmla="*/ 167602 h 678513"/>
                    <a:gd name="connsiteX97" fmla="*/ 26651 w 401278"/>
                    <a:gd name="connsiteY97" fmla="*/ 172460 h 678513"/>
                    <a:gd name="connsiteX98" fmla="*/ 0 w 401278"/>
                    <a:gd name="connsiteY98" fmla="*/ 161935 h 678513"/>
                    <a:gd name="connsiteX99" fmla="*/ 74743 w 401278"/>
                    <a:gd name="connsiteY99" fmla="*/ 122996 h 678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401278" h="678513">
                      <a:moveTo>
                        <a:pt x="137150" y="41291"/>
                      </a:moveTo>
                      <a:lnTo>
                        <a:pt x="144989" y="40481"/>
                      </a:lnTo>
                      <a:lnTo>
                        <a:pt x="157534" y="42101"/>
                      </a:lnTo>
                      <a:lnTo>
                        <a:pt x="163802" y="38862"/>
                      </a:lnTo>
                      <a:lnTo>
                        <a:pt x="177127" y="44529"/>
                      </a:lnTo>
                      <a:lnTo>
                        <a:pt x="181042" y="58293"/>
                      </a:lnTo>
                      <a:lnTo>
                        <a:pt x="192014" y="65580"/>
                      </a:lnTo>
                      <a:lnTo>
                        <a:pt x="199854" y="59912"/>
                      </a:lnTo>
                      <a:lnTo>
                        <a:pt x="201425" y="46958"/>
                      </a:lnTo>
                      <a:lnTo>
                        <a:pt x="216313" y="39672"/>
                      </a:lnTo>
                      <a:lnTo>
                        <a:pt x="222580" y="29956"/>
                      </a:lnTo>
                      <a:lnTo>
                        <a:pt x="246879" y="27527"/>
                      </a:lnTo>
                      <a:lnTo>
                        <a:pt x="249231" y="48578"/>
                      </a:lnTo>
                      <a:lnTo>
                        <a:pt x="250793" y="52626"/>
                      </a:lnTo>
                      <a:lnTo>
                        <a:pt x="260204" y="55864"/>
                      </a:lnTo>
                      <a:lnTo>
                        <a:pt x="277444" y="48578"/>
                      </a:lnTo>
                      <a:lnTo>
                        <a:pt x="289198" y="30766"/>
                      </a:lnTo>
                      <a:lnTo>
                        <a:pt x="327603" y="0"/>
                      </a:lnTo>
                      <a:lnTo>
                        <a:pt x="327603" y="0"/>
                      </a:lnTo>
                      <a:lnTo>
                        <a:pt x="326822" y="7287"/>
                      </a:lnTo>
                      <a:lnTo>
                        <a:pt x="313496" y="36433"/>
                      </a:lnTo>
                      <a:lnTo>
                        <a:pt x="304876" y="41291"/>
                      </a:lnTo>
                      <a:lnTo>
                        <a:pt x="300961" y="59912"/>
                      </a:lnTo>
                      <a:lnTo>
                        <a:pt x="293122" y="66389"/>
                      </a:lnTo>
                      <a:lnTo>
                        <a:pt x="291551" y="72866"/>
                      </a:lnTo>
                      <a:lnTo>
                        <a:pt x="290769" y="89059"/>
                      </a:lnTo>
                      <a:lnTo>
                        <a:pt x="282150" y="104451"/>
                      </a:lnTo>
                      <a:lnTo>
                        <a:pt x="277453" y="114167"/>
                      </a:lnTo>
                      <a:lnTo>
                        <a:pt x="279797" y="128740"/>
                      </a:lnTo>
                      <a:lnTo>
                        <a:pt x="273529" y="131978"/>
                      </a:lnTo>
                      <a:lnTo>
                        <a:pt x="255508" y="170840"/>
                      </a:lnTo>
                      <a:lnTo>
                        <a:pt x="247669" y="173269"/>
                      </a:lnTo>
                      <a:lnTo>
                        <a:pt x="238258" y="191081"/>
                      </a:lnTo>
                      <a:lnTo>
                        <a:pt x="228076" y="191891"/>
                      </a:lnTo>
                      <a:lnTo>
                        <a:pt x="228076" y="191891"/>
                      </a:lnTo>
                      <a:lnTo>
                        <a:pt x="216313" y="210512"/>
                      </a:lnTo>
                      <a:lnTo>
                        <a:pt x="224152" y="218608"/>
                      </a:lnTo>
                      <a:lnTo>
                        <a:pt x="218665" y="238049"/>
                      </a:lnTo>
                      <a:lnTo>
                        <a:pt x="207693" y="251813"/>
                      </a:lnTo>
                      <a:lnTo>
                        <a:pt x="206912" y="268815"/>
                      </a:lnTo>
                      <a:lnTo>
                        <a:pt x="262557" y="310106"/>
                      </a:lnTo>
                      <a:lnTo>
                        <a:pt x="300961" y="340062"/>
                      </a:lnTo>
                      <a:lnTo>
                        <a:pt x="327613" y="369218"/>
                      </a:lnTo>
                      <a:lnTo>
                        <a:pt x="334661" y="374885"/>
                      </a:lnTo>
                      <a:lnTo>
                        <a:pt x="374637" y="398364"/>
                      </a:lnTo>
                      <a:lnTo>
                        <a:pt x="380124" y="433988"/>
                      </a:lnTo>
                      <a:lnTo>
                        <a:pt x="395792" y="445322"/>
                      </a:lnTo>
                      <a:lnTo>
                        <a:pt x="397364" y="450990"/>
                      </a:lnTo>
                      <a:lnTo>
                        <a:pt x="401278" y="457467"/>
                      </a:lnTo>
                      <a:lnTo>
                        <a:pt x="398145" y="466373"/>
                      </a:lnTo>
                      <a:lnTo>
                        <a:pt x="387963" y="472040"/>
                      </a:lnTo>
                      <a:lnTo>
                        <a:pt x="384038" y="481755"/>
                      </a:lnTo>
                      <a:lnTo>
                        <a:pt x="365227" y="482565"/>
                      </a:lnTo>
                      <a:lnTo>
                        <a:pt x="358178" y="513340"/>
                      </a:lnTo>
                      <a:lnTo>
                        <a:pt x="340147" y="527914"/>
                      </a:lnTo>
                      <a:lnTo>
                        <a:pt x="329175" y="530343"/>
                      </a:lnTo>
                      <a:lnTo>
                        <a:pt x="330746" y="540868"/>
                      </a:lnTo>
                      <a:lnTo>
                        <a:pt x="330746" y="547345"/>
                      </a:lnTo>
                      <a:lnTo>
                        <a:pt x="331527" y="578110"/>
                      </a:lnTo>
                      <a:lnTo>
                        <a:pt x="344071" y="583778"/>
                      </a:lnTo>
                      <a:lnTo>
                        <a:pt x="344853" y="594303"/>
                      </a:lnTo>
                      <a:lnTo>
                        <a:pt x="359740" y="594303"/>
                      </a:lnTo>
                      <a:lnTo>
                        <a:pt x="371494" y="599970"/>
                      </a:lnTo>
                      <a:lnTo>
                        <a:pt x="373066" y="607257"/>
                      </a:lnTo>
                      <a:lnTo>
                        <a:pt x="362093" y="621021"/>
                      </a:lnTo>
                      <a:lnTo>
                        <a:pt x="306448" y="638842"/>
                      </a:lnTo>
                      <a:lnTo>
                        <a:pt x="271958" y="639651"/>
                      </a:lnTo>
                      <a:lnTo>
                        <a:pt x="270396" y="649367"/>
                      </a:lnTo>
                      <a:lnTo>
                        <a:pt x="268824" y="648557"/>
                      </a:lnTo>
                      <a:lnTo>
                        <a:pt x="258632" y="645319"/>
                      </a:lnTo>
                      <a:lnTo>
                        <a:pt x="254718" y="654225"/>
                      </a:lnTo>
                      <a:lnTo>
                        <a:pt x="243744" y="658273"/>
                      </a:lnTo>
                      <a:lnTo>
                        <a:pt x="228066" y="660702"/>
                      </a:lnTo>
                      <a:lnTo>
                        <a:pt x="221018" y="678514"/>
                      </a:lnTo>
                      <a:lnTo>
                        <a:pt x="195939" y="667179"/>
                      </a:lnTo>
                      <a:lnTo>
                        <a:pt x="167726" y="660702"/>
                      </a:lnTo>
                      <a:lnTo>
                        <a:pt x="155962" y="662321"/>
                      </a:lnTo>
                      <a:lnTo>
                        <a:pt x="150476" y="667179"/>
                      </a:lnTo>
                      <a:lnTo>
                        <a:pt x="123834" y="658273"/>
                      </a:lnTo>
                      <a:lnTo>
                        <a:pt x="105023" y="661511"/>
                      </a:lnTo>
                      <a:lnTo>
                        <a:pt x="98755" y="659892"/>
                      </a:lnTo>
                      <a:lnTo>
                        <a:pt x="100317" y="657463"/>
                      </a:lnTo>
                      <a:lnTo>
                        <a:pt x="104747" y="550850"/>
                      </a:lnTo>
                      <a:lnTo>
                        <a:pt x="121987" y="406727"/>
                      </a:lnTo>
                      <a:lnTo>
                        <a:pt x="120425" y="404298"/>
                      </a:lnTo>
                      <a:lnTo>
                        <a:pt x="120425" y="402679"/>
                      </a:lnTo>
                      <a:lnTo>
                        <a:pt x="106318" y="265033"/>
                      </a:lnTo>
                      <a:lnTo>
                        <a:pt x="106318" y="265843"/>
                      </a:lnTo>
                      <a:lnTo>
                        <a:pt x="106594" y="205654"/>
                      </a:lnTo>
                      <a:lnTo>
                        <a:pt x="105023" y="193510"/>
                      </a:lnTo>
                      <a:lnTo>
                        <a:pt x="98755" y="188652"/>
                      </a:lnTo>
                      <a:lnTo>
                        <a:pt x="95621" y="177318"/>
                      </a:lnTo>
                      <a:lnTo>
                        <a:pt x="87782" y="171650"/>
                      </a:lnTo>
                      <a:lnTo>
                        <a:pt x="61131" y="175698"/>
                      </a:lnTo>
                      <a:lnTo>
                        <a:pt x="57217" y="172460"/>
                      </a:lnTo>
                      <a:lnTo>
                        <a:pt x="56436" y="172460"/>
                      </a:lnTo>
                      <a:lnTo>
                        <a:pt x="45463" y="167602"/>
                      </a:lnTo>
                      <a:lnTo>
                        <a:pt x="26651" y="172460"/>
                      </a:lnTo>
                      <a:lnTo>
                        <a:pt x="0" y="161935"/>
                      </a:lnTo>
                      <a:lnTo>
                        <a:pt x="74743" y="122996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80" name="Forma Livre: Forma 1479">
                  <a:extLst>
                    <a:ext uri="{FF2B5EF4-FFF2-40B4-BE49-F238E27FC236}">
                      <a16:creationId xmlns:a16="http://schemas.microsoft.com/office/drawing/2014/main" id="{157D1CED-3DEF-64F0-CA2C-6E481810EFB2}"/>
                    </a:ext>
                  </a:extLst>
                </p:cNvPr>
                <p:cNvSpPr/>
                <p:nvPr/>
              </p:nvSpPr>
              <p:spPr>
                <a:xfrm>
                  <a:off x="6602939" y="2835184"/>
                  <a:ext cx="797842" cy="714136"/>
                </a:xfrm>
                <a:custGeom>
                  <a:avLst/>
                  <a:gdLst>
                    <a:gd name="connsiteX0" fmla="*/ 268824 w 797842"/>
                    <a:gd name="connsiteY0" fmla="*/ 8096 h 714136"/>
                    <a:gd name="connsiteX1" fmla="*/ 287636 w 797842"/>
                    <a:gd name="connsiteY1" fmla="*/ 22670 h 714136"/>
                    <a:gd name="connsiteX2" fmla="*/ 318202 w 797842"/>
                    <a:gd name="connsiteY2" fmla="*/ 24289 h 714136"/>
                    <a:gd name="connsiteX3" fmla="*/ 352683 w 797842"/>
                    <a:gd name="connsiteY3" fmla="*/ 18621 h 714136"/>
                    <a:gd name="connsiteX4" fmla="*/ 358169 w 797842"/>
                    <a:gd name="connsiteY4" fmla="*/ 11335 h 714136"/>
                    <a:gd name="connsiteX5" fmla="*/ 362084 w 797842"/>
                    <a:gd name="connsiteY5" fmla="*/ 21050 h 714136"/>
                    <a:gd name="connsiteX6" fmla="*/ 350330 w 797842"/>
                    <a:gd name="connsiteY6" fmla="*/ 44529 h 714136"/>
                    <a:gd name="connsiteX7" fmla="*/ 351111 w 797842"/>
                    <a:gd name="connsiteY7" fmla="*/ 47768 h 714136"/>
                    <a:gd name="connsiteX8" fmla="*/ 369923 w 797842"/>
                    <a:gd name="connsiteY8" fmla="*/ 46149 h 714136"/>
                    <a:gd name="connsiteX9" fmla="*/ 373056 w 797842"/>
                    <a:gd name="connsiteY9" fmla="*/ 54245 h 714136"/>
                    <a:gd name="connsiteX10" fmla="*/ 402060 w 797842"/>
                    <a:gd name="connsiteY10" fmla="*/ 38862 h 714136"/>
                    <a:gd name="connsiteX11" fmla="*/ 420862 w 797842"/>
                    <a:gd name="connsiteY11" fmla="*/ 41291 h 714136"/>
                    <a:gd name="connsiteX12" fmla="*/ 431054 w 797842"/>
                    <a:gd name="connsiteY12" fmla="*/ 33195 h 714136"/>
                    <a:gd name="connsiteX13" fmla="*/ 455352 w 797842"/>
                    <a:gd name="connsiteY13" fmla="*/ 43720 h 714136"/>
                    <a:gd name="connsiteX14" fmla="*/ 474164 w 797842"/>
                    <a:gd name="connsiteY14" fmla="*/ 38052 h 714136"/>
                    <a:gd name="connsiteX15" fmla="*/ 495319 w 797842"/>
                    <a:gd name="connsiteY15" fmla="*/ 40481 h 714136"/>
                    <a:gd name="connsiteX16" fmla="*/ 508645 w 797842"/>
                    <a:gd name="connsiteY16" fmla="*/ 46149 h 714136"/>
                    <a:gd name="connsiteX17" fmla="*/ 518046 w 797842"/>
                    <a:gd name="connsiteY17" fmla="*/ 39672 h 714136"/>
                    <a:gd name="connsiteX18" fmla="*/ 520398 w 797842"/>
                    <a:gd name="connsiteY18" fmla="*/ 44529 h 714136"/>
                    <a:gd name="connsiteX19" fmla="*/ 532943 w 797842"/>
                    <a:gd name="connsiteY19" fmla="*/ 43720 h 714136"/>
                    <a:gd name="connsiteX20" fmla="*/ 529810 w 797842"/>
                    <a:gd name="connsiteY20" fmla="*/ 29956 h 714136"/>
                    <a:gd name="connsiteX21" fmla="*/ 535296 w 797842"/>
                    <a:gd name="connsiteY21" fmla="*/ 21860 h 714136"/>
                    <a:gd name="connsiteX22" fmla="*/ 542344 w 797842"/>
                    <a:gd name="connsiteY22" fmla="*/ 18621 h 714136"/>
                    <a:gd name="connsiteX23" fmla="*/ 548612 w 797842"/>
                    <a:gd name="connsiteY23" fmla="*/ 17002 h 714136"/>
                    <a:gd name="connsiteX24" fmla="*/ 568995 w 797842"/>
                    <a:gd name="connsiteY24" fmla="*/ 27527 h 714136"/>
                    <a:gd name="connsiteX25" fmla="*/ 567424 w 797842"/>
                    <a:gd name="connsiteY25" fmla="*/ 57483 h 714136"/>
                    <a:gd name="connsiteX26" fmla="*/ 573691 w 797842"/>
                    <a:gd name="connsiteY26" fmla="*/ 57483 h 714136"/>
                    <a:gd name="connsiteX27" fmla="*/ 578396 w 797842"/>
                    <a:gd name="connsiteY27" fmla="*/ 68818 h 714136"/>
                    <a:gd name="connsiteX28" fmla="*/ 587017 w 797842"/>
                    <a:gd name="connsiteY28" fmla="*/ 68008 h 714136"/>
                    <a:gd name="connsiteX29" fmla="*/ 591722 w 797842"/>
                    <a:gd name="connsiteY29" fmla="*/ 76924 h 714136"/>
                    <a:gd name="connsiteX30" fmla="*/ 611314 w 797842"/>
                    <a:gd name="connsiteY30" fmla="*/ 77733 h 714136"/>
                    <a:gd name="connsiteX31" fmla="*/ 623068 w 797842"/>
                    <a:gd name="connsiteY31" fmla="*/ 95545 h 714136"/>
                    <a:gd name="connsiteX32" fmla="*/ 626203 w 797842"/>
                    <a:gd name="connsiteY32" fmla="*/ 113357 h 714136"/>
                    <a:gd name="connsiteX33" fmla="*/ 626203 w 797842"/>
                    <a:gd name="connsiteY33" fmla="*/ 114167 h 714136"/>
                    <a:gd name="connsiteX34" fmla="*/ 626983 w 797842"/>
                    <a:gd name="connsiteY34" fmla="*/ 131169 h 714136"/>
                    <a:gd name="connsiteX35" fmla="*/ 613667 w 797842"/>
                    <a:gd name="connsiteY35" fmla="*/ 153029 h 714136"/>
                    <a:gd name="connsiteX36" fmla="*/ 616801 w 797842"/>
                    <a:gd name="connsiteY36" fmla="*/ 170031 h 714136"/>
                    <a:gd name="connsiteX37" fmla="*/ 631689 w 797842"/>
                    <a:gd name="connsiteY37" fmla="*/ 195129 h 714136"/>
                    <a:gd name="connsiteX38" fmla="*/ 634042 w 797842"/>
                    <a:gd name="connsiteY38" fmla="*/ 204035 h 714136"/>
                    <a:gd name="connsiteX39" fmla="*/ 628555 w 797842"/>
                    <a:gd name="connsiteY39" fmla="*/ 219427 h 714136"/>
                    <a:gd name="connsiteX40" fmla="*/ 635613 w 797842"/>
                    <a:gd name="connsiteY40" fmla="*/ 243716 h 714136"/>
                    <a:gd name="connsiteX41" fmla="*/ 632470 w 797842"/>
                    <a:gd name="connsiteY41" fmla="*/ 253432 h 714136"/>
                    <a:gd name="connsiteX42" fmla="*/ 620716 w 797842"/>
                    <a:gd name="connsiteY42" fmla="*/ 256670 h 714136"/>
                    <a:gd name="connsiteX43" fmla="*/ 613667 w 797842"/>
                    <a:gd name="connsiteY43" fmla="*/ 272863 h 714136"/>
                    <a:gd name="connsiteX44" fmla="*/ 623068 w 797842"/>
                    <a:gd name="connsiteY44" fmla="*/ 289055 h 714136"/>
                    <a:gd name="connsiteX45" fmla="*/ 607390 w 797842"/>
                    <a:gd name="connsiteY45" fmla="*/ 300390 h 714136"/>
                    <a:gd name="connsiteX46" fmla="*/ 611314 w 797842"/>
                    <a:gd name="connsiteY46" fmla="*/ 316582 h 714136"/>
                    <a:gd name="connsiteX47" fmla="*/ 636394 w 797842"/>
                    <a:gd name="connsiteY47" fmla="*/ 325488 h 714136"/>
                    <a:gd name="connsiteX48" fmla="*/ 656768 w 797842"/>
                    <a:gd name="connsiteY48" fmla="*/ 319821 h 714136"/>
                    <a:gd name="connsiteX49" fmla="*/ 666960 w 797842"/>
                    <a:gd name="connsiteY49" fmla="*/ 323060 h 714136"/>
                    <a:gd name="connsiteX50" fmla="*/ 666960 w 797842"/>
                    <a:gd name="connsiteY50" fmla="*/ 330346 h 714136"/>
                    <a:gd name="connsiteX51" fmla="*/ 656768 w 797842"/>
                    <a:gd name="connsiteY51" fmla="*/ 344919 h 714136"/>
                    <a:gd name="connsiteX52" fmla="*/ 662254 w 797842"/>
                    <a:gd name="connsiteY52" fmla="*/ 370837 h 714136"/>
                    <a:gd name="connsiteX53" fmla="*/ 690468 w 797842"/>
                    <a:gd name="connsiteY53" fmla="*/ 403222 h 714136"/>
                    <a:gd name="connsiteX54" fmla="*/ 706146 w 797842"/>
                    <a:gd name="connsiteY54" fmla="*/ 400793 h 714136"/>
                    <a:gd name="connsiteX55" fmla="*/ 717899 w 797842"/>
                    <a:gd name="connsiteY55" fmla="*/ 387029 h 714136"/>
                    <a:gd name="connsiteX56" fmla="*/ 735139 w 797842"/>
                    <a:gd name="connsiteY56" fmla="*/ 399174 h 714136"/>
                    <a:gd name="connsiteX57" fmla="*/ 736711 w 797842"/>
                    <a:gd name="connsiteY57" fmla="*/ 403222 h 714136"/>
                    <a:gd name="connsiteX58" fmla="*/ 717899 w 797842"/>
                    <a:gd name="connsiteY58" fmla="*/ 414557 h 714136"/>
                    <a:gd name="connsiteX59" fmla="*/ 716337 w 797842"/>
                    <a:gd name="connsiteY59" fmla="*/ 448561 h 714136"/>
                    <a:gd name="connsiteX60" fmla="*/ 771192 w 797842"/>
                    <a:gd name="connsiteY60" fmla="*/ 448561 h 714136"/>
                    <a:gd name="connsiteX61" fmla="*/ 797843 w 797842"/>
                    <a:gd name="connsiteY61" fmla="*/ 480946 h 714136"/>
                    <a:gd name="connsiteX62" fmla="*/ 782955 w 797842"/>
                    <a:gd name="connsiteY62" fmla="*/ 493909 h 714136"/>
                    <a:gd name="connsiteX63" fmla="*/ 786870 w 797842"/>
                    <a:gd name="connsiteY63" fmla="*/ 500386 h 714136"/>
                    <a:gd name="connsiteX64" fmla="*/ 778250 w 797842"/>
                    <a:gd name="connsiteY64" fmla="*/ 514150 h 714136"/>
                    <a:gd name="connsiteX65" fmla="*/ 776678 w 797842"/>
                    <a:gd name="connsiteY65" fmla="*/ 526294 h 714136"/>
                    <a:gd name="connsiteX66" fmla="*/ 760219 w 797842"/>
                    <a:gd name="connsiteY66" fmla="*/ 561918 h 714136"/>
                    <a:gd name="connsiteX67" fmla="*/ 729653 w 797842"/>
                    <a:gd name="connsiteY67" fmla="*/ 567585 h 714136"/>
                    <a:gd name="connsiteX68" fmla="*/ 716337 w 797842"/>
                    <a:gd name="connsiteY68" fmla="*/ 586207 h 714136"/>
                    <a:gd name="connsiteX69" fmla="*/ 700659 w 797842"/>
                    <a:gd name="connsiteY69" fmla="*/ 589445 h 714136"/>
                    <a:gd name="connsiteX70" fmla="*/ 692820 w 797842"/>
                    <a:gd name="connsiteY70" fmla="*/ 599161 h 714136"/>
                    <a:gd name="connsiteX71" fmla="*/ 688906 w 797842"/>
                    <a:gd name="connsiteY71" fmla="*/ 610495 h 714136"/>
                    <a:gd name="connsiteX72" fmla="*/ 677932 w 797842"/>
                    <a:gd name="connsiteY72" fmla="*/ 612924 h 714136"/>
                    <a:gd name="connsiteX73" fmla="*/ 664607 w 797842"/>
                    <a:gd name="connsiteY73" fmla="*/ 625888 h 714136"/>
                    <a:gd name="connsiteX74" fmla="*/ 626203 w 797842"/>
                    <a:gd name="connsiteY74" fmla="*/ 636413 h 714136"/>
                    <a:gd name="connsiteX75" fmla="*/ 611314 w 797842"/>
                    <a:gd name="connsiteY75" fmla="*/ 638842 h 714136"/>
                    <a:gd name="connsiteX76" fmla="*/ 605828 w 797842"/>
                    <a:gd name="connsiteY76" fmla="*/ 646938 h 714136"/>
                    <a:gd name="connsiteX77" fmla="*/ 588588 w 797842"/>
                    <a:gd name="connsiteY77" fmla="*/ 655034 h 714136"/>
                    <a:gd name="connsiteX78" fmla="*/ 579177 w 797842"/>
                    <a:gd name="connsiteY78" fmla="*/ 655034 h 714136"/>
                    <a:gd name="connsiteX79" fmla="*/ 575263 w 797842"/>
                    <a:gd name="connsiteY79" fmla="*/ 660702 h 714136"/>
                    <a:gd name="connsiteX80" fmla="*/ 555670 w 797842"/>
                    <a:gd name="connsiteY80" fmla="*/ 655844 h 714136"/>
                    <a:gd name="connsiteX81" fmla="*/ 554098 w 797842"/>
                    <a:gd name="connsiteY81" fmla="*/ 655034 h 714136"/>
                    <a:gd name="connsiteX82" fmla="*/ 547050 w 797842"/>
                    <a:gd name="connsiteY82" fmla="*/ 642890 h 714136"/>
                    <a:gd name="connsiteX83" fmla="*/ 527457 w 797842"/>
                    <a:gd name="connsiteY83" fmla="*/ 640461 h 714136"/>
                    <a:gd name="connsiteX84" fmla="*/ 515694 w 797842"/>
                    <a:gd name="connsiteY84" fmla="*/ 636413 h 714136"/>
                    <a:gd name="connsiteX85" fmla="*/ 510997 w 797842"/>
                    <a:gd name="connsiteY85" fmla="*/ 629936 h 714136"/>
                    <a:gd name="connsiteX86" fmla="*/ 504720 w 797842"/>
                    <a:gd name="connsiteY86" fmla="*/ 629126 h 714136"/>
                    <a:gd name="connsiteX87" fmla="*/ 492966 w 797842"/>
                    <a:gd name="connsiteY87" fmla="*/ 618601 h 714136"/>
                    <a:gd name="connsiteX88" fmla="*/ 484347 w 797842"/>
                    <a:gd name="connsiteY88" fmla="*/ 619411 h 714136"/>
                    <a:gd name="connsiteX89" fmla="*/ 476508 w 797842"/>
                    <a:gd name="connsiteY89" fmla="*/ 632365 h 714136"/>
                    <a:gd name="connsiteX90" fmla="*/ 449076 w 797842"/>
                    <a:gd name="connsiteY90" fmla="*/ 616163 h 714136"/>
                    <a:gd name="connsiteX91" fmla="*/ 418510 w 797842"/>
                    <a:gd name="connsiteY91" fmla="*/ 628317 h 714136"/>
                    <a:gd name="connsiteX92" fmla="*/ 413023 w 797842"/>
                    <a:gd name="connsiteY92" fmla="*/ 633984 h 714136"/>
                    <a:gd name="connsiteX93" fmla="*/ 371485 w 797842"/>
                    <a:gd name="connsiteY93" fmla="*/ 638842 h 714136"/>
                    <a:gd name="connsiteX94" fmla="*/ 360512 w 797842"/>
                    <a:gd name="connsiteY94" fmla="*/ 635603 h 714136"/>
                    <a:gd name="connsiteX95" fmla="*/ 340919 w 797842"/>
                    <a:gd name="connsiteY95" fmla="*/ 640461 h 714136"/>
                    <a:gd name="connsiteX96" fmla="*/ 333870 w 797842"/>
                    <a:gd name="connsiteY96" fmla="*/ 658273 h 714136"/>
                    <a:gd name="connsiteX97" fmla="*/ 314277 w 797842"/>
                    <a:gd name="connsiteY97" fmla="*/ 650986 h 714136"/>
                    <a:gd name="connsiteX98" fmla="*/ 314277 w 797842"/>
                    <a:gd name="connsiteY98" fmla="*/ 655034 h 714136"/>
                    <a:gd name="connsiteX99" fmla="*/ 297818 w 797842"/>
                    <a:gd name="connsiteY99" fmla="*/ 663130 h 714136"/>
                    <a:gd name="connsiteX100" fmla="*/ 297037 w 797842"/>
                    <a:gd name="connsiteY100" fmla="*/ 674465 h 714136"/>
                    <a:gd name="connsiteX101" fmla="*/ 289198 w 797842"/>
                    <a:gd name="connsiteY101" fmla="*/ 670417 h 714136"/>
                    <a:gd name="connsiteX102" fmla="*/ 285284 w 797842"/>
                    <a:gd name="connsiteY102" fmla="*/ 679323 h 714136"/>
                    <a:gd name="connsiteX103" fmla="*/ 267253 w 797842"/>
                    <a:gd name="connsiteY103" fmla="*/ 684181 h 714136"/>
                    <a:gd name="connsiteX104" fmla="*/ 263338 w 797842"/>
                    <a:gd name="connsiteY104" fmla="*/ 704421 h 714136"/>
                    <a:gd name="connsiteX105" fmla="*/ 251575 w 797842"/>
                    <a:gd name="connsiteY105" fmla="*/ 692277 h 714136"/>
                    <a:gd name="connsiteX106" fmla="*/ 247660 w 797842"/>
                    <a:gd name="connsiteY106" fmla="*/ 695516 h 714136"/>
                    <a:gd name="connsiteX107" fmla="*/ 244526 w 797842"/>
                    <a:gd name="connsiteY107" fmla="*/ 710089 h 714136"/>
                    <a:gd name="connsiteX108" fmla="*/ 235906 w 797842"/>
                    <a:gd name="connsiteY108" fmla="*/ 707660 h 714136"/>
                    <a:gd name="connsiteX109" fmla="*/ 213179 w 797842"/>
                    <a:gd name="connsiteY109" fmla="*/ 714137 h 714136"/>
                    <a:gd name="connsiteX110" fmla="*/ 200635 w 797842"/>
                    <a:gd name="connsiteY110" fmla="*/ 701183 h 714136"/>
                    <a:gd name="connsiteX111" fmla="*/ 184957 w 797842"/>
                    <a:gd name="connsiteY111" fmla="*/ 688229 h 714136"/>
                    <a:gd name="connsiteX112" fmla="*/ 173203 w 797842"/>
                    <a:gd name="connsiteY112" fmla="*/ 689038 h 714136"/>
                    <a:gd name="connsiteX113" fmla="*/ 166154 w 797842"/>
                    <a:gd name="connsiteY113" fmla="*/ 683371 h 714136"/>
                    <a:gd name="connsiteX114" fmla="*/ 158315 w 797842"/>
                    <a:gd name="connsiteY114" fmla="*/ 689038 h 714136"/>
                    <a:gd name="connsiteX115" fmla="*/ 148904 w 797842"/>
                    <a:gd name="connsiteY115" fmla="*/ 683371 h 714136"/>
                    <a:gd name="connsiteX116" fmla="*/ 144990 w 797842"/>
                    <a:gd name="connsiteY116" fmla="*/ 689038 h 714136"/>
                    <a:gd name="connsiteX117" fmla="*/ 133236 w 797842"/>
                    <a:gd name="connsiteY117" fmla="*/ 684990 h 714136"/>
                    <a:gd name="connsiteX118" fmla="*/ 123825 w 797842"/>
                    <a:gd name="connsiteY118" fmla="*/ 688229 h 714136"/>
                    <a:gd name="connsiteX119" fmla="*/ 120691 w 797842"/>
                    <a:gd name="connsiteY119" fmla="*/ 678513 h 714136"/>
                    <a:gd name="connsiteX120" fmla="*/ 106585 w 797842"/>
                    <a:gd name="connsiteY120" fmla="*/ 676084 h 714136"/>
                    <a:gd name="connsiteX121" fmla="*/ 86211 w 797842"/>
                    <a:gd name="connsiteY121" fmla="*/ 658273 h 714136"/>
                    <a:gd name="connsiteX122" fmla="*/ 83858 w 797842"/>
                    <a:gd name="connsiteY122" fmla="*/ 649367 h 714136"/>
                    <a:gd name="connsiteX123" fmla="*/ 62694 w 797842"/>
                    <a:gd name="connsiteY123" fmla="*/ 647748 h 714136"/>
                    <a:gd name="connsiteX124" fmla="*/ 54073 w 797842"/>
                    <a:gd name="connsiteY124" fmla="*/ 638842 h 714136"/>
                    <a:gd name="connsiteX125" fmla="*/ 25079 w 797842"/>
                    <a:gd name="connsiteY125" fmla="*/ 642890 h 714136"/>
                    <a:gd name="connsiteX126" fmla="*/ 9401 w 797842"/>
                    <a:gd name="connsiteY126" fmla="*/ 652605 h 714136"/>
                    <a:gd name="connsiteX127" fmla="*/ 0 w 797842"/>
                    <a:gd name="connsiteY127" fmla="*/ 650177 h 714136"/>
                    <a:gd name="connsiteX128" fmla="*/ 781 w 797842"/>
                    <a:gd name="connsiteY128" fmla="*/ 601589 h 714136"/>
                    <a:gd name="connsiteX129" fmla="*/ 3915 w 797842"/>
                    <a:gd name="connsiteY129" fmla="*/ 597541 h 714136"/>
                    <a:gd name="connsiteX130" fmla="*/ 781 w 797842"/>
                    <a:gd name="connsiteY130" fmla="*/ 588635 h 714136"/>
                    <a:gd name="connsiteX131" fmla="*/ 18802 w 797842"/>
                    <a:gd name="connsiteY131" fmla="*/ 578110 h 714136"/>
                    <a:gd name="connsiteX132" fmla="*/ 23508 w 797842"/>
                    <a:gd name="connsiteY132" fmla="*/ 541677 h 714136"/>
                    <a:gd name="connsiteX133" fmla="*/ 21155 w 797842"/>
                    <a:gd name="connsiteY133" fmla="*/ 531152 h 714136"/>
                    <a:gd name="connsiteX134" fmla="*/ 26641 w 797842"/>
                    <a:gd name="connsiteY134" fmla="*/ 520627 h 714136"/>
                    <a:gd name="connsiteX135" fmla="*/ 47806 w 797842"/>
                    <a:gd name="connsiteY135" fmla="*/ 496338 h 714136"/>
                    <a:gd name="connsiteX136" fmla="*/ 57208 w 797842"/>
                    <a:gd name="connsiteY136" fmla="*/ 472850 h 714136"/>
                    <a:gd name="connsiteX137" fmla="*/ 68961 w 797842"/>
                    <a:gd name="connsiteY137" fmla="*/ 463134 h 714136"/>
                    <a:gd name="connsiteX138" fmla="*/ 61122 w 797842"/>
                    <a:gd name="connsiteY138" fmla="*/ 453419 h 714136"/>
                    <a:gd name="connsiteX139" fmla="*/ 63475 w 797842"/>
                    <a:gd name="connsiteY139" fmla="*/ 445322 h 714136"/>
                    <a:gd name="connsiteX140" fmla="*/ 66609 w 797842"/>
                    <a:gd name="connsiteY140" fmla="*/ 446942 h 714136"/>
                    <a:gd name="connsiteX141" fmla="*/ 76801 w 797842"/>
                    <a:gd name="connsiteY141" fmla="*/ 448561 h 714136"/>
                    <a:gd name="connsiteX142" fmla="*/ 114424 w 797842"/>
                    <a:gd name="connsiteY142" fmla="*/ 394316 h 714136"/>
                    <a:gd name="connsiteX143" fmla="*/ 106585 w 797842"/>
                    <a:gd name="connsiteY143" fmla="*/ 389458 h 714136"/>
                    <a:gd name="connsiteX144" fmla="*/ 106585 w 797842"/>
                    <a:gd name="connsiteY144" fmla="*/ 374075 h 714136"/>
                    <a:gd name="connsiteX145" fmla="*/ 112852 w 797842"/>
                    <a:gd name="connsiteY145" fmla="*/ 365169 h 714136"/>
                    <a:gd name="connsiteX146" fmla="*/ 108938 w 797842"/>
                    <a:gd name="connsiteY146" fmla="*/ 357073 h 714136"/>
                    <a:gd name="connsiteX147" fmla="*/ 122263 w 797842"/>
                    <a:gd name="connsiteY147" fmla="*/ 357073 h 714136"/>
                    <a:gd name="connsiteX148" fmla="*/ 135579 w 797842"/>
                    <a:gd name="connsiteY148" fmla="*/ 337633 h 714136"/>
                    <a:gd name="connsiteX149" fmla="*/ 135579 w 797842"/>
                    <a:gd name="connsiteY149" fmla="*/ 306867 h 714136"/>
                    <a:gd name="connsiteX150" fmla="*/ 125397 w 797842"/>
                    <a:gd name="connsiteY150" fmla="*/ 278530 h 714136"/>
                    <a:gd name="connsiteX151" fmla="*/ 115986 w 797842"/>
                    <a:gd name="connsiteY151" fmla="*/ 271243 h 714136"/>
                    <a:gd name="connsiteX152" fmla="*/ 115986 w 797842"/>
                    <a:gd name="connsiteY152" fmla="*/ 253432 h 714136"/>
                    <a:gd name="connsiteX153" fmla="*/ 115986 w 797842"/>
                    <a:gd name="connsiteY153" fmla="*/ 250193 h 714136"/>
                    <a:gd name="connsiteX154" fmla="*/ 118339 w 797842"/>
                    <a:gd name="connsiteY154" fmla="*/ 205654 h 714136"/>
                    <a:gd name="connsiteX155" fmla="*/ 127740 w 797842"/>
                    <a:gd name="connsiteY155" fmla="*/ 193510 h 714136"/>
                    <a:gd name="connsiteX156" fmla="*/ 143418 w 797842"/>
                    <a:gd name="connsiteY156" fmla="*/ 161125 h 714136"/>
                    <a:gd name="connsiteX157" fmla="*/ 127740 w 797842"/>
                    <a:gd name="connsiteY157" fmla="*/ 116596 h 714136"/>
                    <a:gd name="connsiteX158" fmla="*/ 114424 w 797842"/>
                    <a:gd name="connsiteY158" fmla="*/ 80972 h 714136"/>
                    <a:gd name="connsiteX159" fmla="*/ 103451 w 797842"/>
                    <a:gd name="connsiteY159" fmla="*/ 52626 h 714136"/>
                    <a:gd name="connsiteX160" fmla="*/ 116777 w 797842"/>
                    <a:gd name="connsiteY160" fmla="*/ 42100 h 714136"/>
                    <a:gd name="connsiteX161" fmla="*/ 148904 w 797842"/>
                    <a:gd name="connsiteY161" fmla="*/ 36433 h 714136"/>
                    <a:gd name="connsiteX162" fmla="*/ 166145 w 797842"/>
                    <a:gd name="connsiteY162" fmla="*/ 36433 h 714136"/>
                    <a:gd name="connsiteX163" fmla="*/ 177118 w 797842"/>
                    <a:gd name="connsiteY163" fmla="*/ 44529 h 714136"/>
                    <a:gd name="connsiteX164" fmla="*/ 183395 w 797842"/>
                    <a:gd name="connsiteY164" fmla="*/ 42910 h 714136"/>
                    <a:gd name="connsiteX165" fmla="*/ 194358 w 797842"/>
                    <a:gd name="connsiteY165" fmla="*/ 34814 h 714136"/>
                    <a:gd name="connsiteX166" fmla="*/ 196711 w 797842"/>
                    <a:gd name="connsiteY166" fmla="*/ 20241 h 714136"/>
                    <a:gd name="connsiteX167" fmla="*/ 200635 w 797842"/>
                    <a:gd name="connsiteY167" fmla="*/ 3238 h 714136"/>
                    <a:gd name="connsiteX168" fmla="*/ 217875 w 797842"/>
                    <a:gd name="connsiteY168" fmla="*/ 14573 h 714136"/>
                    <a:gd name="connsiteX169" fmla="*/ 239821 w 797842"/>
                    <a:gd name="connsiteY169" fmla="*/ 10525 h 714136"/>
                    <a:gd name="connsiteX170" fmla="*/ 244526 w 797842"/>
                    <a:gd name="connsiteY170" fmla="*/ 2429 h 714136"/>
                    <a:gd name="connsiteX171" fmla="*/ 251575 w 797842"/>
                    <a:gd name="connsiteY171" fmla="*/ 0 h 714136"/>
                    <a:gd name="connsiteX172" fmla="*/ 258632 w 797842"/>
                    <a:gd name="connsiteY172" fmla="*/ 810 h 714136"/>
                    <a:gd name="connsiteX173" fmla="*/ 268815 w 797842"/>
                    <a:gd name="connsiteY173" fmla="*/ 8096 h 714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</a:cxnLst>
                  <a:rect l="l" t="t" r="r" b="b"/>
                  <a:pathLst>
                    <a:path w="797842" h="714136">
                      <a:moveTo>
                        <a:pt x="268824" y="8096"/>
                      </a:moveTo>
                      <a:lnTo>
                        <a:pt x="287636" y="22670"/>
                      </a:lnTo>
                      <a:lnTo>
                        <a:pt x="318202" y="24289"/>
                      </a:lnTo>
                      <a:lnTo>
                        <a:pt x="352683" y="18621"/>
                      </a:lnTo>
                      <a:lnTo>
                        <a:pt x="358169" y="11335"/>
                      </a:lnTo>
                      <a:lnTo>
                        <a:pt x="362084" y="21050"/>
                      </a:lnTo>
                      <a:lnTo>
                        <a:pt x="350330" y="44529"/>
                      </a:lnTo>
                      <a:lnTo>
                        <a:pt x="351111" y="47768"/>
                      </a:lnTo>
                      <a:lnTo>
                        <a:pt x="369923" y="46149"/>
                      </a:lnTo>
                      <a:lnTo>
                        <a:pt x="373056" y="54245"/>
                      </a:lnTo>
                      <a:lnTo>
                        <a:pt x="402060" y="38862"/>
                      </a:lnTo>
                      <a:lnTo>
                        <a:pt x="420862" y="41291"/>
                      </a:lnTo>
                      <a:lnTo>
                        <a:pt x="431054" y="33195"/>
                      </a:lnTo>
                      <a:lnTo>
                        <a:pt x="455352" y="43720"/>
                      </a:lnTo>
                      <a:lnTo>
                        <a:pt x="474164" y="38052"/>
                      </a:lnTo>
                      <a:lnTo>
                        <a:pt x="495319" y="40481"/>
                      </a:lnTo>
                      <a:lnTo>
                        <a:pt x="508645" y="46149"/>
                      </a:lnTo>
                      <a:lnTo>
                        <a:pt x="518046" y="39672"/>
                      </a:lnTo>
                      <a:lnTo>
                        <a:pt x="520398" y="44529"/>
                      </a:lnTo>
                      <a:lnTo>
                        <a:pt x="532943" y="43720"/>
                      </a:lnTo>
                      <a:lnTo>
                        <a:pt x="529810" y="29956"/>
                      </a:lnTo>
                      <a:lnTo>
                        <a:pt x="535296" y="21860"/>
                      </a:lnTo>
                      <a:lnTo>
                        <a:pt x="542344" y="18621"/>
                      </a:lnTo>
                      <a:lnTo>
                        <a:pt x="548612" y="17002"/>
                      </a:lnTo>
                      <a:lnTo>
                        <a:pt x="568995" y="27527"/>
                      </a:lnTo>
                      <a:lnTo>
                        <a:pt x="567424" y="57483"/>
                      </a:lnTo>
                      <a:lnTo>
                        <a:pt x="573691" y="57483"/>
                      </a:lnTo>
                      <a:lnTo>
                        <a:pt x="578396" y="68818"/>
                      </a:lnTo>
                      <a:lnTo>
                        <a:pt x="587017" y="68008"/>
                      </a:lnTo>
                      <a:lnTo>
                        <a:pt x="591722" y="76924"/>
                      </a:lnTo>
                      <a:lnTo>
                        <a:pt x="611314" y="77733"/>
                      </a:lnTo>
                      <a:lnTo>
                        <a:pt x="623068" y="95545"/>
                      </a:lnTo>
                      <a:lnTo>
                        <a:pt x="626203" y="113357"/>
                      </a:lnTo>
                      <a:lnTo>
                        <a:pt x="626203" y="114167"/>
                      </a:lnTo>
                      <a:lnTo>
                        <a:pt x="626983" y="131169"/>
                      </a:lnTo>
                      <a:lnTo>
                        <a:pt x="613667" y="153029"/>
                      </a:lnTo>
                      <a:lnTo>
                        <a:pt x="616801" y="170031"/>
                      </a:lnTo>
                      <a:lnTo>
                        <a:pt x="631689" y="195129"/>
                      </a:lnTo>
                      <a:lnTo>
                        <a:pt x="634042" y="204035"/>
                      </a:lnTo>
                      <a:lnTo>
                        <a:pt x="628555" y="219427"/>
                      </a:lnTo>
                      <a:lnTo>
                        <a:pt x="635613" y="243716"/>
                      </a:lnTo>
                      <a:lnTo>
                        <a:pt x="632470" y="253432"/>
                      </a:lnTo>
                      <a:lnTo>
                        <a:pt x="620716" y="256670"/>
                      </a:lnTo>
                      <a:lnTo>
                        <a:pt x="613667" y="272863"/>
                      </a:lnTo>
                      <a:lnTo>
                        <a:pt x="623068" y="289055"/>
                      </a:lnTo>
                      <a:lnTo>
                        <a:pt x="607390" y="300390"/>
                      </a:lnTo>
                      <a:lnTo>
                        <a:pt x="611314" y="316582"/>
                      </a:lnTo>
                      <a:lnTo>
                        <a:pt x="636394" y="325488"/>
                      </a:lnTo>
                      <a:lnTo>
                        <a:pt x="656768" y="319821"/>
                      </a:lnTo>
                      <a:lnTo>
                        <a:pt x="666960" y="323060"/>
                      </a:lnTo>
                      <a:lnTo>
                        <a:pt x="666960" y="330346"/>
                      </a:lnTo>
                      <a:lnTo>
                        <a:pt x="656768" y="344919"/>
                      </a:lnTo>
                      <a:lnTo>
                        <a:pt x="662254" y="370837"/>
                      </a:lnTo>
                      <a:lnTo>
                        <a:pt x="690468" y="403222"/>
                      </a:lnTo>
                      <a:lnTo>
                        <a:pt x="706146" y="400793"/>
                      </a:lnTo>
                      <a:lnTo>
                        <a:pt x="717899" y="387029"/>
                      </a:lnTo>
                      <a:lnTo>
                        <a:pt x="735139" y="399174"/>
                      </a:lnTo>
                      <a:lnTo>
                        <a:pt x="736711" y="403222"/>
                      </a:lnTo>
                      <a:lnTo>
                        <a:pt x="717899" y="414557"/>
                      </a:lnTo>
                      <a:lnTo>
                        <a:pt x="716337" y="448561"/>
                      </a:lnTo>
                      <a:lnTo>
                        <a:pt x="771192" y="448561"/>
                      </a:lnTo>
                      <a:lnTo>
                        <a:pt x="797843" y="480946"/>
                      </a:lnTo>
                      <a:lnTo>
                        <a:pt x="782955" y="493909"/>
                      </a:lnTo>
                      <a:lnTo>
                        <a:pt x="786870" y="500386"/>
                      </a:lnTo>
                      <a:lnTo>
                        <a:pt x="778250" y="514150"/>
                      </a:lnTo>
                      <a:lnTo>
                        <a:pt x="776678" y="526294"/>
                      </a:lnTo>
                      <a:lnTo>
                        <a:pt x="760219" y="561918"/>
                      </a:lnTo>
                      <a:lnTo>
                        <a:pt x="729653" y="567585"/>
                      </a:lnTo>
                      <a:lnTo>
                        <a:pt x="716337" y="586207"/>
                      </a:lnTo>
                      <a:lnTo>
                        <a:pt x="700659" y="589445"/>
                      </a:lnTo>
                      <a:lnTo>
                        <a:pt x="692820" y="599161"/>
                      </a:lnTo>
                      <a:lnTo>
                        <a:pt x="688906" y="610495"/>
                      </a:lnTo>
                      <a:lnTo>
                        <a:pt x="677932" y="612924"/>
                      </a:lnTo>
                      <a:lnTo>
                        <a:pt x="664607" y="625888"/>
                      </a:lnTo>
                      <a:lnTo>
                        <a:pt x="626203" y="636413"/>
                      </a:lnTo>
                      <a:lnTo>
                        <a:pt x="611314" y="638842"/>
                      </a:lnTo>
                      <a:lnTo>
                        <a:pt x="605828" y="646938"/>
                      </a:lnTo>
                      <a:lnTo>
                        <a:pt x="588588" y="655034"/>
                      </a:lnTo>
                      <a:lnTo>
                        <a:pt x="579177" y="655034"/>
                      </a:lnTo>
                      <a:lnTo>
                        <a:pt x="575263" y="660702"/>
                      </a:lnTo>
                      <a:lnTo>
                        <a:pt x="555670" y="655844"/>
                      </a:lnTo>
                      <a:lnTo>
                        <a:pt x="554098" y="655034"/>
                      </a:lnTo>
                      <a:lnTo>
                        <a:pt x="547050" y="642890"/>
                      </a:lnTo>
                      <a:lnTo>
                        <a:pt x="527457" y="640461"/>
                      </a:lnTo>
                      <a:lnTo>
                        <a:pt x="515694" y="636413"/>
                      </a:lnTo>
                      <a:lnTo>
                        <a:pt x="510997" y="629936"/>
                      </a:lnTo>
                      <a:lnTo>
                        <a:pt x="504720" y="629126"/>
                      </a:lnTo>
                      <a:lnTo>
                        <a:pt x="492966" y="618601"/>
                      </a:lnTo>
                      <a:lnTo>
                        <a:pt x="484347" y="619411"/>
                      </a:lnTo>
                      <a:lnTo>
                        <a:pt x="476508" y="632365"/>
                      </a:lnTo>
                      <a:lnTo>
                        <a:pt x="449076" y="616163"/>
                      </a:lnTo>
                      <a:lnTo>
                        <a:pt x="418510" y="628317"/>
                      </a:lnTo>
                      <a:lnTo>
                        <a:pt x="413023" y="633984"/>
                      </a:lnTo>
                      <a:lnTo>
                        <a:pt x="371485" y="638842"/>
                      </a:lnTo>
                      <a:lnTo>
                        <a:pt x="360512" y="635603"/>
                      </a:lnTo>
                      <a:lnTo>
                        <a:pt x="340919" y="640461"/>
                      </a:lnTo>
                      <a:lnTo>
                        <a:pt x="333870" y="658273"/>
                      </a:lnTo>
                      <a:lnTo>
                        <a:pt x="314277" y="650986"/>
                      </a:lnTo>
                      <a:lnTo>
                        <a:pt x="314277" y="655034"/>
                      </a:lnTo>
                      <a:lnTo>
                        <a:pt x="297818" y="663130"/>
                      </a:lnTo>
                      <a:lnTo>
                        <a:pt x="297037" y="674465"/>
                      </a:lnTo>
                      <a:lnTo>
                        <a:pt x="289198" y="670417"/>
                      </a:lnTo>
                      <a:lnTo>
                        <a:pt x="285284" y="679323"/>
                      </a:lnTo>
                      <a:lnTo>
                        <a:pt x="267253" y="684181"/>
                      </a:lnTo>
                      <a:lnTo>
                        <a:pt x="263338" y="704421"/>
                      </a:lnTo>
                      <a:lnTo>
                        <a:pt x="251575" y="692277"/>
                      </a:lnTo>
                      <a:lnTo>
                        <a:pt x="247660" y="695516"/>
                      </a:lnTo>
                      <a:lnTo>
                        <a:pt x="244526" y="710089"/>
                      </a:lnTo>
                      <a:lnTo>
                        <a:pt x="235906" y="707660"/>
                      </a:lnTo>
                      <a:lnTo>
                        <a:pt x="213179" y="714137"/>
                      </a:lnTo>
                      <a:lnTo>
                        <a:pt x="200635" y="701183"/>
                      </a:lnTo>
                      <a:lnTo>
                        <a:pt x="184957" y="688229"/>
                      </a:lnTo>
                      <a:lnTo>
                        <a:pt x="173203" y="689038"/>
                      </a:lnTo>
                      <a:lnTo>
                        <a:pt x="166154" y="683371"/>
                      </a:lnTo>
                      <a:lnTo>
                        <a:pt x="158315" y="689038"/>
                      </a:lnTo>
                      <a:lnTo>
                        <a:pt x="148904" y="683371"/>
                      </a:lnTo>
                      <a:lnTo>
                        <a:pt x="144990" y="689038"/>
                      </a:lnTo>
                      <a:lnTo>
                        <a:pt x="133236" y="684990"/>
                      </a:lnTo>
                      <a:lnTo>
                        <a:pt x="123825" y="688229"/>
                      </a:lnTo>
                      <a:lnTo>
                        <a:pt x="120691" y="678513"/>
                      </a:lnTo>
                      <a:lnTo>
                        <a:pt x="106585" y="676084"/>
                      </a:lnTo>
                      <a:lnTo>
                        <a:pt x="86211" y="658273"/>
                      </a:lnTo>
                      <a:lnTo>
                        <a:pt x="83858" y="649367"/>
                      </a:lnTo>
                      <a:lnTo>
                        <a:pt x="62694" y="647748"/>
                      </a:lnTo>
                      <a:lnTo>
                        <a:pt x="54073" y="638842"/>
                      </a:lnTo>
                      <a:lnTo>
                        <a:pt x="25079" y="642890"/>
                      </a:lnTo>
                      <a:lnTo>
                        <a:pt x="9401" y="652605"/>
                      </a:lnTo>
                      <a:lnTo>
                        <a:pt x="0" y="650177"/>
                      </a:lnTo>
                      <a:lnTo>
                        <a:pt x="781" y="601589"/>
                      </a:lnTo>
                      <a:lnTo>
                        <a:pt x="3915" y="597541"/>
                      </a:lnTo>
                      <a:lnTo>
                        <a:pt x="781" y="588635"/>
                      </a:lnTo>
                      <a:lnTo>
                        <a:pt x="18802" y="578110"/>
                      </a:lnTo>
                      <a:lnTo>
                        <a:pt x="23508" y="541677"/>
                      </a:lnTo>
                      <a:lnTo>
                        <a:pt x="21155" y="531152"/>
                      </a:lnTo>
                      <a:lnTo>
                        <a:pt x="26641" y="520627"/>
                      </a:lnTo>
                      <a:lnTo>
                        <a:pt x="47806" y="496338"/>
                      </a:lnTo>
                      <a:lnTo>
                        <a:pt x="57208" y="472850"/>
                      </a:lnTo>
                      <a:lnTo>
                        <a:pt x="68961" y="463134"/>
                      </a:lnTo>
                      <a:lnTo>
                        <a:pt x="61122" y="453419"/>
                      </a:lnTo>
                      <a:lnTo>
                        <a:pt x="63475" y="445322"/>
                      </a:lnTo>
                      <a:lnTo>
                        <a:pt x="66609" y="446942"/>
                      </a:lnTo>
                      <a:lnTo>
                        <a:pt x="76801" y="448561"/>
                      </a:lnTo>
                      <a:lnTo>
                        <a:pt x="114424" y="394316"/>
                      </a:lnTo>
                      <a:lnTo>
                        <a:pt x="106585" y="389458"/>
                      </a:lnTo>
                      <a:lnTo>
                        <a:pt x="106585" y="374075"/>
                      </a:lnTo>
                      <a:lnTo>
                        <a:pt x="112852" y="365169"/>
                      </a:lnTo>
                      <a:lnTo>
                        <a:pt x="108938" y="357073"/>
                      </a:lnTo>
                      <a:lnTo>
                        <a:pt x="122263" y="357073"/>
                      </a:lnTo>
                      <a:lnTo>
                        <a:pt x="135579" y="337633"/>
                      </a:lnTo>
                      <a:lnTo>
                        <a:pt x="135579" y="306867"/>
                      </a:lnTo>
                      <a:lnTo>
                        <a:pt x="125397" y="278530"/>
                      </a:lnTo>
                      <a:lnTo>
                        <a:pt x="115986" y="271243"/>
                      </a:lnTo>
                      <a:lnTo>
                        <a:pt x="115986" y="253432"/>
                      </a:lnTo>
                      <a:lnTo>
                        <a:pt x="115986" y="250193"/>
                      </a:lnTo>
                      <a:lnTo>
                        <a:pt x="118339" y="205654"/>
                      </a:lnTo>
                      <a:lnTo>
                        <a:pt x="127740" y="193510"/>
                      </a:lnTo>
                      <a:lnTo>
                        <a:pt x="143418" y="161125"/>
                      </a:lnTo>
                      <a:lnTo>
                        <a:pt x="127740" y="116596"/>
                      </a:lnTo>
                      <a:lnTo>
                        <a:pt x="114424" y="80972"/>
                      </a:lnTo>
                      <a:lnTo>
                        <a:pt x="103451" y="52626"/>
                      </a:lnTo>
                      <a:lnTo>
                        <a:pt x="116777" y="42100"/>
                      </a:lnTo>
                      <a:lnTo>
                        <a:pt x="148904" y="36433"/>
                      </a:lnTo>
                      <a:lnTo>
                        <a:pt x="166145" y="36433"/>
                      </a:lnTo>
                      <a:lnTo>
                        <a:pt x="177118" y="44529"/>
                      </a:lnTo>
                      <a:lnTo>
                        <a:pt x="183395" y="42910"/>
                      </a:lnTo>
                      <a:lnTo>
                        <a:pt x="194358" y="34814"/>
                      </a:lnTo>
                      <a:lnTo>
                        <a:pt x="196711" y="20241"/>
                      </a:lnTo>
                      <a:lnTo>
                        <a:pt x="200635" y="3238"/>
                      </a:lnTo>
                      <a:lnTo>
                        <a:pt x="217875" y="14573"/>
                      </a:lnTo>
                      <a:lnTo>
                        <a:pt x="239821" y="10525"/>
                      </a:lnTo>
                      <a:lnTo>
                        <a:pt x="244526" y="2429"/>
                      </a:lnTo>
                      <a:lnTo>
                        <a:pt x="251575" y="0"/>
                      </a:lnTo>
                      <a:lnTo>
                        <a:pt x="258632" y="810"/>
                      </a:lnTo>
                      <a:lnTo>
                        <a:pt x="268815" y="80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481" name="Agrupar 1480">
                  <a:extLst>
                    <a:ext uri="{FF2B5EF4-FFF2-40B4-BE49-F238E27FC236}">
                      <a16:creationId xmlns:a16="http://schemas.microsoft.com/office/drawing/2014/main" id="{F4E9233C-7FF0-0134-DD35-1975BC932682}"/>
                    </a:ext>
                  </a:extLst>
                </p:cNvPr>
                <p:cNvGrpSpPr/>
                <p:nvPr/>
              </p:nvGrpSpPr>
              <p:grpSpPr>
                <a:xfrm>
                  <a:off x="5403809" y="3737125"/>
                  <a:ext cx="1282988" cy="1009717"/>
                  <a:chOff x="5403809" y="3737125"/>
                  <a:chExt cx="1282988" cy="1009717"/>
                </a:xfrm>
                <a:grpFill/>
              </p:grpSpPr>
              <p:sp>
                <p:nvSpPr>
                  <p:cNvPr id="1484" name="Forma Livre: Forma 1483">
                    <a:extLst>
                      <a:ext uri="{FF2B5EF4-FFF2-40B4-BE49-F238E27FC236}">
                        <a16:creationId xmlns:a16="http://schemas.microsoft.com/office/drawing/2014/main" id="{965691D6-380F-590B-FFA4-43B7B5A94752}"/>
                      </a:ext>
                    </a:extLst>
                  </p:cNvPr>
                  <p:cNvSpPr/>
                  <p:nvPr/>
                </p:nvSpPr>
                <p:spPr>
                  <a:xfrm>
                    <a:off x="6062939" y="3737125"/>
                    <a:ext cx="623858" cy="583015"/>
                  </a:xfrm>
                  <a:custGeom>
                    <a:avLst/>
                    <a:gdLst>
                      <a:gd name="connsiteX0" fmla="*/ 229638 w 623858"/>
                      <a:gd name="connsiteY0" fmla="*/ 48 h 583015"/>
                      <a:gd name="connsiteX1" fmla="*/ 189671 w 623858"/>
                      <a:gd name="connsiteY1" fmla="*/ 101251 h 583015"/>
                      <a:gd name="connsiteX2" fmla="*/ 195939 w 623858"/>
                      <a:gd name="connsiteY2" fmla="*/ 110157 h 583015"/>
                      <a:gd name="connsiteX3" fmla="*/ 217103 w 623858"/>
                      <a:gd name="connsiteY3" fmla="*/ 115824 h 583015"/>
                      <a:gd name="connsiteX4" fmla="*/ 228076 w 623858"/>
                      <a:gd name="connsiteY4" fmla="*/ 136884 h 583015"/>
                      <a:gd name="connsiteX5" fmla="*/ 242963 w 623858"/>
                      <a:gd name="connsiteY5" fmla="*/ 145790 h 583015"/>
                      <a:gd name="connsiteX6" fmla="*/ 269615 w 623858"/>
                      <a:gd name="connsiteY6" fmla="*/ 147409 h 583015"/>
                      <a:gd name="connsiteX7" fmla="*/ 293122 w 623858"/>
                      <a:gd name="connsiteY7" fmla="*/ 134455 h 583015"/>
                      <a:gd name="connsiteX8" fmla="*/ 304876 w 623858"/>
                      <a:gd name="connsiteY8" fmla="*/ 134455 h 583015"/>
                      <a:gd name="connsiteX9" fmla="*/ 351901 w 623858"/>
                      <a:gd name="connsiteY9" fmla="*/ 153076 h 583015"/>
                      <a:gd name="connsiteX10" fmla="*/ 390306 w 623858"/>
                      <a:gd name="connsiteY10" fmla="*/ 156315 h 583015"/>
                      <a:gd name="connsiteX11" fmla="*/ 397364 w 623858"/>
                      <a:gd name="connsiteY11" fmla="*/ 160363 h 583015"/>
                      <a:gd name="connsiteX12" fmla="*/ 454571 w 623858"/>
                      <a:gd name="connsiteY12" fmla="*/ 157124 h 583015"/>
                      <a:gd name="connsiteX13" fmla="*/ 462410 w 623858"/>
                      <a:gd name="connsiteY13" fmla="*/ 162792 h 583015"/>
                      <a:gd name="connsiteX14" fmla="*/ 470249 w 623858"/>
                      <a:gd name="connsiteY14" fmla="*/ 162792 h 583015"/>
                      <a:gd name="connsiteX15" fmla="*/ 475736 w 623858"/>
                      <a:gd name="connsiteY15" fmla="*/ 171698 h 583015"/>
                      <a:gd name="connsiteX16" fmla="*/ 478869 w 623858"/>
                      <a:gd name="connsiteY16" fmla="*/ 175746 h 583015"/>
                      <a:gd name="connsiteX17" fmla="*/ 487489 w 623858"/>
                      <a:gd name="connsiteY17" fmla="*/ 185461 h 583015"/>
                      <a:gd name="connsiteX18" fmla="*/ 485137 w 623858"/>
                      <a:gd name="connsiteY18" fmla="*/ 194367 h 583015"/>
                      <a:gd name="connsiteX19" fmla="*/ 487489 w 623858"/>
                      <a:gd name="connsiteY19" fmla="*/ 226752 h 583015"/>
                      <a:gd name="connsiteX20" fmla="*/ 460057 w 623858"/>
                      <a:gd name="connsiteY20" fmla="*/ 242135 h 583015"/>
                      <a:gd name="connsiteX21" fmla="*/ 458495 w 623858"/>
                      <a:gd name="connsiteY21" fmla="*/ 269672 h 583015"/>
                      <a:gd name="connsiteX22" fmla="*/ 463982 w 623858"/>
                      <a:gd name="connsiteY22" fmla="*/ 258337 h 583015"/>
                      <a:gd name="connsiteX23" fmla="*/ 478869 w 623858"/>
                      <a:gd name="connsiteY23" fmla="*/ 257527 h 583015"/>
                      <a:gd name="connsiteX24" fmla="*/ 496110 w 623858"/>
                      <a:gd name="connsiteY24" fmla="*/ 264814 h 583015"/>
                      <a:gd name="connsiteX25" fmla="*/ 576053 w 623858"/>
                      <a:gd name="connsiteY25" fmla="*/ 325536 h 583015"/>
                      <a:gd name="connsiteX26" fmla="*/ 590160 w 623858"/>
                      <a:gd name="connsiteY26" fmla="*/ 310153 h 583015"/>
                      <a:gd name="connsiteX27" fmla="*/ 605047 w 623858"/>
                      <a:gd name="connsiteY27" fmla="*/ 316630 h 583015"/>
                      <a:gd name="connsiteX28" fmla="*/ 623859 w 623858"/>
                      <a:gd name="connsiteY28" fmla="*/ 306915 h 583015"/>
                      <a:gd name="connsiteX29" fmla="*/ 599561 w 623858"/>
                      <a:gd name="connsiteY29" fmla="*/ 333632 h 583015"/>
                      <a:gd name="connsiteX30" fmla="*/ 570567 w 623858"/>
                      <a:gd name="connsiteY30" fmla="*/ 364398 h 583015"/>
                      <a:gd name="connsiteX31" fmla="*/ 518836 w 623858"/>
                      <a:gd name="connsiteY31" fmla="*/ 421891 h 583015"/>
                      <a:gd name="connsiteX32" fmla="*/ 496110 w 623858"/>
                      <a:gd name="connsiteY32" fmla="*/ 434845 h 583015"/>
                      <a:gd name="connsiteX33" fmla="*/ 462410 w 623858"/>
                      <a:gd name="connsiteY33" fmla="*/ 452657 h 583015"/>
                      <a:gd name="connsiteX34" fmla="*/ 427929 w 623858"/>
                      <a:gd name="connsiteY34" fmla="*/ 471278 h 583015"/>
                      <a:gd name="connsiteX35" fmla="*/ 422443 w 623858"/>
                      <a:gd name="connsiteY35" fmla="*/ 456705 h 583015"/>
                      <a:gd name="connsiteX36" fmla="*/ 403631 w 623858"/>
                      <a:gd name="connsiteY36" fmla="*/ 439703 h 583015"/>
                      <a:gd name="connsiteX37" fmla="*/ 397364 w 623858"/>
                      <a:gd name="connsiteY37" fmla="*/ 427558 h 583015"/>
                      <a:gd name="connsiteX38" fmla="*/ 399707 w 623858"/>
                      <a:gd name="connsiteY38" fmla="*/ 424320 h 583015"/>
                      <a:gd name="connsiteX39" fmla="*/ 386391 w 623858"/>
                      <a:gd name="connsiteY39" fmla="*/ 415414 h 583015"/>
                      <a:gd name="connsiteX40" fmla="*/ 384819 w 623858"/>
                      <a:gd name="connsiteY40" fmla="*/ 401650 h 583015"/>
                      <a:gd name="connsiteX41" fmla="*/ 376980 w 623858"/>
                      <a:gd name="connsiteY41" fmla="*/ 401650 h 583015"/>
                      <a:gd name="connsiteX42" fmla="*/ 370713 w 623858"/>
                      <a:gd name="connsiteY42" fmla="*/ 395173 h 583015"/>
                      <a:gd name="connsiteX43" fmla="*/ 367579 w 623858"/>
                      <a:gd name="connsiteY43" fmla="*/ 378971 h 583015"/>
                      <a:gd name="connsiteX44" fmla="*/ 354254 w 623858"/>
                      <a:gd name="connsiteY44" fmla="*/ 358730 h 583015"/>
                      <a:gd name="connsiteX45" fmla="*/ 340147 w 623858"/>
                      <a:gd name="connsiteY45" fmla="*/ 369256 h 583015"/>
                      <a:gd name="connsiteX46" fmla="*/ 330746 w 623858"/>
                      <a:gd name="connsiteY46" fmla="*/ 367637 h 583015"/>
                      <a:gd name="connsiteX47" fmla="*/ 322907 w 623858"/>
                      <a:gd name="connsiteY47" fmla="*/ 371685 h 583015"/>
                      <a:gd name="connsiteX48" fmla="*/ 315849 w 623858"/>
                      <a:gd name="connsiteY48" fmla="*/ 381400 h 583015"/>
                      <a:gd name="connsiteX49" fmla="*/ 308010 w 623858"/>
                      <a:gd name="connsiteY49" fmla="*/ 384638 h 583015"/>
                      <a:gd name="connsiteX50" fmla="*/ 297037 w 623858"/>
                      <a:gd name="connsiteY50" fmla="*/ 397602 h 583015"/>
                      <a:gd name="connsiteX51" fmla="*/ 283721 w 623858"/>
                      <a:gd name="connsiteY51" fmla="*/ 397602 h 583015"/>
                      <a:gd name="connsiteX52" fmla="*/ 260204 w 623858"/>
                      <a:gd name="connsiteY52" fmla="*/ 409747 h 583015"/>
                      <a:gd name="connsiteX53" fmla="*/ 260204 w 623858"/>
                      <a:gd name="connsiteY53" fmla="*/ 415414 h 583015"/>
                      <a:gd name="connsiteX54" fmla="*/ 269615 w 623858"/>
                      <a:gd name="connsiteY54" fmla="*/ 419462 h 583015"/>
                      <a:gd name="connsiteX55" fmla="*/ 270395 w 623858"/>
                      <a:gd name="connsiteY55" fmla="*/ 440512 h 583015"/>
                      <a:gd name="connsiteX56" fmla="*/ 260985 w 623858"/>
                      <a:gd name="connsiteY56" fmla="*/ 448608 h 583015"/>
                      <a:gd name="connsiteX57" fmla="*/ 254717 w 623858"/>
                      <a:gd name="connsiteY57" fmla="*/ 454276 h 583015"/>
                      <a:gd name="connsiteX58" fmla="*/ 264118 w 623858"/>
                      <a:gd name="connsiteY58" fmla="*/ 463182 h 583015"/>
                      <a:gd name="connsiteX59" fmla="*/ 234344 w 623858"/>
                      <a:gd name="connsiteY59" fmla="*/ 475326 h 583015"/>
                      <a:gd name="connsiteX60" fmla="*/ 213179 w 623858"/>
                      <a:gd name="connsiteY60" fmla="*/ 499615 h 583015"/>
                      <a:gd name="connsiteX61" fmla="*/ 189661 w 623858"/>
                      <a:gd name="connsiteY61" fmla="*/ 487471 h 583015"/>
                      <a:gd name="connsiteX62" fmla="*/ 177127 w 623858"/>
                      <a:gd name="connsiteY62" fmla="*/ 505282 h 583015"/>
                      <a:gd name="connsiteX63" fmla="*/ 121482 w 623858"/>
                      <a:gd name="connsiteY63" fmla="*/ 554679 h 583015"/>
                      <a:gd name="connsiteX64" fmla="*/ 101098 w 623858"/>
                      <a:gd name="connsiteY64" fmla="*/ 553869 h 583015"/>
                      <a:gd name="connsiteX65" fmla="*/ 83858 w 623858"/>
                      <a:gd name="connsiteY65" fmla="*/ 555489 h 583015"/>
                      <a:gd name="connsiteX66" fmla="*/ 61131 w 623858"/>
                      <a:gd name="connsiteY66" fmla="*/ 583016 h 583015"/>
                      <a:gd name="connsiteX67" fmla="*/ 47806 w 623858"/>
                      <a:gd name="connsiteY67" fmla="*/ 557108 h 583015"/>
                      <a:gd name="connsiteX68" fmla="*/ 41538 w 623858"/>
                      <a:gd name="connsiteY68" fmla="*/ 550631 h 583015"/>
                      <a:gd name="connsiteX69" fmla="*/ 25860 w 623858"/>
                      <a:gd name="connsiteY69" fmla="*/ 504473 h 583015"/>
                      <a:gd name="connsiteX70" fmla="*/ 24298 w 623858"/>
                      <a:gd name="connsiteY70" fmla="*/ 301247 h 583015"/>
                      <a:gd name="connsiteX71" fmla="*/ 24298 w 623858"/>
                      <a:gd name="connsiteY71" fmla="*/ 298818 h 583015"/>
                      <a:gd name="connsiteX72" fmla="*/ 24298 w 623858"/>
                      <a:gd name="connsiteY72" fmla="*/ 116634 h 583015"/>
                      <a:gd name="connsiteX73" fmla="*/ 20374 w 623858"/>
                      <a:gd name="connsiteY73" fmla="*/ 98012 h 583015"/>
                      <a:gd name="connsiteX74" fmla="*/ 7839 w 623858"/>
                      <a:gd name="connsiteY74" fmla="*/ 86678 h 583015"/>
                      <a:gd name="connsiteX75" fmla="*/ 3915 w 623858"/>
                      <a:gd name="connsiteY75" fmla="*/ 83439 h 583015"/>
                      <a:gd name="connsiteX76" fmla="*/ 0 w 623858"/>
                      <a:gd name="connsiteY76" fmla="*/ 77772 h 583015"/>
                      <a:gd name="connsiteX77" fmla="*/ 14887 w 623858"/>
                      <a:gd name="connsiteY77" fmla="*/ 70485 h 583015"/>
                      <a:gd name="connsiteX78" fmla="*/ 28213 w 623858"/>
                      <a:gd name="connsiteY78" fmla="*/ 70485 h 583015"/>
                      <a:gd name="connsiteX79" fmla="*/ 28994 w 623858"/>
                      <a:gd name="connsiteY79" fmla="*/ 69675 h 583015"/>
                      <a:gd name="connsiteX80" fmla="*/ 41538 w 623858"/>
                      <a:gd name="connsiteY80" fmla="*/ 71295 h 583015"/>
                      <a:gd name="connsiteX81" fmla="*/ 65046 w 623858"/>
                      <a:gd name="connsiteY81" fmla="*/ 85058 h 583015"/>
                      <a:gd name="connsiteX82" fmla="*/ 93259 w 623858"/>
                      <a:gd name="connsiteY82" fmla="*/ 77772 h 583015"/>
                      <a:gd name="connsiteX83" fmla="*/ 94831 w 623858"/>
                      <a:gd name="connsiteY83" fmla="*/ 77772 h 583015"/>
                      <a:gd name="connsiteX84" fmla="*/ 101098 w 623858"/>
                      <a:gd name="connsiteY84" fmla="*/ 69675 h 583015"/>
                      <a:gd name="connsiteX85" fmla="*/ 97183 w 623858"/>
                      <a:gd name="connsiteY85" fmla="*/ 52673 h 583015"/>
                      <a:gd name="connsiteX86" fmla="*/ 123044 w 623858"/>
                      <a:gd name="connsiteY86" fmla="*/ 29194 h 583015"/>
                      <a:gd name="connsiteX87" fmla="*/ 154391 w 623858"/>
                      <a:gd name="connsiteY87" fmla="*/ 21098 h 583015"/>
                      <a:gd name="connsiteX88" fmla="*/ 166935 w 623858"/>
                      <a:gd name="connsiteY88" fmla="*/ 11382 h 583015"/>
                      <a:gd name="connsiteX89" fmla="*/ 178689 w 623858"/>
                      <a:gd name="connsiteY89" fmla="*/ 13725 h 583015"/>
                      <a:gd name="connsiteX90" fmla="*/ 229638 w 623858"/>
                      <a:gd name="connsiteY90" fmla="*/ 0 h 583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623858" h="583015">
                        <a:moveTo>
                          <a:pt x="229638" y="48"/>
                        </a:moveTo>
                        <a:lnTo>
                          <a:pt x="189671" y="101251"/>
                        </a:lnTo>
                        <a:lnTo>
                          <a:pt x="195939" y="110157"/>
                        </a:lnTo>
                        <a:lnTo>
                          <a:pt x="217103" y="115824"/>
                        </a:lnTo>
                        <a:lnTo>
                          <a:pt x="228076" y="136884"/>
                        </a:lnTo>
                        <a:lnTo>
                          <a:pt x="242963" y="145790"/>
                        </a:lnTo>
                        <a:lnTo>
                          <a:pt x="269615" y="147409"/>
                        </a:lnTo>
                        <a:lnTo>
                          <a:pt x="293122" y="134455"/>
                        </a:lnTo>
                        <a:lnTo>
                          <a:pt x="304876" y="134455"/>
                        </a:lnTo>
                        <a:lnTo>
                          <a:pt x="351901" y="153076"/>
                        </a:lnTo>
                        <a:lnTo>
                          <a:pt x="390306" y="156315"/>
                        </a:lnTo>
                        <a:lnTo>
                          <a:pt x="397364" y="160363"/>
                        </a:lnTo>
                        <a:lnTo>
                          <a:pt x="454571" y="157124"/>
                        </a:lnTo>
                        <a:lnTo>
                          <a:pt x="462410" y="162792"/>
                        </a:lnTo>
                        <a:lnTo>
                          <a:pt x="470249" y="162792"/>
                        </a:lnTo>
                        <a:lnTo>
                          <a:pt x="475736" y="171698"/>
                        </a:lnTo>
                        <a:lnTo>
                          <a:pt x="478869" y="175746"/>
                        </a:lnTo>
                        <a:lnTo>
                          <a:pt x="487489" y="185461"/>
                        </a:lnTo>
                        <a:lnTo>
                          <a:pt x="485137" y="194367"/>
                        </a:lnTo>
                        <a:lnTo>
                          <a:pt x="487489" y="226752"/>
                        </a:lnTo>
                        <a:lnTo>
                          <a:pt x="460057" y="242135"/>
                        </a:lnTo>
                        <a:lnTo>
                          <a:pt x="458495" y="269672"/>
                        </a:lnTo>
                        <a:lnTo>
                          <a:pt x="463982" y="258337"/>
                        </a:lnTo>
                        <a:lnTo>
                          <a:pt x="478869" y="257527"/>
                        </a:lnTo>
                        <a:lnTo>
                          <a:pt x="496110" y="264814"/>
                        </a:lnTo>
                        <a:lnTo>
                          <a:pt x="576053" y="325536"/>
                        </a:lnTo>
                        <a:lnTo>
                          <a:pt x="590160" y="310153"/>
                        </a:lnTo>
                        <a:lnTo>
                          <a:pt x="605047" y="316630"/>
                        </a:lnTo>
                        <a:lnTo>
                          <a:pt x="623859" y="306915"/>
                        </a:lnTo>
                        <a:lnTo>
                          <a:pt x="599561" y="333632"/>
                        </a:lnTo>
                        <a:lnTo>
                          <a:pt x="570567" y="364398"/>
                        </a:lnTo>
                        <a:lnTo>
                          <a:pt x="518836" y="421891"/>
                        </a:lnTo>
                        <a:lnTo>
                          <a:pt x="496110" y="434845"/>
                        </a:lnTo>
                        <a:lnTo>
                          <a:pt x="462410" y="452657"/>
                        </a:lnTo>
                        <a:lnTo>
                          <a:pt x="427929" y="471278"/>
                        </a:lnTo>
                        <a:lnTo>
                          <a:pt x="422443" y="456705"/>
                        </a:lnTo>
                        <a:lnTo>
                          <a:pt x="403631" y="439703"/>
                        </a:lnTo>
                        <a:lnTo>
                          <a:pt x="397364" y="427558"/>
                        </a:lnTo>
                        <a:lnTo>
                          <a:pt x="399707" y="424320"/>
                        </a:lnTo>
                        <a:lnTo>
                          <a:pt x="386391" y="415414"/>
                        </a:lnTo>
                        <a:lnTo>
                          <a:pt x="384819" y="401650"/>
                        </a:lnTo>
                        <a:lnTo>
                          <a:pt x="376980" y="401650"/>
                        </a:lnTo>
                        <a:lnTo>
                          <a:pt x="370713" y="395173"/>
                        </a:lnTo>
                        <a:lnTo>
                          <a:pt x="367579" y="378971"/>
                        </a:lnTo>
                        <a:lnTo>
                          <a:pt x="354254" y="358730"/>
                        </a:lnTo>
                        <a:lnTo>
                          <a:pt x="340147" y="369256"/>
                        </a:lnTo>
                        <a:lnTo>
                          <a:pt x="330746" y="367637"/>
                        </a:lnTo>
                        <a:lnTo>
                          <a:pt x="322907" y="371685"/>
                        </a:lnTo>
                        <a:lnTo>
                          <a:pt x="315849" y="381400"/>
                        </a:lnTo>
                        <a:lnTo>
                          <a:pt x="308010" y="384638"/>
                        </a:lnTo>
                        <a:lnTo>
                          <a:pt x="297037" y="397602"/>
                        </a:lnTo>
                        <a:lnTo>
                          <a:pt x="283721" y="397602"/>
                        </a:lnTo>
                        <a:lnTo>
                          <a:pt x="260204" y="409747"/>
                        </a:lnTo>
                        <a:lnTo>
                          <a:pt x="260204" y="415414"/>
                        </a:lnTo>
                        <a:lnTo>
                          <a:pt x="269615" y="419462"/>
                        </a:lnTo>
                        <a:lnTo>
                          <a:pt x="270395" y="440512"/>
                        </a:lnTo>
                        <a:lnTo>
                          <a:pt x="260985" y="448608"/>
                        </a:lnTo>
                        <a:lnTo>
                          <a:pt x="254717" y="454276"/>
                        </a:lnTo>
                        <a:lnTo>
                          <a:pt x="264118" y="463182"/>
                        </a:lnTo>
                        <a:lnTo>
                          <a:pt x="234344" y="475326"/>
                        </a:lnTo>
                        <a:lnTo>
                          <a:pt x="213179" y="499615"/>
                        </a:lnTo>
                        <a:lnTo>
                          <a:pt x="189661" y="487471"/>
                        </a:lnTo>
                        <a:lnTo>
                          <a:pt x="177127" y="505282"/>
                        </a:lnTo>
                        <a:lnTo>
                          <a:pt x="121482" y="554679"/>
                        </a:lnTo>
                        <a:lnTo>
                          <a:pt x="101098" y="553869"/>
                        </a:lnTo>
                        <a:lnTo>
                          <a:pt x="83858" y="555489"/>
                        </a:lnTo>
                        <a:lnTo>
                          <a:pt x="61131" y="583016"/>
                        </a:lnTo>
                        <a:lnTo>
                          <a:pt x="47806" y="557108"/>
                        </a:lnTo>
                        <a:lnTo>
                          <a:pt x="41538" y="550631"/>
                        </a:lnTo>
                        <a:lnTo>
                          <a:pt x="25860" y="504473"/>
                        </a:lnTo>
                        <a:lnTo>
                          <a:pt x="24298" y="301247"/>
                        </a:lnTo>
                        <a:lnTo>
                          <a:pt x="24298" y="298818"/>
                        </a:lnTo>
                        <a:lnTo>
                          <a:pt x="24298" y="116634"/>
                        </a:lnTo>
                        <a:lnTo>
                          <a:pt x="20374" y="98012"/>
                        </a:lnTo>
                        <a:lnTo>
                          <a:pt x="7839" y="86678"/>
                        </a:lnTo>
                        <a:lnTo>
                          <a:pt x="3915" y="83439"/>
                        </a:lnTo>
                        <a:lnTo>
                          <a:pt x="0" y="77772"/>
                        </a:lnTo>
                        <a:lnTo>
                          <a:pt x="14887" y="70485"/>
                        </a:lnTo>
                        <a:lnTo>
                          <a:pt x="28213" y="70485"/>
                        </a:lnTo>
                        <a:lnTo>
                          <a:pt x="28994" y="69675"/>
                        </a:lnTo>
                        <a:lnTo>
                          <a:pt x="41538" y="71295"/>
                        </a:lnTo>
                        <a:lnTo>
                          <a:pt x="65046" y="85058"/>
                        </a:lnTo>
                        <a:lnTo>
                          <a:pt x="93259" y="77772"/>
                        </a:lnTo>
                        <a:lnTo>
                          <a:pt x="94831" y="77772"/>
                        </a:lnTo>
                        <a:lnTo>
                          <a:pt x="101098" y="69675"/>
                        </a:lnTo>
                        <a:lnTo>
                          <a:pt x="97183" y="52673"/>
                        </a:lnTo>
                        <a:lnTo>
                          <a:pt x="123044" y="29194"/>
                        </a:lnTo>
                        <a:lnTo>
                          <a:pt x="154391" y="21098"/>
                        </a:lnTo>
                        <a:lnTo>
                          <a:pt x="166935" y="11382"/>
                        </a:lnTo>
                        <a:lnTo>
                          <a:pt x="178689" y="13725"/>
                        </a:lnTo>
                        <a:lnTo>
                          <a:pt x="22963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5" name="Forma Livre: Forma 1484">
                    <a:extLst>
                      <a:ext uri="{FF2B5EF4-FFF2-40B4-BE49-F238E27FC236}">
                        <a16:creationId xmlns:a16="http://schemas.microsoft.com/office/drawing/2014/main" id="{F231A640-0381-07B3-C473-DDC7B975A9DD}"/>
                      </a:ext>
                    </a:extLst>
                  </p:cNvPr>
                  <p:cNvSpPr/>
                  <p:nvPr/>
                </p:nvSpPr>
                <p:spPr>
                  <a:xfrm>
                    <a:off x="5679691" y="4436737"/>
                    <a:ext cx="293112" cy="310105"/>
                  </a:xfrm>
                  <a:custGeom>
                    <a:avLst/>
                    <a:gdLst>
                      <a:gd name="connsiteX0" fmla="*/ 146561 w 293112"/>
                      <a:gd name="connsiteY0" fmla="*/ 263957 h 310105"/>
                      <a:gd name="connsiteX1" fmla="*/ 99536 w 293112"/>
                      <a:gd name="connsiteY1" fmla="*/ 310105 h 310105"/>
                      <a:gd name="connsiteX2" fmla="*/ 82296 w 293112"/>
                      <a:gd name="connsiteY2" fmla="*/ 256670 h 310105"/>
                      <a:gd name="connsiteX3" fmla="*/ 66618 w 293112"/>
                      <a:gd name="connsiteY3" fmla="*/ 222656 h 310105"/>
                      <a:gd name="connsiteX4" fmla="*/ 32918 w 293112"/>
                      <a:gd name="connsiteY4" fmla="*/ 156267 h 310105"/>
                      <a:gd name="connsiteX5" fmla="*/ 42329 w 293112"/>
                      <a:gd name="connsiteY5" fmla="*/ 141694 h 310105"/>
                      <a:gd name="connsiteX6" fmla="*/ 32918 w 293112"/>
                      <a:gd name="connsiteY6" fmla="*/ 95536 h 310105"/>
                      <a:gd name="connsiteX7" fmla="*/ 9411 w 293112"/>
                      <a:gd name="connsiteY7" fmla="*/ 68008 h 310105"/>
                      <a:gd name="connsiteX8" fmla="*/ 0 w 293112"/>
                      <a:gd name="connsiteY8" fmla="*/ 61531 h 310105"/>
                      <a:gd name="connsiteX9" fmla="*/ 74457 w 293112"/>
                      <a:gd name="connsiteY9" fmla="*/ 29956 h 310105"/>
                      <a:gd name="connsiteX10" fmla="*/ 124616 w 293112"/>
                      <a:gd name="connsiteY10" fmla="*/ 7286 h 310105"/>
                      <a:gd name="connsiteX11" fmla="*/ 126187 w 293112"/>
                      <a:gd name="connsiteY11" fmla="*/ 7286 h 310105"/>
                      <a:gd name="connsiteX12" fmla="*/ 142647 w 293112"/>
                      <a:gd name="connsiteY12" fmla="*/ 0 h 310105"/>
                      <a:gd name="connsiteX13" fmla="*/ 143428 w 293112"/>
                      <a:gd name="connsiteY13" fmla="*/ 1619 h 310105"/>
                      <a:gd name="connsiteX14" fmla="*/ 151257 w 293112"/>
                      <a:gd name="connsiteY14" fmla="*/ 67199 h 310105"/>
                      <a:gd name="connsiteX15" fmla="*/ 203768 w 293112"/>
                      <a:gd name="connsiteY15" fmla="*/ 76914 h 310105"/>
                      <a:gd name="connsiteX16" fmla="*/ 204549 w 293112"/>
                      <a:gd name="connsiteY16" fmla="*/ 77724 h 310105"/>
                      <a:gd name="connsiteX17" fmla="*/ 207683 w 293112"/>
                      <a:gd name="connsiteY17" fmla="*/ 77724 h 310105"/>
                      <a:gd name="connsiteX18" fmla="*/ 247660 w 293112"/>
                      <a:gd name="connsiteY18" fmla="*/ 85011 h 310105"/>
                      <a:gd name="connsiteX19" fmla="*/ 249222 w 293112"/>
                      <a:gd name="connsiteY19" fmla="*/ 85820 h 310105"/>
                      <a:gd name="connsiteX20" fmla="*/ 275873 w 293112"/>
                      <a:gd name="connsiteY20" fmla="*/ 91487 h 310105"/>
                      <a:gd name="connsiteX21" fmla="*/ 293113 w 293112"/>
                      <a:gd name="connsiteY21" fmla="*/ 93916 h 310105"/>
                      <a:gd name="connsiteX22" fmla="*/ 279787 w 293112"/>
                      <a:gd name="connsiteY22" fmla="*/ 105261 h 310105"/>
                      <a:gd name="connsiteX23" fmla="*/ 257061 w 293112"/>
                      <a:gd name="connsiteY23" fmla="*/ 133598 h 310105"/>
                      <a:gd name="connsiteX24" fmla="*/ 224933 w 293112"/>
                      <a:gd name="connsiteY24" fmla="*/ 157886 h 310105"/>
                      <a:gd name="connsiteX25" fmla="*/ 207683 w 293112"/>
                      <a:gd name="connsiteY25" fmla="*/ 191081 h 310105"/>
                      <a:gd name="connsiteX26" fmla="*/ 207683 w 293112"/>
                      <a:gd name="connsiteY26" fmla="*/ 199987 h 310105"/>
                      <a:gd name="connsiteX27" fmla="*/ 207683 w 293112"/>
                      <a:gd name="connsiteY27" fmla="*/ 199987 h 310105"/>
                      <a:gd name="connsiteX28" fmla="*/ 204549 w 293112"/>
                      <a:gd name="connsiteY28" fmla="*/ 218608 h 310105"/>
                      <a:gd name="connsiteX29" fmla="*/ 179470 w 293112"/>
                      <a:gd name="connsiteY29" fmla="*/ 253432 h 310105"/>
                      <a:gd name="connsiteX30" fmla="*/ 175555 w 293112"/>
                      <a:gd name="connsiteY30" fmla="*/ 257480 h 310105"/>
                      <a:gd name="connsiteX31" fmla="*/ 146552 w 293112"/>
                      <a:gd name="connsiteY31" fmla="*/ 263957 h 310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293112" h="310105">
                        <a:moveTo>
                          <a:pt x="146561" y="263957"/>
                        </a:moveTo>
                        <a:lnTo>
                          <a:pt x="99536" y="310105"/>
                        </a:lnTo>
                        <a:lnTo>
                          <a:pt x="82296" y="256670"/>
                        </a:lnTo>
                        <a:lnTo>
                          <a:pt x="66618" y="222656"/>
                        </a:lnTo>
                        <a:lnTo>
                          <a:pt x="32918" y="156267"/>
                        </a:lnTo>
                        <a:lnTo>
                          <a:pt x="42329" y="141694"/>
                        </a:lnTo>
                        <a:lnTo>
                          <a:pt x="32918" y="95536"/>
                        </a:lnTo>
                        <a:lnTo>
                          <a:pt x="9411" y="68008"/>
                        </a:lnTo>
                        <a:lnTo>
                          <a:pt x="0" y="61531"/>
                        </a:lnTo>
                        <a:lnTo>
                          <a:pt x="74457" y="29956"/>
                        </a:lnTo>
                        <a:lnTo>
                          <a:pt x="124616" y="7286"/>
                        </a:lnTo>
                        <a:lnTo>
                          <a:pt x="126187" y="7286"/>
                        </a:lnTo>
                        <a:lnTo>
                          <a:pt x="142647" y="0"/>
                        </a:lnTo>
                        <a:lnTo>
                          <a:pt x="143428" y="1619"/>
                        </a:lnTo>
                        <a:lnTo>
                          <a:pt x="151257" y="67199"/>
                        </a:lnTo>
                        <a:lnTo>
                          <a:pt x="203768" y="76914"/>
                        </a:lnTo>
                        <a:lnTo>
                          <a:pt x="204549" y="77724"/>
                        </a:lnTo>
                        <a:lnTo>
                          <a:pt x="207683" y="77724"/>
                        </a:lnTo>
                        <a:lnTo>
                          <a:pt x="247660" y="85011"/>
                        </a:lnTo>
                        <a:lnTo>
                          <a:pt x="249222" y="85820"/>
                        </a:lnTo>
                        <a:lnTo>
                          <a:pt x="275873" y="91487"/>
                        </a:lnTo>
                        <a:lnTo>
                          <a:pt x="293113" y="93916"/>
                        </a:lnTo>
                        <a:lnTo>
                          <a:pt x="279787" y="105261"/>
                        </a:lnTo>
                        <a:lnTo>
                          <a:pt x="257061" y="133598"/>
                        </a:lnTo>
                        <a:lnTo>
                          <a:pt x="224933" y="157886"/>
                        </a:lnTo>
                        <a:lnTo>
                          <a:pt x="207683" y="191081"/>
                        </a:lnTo>
                        <a:lnTo>
                          <a:pt x="207683" y="199987"/>
                        </a:lnTo>
                        <a:lnTo>
                          <a:pt x="207683" y="199987"/>
                        </a:lnTo>
                        <a:lnTo>
                          <a:pt x="204549" y="218608"/>
                        </a:lnTo>
                        <a:lnTo>
                          <a:pt x="179470" y="253432"/>
                        </a:lnTo>
                        <a:lnTo>
                          <a:pt x="175555" y="257480"/>
                        </a:lnTo>
                        <a:lnTo>
                          <a:pt x="146552" y="26395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6" name="Forma Livre: Forma 1485">
                    <a:extLst>
                      <a:ext uri="{FF2B5EF4-FFF2-40B4-BE49-F238E27FC236}">
                        <a16:creationId xmlns:a16="http://schemas.microsoft.com/office/drawing/2014/main" id="{8C0D3781-5C21-DFF2-D276-E3043339F041}"/>
                      </a:ext>
                    </a:extLst>
                  </p:cNvPr>
                  <p:cNvSpPr/>
                  <p:nvPr/>
                </p:nvSpPr>
                <p:spPr>
                  <a:xfrm>
                    <a:off x="5403809" y="3848092"/>
                    <a:ext cx="605056" cy="650176"/>
                  </a:xfrm>
                  <a:custGeom>
                    <a:avLst/>
                    <a:gdLst>
                      <a:gd name="connsiteX0" fmla="*/ 213970 w 605056"/>
                      <a:gd name="connsiteY0" fmla="*/ 141694 h 650176"/>
                      <a:gd name="connsiteX1" fmla="*/ 227295 w 605056"/>
                      <a:gd name="connsiteY1" fmla="*/ 148990 h 650176"/>
                      <a:gd name="connsiteX2" fmla="*/ 239830 w 605056"/>
                      <a:gd name="connsiteY2" fmla="*/ 138456 h 650176"/>
                      <a:gd name="connsiteX3" fmla="*/ 253937 w 605056"/>
                      <a:gd name="connsiteY3" fmla="*/ 144942 h 650176"/>
                      <a:gd name="connsiteX4" fmla="*/ 259423 w 605056"/>
                      <a:gd name="connsiteY4" fmla="*/ 140075 h 650176"/>
                      <a:gd name="connsiteX5" fmla="*/ 257861 w 605056"/>
                      <a:gd name="connsiteY5" fmla="*/ 131978 h 650176"/>
                      <a:gd name="connsiteX6" fmla="*/ 282159 w 605056"/>
                      <a:gd name="connsiteY6" fmla="*/ 116596 h 650176"/>
                      <a:gd name="connsiteX7" fmla="*/ 285293 w 605056"/>
                      <a:gd name="connsiteY7" fmla="*/ 107690 h 650176"/>
                      <a:gd name="connsiteX8" fmla="*/ 297828 w 605056"/>
                      <a:gd name="connsiteY8" fmla="*/ 116596 h 650176"/>
                      <a:gd name="connsiteX9" fmla="*/ 307229 w 605056"/>
                      <a:gd name="connsiteY9" fmla="*/ 116596 h 650176"/>
                      <a:gd name="connsiteX10" fmla="*/ 314287 w 605056"/>
                      <a:gd name="connsiteY10" fmla="*/ 104451 h 650176"/>
                      <a:gd name="connsiteX11" fmla="*/ 326041 w 605056"/>
                      <a:gd name="connsiteY11" fmla="*/ 108499 h 650176"/>
                      <a:gd name="connsiteX12" fmla="*/ 338585 w 605056"/>
                      <a:gd name="connsiteY12" fmla="*/ 105261 h 650176"/>
                      <a:gd name="connsiteX13" fmla="*/ 337013 w 605056"/>
                      <a:gd name="connsiteY13" fmla="*/ 81782 h 650176"/>
                      <a:gd name="connsiteX14" fmla="*/ 343281 w 605056"/>
                      <a:gd name="connsiteY14" fmla="*/ 76924 h 650176"/>
                      <a:gd name="connsiteX15" fmla="*/ 338585 w 605056"/>
                      <a:gd name="connsiteY15" fmla="*/ 63160 h 650176"/>
                      <a:gd name="connsiteX16" fmla="*/ 342500 w 605056"/>
                      <a:gd name="connsiteY16" fmla="*/ 60731 h 650176"/>
                      <a:gd name="connsiteX17" fmla="*/ 346424 w 605056"/>
                      <a:gd name="connsiteY17" fmla="*/ 42110 h 650176"/>
                      <a:gd name="connsiteX18" fmla="*/ 354254 w 605056"/>
                      <a:gd name="connsiteY18" fmla="*/ 39681 h 650176"/>
                      <a:gd name="connsiteX19" fmla="*/ 360531 w 605056"/>
                      <a:gd name="connsiteY19" fmla="*/ 28347 h 650176"/>
                      <a:gd name="connsiteX20" fmla="*/ 382476 w 605056"/>
                      <a:gd name="connsiteY20" fmla="*/ 17012 h 650176"/>
                      <a:gd name="connsiteX21" fmla="*/ 413042 w 605056"/>
                      <a:gd name="connsiteY21" fmla="*/ 14583 h 650176"/>
                      <a:gd name="connsiteX22" fmla="*/ 438122 w 605056"/>
                      <a:gd name="connsiteY22" fmla="*/ 0 h 650176"/>
                      <a:gd name="connsiteX23" fmla="*/ 460848 w 605056"/>
                      <a:gd name="connsiteY23" fmla="*/ 13773 h 650176"/>
                      <a:gd name="connsiteX24" fmla="*/ 480441 w 605056"/>
                      <a:gd name="connsiteY24" fmla="*/ 19441 h 650176"/>
                      <a:gd name="connsiteX25" fmla="*/ 484356 w 605056"/>
                      <a:gd name="connsiteY25" fmla="*/ 25918 h 650176"/>
                      <a:gd name="connsiteX26" fmla="*/ 503168 w 605056"/>
                      <a:gd name="connsiteY26" fmla="*/ 29156 h 650176"/>
                      <a:gd name="connsiteX27" fmla="*/ 508654 w 605056"/>
                      <a:gd name="connsiteY27" fmla="*/ 22679 h 650176"/>
                      <a:gd name="connsiteX28" fmla="*/ 516493 w 605056"/>
                      <a:gd name="connsiteY28" fmla="*/ 20250 h 650176"/>
                      <a:gd name="connsiteX29" fmla="*/ 558032 w 605056"/>
                      <a:gd name="connsiteY29" fmla="*/ 28347 h 650176"/>
                      <a:gd name="connsiteX30" fmla="*/ 565871 w 605056"/>
                      <a:gd name="connsiteY30" fmla="*/ 17821 h 650176"/>
                      <a:gd name="connsiteX31" fmla="*/ 579187 w 605056"/>
                      <a:gd name="connsiteY31" fmla="*/ 13773 h 650176"/>
                      <a:gd name="connsiteX32" fmla="*/ 583111 w 605056"/>
                      <a:gd name="connsiteY32" fmla="*/ 7287 h 650176"/>
                      <a:gd name="connsiteX33" fmla="*/ 594084 w 605056"/>
                      <a:gd name="connsiteY33" fmla="*/ 3239 h 650176"/>
                      <a:gd name="connsiteX34" fmla="*/ 605057 w 605056"/>
                      <a:gd name="connsiteY34" fmla="*/ 11344 h 650176"/>
                      <a:gd name="connsiteX35" fmla="*/ 519627 w 605056"/>
                      <a:gd name="connsiteY35" fmla="*/ 98784 h 650176"/>
                      <a:gd name="connsiteX36" fmla="*/ 376990 w 605056"/>
                      <a:gd name="connsiteY36" fmla="*/ 246145 h 650176"/>
                      <a:gd name="connsiteX37" fmla="*/ 392659 w 605056"/>
                      <a:gd name="connsiteY37" fmla="*/ 259909 h 650176"/>
                      <a:gd name="connsiteX38" fmla="*/ 405984 w 605056"/>
                      <a:gd name="connsiteY38" fmla="*/ 290684 h 650176"/>
                      <a:gd name="connsiteX39" fmla="*/ 404413 w 605056"/>
                      <a:gd name="connsiteY39" fmla="*/ 314163 h 650176"/>
                      <a:gd name="connsiteX40" fmla="*/ 411471 w 605056"/>
                      <a:gd name="connsiteY40" fmla="*/ 334404 h 650176"/>
                      <a:gd name="connsiteX41" fmla="*/ 409899 w 605056"/>
                      <a:gd name="connsiteY41" fmla="*/ 350596 h 650176"/>
                      <a:gd name="connsiteX42" fmla="*/ 418529 w 605056"/>
                      <a:gd name="connsiteY42" fmla="*/ 376504 h 650176"/>
                      <a:gd name="connsiteX43" fmla="*/ 409118 w 605056"/>
                      <a:gd name="connsiteY43" fmla="*/ 416995 h 650176"/>
                      <a:gd name="connsiteX44" fmla="*/ 409899 w 605056"/>
                      <a:gd name="connsiteY44" fmla="*/ 442093 h 650176"/>
                      <a:gd name="connsiteX45" fmla="*/ 409899 w 605056"/>
                      <a:gd name="connsiteY45" fmla="*/ 441284 h 650176"/>
                      <a:gd name="connsiteX46" fmla="*/ 415385 w 605056"/>
                      <a:gd name="connsiteY46" fmla="*/ 539249 h 650176"/>
                      <a:gd name="connsiteX47" fmla="*/ 418519 w 605056"/>
                      <a:gd name="connsiteY47" fmla="*/ 588645 h 650176"/>
                      <a:gd name="connsiteX48" fmla="*/ 402060 w 605056"/>
                      <a:gd name="connsiteY48" fmla="*/ 595932 h 650176"/>
                      <a:gd name="connsiteX49" fmla="*/ 400498 w 605056"/>
                      <a:gd name="connsiteY49" fmla="*/ 595932 h 650176"/>
                      <a:gd name="connsiteX50" fmla="*/ 350339 w 605056"/>
                      <a:gd name="connsiteY50" fmla="*/ 618601 h 650176"/>
                      <a:gd name="connsiteX51" fmla="*/ 275882 w 605056"/>
                      <a:gd name="connsiteY51" fmla="*/ 650177 h 650176"/>
                      <a:gd name="connsiteX52" fmla="*/ 266481 w 605056"/>
                      <a:gd name="connsiteY52" fmla="*/ 636413 h 650176"/>
                      <a:gd name="connsiteX53" fmla="*/ 263338 w 605056"/>
                      <a:gd name="connsiteY53" fmla="*/ 605647 h 650176"/>
                      <a:gd name="connsiteX54" fmla="*/ 286074 w 605056"/>
                      <a:gd name="connsiteY54" fmla="*/ 578120 h 650176"/>
                      <a:gd name="connsiteX55" fmla="*/ 264909 w 605056"/>
                      <a:gd name="connsiteY55" fmla="*/ 571643 h 650176"/>
                      <a:gd name="connsiteX56" fmla="*/ 257851 w 605056"/>
                      <a:gd name="connsiteY56" fmla="*/ 553831 h 650176"/>
                      <a:gd name="connsiteX57" fmla="*/ 263338 w 605056"/>
                      <a:gd name="connsiteY57" fmla="*/ 541677 h 650176"/>
                      <a:gd name="connsiteX58" fmla="*/ 295475 w 605056"/>
                      <a:gd name="connsiteY58" fmla="*/ 521437 h 650176"/>
                      <a:gd name="connsiteX59" fmla="*/ 306448 w 605056"/>
                      <a:gd name="connsiteY59" fmla="*/ 510102 h 650176"/>
                      <a:gd name="connsiteX60" fmla="*/ 307229 w 605056"/>
                      <a:gd name="connsiteY60" fmla="*/ 501196 h 650176"/>
                      <a:gd name="connsiteX61" fmla="*/ 297037 w 605056"/>
                      <a:gd name="connsiteY61" fmla="*/ 476907 h 650176"/>
                      <a:gd name="connsiteX62" fmla="*/ 270396 w 605056"/>
                      <a:gd name="connsiteY62" fmla="*/ 446951 h 650176"/>
                      <a:gd name="connsiteX63" fmla="*/ 264909 w 605056"/>
                      <a:gd name="connsiteY63" fmla="*/ 432378 h 650176"/>
                      <a:gd name="connsiteX64" fmla="*/ 238258 w 605056"/>
                      <a:gd name="connsiteY64" fmla="*/ 431568 h 650176"/>
                      <a:gd name="connsiteX65" fmla="*/ 217094 w 605056"/>
                      <a:gd name="connsiteY65" fmla="*/ 442093 h 650176"/>
                      <a:gd name="connsiteX66" fmla="*/ 178698 w 605056"/>
                      <a:gd name="connsiteY66" fmla="*/ 478527 h 650176"/>
                      <a:gd name="connsiteX67" fmla="*/ 154400 w 605056"/>
                      <a:gd name="connsiteY67" fmla="*/ 497148 h 650176"/>
                      <a:gd name="connsiteX68" fmla="*/ 138722 w 605056"/>
                      <a:gd name="connsiteY68" fmla="*/ 497958 h 650176"/>
                      <a:gd name="connsiteX69" fmla="*/ 93269 w 605056"/>
                      <a:gd name="connsiteY69" fmla="*/ 481765 h 650176"/>
                      <a:gd name="connsiteX70" fmla="*/ 76029 w 605056"/>
                      <a:gd name="connsiteY70" fmla="*/ 469621 h 650176"/>
                      <a:gd name="connsiteX71" fmla="*/ 21164 w 605056"/>
                      <a:gd name="connsiteY71" fmla="*/ 419424 h 650176"/>
                      <a:gd name="connsiteX72" fmla="*/ 6267 w 605056"/>
                      <a:gd name="connsiteY72" fmla="*/ 391078 h 650176"/>
                      <a:gd name="connsiteX73" fmla="*/ 0 w 605056"/>
                      <a:gd name="connsiteY73" fmla="*/ 373266 h 650176"/>
                      <a:gd name="connsiteX74" fmla="*/ 3924 w 605056"/>
                      <a:gd name="connsiteY74" fmla="*/ 353835 h 650176"/>
                      <a:gd name="connsiteX75" fmla="*/ 22727 w 605056"/>
                      <a:gd name="connsiteY75" fmla="*/ 329546 h 650176"/>
                      <a:gd name="connsiteX76" fmla="*/ 39976 w 605056"/>
                      <a:gd name="connsiteY76" fmla="*/ 323879 h 650176"/>
                      <a:gd name="connsiteX77" fmla="*/ 53292 w 605056"/>
                      <a:gd name="connsiteY77" fmla="*/ 310115 h 650176"/>
                      <a:gd name="connsiteX78" fmla="*/ 61131 w 605056"/>
                      <a:gd name="connsiteY78" fmla="*/ 293922 h 650176"/>
                      <a:gd name="connsiteX79" fmla="*/ 66618 w 605056"/>
                      <a:gd name="connsiteY79" fmla="*/ 260718 h 650176"/>
                      <a:gd name="connsiteX80" fmla="*/ 53302 w 605056"/>
                      <a:gd name="connsiteY80" fmla="*/ 239668 h 65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605056" h="650176">
                        <a:moveTo>
                          <a:pt x="213970" y="141694"/>
                        </a:moveTo>
                        <a:lnTo>
                          <a:pt x="227295" y="148990"/>
                        </a:lnTo>
                        <a:lnTo>
                          <a:pt x="239830" y="138456"/>
                        </a:lnTo>
                        <a:lnTo>
                          <a:pt x="253937" y="144942"/>
                        </a:lnTo>
                        <a:lnTo>
                          <a:pt x="259423" y="140075"/>
                        </a:lnTo>
                        <a:lnTo>
                          <a:pt x="257861" y="131978"/>
                        </a:lnTo>
                        <a:lnTo>
                          <a:pt x="282159" y="116596"/>
                        </a:lnTo>
                        <a:lnTo>
                          <a:pt x="285293" y="107690"/>
                        </a:lnTo>
                        <a:lnTo>
                          <a:pt x="297828" y="116596"/>
                        </a:lnTo>
                        <a:lnTo>
                          <a:pt x="307229" y="116596"/>
                        </a:lnTo>
                        <a:lnTo>
                          <a:pt x="314287" y="104451"/>
                        </a:lnTo>
                        <a:lnTo>
                          <a:pt x="326041" y="108499"/>
                        </a:lnTo>
                        <a:lnTo>
                          <a:pt x="338585" y="105261"/>
                        </a:lnTo>
                        <a:lnTo>
                          <a:pt x="337013" y="81782"/>
                        </a:lnTo>
                        <a:lnTo>
                          <a:pt x="343281" y="76924"/>
                        </a:lnTo>
                        <a:lnTo>
                          <a:pt x="338585" y="63160"/>
                        </a:lnTo>
                        <a:lnTo>
                          <a:pt x="342500" y="60731"/>
                        </a:lnTo>
                        <a:lnTo>
                          <a:pt x="346424" y="42110"/>
                        </a:lnTo>
                        <a:lnTo>
                          <a:pt x="354254" y="39681"/>
                        </a:lnTo>
                        <a:lnTo>
                          <a:pt x="360531" y="28347"/>
                        </a:lnTo>
                        <a:lnTo>
                          <a:pt x="382476" y="17012"/>
                        </a:lnTo>
                        <a:lnTo>
                          <a:pt x="413042" y="14583"/>
                        </a:lnTo>
                        <a:lnTo>
                          <a:pt x="438122" y="0"/>
                        </a:lnTo>
                        <a:lnTo>
                          <a:pt x="460848" y="13773"/>
                        </a:lnTo>
                        <a:lnTo>
                          <a:pt x="480441" y="19441"/>
                        </a:lnTo>
                        <a:lnTo>
                          <a:pt x="484356" y="25918"/>
                        </a:lnTo>
                        <a:lnTo>
                          <a:pt x="503168" y="29156"/>
                        </a:lnTo>
                        <a:lnTo>
                          <a:pt x="508654" y="22679"/>
                        </a:lnTo>
                        <a:lnTo>
                          <a:pt x="516493" y="20250"/>
                        </a:lnTo>
                        <a:lnTo>
                          <a:pt x="558032" y="28347"/>
                        </a:lnTo>
                        <a:lnTo>
                          <a:pt x="565871" y="17821"/>
                        </a:lnTo>
                        <a:lnTo>
                          <a:pt x="579187" y="13773"/>
                        </a:lnTo>
                        <a:lnTo>
                          <a:pt x="583111" y="7287"/>
                        </a:lnTo>
                        <a:lnTo>
                          <a:pt x="594084" y="3239"/>
                        </a:lnTo>
                        <a:lnTo>
                          <a:pt x="605057" y="11344"/>
                        </a:lnTo>
                        <a:lnTo>
                          <a:pt x="519627" y="98784"/>
                        </a:lnTo>
                        <a:lnTo>
                          <a:pt x="376990" y="246145"/>
                        </a:lnTo>
                        <a:lnTo>
                          <a:pt x="392659" y="259909"/>
                        </a:lnTo>
                        <a:lnTo>
                          <a:pt x="405984" y="290684"/>
                        </a:lnTo>
                        <a:lnTo>
                          <a:pt x="404413" y="314163"/>
                        </a:lnTo>
                        <a:lnTo>
                          <a:pt x="411471" y="334404"/>
                        </a:lnTo>
                        <a:lnTo>
                          <a:pt x="409899" y="350596"/>
                        </a:lnTo>
                        <a:lnTo>
                          <a:pt x="418529" y="376504"/>
                        </a:lnTo>
                        <a:lnTo>
                          <a:pt x="409118" y="416995"/>
                        </a:lnTo>
                        <a:lnTo>
                          <a:pt x="409899" y="442093"/>
                        </a:lnTo>
                        <a:lnTo>
                          <a:pt x="409899" y="441284"/>
                        </a:lnTo>
                        <a:lnTo>
                          <a:pt x="415385" y="539249"/>
                        </a:lnTo>
                        <a:lnTo>
                          <a:pt x="418519" y="588645"/>
                        </a:lnTo>
                        <a:lnTo>
                          <a:pt x="402060" y="595932"/>
                        </a:lnTo>
                        <a:lnTo>
                          <a:pt x="400498" y="595932"/>
                        </a:lnTo>
                        <a:lnTo>
                          <a:pt x="350339" y="618601"/>
                        </a:lnTo>
                        <a:lnTo>
                          <a:pt x="275882" y="650177"/>
                        </a:lnTo>
                        <a:lnTo>
                          <a:pt x="266481" y="636413"/>
                        </a:lnTo>
                        <a:lnTo>
                          <a:pt x="263338" y="605647"/>
                        </a:lnTo>
                        <a:lnTo>
                          <a:pt x="286074" y="578120"/>
                        </a:lnTo>
                        <a:lnTo>
                          <a:pt x="264909" y="571643"/>
                        </a:lnTo>
                        <a:lnTo>
                          <a:pt x="257851" y="553831"/>
                        </a:lnTo>
                        <a:lnTo>
                          <a:pt x="263338" y="541677"/>
                        </a:lnTo>
                        <a:lnTo>
                          <a:pt x="295475" y="521437"/>
                        </a:lnTo>
                        <a:lnTo>
                          <a:pt x="306448" y="510102"/>
                        </a:lnTo>
                        <a:lnTo>
                          <a:pt x="307229" y="501196"/>
                        </a:lnTo>
                        <a:lnTo>
                          <a:pt x="297037" y="476907"/>
                        </a:lnTo>
                        <a:lnTo>
                          <a:pt x="270396" y="446951"/>
                        </a:lnTo>
                        <a:lnTo>
                          <a:pt x="264909" y="432378"/>
                        </a:lnTo>
                        <a:lnTo>
                          <a:pt x="238258" y="431568"/>
                        </a:lnTo>
                        <a:lnTo>
                          <a:pt x="217094" y="442093"/>
                        </a:lnTo>
                        <a:lnTo>
                          <a:pt x="178698" y="478527"/>
                        </a:lnTo>
                        <a:lnTo>
                          <a:pt x="154400" y="497148"/>
                        </a:lnTo>
                        <a:lnTo>
                          <a:pt x="138722" y="497958"/>
                        </a:lnTo>
                        <a:lnTo>
                          <a:pt x="93269" y="481765"/>
                        </a:lnTo>
                        <a:lnTo>
                          <a:pt x="76029" y="469621"/>
                        </a:lnTo>
                        <a:lnTo>
                          <a:pt x="21164" y="419424"/>
                        </a:lnTo>
                        <a:lnTo>
                          <a:pt x="6267" y="391078"/>
                        </a:lnTo>
                        <a:lnTo>
                          <a:pt x="0" y="373266"/>
                        </a:lnTo>
                        <a:lnTo>
                          <a:pt x="3924" y="353835"/>
                        </a:lnTo>
                        <a:lnTo>
                          <a:pt x="22727" y="329546"/>
                        </a:lnTo>
                        <a:lnTo>
                          <a:pt x="39976" y="323879"/>
                        </a:lnTo>
                        <a:lnTo>
                          <a:pt x="53292" y="310115"/>
                        </a:lnTo>
                        <a:lnTo>
                          <a:pt x="61131" y="293922"/>
                        </a:lnTo>
                        <a:lnTo>
                          <a:pt x="66618" y="260718"/>
                        </a:lnTo>
                        <a:lnTo>
                          <a:pt x="53302" y="239668"/>
                        </a:lnTo>
                        <a:close/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87" name="Forma Livre: Forma 1486">
                    <a:extLst>
                      <a:ext uri="{FF2B5EF4-FFF2-40B4-BE49-F238E27FC236}">
                        <a16:creationId xmlns:a16="http://schemas.microsoft.com/office/drawing/2014/main" id="{B4ED79D1-F368-90BB-1259-732797A71C0A}"/>
                      </a:ext>
                    </a:extLst>
                  </p:cNvPr>
                  <p:cNvSpPr/>
                  <p:nvPr/>
                </p:nvSpPr>
                <p:spPr>
                  <a:xfrm>
                    <a:off x="5780808" y="3814897"/>
                    <a:ext cx="546259" cy="719004"/>
                  </a:xfrm>
                  <a:custGeom>
                    <a:avLst/>
                    <a:gdLst>
                      <a:gd name="connsiteX0" fmla="*/ 306429 w 546259"/>
                      <a:gd name="connsiteY0" fmla="*/ 38862 h 719004"/>
                      <a:gd name="connsiteX1" fmla="*/ 306429 w 546259"/>
                      <a:gd name="connsiteY1" fmla="*/ 221047 h 719004"/>
                      <a:gd name="connsiteX2" fmla="*/ 306429 w 546259"/>
                      <a:gd name="connsiteY2" fmla="*/ 223476 h 719004"/>
                      <a:gd name="connsiteX3" fmla="*/ 308000 w 546259"/>
                      <a:gd name="connsiteY3" fmla="*/ 426701 h 719004"/>
                      <a:gd name="connsiteX4" fmla="*/ 323669 w 546259"/>
                      <a:gd name="connsiteY4" fmla="*/ 472859 h 719004"/>
                      <a:gd name="connsiteX5" fmla="*/ 329946 w 546259"/>
                      <a:gd name="connsiteY5" fmla="*/ 479336 h 719004"/>
                      <a:gd name="connsiteX6" fmla="*/ 343262 w 546259"/>
                      <a:gd name="connsiteY6" fmla="*/ 505244 h 719004"/>
                      <a:gd name="connsiteX7" fmla="*/ 365998 w 546259"/>
                      <a:gd name="connsiteY7" fmla="*/ 477717 h 719004"/>
                      <a:gd name="connsiteX8" fmla="*/ 383239 w 546259"/>
                      <a:gd name="connsiteY8" fmla="*/ 476097 h 719004"/>
                      <a:gd name="connsiteX9" fmla="*/ 403613 w 546259"/>
                      <a:gd name="connsiteY9" fmla="*/ 476907 h 719004"/>
                      <a:gd name="connsiteX10" fmla="*/ 459257 w 546259"/>
                      <a:gd name="connsiteY10" fmla="*/ 427511 h 719004"/>
                      <a:gd name="connsiteX11" fmla="*/ 471802 w 546259"/>
                      <a:gd name="connsiteY11" fmla="*/ 409699 h 719004"/>
                      <a:gd name="connsiteX12" fmla="*/ 495310 w 546259"/>
                      <a:gd name="connsiteY12" fmla="*/ 421843 h 719004"/>
                      <a:gd name="connsiteX13" fmla="*/ 516474 w 546259"/>
                      <a:gd name="connsiteY13" fmla="*/ 397555 h 719004"/>
                      <a:gd name="connsiteX14" fmla="*/ 546259 w 546259"/>
                      <a:gd name="connsiteY14" fmla="*/ 385410 h 719004"/>
                      <a:gd name="connsiteX15" fmla="*/ 546259 w 546259"/>
                      <a:gd name="connsiteY15" fmla="*/ 388648 h 719004"/>
                      <a:gd name="connsiteX16" fmla="*/ 529009 w 546259"/>
                      <a:gd name="connsiteY16" fmla="*/ 448570 h 719004"/>
                      <a:gd name="connsiteX17" fmla="*/ 519608 w 546259"/>
                      <a:gd name="connsiteY17" fmla="*/ 457476 h 719004"/>
                      <a:gd name="connsiteX18" fmla="*/ 511769 w 546259"/>
                      <a:gd name="connsiteY18" fmla="*/ 475288 h 719004"/>
                      <a:gd name="connsiteX19" fmla="*/ 510207 w 546259"/>
                      <a:gd name="connsiteY19" fmla="*/ 479336 h 719004"/>
                      <a:gd name="connsiteX20" fmla="*/ 491395 w 546259"/>
                      <a:gd name="connsiteY20" fmla="*/ 493909 h 719004"/>
                      <a:gd name="connsiteX21" fmla="*/ 481984 w 546259"/>
                      <a:gd name="connsiteY21" fmla="*/ 493909 h 719004"/>
                      <a:gd name="connsiteX22" fmla="*/ 475717 w 546259"/>
                      <a:gd name="connsiteY22" fmla="*/ 500386 h 719004"/>
                      <a:gd name="connsiteX23" fmla="*/ 480422 w 546259"/>
                      <a:gd name="connsiteY23" fmla="*/ 511721 h 719004"/>
                      <a:gd name="connsiteX24" fmla="*/ 476498 w 546259"/>
                      <a:gd name="connsiteY24" fmla="*/ 528723 h 719004"/>
                      <a:gd name="connsiteX25" fmla="*/ 471802 w 546259"/>
                      <a:gd name="connsiteY25" fmla="*/ 533581 h 719004"/>
                      <a:gd name="connsiteX26" fmla="*/ 462391 w 546259"/>
                      <a:gd name="connsiteY26" fmla="*/ 525485 h 719004"/>
                      <a:gd name="connsiteX27" fmla="*/ 442017 w 546259"/>
                      <a:gd name="connsiteY27" fmla="*/ 534391 h 719004"/>
                      <a:gd name="connsiteX28" fmla="*/ 438103 w 546259"/>
                      <a:gd name="connsiteY28" fmla="*/ 549773 h 719004"/>
                      <a:gd name="connsiteX29" fmla="*/ 395774 w 546259"/>
                      <a:gd name="connsiteY29" fmla="*/ 593503 h 719004"/>
                      <a:gd name="connsiteX30" fmla="*/ 391859 w 546259"/>
                      <a:gd name="connsiteY30" fmla="*/ 606457 h 719004"/>
                      <a:gd name="connsiteX31" fmla="*/ 379314 w 546259"/>
                      <a:gd name="connsiteY31" fmla="*/ 612124 h 719004"/>
                      <a:gd name="connsiteX32" fmla="*/ 375399 w 546259"/>
                      <a:gd name="connsiteY32" fmla="*/ 629126 h 719004"/>
                      <a:gd name="connsiteX33" fmla="*/ 371485 w 546259"/>
                      <a:gd name="connsiteY33" fmla="*/ 638032 h 719004"/>
                      <a:gd name="connsiteX34" fmla="*/ 352673 w 546259"/>
                      <a:gd name="connsiteY34" fmla="*/ 651796 h 719004"/>
                      <a:gd name="connsiteX35" fmla="*/ 342481 w 546259"/>
                      <a:gd name="connsiteY35" fmla="*/ 683371 h 719004"/>
                      <a:gd name="connsiteX36" fmla="*/ 326022 w 546259"/>
                      <a:gd name="connsiteY36" fmla="*/ 693087 h 719004"/>
                      <a:gd name="connsiteX37" fmla="*/ 315830 w 546259"/>
                      <a:gd name="connsiteY37" fmla="*/ 688229 h 719004"/>
                      <a:gd name="connsiteX38" fmla="*/ 299380 w 546259"/>
                      <a:gd name="connsiteY38" fmla="*/ 694706 h 719004"/>
                      <a:gd name="connsiteX39" fmla="*/ 281350 w 546259"/>
                      <a:gd name="connsiteY39" fmla="*/ 692277 h 719004"/>
                      <a:gd name="connsiteX40" fmla="*/ 274291 w 546259"/>
                      <a:gd name="connsiteY40" fmla="*/ 704421 h 719004"/>
                      <a:gd name="connsiteX41" fmla="*/ 255489 w 546259"/>
                      <a:gd name="connsiteY41" fmla="*/ 710898 h 719004"/>
                      <a:gd name="connsiteX42" fmla="*/ 245298 w 546259"/>
                      <a:gd name="connsiteY42" fmla="*/ 709279 h 719004"/>
                      <a:gd name="connsiteX43" fmla="*/ 226486 w 546259"/>
                      <a:gd name="connsiteY43" fmla="*/ 719004 h 719004"/>
                      <a:gd name="connsiteX44" fmla="*/ 209245 w 546259"/>
                      <a:gd name="connsiteY44" fmla="*/ 712518 h 719004"/>
                      <a:gd name="connsiteX45" fmla="*/ 192005 w 546259"/>
                      <a:gd name="connsiteY45" fmla="*/ 715766 h 719004"/>
                      <a:gd name="connsiteX46" fmla="*/ 174765 w 546259"/>
                      <a:gd name="connsiteY46" fmla="*/ 713327 h 719004"/>
                      <a:gd name="connsiteX47" fmla="*/ 148114 w 546259"/>
                      <a:gd name="connsiteY47" fmla="*/ 707660 h 719004"/>
                      <a:gd name="connsiteX48" fmla="*/ 146542 w 546259"/>
                      <a:gd name="connsiteY48" fmla="*/ 706850 h 719004"/>
                      <a:gd name="connsiteX49" fmla="*/ 106575 w 546259"/>
                      <a:gd name="connsiteY49" fmla="*/ 699564 h 719004"/>
                      <a:gd name="connsiteX50" fmla="*/ 103442 w 546259"/>
                      <a:gd name="connsiteY50" fmla="*/ 699564 h 719004"/>
                      <a:gd name="connsiteX51" fmla="*/ 102661 w 546259"/>
                      <a:gd name="connsiteY51" fmla="*/ 698754 h 719004"/>
                      <a:gd name="connsiteX52" fmla="*/ 50149 w 546259"/>
                      <a:gd name="connsiteY52" fmla="*/ 689038 h 719004"/>
                      <a:gd name="connsiteX53" fmla="*/ 42310 w 546259"/>
                      <a:gd name="connsiteY53" fmla="*/ 623459 h 719004"/>
                      <a:gd name="connsiteX54" fmla="*/ 41529 w 546259"/>
                      <a:gd name="connsiteY54" fmla="*/ 621840 h 719004"/>
                      <a:gd name="connsiteX55" fmla="*/ 38395 w 546259"/>
                      <a:gd name="connsiteY55" fmla="*/ 572443 h 719004"/>
                      <a:gd name="connsiteX56" fmla="*/ 32909 w 546259"/>
                      <a:gd name="connsiteY56" fmla="*/ 474478 h 719004"/>
                      <a:gd name="connsiteX57" fmla="*/ 32909 w 546259"/>
                      <a:gd name="connsiteY57" fmla="*/ 475288 h 719004"/>
                      <a:gd name="connsiteX58" fmla="*/ 32128 w 546259"/>
                      <a:gd name="connsiteY58" fmla="*/ 450190 h 719004"/>
                      <a:gd name="connsiteX59" fmla="*/ 41529 w 546259"/>
                      <a:gd name="connsiteY59" fmla="*/ 409699 h 719004"/>
                      <a:gd name="connsiteX60" fmla="*/ 32909 w 546259"/>
                      <a:gd name="connsiteY60" fmla="*/ 383791 h 719004"/>
                      <a:gd name="connsiteX61" fmla="*/ 34481 w 546259"/>
                      <a:gd name="connsiteY61" fmla="*/ 367598 h 719004"/>
                      <a:gd name="connsiteX62" fmla="*/ 27422 w 546259"/>
                      <a:gd name="connsiteY62" fmla="*/ 347358 h 719004"/>
                      <a:gd name="connsiteX63" fmla="*/ 28994 w 546259"/>
                      <a:gd name="connsiteY63" fmla="*/ 323879 h 719004"/>
                      <a:gd name="connsiteX64" fmla="*/ 15669 w 546259"/>
                      <a:gd name="connsiteY64" fmla="*/ 293103 h 719004"/>
                      <a:gd name="connsiteX65" fmla="*/ 0 w 546259"/>
                      <a:gd name="connsiteY65" fmla="*/ 279340 h 719004"/>
                      <a:gd name="connsiteX66" fmla="*/ 142637 w 546259"/>
                      <a:gd name="connsiteY66" fmla="*/ 131978 h 719004"/>
                      <a:gd name="connsiteX67" fmla="*/ 228067 w 546259"/>
                      <a:gd name="connsiteY67" fmla="*/ 44539 h 719004"/>
                      <a:gd name="connsiteX68" fmla="*/ 231981 w 546259"/>
                      <a:gd name="connsiteY68" fmla="*/ 53445 h 719004"/>
                      <a:gd name="connsiteX69" fmla="*/ 249222 w 546259"/>
                      <a:gd name="connsiteY69" fmla="*/ 46968 h 719004"/>
                      <a:gd name="connsiteX70" fmla="*/ 260985 w 546259"/>
                      <a:gd name="connsiteY70" fmla="*/ 29956 h 719004"/>
                      <a:gd name="connsiteX71" fmla="*/ 260985 w 546259"/>
                      <a:gd name="connsiteY71" fmla="*/ 15383 h 719004"/>
                      <a:gd name="connsiteX72" fmla="*/ 262547 w 546259"/>
                      <a:gd name="connsiteY72" fmla="*/ 8506 h 719004"/>
                      <a:gd name="connsiteX73" fmla="*/ 282140 w 546259"/>
                      <a:gd name="connsiteY73" fmla="*/ 0 h 719004"/>
                      <a:gd name="connsiteX74" fmla="*/ 286065 w 546259"/>
                      <a:gd name="connsiteY74" fmla="*/ 5667 h 719004"/>
                      <a:gd name="connsiteX75" fmla="*/ 289979 w 546259"/>
                      <a:gd name="connsiteY75" fmla="*/ 8906 h 719004"/>
                      <a:gd name="connsiteX76" fmla="*/ 302514 w 546259"/>
                      <a:gd name="connsiteY76" fmla="*/ 20241 h 719004"/>
                      <a:gd name="connsiteX77" fmla="*/ 306438 w 546259"/>
                      <a:gd name="connsiteY77" fmla="*/ 38862 h 71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</a:cxnLst>
                    <a:rect l="l" t="t" r="r" b="b"/>
                    <a:pathLst>
                      <a:path w="546259" h="719004">
                        <a:moveTo>
                          <a:pt x="306429" y="38862"/>
                        </a:moveTo>
                        <a:lnTo>
                          <a:pt x="306429" y="221047"/>
                        </a:lnTo>
                        <a:lnTo>
                          <a:pt x="306429" y="223476"/>
                        </a:lnTo>
                        <a:lnTo>
                          <a:pt x="308000" y="426701"/>
                        </a:lnTo>
                        <a:lnTo>
                          <a:pt x="323669" y="472859"/>
                        </a:lnTo>
                        <a:lnTo>
                          <a:pt x="329946" y="479336"/>
                        </a:lnTo>
                        <a:lnTo>
                          <a:pt x="343262" y="505244"/>
                        </a:lnTo>
                        <a:lnTo>
                          <a:pt x="365998" y="477717"/>
                        </a:lnTo>
                        <a:lnTo>
                          <a:pt x="383239" y="476097"/>
                        </a:lnTo>
                        <a:lnTo>
                          <a:pt x="403613" y="476907"/>
                        </a:lnTo>
                        <a:lnTo>
                          <a:pt x="459257" y="427511"/>
                        </a:lnTo>
                        <a:lnTo>
                          <a:pt x="471802" y="409699"/>
                        </a:lnTo>
                        <a:lnTo>
                          <a:pt x="495310" y="421843"/>
                        </a:lnTo>
                        <a:lnTo>
                          <a:pt x="516474" y="397555"/>
                        </a:lnTo>
                        <a:lnTo>
                          <a:pt x="546259" y="385410"/>
                        </a:lnTo>
                        <a:lnTo>
                          <a:pt x="546259" y="388648"/>
                        </a:lnTo>
                        <a:lnTo>
                          <a:pt x="529009" y="448570"/>
                        </a:lnTo>
                        <a:lnTo>
                          <a:pt x="519608" y="457476"/>
                        </a:lnTo>
                        <a:lnTo>
                          <a:pt x="511769" y="475288"/>
                        </a:lnTo>
                        <a:lnTo>
                          <a:pt x="510207" y="479336"/>
                        </a:lnTo>
                        <a:lnTo>
                          <a:pt x="491395" y="493909"/>
                        </a:lnTo>
                        <a:lnTo>
                          <a:pt x="481984" y="493909"/>
                        </a:lnTo>
                        <a:lnTo>
                          <a:pt x="475717" y="500386"/>
                        </a:lnTo>
                        <a:lnTo>
                          <a:pt x="480422" y="511721"/>
                        </a:lnTo>
                        <a:lnTo>
                          <a:pt x="476498" y="528723"/>
                        </a:lnTo>
                        <a:lnTo>
                          <a:pt x="471802" y="533581"/>
                        </a:lnTo>
                        <a:lnTo>
                          <a:pt x="462391" y="525485"/>
                        </a:lnTo>
                        <a:lnTo>
                          <a:pt x="442017" y="534391"/>
                        </a:lnTo>
                        <a:lnTo>
                          <a:pt x="438103" y="549773"/>
                        </a:lnTo>
                        <a:lnTo>
                          <a:pt x="395774" y="593503"/>
                        </a:lnTo>
                        <a:lnTo>
                          <a:pt x="391859" y="606457"/>
                        </a:lnTo>
                        <a:lnTo>
                          <a:pt x="379314" y="612124"/>
                        </a:lnTo>
                        <a:lnTo>
                          <a:pt x="375399" y="629126"/>
                        </a:lnTo>
                        <a:lnTo>
                          <a:pt x="371485" y="638032"/>
                        </a:lnTo>
                        <a:lnTo>
                          <a:pt x="352673" y="651796"/>
                        </a:lnTo>
                        <a:lnTo>
                          <a:pt x="342481" y="683371"/>
                        </a:lnTo>
                        <a:lnTo>
                          <a:pt x="326022" y="693087"/>
                        </a:lnTo>
                        <a:lnTo>
                          <a:pt x="315830" y="688229"/>
                        </a:lnTo>
                        <a:lnTo>
                          <a:pt x="299380" y="694706"/>
                        </a:lnTo>
                        <a:lnTo>
                          <a:pt x="281350" y="692277"/>
                        </a:lnTo>
                        <a:lnTo>
                          <a:pt x="274291" y="704421"/>
                        </a:lnTo>
                        <a:lnTo>
                          <a:pt x="255489" y="710898"/>
                        </a:lnTo>
                        <a:lnTo>
                          <a:pt x="245298" y="709279"/>
                        </a:lnTo>
                        <a:lnTo>
                          <a:pt x="226486" y="719004"/>
                        </a:lnTo>
                        <a:lnTo>
                          <a:pt x="209245" y="712518"/>
                        </a:lnTo>
                        <a:lnTo>
                          <a:pt x="192005" y="715766"/>
                        </a:lnTo>
                        <a:lnTo>
                          <a:pt x="174765" y="713327"/>
                        </a:lnTo>
                        <a:lnTo>
                          <a:pt x="148114" y="707660"/>
                        </a:lnTo>
                        <a:lnTo>
                          <a:pt x="146542" y="706850"/>
                        </a:lnTo>
                        <a:lnTo>
                          <a:pt x="106575" y="699564"/>
                        </a:lnTo>
                        <a:lnTo>
                          <a:pt x="103442" y="699564"/>
                        </a:lnTo>
                        <a:lnTo>
                          <a:pt x="102661" y="698754"/>
                        </a:lnTo>
                        <a:lnTo>
                          <a:pt x="50149" y="689038"/>
                        </a:lnTo>
                        <a:lnTo>
                          <a:pt x="42310" y="623459"/>
                        </a:lnTo>
                        <a:lnTo>
                          <a:pt x="41529" y="621840"/>
                        </a:lnTo>
                        <a:lnTo>
                          <a:pt x="38395" y="572443"/>
                        </a:lnTo>
                        <a:lnTo>
                          <a:pt x="32909" y="474478"/>
                        </a:lnTo>
                        <a:lnTo>
                          <a:pt x="32909" y="475288"/>
                        </a:lnTo>
                        <a:lnTo>
                          <a:pt x="32128" y="450190"/>
                        </a:lnTo>
                        <a:lnTo>
                          <a:pt x="41529" y="409699"/>
                        </a:lnTo>
                        <a:lnTo>
                          <a:pt x="32909" y="383791"/>
                        </a:lnTo>
                        <a:lnTo>
                          <a:pt x="34481" y="367598"/>
                        </a:lnTo>
                        <a:lnTo>
                          <a:pt x="27422" y="347358"/>
                        </a:lnTo>
                        <a:lnTo>
                          <a:pt x="28994" y="323879"/>
                        </a:lnTo>
                        <a:lnTo>
                          <a:pt x="15669" y="293103"/>
                        </a:lnTo>
                        <a:lnTo>
                          <a:pt x="0" y="279340"/>
                        </a:lnTo>
                        <a:lnTo>
                          <a:pt x="142637" y="131978"/>
                        </a:lnTo>
                        <a:lnTo>
                          <a:pt x="228067" y="44539"/>
                        </a:lnTo>
                        <a:lnTo>
                          <a:pt x="231981" y="53445"/>
                        </a:lnTo>
                        <a:lnTo>
                          <a:pt x="249222" y="46968"/>
                        </a:lnTo>
                        <a:lnTo>
                          <a:pt x="260985" y="29956"/>
                        </a:lnTo>
                        <a:lnTo>
                          <a:pt x="260985" y="15383"/>
                        </a:lnTo>
                        <a:lnTo>
                          <a:pt x="262547" y="8506"/>
                        </a:lnTo>
                        <a:lnTo>
                          <a:pt x="282140" y="0"/>
                        </a:lnTo>
                        <a:lnTo>
                          <a:pt x="286065" y="5667"/>
                        </a:lnTo>
                        <a:lnTo>
                          <a:pt x="289979" y="8906"/>
                        </a:lnTo>
                        <a:lnTo>
                          <a:pt x="302514" y="20241"/>
                        </a:lnTo>
                        <a:lnTo>
                          <a:pt x="306438" y="3886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482" name="Forma Livre: Forma 1481">
                  <a:extLst>
                    <a:ext uri="{FF2B5EF4-FFF2-40B4-BE49-F238E27FC236}">
                      <a16:creationId xmlns:a16="http://schemas.microsoft.com/office/drawing/2014/main" id="{464141A3-B71D-C95D-B1A5-03840FB99090}"/>
                    </a:ext>
                  </a:extLst>
                </p:cNvPr>
                <p:cNvSpPr/>
                <p:nvPr/>
              </p:nvSpPr>
              <p:spPr>
                <a:xfrm>
                  <a:off x="6872973" y="3451356"/>
                  <a:ext cx="449437" cy="787812"/>
                </a:xfrm>
                <a:custGeom>
                  <a:avLst/>
                  <a:gdLst>
                    <a:gd name="connsiteX0" fmla="*/ 179051 w 449437"/>
                    <a:gd name="connsiteY0" fmla="*/ 0 h 787812"/>
                    <a:gd name="connsiteX1" fmla="*/ 206483 w 449437"/>
                    <a:gd name="connsiteY1" fmla="*/ 16192 h 787812"/>
                    <a:gd name="connsiteX2" fmla="*/ 214322 w 449437"/>
                    <a:gd name="connsiteY2" fmla="*/ 3238 h 787812"/>
                    <a:gd name="connsiteX3" fmla="*/ 222942 w 449437"/>
                    <a:gd name="connsiteY3" fmla="*/ 2429 h 787812"/>
                    <a:gd name="connsiteX4" fmla="*/ 234696 w 449437"/>
                    <a:gd name="connsiteY4" fmla="*/ 12954 h 787812"/>
                    <a:gd name="connsiteX5" fmla="*/ 240963 w 449437"/>
                    <a:gd name="connsiteY5" fmla="*/ 13764 h 787812"/>
                    <a:gd name="connsiteX6" fmla="*/ 245659 w 449437"/>
                    <a:gd name="connsiteY6" fmla="*/ 20241 h 787812"/>
                    <a:gd name="connsiteX7" fmla="*/ 153191 w 449437"/>
                    <a:gd name="connsiteY7" fmla="*/ 338833 h 787812"/>
                    <a:gd name="connsiteX8" fmla="*/ 160239 w 449437"/>
                    <a:gd name="connsiteY8" fmla="*/ 372847 h 787812"/>
                    <a:gd name="connsiteX9" fmla="*/ 161020 w 449437"/>
                    <a:gd name="connsiteY9" fmla="*/ 375276 h 787812"/>
                    <a:gd name="connsiteX10" fmla="*/ 166506 w 449437"/>
                    <a:gd name="connsiteY10" fmla="*/ 401184 h 787812"/>
                    <a:gd name="connsiteX11" fmla="*/ 157105 w 449437"/>
                    <a:gd name="connsiteY11" fmla="*/ 409280 h 787812"/>
                    <a:gd name="connsiteX12" fmla="*/ 161020 w 449437"/>
                    <a:gd name="connsiteY12" fmla="*/ 431140 h 787812"/>
                    <a:gd name="connsiteX13" fmla="*/ 161020 w 449437"/>
                    <a:gd name="connsiteY13" fmla="*/ 431949 h 787812"/>
                    <a:gd name="connsiteX14" fmla="*/ 161020 w 449437"/>
                    <a:gd name="connsiteY14" fmla="*/ 443284 h 787812"/>
                    <a:gd name="connsiteX15" fmla="*/ 173564 w 449437"/>
                    <a:gd name="connsiteY15" fmla="*/ 465144 h 787812"/>
                    <a:gd name="connsiteX16" fmla="*/ 183747 w 449437"/>
                    <a:gd name="connsiteY16" fmla="*/ 476479 h 787812"/>
                    <a:gd name="connsiteX17" fmla="*/ 189233 w 449437"/>
                    <a:gd name="connsiteY17" fmla="*/ 497529 h 787812"/>
                    <a:gd name="connsiteX18" fmla="*/ 215884 w 449437"/>
                    <a:gd name="connsiteY18" fmla="*/ 499148 h 787812"/>
                    <a:gd name="connsiteX19" fmla="*/ 219799 w 449437"/>
                    <a:gd name="connsiteY19" fmla="*/ 489433 h 787812"/>
                    <a:gd name="connsiteX20" fmla="*/ 234696 w 449437"/>
                    <a:gd name="connsiteY20" fmla="*/ 492671 h 787812"/>
                    <a:gd name="connsiteX21" fmla="*/ 250364 w 449437"/>
                    <a:gd name="connsiteY21" fmla="*/ 479717 h 787812"/>
                    <a:gd name="connsiteX22" fmla="*/ 259775 w 449437"/>
                    <a:gd name="connsiteY22" fmla="*/ 485384 h 787812"/>
                    <a:gd name="connsiteX23" fmla="*/ 272310 w 449437"/>
                    <a:gd name="connsiteY23" fmla="*/ 480527 h 787812"/>
                    <a:gd name="connsiteX24" fmla="*/ 287988 w 449437"/>
                    <a:gd name="connsiteY24" fmla="*/ 483765 h 787812"/>
                    <a:gd name="connsiteX25" fmla="*/ 289550 w 449437"/>
                    <a:gd name="connsiteY25" fmla="*/ 486194 h 787812"/>
                    <a:gd name="connsiteX26" fmla="*/ 303657 w 449437"/>
                    <a:gd name="connsiteY26" fmla="*/ 493481 h 787812"/>
                    <a:gd name="connsiteX27" fmla="*/ 316982 w 449437"/>
                    <a:gd name="connsiteY27" fmla="*/ 495100 h 787812"/>
                    <a:gd name="connsiteX28" fmla="*/ 322469 w 449437"/>
                    <a:gd name="connsiteY28" fmla="*/ 510492 h 787812"/>
                    <a:gd name="connsiteX29" fmla="*/ 329527 w 449437"/>
                    <a:gd name="connsiteY29" fmla="*/ 508873 h 787812"/>
                    <a:gd name="connsiteX30" fmla="*/ 350682 w 449437"/>
                    <a:gd name="connsiteY30" fmla="*/ 514541 h 787812"/>
                    <a:gd name="connsiteX31" fmla="*/ 345195 w 449437"/>
                    <a:gd name="connsiteY31" fmla="*/ 529114 h 787812"/>
                    <a:gd name="connsiteX32" fmla="*/ 350682 w 449437"/>
                    <a:gd name="connsiteY32" fmla="*/ 533972 h 787812"/>
                    <a:gd name="connsiteX33" fmla="*/ 350682 w 449437"/>
                    <a:gd name="connsiteY33" fmla="*/ 534781 h 787812"/>
                    <a:gd name="connsiteX34" fmla="*/ 353034 w 449437"/>
                    <a:gd name="connsiteY34" fmla="*/ 543687 h 787812"/>
                    <a:gd name="connsiteX35" fmla="*/ 366360 w 449437"/>
                    <a:gd name="connsiteY35" fmla="*/ 559070 h 787812"/>
                    <a:gd name="connsiteX36" fmla="*/ 377333 w 449437"/>
                    <a:gd name="connsiteY36" fmla="*/ 562308 h 787812"/>
                    <a:gd name="connsiteX37" fmla="*/ 378904 w 449437"/>
                    <a:gd name="connsiteY37" fmla="*/ 577301 h 787812"/>
                    <a:gd name="connsiteX38" fmla="*/ 394573 w 449437"/>
                    <a:gd name="connsiteY38" fmla="*/ 582159 h 787812"/>
                    <a:gd name="connsiteX39" fmla="*/ 400841 w 449437"/>
                    <a:gd name="connsiteY39" fmla="*/ 582159 h 787812"/>
                    <a:gd name="connsiteX40" fmla="*/ 400841 w 449437"/>
                    <a:gd name="connsiteY40" fmla="*/ 595922 h 787812"/>
                    <a:gd name="connsiteX41" fmla="*/ 406327 w 449437"/>
                    <a:gd name="connsiteY41" fmla="*/ 604018 h 787812"/>
                    <a:gd name="connsiteX42" fmla="*/ 425139 w 449437"/>
                    <a:gd name="connsiteY42" fmla="*/ 612924 h 787812"/>
                    <a:gd name="connsiteX43" fmla="*/ 425139 w 449437"/>
                    <a:gd name="connsiteY43" fmla="*/ 619401 h 787812"/>
                    <a:gd name="connsiteX44" fmla="*/ 446303 w 449437"/>
                    <a:gd name="connsiteY44" fmla="*/ 652596 h 787812"/>
                    <a:gd name="connsiteX45" fmla="*/ 449437 w 449437"/>
                    <a:gd name="connsiteY45" fmla="*/ 661502 h 787812"/>
                    <a:gd name="connsiteX46" fmla="*/ 440817 w 449437"/>
                    <a:gd name="connsiteY46" fmla="*/ 667979 h 787812"/>
                    <a:gd name="connsiteX47" fmla="*/ 443951 w 449437"/>
                    <a:gd name="connsiteY47" fmla="*/ 676075 h 787812"/>
                    <a:gd name="connsiteX48" fmla="*/ 436893 w 449437"/>
                    <a:gd name="connsiteY48" fmla="*/ 698754 h 787812"/>
                    <a:gd name="connsiteX49" fmla="*/ 443951 w 449437"/>
                    <a:gd name="connsiteY49" fmla="*/ 706041 h 787812"/>
                    <a:gd name="connsiteX50" fmla="*/ 446303 w 449437"/>
                    <a:gd name="connsiteY50" fmla="*/ 730329 h 787812"/>
                    <a:gd name="connsiteX51" fmla="*/ 438464 w 449437"/>
                    <a:gd name="connsiteY51" fmla="*/ 744903 h 787812"/>
                    <a:gd name="connsiteX52" fmla="*/ 440817 w 449437"/>
                    <a:gd name="connsiteY52" fmla="*/ 758666 h 787812"/>
                    <a:gd name="connsiteX53" fmla="*/ 430625 w 449437"/>
                    <a:gd name="connsiteY53" fmla="*/ 779717 h 787812"/>
                    <a:gd name="connsiteX54" fmla="*/ 419652 w 449437"/>
                    <a:gd name="connsiteY54" fmla="*/ 787813 h 787812"/>
                    <a:gd name="connsiteX55" fmla="*/ 402412 w 449437"/>
                    <a:gd name="connsiteY55" fmla="*/ 787003 h 787812"/>
                    <a:gd name="connsiteX56" fmla="*/ 369494 w 449437"/>
                    <a:gd name="connsiteY56" fmla="*/ 766763 h 787812"/>
                    <a:gd name="connsiteX57" fmla="*/ 361655 w 449437"/>
                    <a:gd name="connsiteY57" fmla="*/ 767572 h 787812"/>
                    <a:gd name="connsiteX58" fmla="*/ 347548 w 449437"/>
                    <a:gd name="connsiteY58" fmla="*/ 765953 h 787812"/>
                    <a:gd name="connsiteX59" fmla="*/ 343633 w 449437"/>
                    <a:gd name="connsiteY59" fmla="*/ 758666 h 787812"/>
                    <a:gd name="connsiteX60" fmla="*/ 335794 w 449437"/>
                    <a:gd name="connsiteY60" fmla="*/ 758666 h 787812"/>
                    <a:gd name="connsiteX61" fmla="*/ 329527 w 449437"/>
                    <a:gd name="connsiteY61" fmla="*/ 761905 h 787812"/>
                    <a:gd name="connsiteX62" fmla="*/ 305228 w 449437"/>
                    <a:gd name="connsiteY62" fmla="*/ 731139 h 787812"/>
                    <a:gd name="connsiteX63" fmla="*/ 291903 w 449437"/>
                    <a:gd name="connsiteY63" fmla="*/ 717375 h 787812"/>
                    <a:gd name="connsiteX64" fmla="*/ 290341 w 449437"/>
                    <a:gd name="connsiteY64" fmla="*/ 705231 h 787812"/>
                    <a:gd name="connsiteX65" fmla="*/ 281721 w 449437"/>
                    <a:gd name="connsiteY65" fmla="*/ 701183 h 787812"/>
                    <a:gd name="connsiteX66" fmla="*/ 272310 w 449437"/>
                    <a:gd name="connsiteY66" fmla="*/ 687419 h 787812"/>
                    <a:gd name="connsiteX67" fmla="*/ 261338 w 449437"/>
                    <a:gd name="connsiteY67" fmla="*/ 684990 h 787812"/>
                    <a:gd name="connsiteX68" fmla="*/ 255851 w 449437"/>
                    <a:gd name="connsiteY68" fmla="*/ 664740 h 787812"/>
                    <a:gd name="connsiteX69" fmla="*/ 258985 w 449437"/>
                    <a:gd name="connsiteY69" fmla="*/ 658263 h 787812"/>
                    <a:gd name="connsiteX70" fmla="*/ 251936 w 449437"/>
                    <a:gd name="connsiteY70" fmla="*/ 657454 h 787812"/>
                    <a:gd name="connsiteX71" fmla="*/ 255851 w 449437"/>
                    <a:gd name="connsiteY71" fmla="*/ 642071 h 787812"/>
                    <a:gd name="connsiteX72" fmla="*/ 240963 w 449437"/>
                    <a:gd name="connsiteY72" fmla="*/ 623449 h 787812"/>
                    <a:gd name="connsiteX73" fmla="*/ 245669 w 449437"/>
                    <a:gd name="connsiteY73" fmla="*/ 617782 h 787812"/>
                    <a:gd name="connsiteX74" fmla="*/ 238610 w 449437"/>
                    <a:gd name="connsiteY74" fmla="*/ 603209 h 787812"/>
                    <a:gd name="connsiteX75" fmla="*/ 222932 w 449437"/>
                    <a:gd name="connsiteY75" fmla="*/ 594303 h 787812"/>
                    <a:gd name="connsiteX76" fmla="*/ 225285 w 449437"/>
                    <a:gd name="connsiteY76" fmla="*/ 586207 h 787812"/>
                    <a:gd name="connsiteX77" fmla="*/ 209616 w 449437"/>
                    <a:gd name="connsiteY77" fmla="*/ 587016 h 787812"/>
                    <a:gd name="connsiteX78" fmla="*/ 204130 w 449437"/>
                    <a:gd name="connsiteY78" fmla="*/ 591064 h 787812"/>
                    <a:gd name="connsiteX79" fmla="*/ 198644 w 449437"/>
                    <a:gd name="connsiteY79" fmla="*/ 588635 h 787812"/>
                    <a:gd name="connsiteX80" fmla="*/ 192367 w 449437"/>
                    <a:gd name="connsiteY80" fmla="*/ 596732 h 787812"/>
                    <a:gd name="connsiteX81" fmla="*/ 185318 w 449437"/>
                    <a:gd name="connsiteY81" fmla="*/ 589445 h 787812"/>
                    <a:gd name="connsiteX82" fmla="*/ 179051 w 449437"/>
                    <a:gd name="connsiteY82" fmla="*/ 592684 h 787812"/>
                    <a:gd name="connsiteX83" fmla="*/ 169640 w 449437"/>
                    <a:gd name="connsiteY83" fmla="*/ 601590 h 787812"/>
                    <a:gd name="connsiteX84" fmla="*/ 158667 w 449437"/>
                    <a:gd name="connsiteY84" fmla="*/ 598351 h 787812"/>
                    <a:gd name="connsiteX85" fmla="*/ 143780 w 449437"/>
                    <a:gd name="connsiteY85" fmla="*/ 602399 h 787812"/>
                    <a:gd name="connsiteX86" fmla="*/ 130454 w 449437"/>
                    <a:gd name="connsiteY86" fmla="*/ 604828 h 787812"/>
                    <a:gd name="connsiteX87" fmla="*/ 122615 w 449437"/>
                    <a:gd name="connsiteY87" fmla="*/ 620211 h 787812"/>
                    <a:gd name="connsiteX88" fmla="*/ 107728 w 449437"/>
                    <a:gd name="connsiteY88" fmla="*/ 614543 h 787812"/>
                    <a:gd name="connsiteX89" fmla="*/ 106946 w 449437"/>
                    <a:gd name="connsiteY89" fmla="*/ 617782 h 787812"/>
                    <a:gd name="connsiteX90" fmla="*/ 101460 w 449437"/>
                    <a:gd name="connsiteY90" fmla="*/ 618591 h 787812"/>
                    <a:gd name="connsiteX91" fmla="*/ 92050 w 449437"/>
                    <a:gd name="connsiteY91" fmla="*/ 610495 h 787812"/>
                    <a:gd name="connsiteX92" fmla="*/ 89706 w 449437"/>
                    <a:gd name="connsiteY92" fmla="*/ 603209 h 787812"/>
                    <a:gd name="connsiteX93" fmla="*/ 70895 w 449437"/>
                    <a:gd name="connsiteY93" fmla="*/ 593493 h 787812"/>
                    <a:gd name="connsiteX94" fmla="*/ 0 w 449437"/>
                    <a:gd name="connsiteY94" fmla="*/ 570900 h 787812"/>
                    <a:gd name="connsiteX95" fmla="*/ 44243 w 449437"/>
                    <a:gd name="connsiteY95" fmla="*/ 38862 h 787812"/>
                    <a:gd name="connsiteX96" fmla="*/ 44243 w 449437"/>
                    <a:gd name="connsiteY96" fmla="*/ 34814 h 787812"/>
                    <a:gd name="connsiteX97" fmla="*/ 63836 w 449437"/>
                    <a:gd name="connsiteY97" fmla="*/ 42100 h 787812"/>
                    <a:gd name="connsiteX98" fmla="*/ 70895 w 449437"/>
                    <a:gd name="connsiteY98" fmla="*/ 24289 h 787812"/>
                    <a:gd name="connsiteX99" fmla="*/ 90488 w 449437"/>
                    <a:gd name="connsiteY99" fmla="*/ 19431 h 787812"/>
                    <a:gd name="connsiteX100" fmla="*/ 101460 w 449437"/>
                    <a:gd name="connsiteY100" fmla="*/ 22670 h 787812"/>
                    <a:gd name="connsiteX101" fmla="*/ 142999 w 449437"/>
                    <a:gd name="connsiteY101" fmla="*/ 17812 h 787812"/>
                    <a:gd name="connsiteX102" fmla="*/ 148485 w 449437"/>
                    <a:gd name="connsiteY102" fmla="*/ 12144 h 787812"/>
                    <a:gd name="connsiteX103" fmla="*/ 179051 w 449437"/>
                    <a:gd name="connsiteY103" fmla="*/ 0 h 787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449437" h="787812">
                      <a:moveTo>
                        <a:pt x="179051" y="0"/>
                      </a:moveTo>
                      <a:lnTo>
                        <a:pt x="206483" y="16192"/>
                      </a:lnTo>
                      <a:lnTo>
                        <a:pt x="214322" y="3238"/>
                      </a:lnTo>
                      <a:lnTo>
                        <a:pt x="222942" y="2429"/>
                      </a:lnTo>
                      <a:lnTo>
                        <a:pt x="234696" y="12954"/>
                      </a:lnTo>
                      <a:lnTo>
                        <a:pt x="240963" y="13764"/>
                      </a:lnTo>
                      <a:lnTo>
                        <a:pt x="245659" y="20241"/>
                      </a:lnTo>
                      <a:lnTo>
                        <a:pt x="153191" y="338833"/>
                      </a:lnTo>
                      <a:lnTo>
                        <a:pt x="160239" y="372847"/>
                      </a:lnTo>
                      <a:lnTo>
                        <a:pt x="161020" y="375276"/>
                      </a:lnTo>
                      <a:lnTo>
                        <a:pt x="166506" y="401184"/>
                      </a:lnTo>
                      <a:lnTo>
                        <a:pt x="157105" y="409280"/>
                      </a:lnTo>
                      <a:lnTo>
                        <a:pt x="161020" y="431140"/>
                      </a:lnTo>
                      <a:lnTo>
                        <a:pt x="161020" y="431949"/>
                      </a:lnTo>
                      <a:lnTo>
                        <a:pt x="161020" y="443284"/>
                      </a:lnTo>
                      <a:lnTo>
                        <a:pt x="173564" y="465144"/>
                      </a:lnTo>
                      <a:lnTo>
                        <a:pt x="183747" y="476479"/>
                      </a:lnTo>
                      <a:lnTo>
                        <a:pt x="189233" y="497529"/>
                      </a:lnTo>
                      <a:lnTo>
                        <a:pt x="215884" y="499148"/>
                      </a:lnTo>
                      <a:lnTo>
                        <a:pt x="219799" y="489433"/>
                      </a:lnTo>
                      <a:lnTo>
                        <a:pt x="234696" y="492671"/>
                      </a:lnTo>
                      <a:lnTo>
                        <a:pt x="250364" y="479717"/>
                      </a:lnTo>
                      <a:lnTo>
                        <a:pt x="259775" y="485384"/>
                      </a:lnTo>
                      <a:lnTo>
                        <a:pt x="272310" y="480527"/>
                      </a:lnTo>
                      <a:lnTo>
                        <a:pt x="287988" y="483765"/>
                      </a:lnTo>
                      <a:lnTo>
                        <a:pt x="289550" y="486194"/>
                      </a:lnTo>
                      <a:lnTo>
                        <a:pt x="303657" y="493481"/>
                      </a:lnTo>
                      <a:lnTo>
                        <a:pt x="316982" y="495100"/>
                      </a:lnTo>
                      <a:lnTo>
                        <a:pt x="322469" y="510492"/>
                      </a:lnTo>
                      <a:lnTo>
                        <a:pt x="329527" y="508873"/>
                      </a:lnTo>
                      <a:lnTo>
                        <a:pt x="350682" y="514541"/>
                      </a:lnTo>
                      <a:lnTo>
                        <a:pt x="345195" y="529114"/>
                      </a:lnTo>
                      <a:lnTo>
                        <a:pt x="350682" y="533972"/>
                      </a:lnTo>
                      <a:lnTo>
                        <a:pt x="350682" y="534781"/>
                      </a:lnTo>
                      <a:lnTo>
                        <a:pt x="353034" y="543687"/>
                      </a:lnTo>
                      <a:lnTo>
                        <a:pt x="366360" y="559070"/>
                      </a:lnTo>
                      <a:lnTo>
                        <a:pt x="377333" y="562308"/>
                      </a:lnTo>
                      <a:lnTo>
                        <a:pt x="378904" y="577301"/>
                      </a:lnTo>
                      <a:lnTo>
                        <a:pt x="394573" y="582159"/>
                      </a:lnTo>
                      <a:lnTo>
                        <a:pt x="400841" y="582159"/>
                      </a:lnTo>
                      <a:lnTo>
                        <a:pt x="400841" y="595922"/>
                      </a:lnTo>
                      <a:lnTo>
                        <a:pt x="406327" y="604018"/>
                      </a:lnTo>
                      <a:lnTo>
                        <a:pt x="425139" y="612924"/>
                      </a:lnTo>
                      <a:lnTo>
                        <a:pt x="425139" y="619401"/>
                      </a:lnTo>
                      <a:lnTo>
                        <a:pt x="446303" y="652596"/>
                      </a:lnTo>
                      <a:lnTo>
                        <a:pt x="449437" y="661502"/>
                      </a:lnTo>
                      <a:lnTo>
                        <a:pt x="440817" y="667979"/>
                      </a:lnTo>
                      <a:lnTo>
                        <a:pt x="443951" y="676075"/>
                      </a:lnTo>
                      <a:lnTo>
                        <a:pt x="436893" y="698754"/>
                      </a:lnTo>
                      <a:lnTo>
                        <a:pt x="443951" y="706041"/>
                      </a:lnTo>
                      <a:lnTo>
                        <a:pt x="446303" y="730329"/>
                      </a:lnTo>
                      <a:lnTo>
                        <a:pt x="438464" y="744903"/>
                      </a:lnTo>
                      <a:lnTo>
                        <a:pt x="440817" y="758666"/>
                      </a:lnTo>
                      <a:lnTo>
                        <a:pt x="430625" y="779717"/>
                      </a:lnTo>
                      <a:lnTo>
                        <a:pt x="419652" y="787813"/>
                      </a:lnTo>
                      <a:lnTo>
                        <a:pt x="402412" y="787003"/>
                      </a:lnTo>
                      <a:lnTo>
                        <a:pt x="369494" y="766763"/>
                      </a:lnTo>
                      <a:lnTo>
                        <a:pt x="361655" y="767572"/>
                      </a:lnTo>
                      <a:lnTo>
                        <a:pt x="347548" y="765953"/>
                      </a:lnTo>
                      <a:lnTo>
                        <a:pt x="343633" y="758666"/>
                      </a:lnTo>
                      <a:lnTo>
                        <a:pt x="335794" y="758666"/>
                      </a:lnTo>
                      <a:lnTo>
                        <a:pt x="329527" y="761905"/>
                      </a:lnTo>
                      <a:lnTo>
                        <a:pt x="305228" y="731139"/>
                      </a:lnTo>
                      <a:lnTo>
                        <a:pt x="291903" y="717375"/>
                      </a:lnTo>
                      <a:lnTo>
                        <a:pt x="290341" y="705231"/>
                      </a:lnTo>
                      <a:lnTo>
                        <a:pt x="281721" y="701183"/>
                      </a:lnTo>
                      <a:lnTo>
                        <a:pt x="272310" y="687419"/>
                      </a:lnTo>
                      <a:lnTo>
                        <a:pt x="261338" y="684990"/>
                      </a:lnTo>
                      <a:lnTo>
                        <a:pt x="255851" y="664740"/>
                      </a:lnTo>
                      <a:lnTo>
                        <a:pt x="258985" y="658263"/>
                      </a:lnTo>
                      <a:lnTo>
                        <a:pt x="251936" y="657454"/>
                      </a:lnTo>
                      <a:lnTo>
                        <a:pt x="255851" y="642071"/>
                      </a:lnTo>
                      <a:lnTo>
                        <a:pt x="240963" y="623449"/>
                      </a:lnTo>
                      <a:lnTo>
                        <a:pt x="245669" y="617782"/>
                      </a:lnTo>
                      <a:lnTo>
                        <a:pt x="238610" y="603209"/>
                      </a:lnTo>
                      <a:lnTo>
                        <a:pt x="222932" y="594303"/>
                      </a:lnTo>
                      <a:lnTo>
                        <a:pt x="225285" y="586207"/>
                      </a:lnTo>
                      <a:lnTo>
                        <a:pt x="209616" y="587016"/>
                      </a:lnTo>
                      <a:lnTo>
                        <a:pt x="204130" y="591064"/>
                      </a:lnTo>
                      <a:lnTo>
                        <a:pt x="198644" y="588635"/>
                      </a:lnTo>
                      <a:lnTo>
                        <a:pt x="192367" y="596732"/>
                      </a:lnTo>
                      <a:lnTo>
                        <a:pt x="185318" y="589445"/>
                      </a:lnTo>
                      <a:lnTo>
                        <a:pt x="179051" y="592684"/>
                      </a:lnTo>
                      <a:lnTo>
                        <a:pt x="169640" y="601590"/>
                      </a:lnTo>
                      <a:lnTo>
                        <a:pt x="158667" y="598351"/>
                      </a:lnTo>
                      <a:lnTo>
                        <a:pt x="143780" y="602399"/>
                      </a:lnTo>
                      <a:lnTo>
                        <a:pt x="130454" y="604828"/>
                      </a:lnTo>
                      <a:lnTo>
                        <a:pt x="122615" y="620211"/>
                      </a:lnTo>
                      <a:lnTo>
                        <a:pt x="107728" y="614543"/>
                      </a:lnTo>
                      <a:lnTo>
                        <a:pt x="106946" y="617782"/>
                      </a:lnTo>
                      <a:lnTo>
                        <a:pt x="101460" y="618591"/>
                      </a:lnTo>
                      <a:lnTo>
                        <a:pt x="92050" y="610495"/>
                      </a:lnTo>
                      <a:lnTo>
                        <a:pt x="89706" y="603209"/>
                      </a:lnTo>
                      <a:lnTo>
                        <a:pt x="70895" y="593493"/>
                      </a:lnTo>
                      <a:lnTo>
                        <a:pt x="0" y="570900"/>
                      </a:lnTo>
                      <a:lnTo>
                        <a:pt x="44243" y="38862"/>
                      </a:lnTo>
                      <a:lnTo>
                        <a:pt x="44243" y="34814"/>
                      </a:lnTo>
                      <a:lnTo>
                        <a:pt x="63836" y="42100"/>
                      </a:lnTo>
                      <a:lnTo>
                        <a:pt x="70895" y="24289"/>
                      </a:lnTo>
                      <a:lnTo>
                        <a:pt x="90488" y="19431"/>
                      </a:lnTo>
                      <a:lnTo>
                        <a:pt x="101460" y="22670"/>
                      </a:lnTo>
                      <a:lnTo>
                        <a:pt x="142999" y="17812"/>
                      </a:lnTo>
                      <a:lnTo>
                        <a:pt x="148485" y="12144"/>
                      </a:lnTo>
                      <a:lnTo>
                        <a:pt x="17905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83" name="Forma Livre: Forma 1482">
                  <a:extLst>
                    <a:ext uri="{FF2B5EF4-FFF2-40B4-BE49-F238E27FC236}">
                      <a16:creationId xmlns:a16="http://schemas.microsoft.com/office/drawing/2014/main" id="{A7F3E478-E0B8-9DC3-87E5-1F53F699E800}"/>
                    </a:ext>
                  </a:extLst>
                </p:cNvPr>
                <p:cNvSpPr/>
                <p:nvPr/>
              </p:nvSpPr>
              <p:spPr>
                <a:xfrm>
                  <a:off x="7545000" y="3498315"/>
                  <a:ext cx="295465" cy="426700"/>
                </a:xfrm>
                <a:custGeom>
                  <a:avLst/>
                  <a:gdLst>
                    <a:gd name="connsiteX0" fmla="*/ 175555 w 295465"/>
                    <a:gd name="connsiteY0" fmla="*/ 229953 h 426700"/>
                    <a:gd name="connsiteX1" fmla="*/ 177908 w 295465"/>
                    <a:gd name="connsiteY1" fmla="*/ 250193 h 426700"/>
                    <a:gd name="connsiteX2" fmla="*/ 181041 w 295465"/>
                    <a:gd name="connsiteY2" fmla="*/ 249384 h 426700"/>
                    <a:gd name="connsiteX3" fmla="*/ 196710 w 295465"/>
                    <a:gd name="connsiteY3" fmla="*/ 245335 h 426700"/>
                    <a:gd name="connsiteX4" fmla="*/ 208473 w 295465"/>
                    <a:gd name="connsiteY4" fmla="*/ 246145 h 426700"/>
                    <a:gd name="connsiteX5" fmla="*/ 242173 w 295465"/>
                    <a:gd name="connsiteY5" fmla="*/ 252622 h 426700"/>
                    <a:gd name="connsiteX6" fmla="*/ 246088 w 295465"/>
                    <a:gd name="connsiteY6" fmla="*/ 272863 h 426700"/>
                    <a:gd name="connsiteX7" fmla="*/ 240601 w 295465"/>
                    <a:gd name="connsiteY7" fmla="*/ 279340 h 426700"/>
                    <a:gd name="connsiteX8" fmla="*/ 242173 w 295465"/>
                    <a:gd name="connsiteY8" fmla="*/ 285007 h 426700"/>
                    <a:gd name="connsiteX9" fmla="*/ 250012 w 295465"/>
                    <a:gd name="connsiteY9" fmla="*/ 288246 h 426700"/>
                    <a:gd name="connsiteX10" fmla="*/ 253146 w 295465"/>
                    <a:gd name="connsiteY10" fmla="*/ 297961 h 426700"/>
                    <a:gd name="connsiteX11" fmla="*/ 250012 w 295465"/>
                    <a:gd name="connsiteY11" fmla="*/ 311725 h 426700"/>
                    <a:gd name="connsiteX12" fmla="*/ 295465 w 295465"/>
                    <a:gd name="connsiteY12" fmla="*/ 341681 h 426700"/>
                    <a:gd name="connsiteX13" fmla="*/ 279787 w 295465"/>
                    <a:gd name="connsiteY13" fmla="*/ 414557 h 426700"/>
                    <a:gd name="connsiteX14" fmla="*/ 211607 w 295465"/>
                    <a:gd name="connsiteY14" fmla="*/ 422653 h 426700"/>
                    <a:gd name="connsiteX15" fmla="*/ 188880 w 295465"/>
                    <a:gd name="connsiteY15" fmla="*/ 425082 h 426700"/>
                    <a:gd name="connsiteX16" fmla="*/ 173202 w 295465"/>
                    <a:gd name="connsiteY16" fmla="*/ 426701 h 426700"/>
                    <a:gd name="connsiteX17" fmla="*/ 167716 w 295465"/>
                    <a:gd name="connsiteY17" fmla="*/ 391078 h 426700"/>
                    <a:gd name="connsiteX18" fmla="*/ 127749 w 295465"/>
                    <a:gd name="connsiteY18" fmla="*/ 367598 h 426700"/>
                    <a:gd name="connsiteX19" fmla="*/ 120691 w 295465"/>
                    <a:gd name="connsiteY19" fmla="*/ 361931 h 426700"/>
                    <a:gd name="connsiteX20" fmla="*/ 94040 w 295465"/>
                    <a:gd name="connsiteY20" fmla="*/ 332775 h 426700"/>
                    <a:gd name="connsiteX21" fmla="*/ 55645 w 295465"/>
                    <a:gd name="connsiteY21" fmla="*/ 302819 h 426700"/>
                    <a:gd name="connsiteX22" fmla="*/ 0 w 295465"/>
                    <a:gd name="connsiteY22" fmla="*/ 261528 h 426700"/>
                    <a:gd name="connsiteX23" fmla="*/ 781 w 295465"/>
                    <a:gd name="connsiteY23" fmla="*/ 244526 h 426700"/>
                    <a:gd name="connsiteX24" fmla="*/ 11744 w 295465"/>
                    <a:gd name="connsiteY24" fmla="*/ 230762 h 426700"/>
                    <a:gd name="connsiteX25" fmla="*/ 17230 w 295465"/>
                    <a:gd name="connsiteY25" fmla="*/ 211322 h 426700"/>
                    <a:gd name="connsiteX26" fmla="*/ 9401 w 295465"/>
                    <a:gd name="connsiteY26" fmla="*/ 203226 h 426700"/>
                    <a:gd name="connsiteX27" fmla="*/ 21155 w 295465"/>
                    <a:gd name="connsiteY27" fmla="*/ 184604 h 426700"/>
                    <a:gd name="connsiteX28" fmla="*/ 21155 w 295465"/>
                    <a:gd name="connsiteY28" fmla="*/ 184604 h 426700"/>
                    <a:gd name="connsiteX29" fmla="*/ 31346 w 295465"/>
                    <a:gd name="connsiteY29" fmla="*/ 183794 h 426700"/>
                    <a:gd name="connsiteX30" fmla="*/ 40748 w 295465"/>
                    <a:gd name="connsiteY30" fmla="*/ 165983 h 426700"/>
                    <a:gd name="connsiteX31" fmla="*/ 48587 w 295465"/>
                    <a:gd name="connsiteY31" fmla="*/ 163554 h 426700"/>
                    <a:gd name="connsiteX32" fmla="*/ 66608 w 295465"/>
                    <a:gd name="connsiteY32" fmla="*/ 124692 h 426700"/>
                    <a:gd name="connsiteX33" fmla="*/ 72885 w 295465"/>
                    <a:gd name="connsiteY33" fmla="*/ 121453 h 426700"/>
                    <a:gd name="connsiteX34" fmla="*/ 70532 w 295465"/>
                    <a:gd name="connsiteY34" fmla="*/ 106880 h 426700"/>
                    <a:gd name="connsiteX35" fmla="*/ 75228 w 295465"/>
                    <a:gd name="connsiteY35" fmla="*/ 97165 h 426700"/>
                    <a:gd name="connsiteX36" fmla="*/ 83848 w 295465"/>
                    <a:gd name="connsiteY36" fmla="*/ 81772 h 426700"/>
                    <a:gd name="connsiteX37" fmla="*/ 84629 w 295465"/>
                    <a:gd name="connsiteY37" fmla="*/ 65580 h 426700"/>
                    <a:gd name="connsiteX38" fmla="*/ 86201 w 295465"/>
                    <a:gd name="connsiteY38" fmla="*/ 59103 h 426700"/>
                    <a:gd name="connsiteX39" fmla="*/ 94040 w 295465"/>
                    <a:gd name="connsiteY39" fmla="*/ 52626 h 426700"/>
                    <a:gd name="connsiteX40" fmla="*/ 97955 w 295465"/>
                    <a:gd name="connsiteY40" fmla="*/ 34004 h 426700"/>
                    <a:gd name="connsiteX41" fmla="*/ 106575 w 295465"/>
                    <a:gd name="connsiteY41" fmla="*/ 29147 h 426700"/>
                    <a:gd name="connsiteX42" fmla="*/ 119900 w 295465"/>
                    <a:gd name="connsiteY42" fmla="*/ 0 h 426700"/>
                    <a:gd name="connsiteX43" fmla="*/ 108928 w 295465"/>
                    <a:gd name="connsiteY43" fmla="*/ 60722 h 426700"/>
                    <a:gd name="connsiteX44" fmla="*/ 101879 w 295465"/>
                    <a:gd name="connsiteY44" fmla="*/ 96355 h 426700"/>
                    <a:gd name="connsiteX45" fmla="*/ 95602 w 295465"/>
                    <a:gd name="connsiteY45" fmla="*/ 136836 h 426700"/>
                    <a:gd name="connsiteX46" fmla="*/ 120682 w 295465"/>
                    <a:gd name="connsiteY46" fmla="*/ 148171 h 426700"/>
                    <a:gd name="connsiteX47" fmla="*/ 137140 w 295465"/>
                    <a:gd name="connsiteY47" fmla="*/ 158696 h 426700"/>
                    <a:gd name="connsiteX48" fmla="*/ 164573 w 295465"/>
                    <a:gd name="connsiteY48" fmla="*/ 174889 h 426700"/>
                    <a:gd name="connsiteX49" fmla="*/ 177898 w 295465"/>
                    <a:gd name="connsiteY49" fmla="*/ 192700 h 426700"/>
                    <a:gd name="connsiteX50" fmla="*/ 170059 w 295465"/>
                    <a:gd name="connsiteY50" fmla="*/ 219418 h 426700"/>
                    <a:gd name="connsiteX51" fmla="*/ 171631 w 295465"/>
                    <a:gd name="connsiteY51" fmla="*/ 229143 h 426700"/>
                    <a:gd name="connsiteX52" fmla="*/ 175546 w 295465"/>
                    <a:gd name="connsiteY52" fmla="*/ 229953 h 42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295465" h="426700">
                      <a:moveTo>
                        <a:pt x="175555" y="229953"/>
                      </a:moveTo>
                      <a:lnTo>
                        <a:pt x="177908" y="250193"/>
                      </a:lnTo>
                      <a:lnTo>
                        <a:pt x="181041" y="249384"/>
                      </a:lnTo>
                      <a:lnTo>
                        <a:pt x="196710" y="245335"/>
                      </a:lnTo>
                      <a:lnTo>
                        <a:pt x="208473" y="246145"/>
                      </a:lnTo>
                      <a:lnTo>
                        <a:pt x="242173" y="252622"/>
                      </a:lnTo>
                      <a:lnTo>
                        <a:pt x="246088" y="272863"/>
                      </a:lnTo>
                      <a:lnTo>
                        <a:pt x="240601" y="279340"/>
                      </a:lnTo>
                      <a:lnTo>
                        <a:pt x="242173" y="285007"/>
                      </a:lnTo>
                      <a:lnTo>
                        <a:pt x="250012" y="288246"/>
                      </a:lnTo>
                      <a:lnTo>
                        <a:pt x="253146" y="297961"/>
                      </a:lnTo>
                      <a:lnTo>
                        <a:pt x="250012" y="311725"/>
                      </a:lnTo>
                      <a:lnTo>
                        <a:pt x="295465" y="341681"/>
                      </a:lnTo>
                      <a:lnTo>
                        <a:pt x="279787" y="414557"/>
                      </a:lnTo>
                      <a:lnTo>
                        <a:pt x="211607" y="422653"/>
                      </a:lnTo>
                      <a:lnTo>
                        <a:pt x="188880" y="425082"/>
                      </a:lnTo>
                      <a:lnTo>
                        <a:pt x="173202" y="426701"/>
                      </a:lnTo>
                      <a:lnTo>
                        <a:pt x="167716" y="391078"/>
                      </a:lnTo>
                      <a:lnTo>
                        <a:pt x="127749" y="367598"/>
                      </a:lnTo>
                      <a:lnTo>
                        <a:pt x="120691" y="361931"/>
                      </a:lnTo>
                      <a:lnTo>
                        <a:pt x="94040" y="332775"/>
                      </a:lnTo>
                      <a:lnTo>
                        <a:pt x="55645" y="302819"/>
                      </a:lnTo>
                      <a:lnTo>
                        <a:pt x="0" y="261528"/>
                      </a:lnTo>
                      <a:lnTo>
                        <a:pt x="781" y="244526"/>
                      </a:lnTo>
                      <a:lnTo>
                        <a:pt x="11744" y="230762"/>
                      </a:lnTo>
                      <a:lnTo>
                        <a:pt x="17230" y="211322"/>
                      </a:lnTo>
                      <a:lnTo>
                        <a:pt x="9401" y="203226"/>
                      </a:lnTo>
                      <a:lnTo>
                        <a:pt x="21155" y="184604"/>
                      </a:lnTo>
                      <a:lnTo>
                        <a:pt x="21155" y="184604"/>
                      </a:lnTo>
                      <a:lnTo>
                        <a:pt x="31346" y="183794"/>
                      </a:lnTo>
                      <a:lnTo>
                        <a:pt x="40748" y="165983"/>
                      </a:lnTo>
                      <a:lnTo>
                        <a:pt x="48587" y="163554"/>
                      </a:lnTo>
                      <a:lnTo>
                        <a:pt x="66608" y="124692"/>
                      </a:lnTo>
                      <a:lnTo>
                        <a:pt x="72885" y="121453"/>
                      </a:lnTo>
                      <a:lnTo>
                        <a:pt x="70532" y="106880"/>
                      </a:lnTo>
                      <a:lnTo>
                        <a:pt x="75228" y="97165"/>
                      </a:lnTo>
                      <a:lnTo>
                        <a:pt x="83848" y="81772"/>
                      </a:lnTo>
                      <a:lnTo>
                        <a:pt x="84629" y="65580"/>
                      </a:lnTo>
                      <a:lnTo>
                        <a:pt x="86201" y="59103"/>
                      </a:lnTo>
                      <a:lnTo>
                        <a:pt x="94040" y="52626"/>
                      </a:lnTo>
                      <a:lnTo>
                        <a:pt x="97955" y="34004"/>
                      </a:lnTo>
                      <a:lnTo>
                        <a:pt x="106575" y="29147"/>
                      </a:lnTo>
                      <a:lnTo>
                        <a:pt x="119900" y="0"/>
                      </a:lnTo>
                      <a:lnTo>
                        <a:pt x="108928" y="60722"/>
                      </a:lnTo>
                      <a:lnTo>
                        <a:pt x="101879" y="96355"/>
                      </a:lnTo>
                      <a:lnTo>
                        <a:pt x="95602" y="136836"/>
                      </a:lnTo>
                      <a:lnTo>
                        <a:pt x="120682" y="148171"/>
                      </a:lnTo>
                      <a:lnTo>
                        <a:pt x="137140" y="158696"/>
                      </a:lnTo>
                      <a:lnTo>
                        <a:pt x="164573" y="174889"/>
                      </a:lnTo>
                      <a:lnTo>
                        <a:pt x="177898" y="192700"/>
                      </a:lnTo>
                      <a:lnTo>
                        <a:pt x="170059" y="219418"/>
                      </a:lnTo>
                      <a:lnTo>
                        <a:pt x="171631" y="229143"/>
                      </a:lnTo>
                      <a:lnTo>
                        <a:pt x="175546" y="22995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462" name="Agrupar 1461">
                <a:extLst>
                  <a:ext uri="{FF2B5EF4-FFF2-40B4-BE49-F238E27FC236}">
                    <a16:creationId xmlns:a16="http://schemas.microsoft.com/office/drawing/2014/main" id="{F7E5697F-F587-5F09-016D-24ADDE167A92}"/>
                  </a:ext>
                </a:extLst>
              </p:cNvPr>
              <p:cNvGrpSpPr/>
              <p:nvPr/>
            </p:nvGrpSpPr>
            <p:grpSpPr>
              <a:xfrm>
                <a:off x="3169285" y="1836387"/>
                <a:ext cx="1593118" cy="1969236"/>
                <a:chOff x="4799230" y="2397442"/>
                <a:chExt cx="1696011" cy="1894063"/>
              </a:xfrm>
              <a:grpFill/>
            </p:grpSpPr>
            <p:sp>
              <p:nvSpPr>
                <p:cNvPr id="1463" name="Forma Livre: Forma 1462">
                  <a:extLst>
                    <a:ext uri="{FF2B5EF4-FFF2-40B4-BE49-F238E27FC236}">
                      <a16:creationId xmlns:a16="http://schemas.microsoft.com/office/drawing/2014/main" id="{76BEBF09-1D84-1AE0-D3BD-53F3226A7311}"/>
                    </a:ext>
                  </a:extLst>
                </p:cNvPr>
                <p:cNvSpPr/>
                <p:nvPr/>
              </p:nvSpPr>
              <p:spPr>
                <a:xfrm>
                  <a:off x="4953162" y="3771987"/>
                  <a:ext cx="311934" cy="408879"/>
                </a:xfrm>
                <a:custGeom>
                  <a:avLst/>
                  <a:gdLst>
                    <a:gd name="connsiteX0" fmla="*/ 245316 w 311934"/>
                    <a:gd name="connsiteY0" fmla="*/ 398364 h 408879"/>
                    <a:gd name="connsiteX1" fmla="*/ 218675 w 311934"/>
                    <a:gd name="connsiteY1" fmla="*/ 408880 h 408879"/>
                    <a:gd name="connsiteX2" fmla="*/ 214751 w 311934"/>
                    <a:gd name="connsiteY2" fmla="*/ 371647 h 408879"/>
                    <a:gd name="connsiteX3" fmla="*/ 201425 w 311934"/>
                    <a:gd name="connsiteY3" fmla="*/ 331965 h 408879"/>
                    <a:gd name="connsiteX4" fmla="*/ 194367 w 311934"/>
                    <a:gd name="connsiteY4" fmla="*/ 327108 h 408879"/>
                    <a:gd name="connsiteX5" fmla="*/ 186538 w 311934"/>
                    <a:gd name="connsiteY5" fmla="*/ 319821 h 408879"/>
                    <a:gd name="connsiteX6" fmla="*/ 157534 w 311934"/>
                    <a:gd name="connsiteY6" fmla="*/ 306867 h 408879"/>
                    <a:gd name="connsiteX7" fmla="*/ 134807 w 311934"/>
                    <a:gd name="connsiteY7" fmla="*/ 289865 h 408879"/>
                    <a:gd name="connsiteX8" fmla="*/ 91697 w 311934"/>
                    <a:gd name="connsiteY8" fmla="*/ 246145 h 408879"/>
                    <a:gd name="connsiteX9" fmla="*/ 70542 w 311934"/>
                    <a:gd name="connsiteY9" fmla="*/ 231572 h 408879"/>
                    <a:gd name="connsiteX10" fmla="*/ 3924 w 311934"/>
                    <a:gd name="connsiteY10" fmla="*/ 225095 h 408879"/>
                    <a:gd name="connsiteX11" fmla="*/ 0 w 311934"/>
                    <a:gd name="connsiteY11" fmla="*/ 212941 h 408879"/>
                    <a:gd name="connsiteX12" fmla="*/ 11764 w 311934"/>
                    <a:gd name="connsiteY12" fmla="*/ 200796 h 408879"/>
                    <a:gd name="connsiteX13" fmla="*/ 7058 w 311934"/>
                    <a:gd name="connsiteY13" fmla="*/ 194320 h 408879"/>
                    <a:gd name="connsiteX14" fmla="*/ 9411 w 311934"/>
                    <a:gd name="connsiteY14" fmla="*/ 164363 h 408879"/>
                    <a:gd name="connsiteX15" fmla="*/ 3924 w 311934"/>
                    <a:gd name="connsiteY15" fmla="*/ 149790 h 408879"/>
                    <a:gd name="connsiteX16" fmla="*/ 16459 w 311934"/>
                    <a:gd name="connsiteY16" fmla="*/ 129550 h 408879"/>
                    <a:gd name="connsiteX17" fmla="*/ 18812 w 311934"/>
                    <a:gd name="connsiteY17" fmla="*/ 102022 h 408879"/>
                    <a:gd name="connsiteX18" fmla="*/ 150486 w 311934"/>
                    <a:gd name="connsiteY18" fmla="*/ 55864 h 408879"/>
                    <a:gd name="connsiteX19" fmla="*/ 304095 w 311934"/>
                    <a:gd name="connsiteY19" fmla="*/ 0 h 408879"/>
                    <a:gd name="connsiteX20" fmla="*/ 304095 w 311934"/>
                    <a:gd name="connsiteY20" fmla="*/ 0 h 408879"/>
                    <a:gd name="connsiteX21" fmla="*/ 304095 w 311934"/>
                    <a:gd name="connsiteY21" fmla="*/ 0 h 408879"/>
                    <a:gd name="connsiteX22" fmla="*/ 300962 w 311934"/>
                    <a:gd name="connsiteY22" fmla="*/ 11335 h 408879"/>
                    <a:gd name="connsiteX23" fmla="*/ 290770 w 311934"/>
                    <a:gd name="connsiteY23" fmla="*/ 13764 h 408879"/>
                    <a:gd name="connsiteX24" fmla="*/ 302524 w 311934"/>
                    <a:gd name="connsiteY24" fmla="*/ 21860 h 408879"/>
                    <a:gd name="connsiteX25" fmla="*/ 308010 w 311934"/>
                    <a:gd name="connsiteY25" fmla="*/ 45339 h 408879"/>
                    <a:gd name="connsiteX26" fmla="*/ 304876 w 311934"/>
                    <a:gd name="connsiteY26" fmla="*/ 53435 h 408879"/>
                    <a:gd name="connsiteX27" fmla="*/ 311934 w 311934"/>
                    <a:gd name="connsiteY27" fmla="*/ 63960 h 408879"/>
                    <a:gd name="connsiteX28" fmla="*/ 304876 w 311934"/>
                    <a:gd name="connsiteY28" fmla="*/ 84211 h 408879"/>
                    <a:gd name="connsiteX29" fmla="*/ 287636 w 311934"/>
                    <a:gd name="connsiteY29" fmla="*/ 102022 h 408879"/>
                    <a:gd name="connsiteX30" fmla="*/ 282931 w 311934"/>
                    <a:gd name="connsiteY30" fmla="*/ 129550 h 408879"/>
                    <a:gd name="connsiteX31" fmla="*/ 273530 w 311934"/>
                    <a:gd name="connsiteY31" fmla="*/ 147361 h 408879"/>
                    <a:gd name="connsiteX32" fmla="*/ 264909 w 311934"/>
                    <a:gd name="connsiteY32" fmla="*/ 188652 h 408879"/>
                    <a:gd name="connsiteX33" fmla="*/ 260985 w 311934"/>
                    <a:gd name="connsiteY33" fmla="*/ 223475 h 408879"/>
                    <a:gd name="connsiteX34" fmla="*/ 264128 w 311934"/>
                    <a:gd name="connsiteY34" fmla="*/ 239668 h 408879"/>
                    <a:gd name="connsiteX35" fmla="*/ 258642 w 311934"/>
                    <a:gd name="connsiteY35" fmla="*/ 255051 h 408879"/>
                    <a:gd name="connsiteX36" fmla="*/ 266472 w 311934"/>
                    <a:gd name="connsiteY36" fmla="*/ 285817 h 408879"/>
                    <a:gd name="connsiteX37" fmla="*/ 264128 w 311934"/>
                    <a:gd name="connsiteY37" fmla="*/ 374075 h 408879"/>
                    <a:gd name="connsiteX38" fmla="*/ 245316 w 311934"/>
                    <a:gd name="connsiteY38" fmla="*/ 398364 h 40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311934" h="408879">
                      <a:moveTo>
                        <a:pt x="245316" y="398364"/>
                      </a:moveTo>
                      <a:lnTo>
                        <a:pt x="218675" y="408880"/>
                      </a:lnTo>
                      <a:lnTo>
                        <a:pt x="214751" y="371647"/>
                      </a:lnTo>
                      <a:lnTo>
                        <a:pt x="201425" y="331965"/>
                      </a:lnTo>
                      <a:lnTo>
                        <a:pt x="194367" y="327108"/>
                      </a:lnTo>
                      <a:lnTo>
                        <a:pt x="186538" y="319821"/>
                      </a:lnTo>
                      <a:lnTo>
                        <a:pt x="157534" y="306867"/>
                      </a:lnTo>
                      <a:lnTo>
                        <a:pt x="134807" y="289865"/>
                      </a:lnTo>
                      <a:lnTo>
                        <a:pt x="91697" y="246145"/>
                      </a:lnTo>
                      <a:lnTo>
                        <a:pt x="70542" y="231572"/>
                      </a:lnTo>
                      <a:lnTo>
                        <a:pt x="3924" y="225095"/>
                      </a:lnTo>
                      <a:lnTo>
                        <a:pt x="0" y="212941"/>
                      </a:lnTo>
                      <a:lnTo>
                        <a:pt x="11764" y="200796"/>
                      </a:lnTo>
                      <a:lnTo>
                        <a:pt x="7058" y="194320"/>
                      </a:lnTo>
                      <a:lnTo>
                        <a:pt x="9411" y="164363"/>
                      </a:lnTo>
                      <a:lnTo>
                        <a:pt x="3924" y="149790"/>
                      </a:lnTo>
                      <a:lnTo>
                        <a:pt x="16459" y="129550"/>
                      </a:lnTo>
                      <a:lnTo>
                        <a:pt x="18812" y="102022"/>
                      </a:lnTo>
                      <a:lnTo>
                        <a:pt x="150486" y="55864"/>
                      </a:lnTo>
                      <a:lnTo>
                        <a:pt x="304095" y="0"/>
                      </a:lnTo>
                      <a:lnTo>
                        <a:pt x="304095" y="0"/>
                      </a:lnTo>
                      <a:lnTo>
                        <a:pt x="304095" y="0"/>
                      </a:lnTo>
                      <a:lnTo>
                        <a:pt x="300962" y="11335"/>
                      </a:lnTo>
                      <a:lnTo>
                        <a:pt x="290770" y="13764"/>
                      </a:lnTo>
                      <a:lnTo>
                        <a:pt x="302524" y="21860"/>
                      </a:lnTo>
                      <a:lnTo>
                        <a:pt x="308010" y="45339"/>
                      </a:lnTo>
                      <a:lnTo>
                        <a:pt x="304876" y="53435"/>
                      </a:lnTo>
                      <a:lnTo>
                        <a:pt x="311934" y="63960"/>
                      </a:lnTo>
                      <a:lnTo>
                        <a:pt x="304876" y="84211"/>
                      </a:lnTo>
                      <a:lnTo>
                        <a:pt x="287636" y="102022"/>
                      </a:lnTo>
                      <a:lnTo>
                        <a:pt x="282931" y="129550"/>
                      </a:lnTo>
                      <a:lnTo>
                        <a:pt x="273530" y="147361"/>
                      </a:lnTo>
                      <a:lnTo>
                        <a:pt x="264909" y="188652"/>
                      </a:lnTo>
                      <a:lnTo>
                        <a:pt x="260985" y="223475"/>
                      </a:lnTo>
                      <a:lnTo>
                        <a:pt x="264128" y="239668"/>
                      </a:lnTo>
                      <a:lnTo>
                        <a:pt x="258642" y="255051"/>
                      </a:lnTo>
                      <a:lnTo>
                        <a:pt x="266472" y="285817"/>
                      </a:lnTo>
                      <a:lnTo>
                        <a:pt x="264128" y="374075"/>
                      </a:lnTo>
                      <a:lnTo>
                        <a:pt x="245316" y="39836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464" name="Agrupar 1463">
                  <a:extLst>
                    <a:ext uri="{FF2B5EF4-FFF2-40B4-BE49-F238E27FC236}">
                      <a16:creationId xmlns:a16="http://schemas.microsoft.com/office/drawing/2014/main" id="{761FC5D2-DF50-9BC4-EAD0-D4436ACA2E44}"/>
                    </a:ext>
                  </a:extLst>
                </p:cNvPr>
                <p:cNvGrpSpPr/>
                <p:nvPr/>
              </p:nvGrpSpPr>
              <p:grpSpPr>
                <a:xfrm>
                  <a:off x="4799230" y="2397442"/>
                  <a:ext cx="1696011" cy="1894063"/>
                  <a:chOff x="4828466" y="2389644"/>
                  <a:chExt cx="1696011" cy="1894063"/>
                </a:xfrm>
                <a:grpFill/>
              </p:grpSpPr>
              <p:sp>
                <p:nvSpPr>
                  <p:cNvPr id="1465" name="Forma Livre: Forma 1464">
                    <a:extLst>
                      <a:ext uri="{FF2B5EF4-FFF2-40B4-BE49-F238E27FC236}">
                        <a16:creationId xmlns:a16="http://schemas.microsoft.com/office/drawing/2014/main" id="{CFCDF0BB-C501-5078-0A4D-5128B27EC34C}"/>
                      </a:ext>
                    </a:extLst>
                  </p:cNvPr>
                  <p:cNvSpPr/>
                  <p:nvPr/>
                </p:nvSpPr>
                <p:spPr>
                  <a:xfrm>
                    <a:off x="5854385" y="2998523"/>
                    <a:ext cx="526666" cy="544106"/>
                  </a:xfrm>
                  <a:custGeom>
                    <a:avLst/>
                    <a:gdLst>
                      <a:gd name="connsiteX0" fmla="*/ 344062 w 526666"/>
                      <a:gd name="connsiteY0" fmla="*/ 0 h 544106"/>
                      <a:gd name="connsiteX1" fmla="*/ 365217 w 526666"/>
                      <a:gd name="connsiteY1" fmla="*/ 15383 h 544106"/>
                      <a:gd name="connsiteX2" fmla="*/ 378543 w 526666"/>
                      <a:gd name="connsiteY2" fmla="*/ 14573 h 544106"/>
                      <a:gd name="connsiteX3" fmla="*/ 389515 w 526666"/>
                      <a:gd name="connsiteY3" fmla="*/ 14573 h 544106"/>
                      <a:gd name="connsiteX4" fmla="*/ 401269 w 526666"/>
                      <a:gd name="connsiteY4" fmla="*/ 23479 h 544106"/>
                      <a:gd name="connsiteX5" fmla="*/ 416947 w 526666"/>
                      <a:gd name="connsiteY5" fmla="*/ 13764 h 544106"/>
                      <a:gd name="connsiteX6" fmla="*/ 430273 w 526666"/>
                      <a:gd name="connsiteY6" fmla="*/ 17812 h 544106"/>
                      <a:gd name="connsiteX7" fmla="*/ 460048 w 526666"/>
                      <a:gd name="connsiteY7" fmla="*/ 27527 h 544106"/>
                      <a:gd name="connsiteX8" fmla="*/ 479650 w 526666"/>
                      <a:gd name="connsiteY8" fmla="*/ 20241 h 544106"/>
                      <a:gd name="connsiteX9" fmla="*/ 483565 w 526666"/>
                      <a:gd name="connsiteY9" fmla="*/ 15383 h 544106"/>
                      <a:gd name="connsiteX10" fmla="*/ 510216 w 526666"/>
                      <a:gd name="connsiteY10" fmla="*/ 23479 h 544106"/>
                      <a:gd name="connsiteX11" fmla="*/ 522751 w 526666"/>
                      <a:gd name="connsiteY11" fmla="*/ 142504 h 544106"/>
                      <a:gd name="connsiteX12" fmla="*/ 522751 w 526666"/>
                      <a:gd name="connsiteY12" fmla="*/ 143313 h 544106"/>
                      <a:gd name="connsiteX13" fmla="*/ 526666 w 526666"/>
                      <a:gd name="connsiteY13" fmla="*/ 182185 h 544106"/>
                      <a:gd name="connsiteX14" fmla="*/ 523532 w 526666"/>
                      <a:gd name="connsiteY14" fmla="*/ 201616 h 544106"/>
                      <a:gd name="connsiteX15" fmla="*/ 509426 w 526666"/>
                      <a:gd name="connsiteY15" fmla="*/ 215379 h 544106"/>
                      <a:gd name="connsiteX16" fmla="*/ 509426 w 526666"/>
                      <a:gd name="connsiteY16" fmla="*/ 220237 h 544106"/>
                      <a:gd name="connsiteX17" fmla="*/ 467887 w 526666"/>
                      <a:gd name="connsiteY17" fmla="*/ 249384 h 544106"/>
                      <a:gd name="connsiteX18" fmla="*/ 467887 w 526666"/>
                      <a:gd name="connsiteY18" fmla="*/ 259099 h 544106"/>
                      <a:gd name="connsiteX19" fmla="*/ 456133 w 526666"/>
                      <a:gd name="connsiteY19" fmla="*/ 277720 h 544106"/>
                      <a:gd name="connsiteX20" fmla="*/ 462401 w 526666"/>
                      <a:gd name="connsiteY20" fmla="*/ 293913 h 544106"/>
                      <a:gd name="connsiteX21" fmla="*/ 446732 w 526666"/>
                      <a:gd name="connsiteY21" fmla="*/ 319830 h 544106"/>
                      <a:gd name="connsiteX22" fmla="*/ 454571 w 526666"/>
                      <a:gd name="connsiteY22" fmla="*/ 337642 h 544106"/>
                      <a:gd name="connsiteX23" fmla="*/ 451428 w 526666"/>
                      <a:gd name="connsiteY23" fmla="*/ 344929 h 544106"/>
                      <a:gd name="connsiteX24" fmla="*/ 456915 w 526666"/>
                      <a:gd name="connsiteY24" fmla="*/ 348977 h 544106"/>
                      <a:gd name="connsiteX25" fmla="*/ 456133 w 526666"/>
                      <a:gd name="connsiteY25" fmla="*/ 357883 h 544106"/>
                      <a:gd name="connsiteX26" fmla="*/ 446732 w 526666"/>
                      <a:gd name="connsiteY26" fmla="*/ 364360 h 544106"/>
                      <a:gd name="connsiteX27" fmla="*/ 447513 w 526666"/>
                      <a:gd name="connsiteY27" fmla="*/ 387029 h 544106"/>
                      <a:gd name="connsiteX28" fmla="*/ 434187 w 526666"/>
                      <a:gd name="connsiteY28" fmla="*/ 404841 h 544106"/>
                      <a:gd name="connsiteX29" fmla="*/ 399707 w 526666"/>
                      <a:gd name="connsiteY29" fmla="*/ 452618 h 544106"/>
                      <a:gd name="connsiteX30" fmla="*/ 380114 w 526666"/>
                      <a:gd name="connsiteY30" fmla="*/ 467192 h 544106"/>
                      <a:gd name="connsiteX31" fmla="*/ 351901 w 526666"/>
                      <a:gd name="connsiteY31" fmla="*/ 502815 h 544106"/>
                      <a:gd name="connsiteX32" fmla="*/ 351901 w 526666"/>
                      <a:gd name="connsiteY32" fmla="*/ 515769 h 544106"/>
                      <a:gd name="connsiteX33" fmla="*/ 319764 w 526666"/>
                      <a:gd name="connsiteY33" fmla="*/ 535200 h 544106"/>
                      <a:gd name="connsiteX34" fmla="*/ 311925 w 526666"/>
                      <a:gd name="connsiteY34" fmla="*/ 534391 h 544106"/>
                      <a:gd name="connsiteX35" fmla="*/ 304086 w 526666"/>
                      <a:gd name="connsiteY35" fmla="*/ 542487 h 544106"/>
                      <a:gd name="connsiteX36" fmla="*/ 260985 w 526666"/>
                      <a:gd name="connsiteY36" fmla="*/ 540058 h 544106"/>
                      <a:gd name="connsiteX37" fmla="*/ 257061 w 526666"/>
                      <a:gd name="connsiteY37" fmla="*/ 535200 h 544106"/>
                      <a:gd name="connsiteX38" fmla="*/ 249222 w 526666"/>
                      <a:gd name="connsiteY38" fmla="*/ 541677 h 544106"/>
                      <a:gd name="connsiteX39" fmla="*/ 229629 w 526666"/>
                      <a:gd name="connsiteY39" fmla="*/ 531152 h 544106"/>
                      <a:gd name="connsiteX40" fmla="*/ 222580 w 526666"/>
                      <a:gd name="connsiteY40" fmla="*/ 544106 h 544106"/>
                      <a:gd name="connsiteX41" fmla="*/ 210826 w 526666"/>
                      <a:gd name="connsiteY41" fmla="*/ 543297 h 544106"/>
                      <a:gd name="connsiteX42" fmla="*/ 197501 w 526666"/>
                      <a:gd name="connsiteY42" fmla="*/ 540058 h 544106"/>
                      <a:gd name="connsiteX43" fmla="*/ 193577 w 526666"/>
                      <a:gd name="connsiteY43" fmla="*/ 531962 h 544106"/>
                      <a:gd name="connsiteX44" fmla="*/ 176336 w 526666"/>
                      <a:gd name="connsiteY44" fmla="*/ 529533 h 544106"/>
                      <a:gd name="connsiteX45" fmla="*/ 173203 w 526666"/>
                      <a:gd name="connsiteY45" fmla="*/ 523056 h 544106"/>
                      <a:gd name="connsiteX46" fmla="*/ 163011 w 526666"/>
                      <a:gd name="connsiteY46" fmla="*/ 525485 h 544106"/>
                      <a:gd name="connsiteX47" fmla="*/ 166935 w 526666"/>
                      <a:gd name="connsiteY47" fmla="*/ 516579 h 544106"/>
                      <a:gd name="connsiteX48" fmla="*/ 153610 w 526666"/>
                      <a:gd name="connsiteY48" fmla="*/ 507673 h 544106"/>
                      <a:gd name="connsiteX49" fmla="*/ 152038 w 526666"/>
                      <a:gd name="connsiteY49" fmla="*/ 493909 h 544106"/>
                      <a:gd name="connsiteX50" fmla="*/ 144209 w 526666"/>
                      <a:gd name="connsiteY50" fmla="*/ 489861 h 544106"/>
                      <a:gd name="connsiteX51" fmla="*/ 142637 w 526666"/>
                      <a:gd name="connsiteY51" fmla="*/ 485004 h 544106"/>
                      <a:gd name="connsiteX52" fmla="*/ 138722 w 526666"/>
                      <a:gd name="connsiteY52" fmla="*/ 482575 h 544106"/>
                      <a:gd name="connsiteX53" fmla="*/ 96393 w 526666"/>
                      <a:gd name="connsiteY53" fmla="*/ 471240 h 544106"/>
                      <a:gd name="connsiteX54" fmla="*/ 74457 w 526666"/>
                      <a:gd name="connsiteY54" fmla="*/ 473669 h 544106"/>
                      <a:gd name="connsiteX55" fmla="*/ 56426 w 526666"/>
                      <a:gd name="connsiteY55" fmla="*/ 468811 h 544106"/>
                      <a:gd name="connsiteX56" fmla="*/ 34480 w 526666"/>
                      <a:gd name="connsiteY56" fmla="*/ 457476 h 544106"/>
                      <a:gd name="connsiteX57" fmla="*/ 37614 w 526666"/>
                      <a:gd name="connsiteY57" fmla="*/ 444522 h 544106"/>
                      <a:gd name="connsiteX58" fmla="*/ 33699 w 526666"/>
                      <a:gd name="connsiteY58" fmla="*/ 427511 h 544106"/>
                      <a:gd name="connsiteX59" fmla="*/ 24289 w 526666"/>
                      <a:gd name="connsiteY59" fmla="*/ 406460 h 544106"/>
                      <a:gd name="connsiteX60" fmla="*/ 16459 w 526666"/>
                      <a:gd name="connsiteY60" fmla="*/ 401603 h 544106"/>
                      <a:gd name="connsiteX61" fmla="*/ 16459 w 526666"/>
                      <a:gd name="connsiteY61" fmla="*/ 395935 h 544106"/>
                      <a:gd name="connsiteX62" fmla="*/ 12535 w 526666"/>
                      <a:gd name="connsiteY62" fmla="*/ 390268 h 544106"/>
                      <a:gd name="connsiteX63" fmla="*/ 0 w 526666"/>
                      <a:gd name="connsiteY63" fmla="*/ 350596 h 544106"/>
                      <a:gd name="connsiteX64" fmla="*/ 1562 w 526666"/>
                      <a:gd name="connsiteY64" fmla="*/ 332784 h 544106"/>
                      <a:gd name="connsiteX65" fmla="*/ 5487 w 526666"/>
                      <a:gd name="connsiteY65" fmla="*/ 325498 h 544106"/>
                      <a:gd name="connsiteX66" fmla="*/ 3134 w 526666"/>
                      <a:gd name="connsiteY66" fmla="*/ 310925 h 544106"/>
                      <a:gd name="connsiteX67" fmla="*/ 16459 w 526666"/>
                      <a:gd name="connsiteY67" fmla="*/ 297151 h 544106"/>
                      <a:gd name="connsiteX68" fmla="*/ 22727 w 526666"/>
                      <a:gd name="connsiteY68" fmla="*/ 296342 h 544106"/>
                      <a:gd name="connsiteX69" fmla="*/ 21155 w 526666"/>
                      <a:gd name="connsiteY69" fmla="*/ 293103 h 544106"/>
                      <a:gd name="connsiteX70" fmla="*/ 22727 w 526666"/>
                      <a:gd name="connsiteY70" fmla="*/ 280959 h 544106"/>
                      <a:gd name="connsiteX71" fmla="*/ 37614 w 526666"/>
                      <a:gd name="connsiteY71" fmla="*/ 279340 h 544106"/>
                      <a:gd name="connsiteX72" fmla="*/ 36052 w 526666"/>
                      <a:gd name="connsiteY72" fmla="*/ 264766 h 544106"/>
                      <a:gd name="connsiteX73" fmla="*/ 26641 w 526666"/>
                      <a:gd name="connsiteY73" fmla="*/ 252622 h 544106"/>
                      <a:gd name="connsiteX74" fmla="*/ 41538 w 526666"/>
                      <a:gd name="connsiteY74" fmla="*/ 236430 h 544106"/>
                      <a:gd name="connsiteX75" fmla="*/ 56426 w 526666"/>
                      <a:gd name="connsiteY75" fmla="*/ 219427 h 544106"/>
                      <a:gd name="connsiteX76" fmla="*/ 70533 w 526666"/>
                      <a:gd name="connsiteY76" fmla="*/ 216189 h 544106"/>
                      <a:gd name="connsiteX77" fmla="*/ 83077 w 526666"/>
                      <a:gd name="connsiteY77" fmla="*/ 208093 h 544106"/>
                      <a:gd name="connsiteX78" fmla="*/ 101098 w 526666"/>
                      <a:gd name="connsiteY78" fmla="*/ 215379 h 544106"/>
                      <a:gd name="connsiteX79" fmla="*/ 108156 w 526666"/>
                      <a:gd name="connsiteY79" fmla="*/ 207283 h 544106"/>
                      <a:gd name="connsiteX80" fmla="*/ 108156 w 526666"/>
                      <a:gd name="connsiteY80" fmla="*/ 190281 h 544106"/>
                      <a:gd name="connsiteX81" fmla="*/ 117558 w 526666"/>
                      <a:gd name="connsiteY81" fmla="*/ 167602 h 544106"/>
                      <a:gd name="connsiteX82" fmla="*/ 131664 w 526666"/>
                      <a:gd name="connsiteY82" fmla="*/ 158696 h 544106"/>
                      <a:gd name="connsiteX83" fmla="*/ 131664 w 526666"/>
                      <a:gd name="connsiteY83" fmla="*/ 159506 h 544106"/>
                      <a:gd name="connsiteX84" fmla="*/ 144990 w 526666"/>
                      <a:gd name="connsiteY84" fmla="*/ 138456 h 544106"/>
                      <a:gd name="connsiteX85" fmla="*/ 176336 w 526666"/>
                      <a:gd name="connsiteY85" fmla="*/ 116596 h 544106"/>
                      <a:gd name="connsiteX86" fmla="*/ 194367 w 526666"/>
                      <a:gd name="connsiteY86" fmla="*/ 119834 h 544106"/>
                      <a:gd name="connsiteX87" fmla="*/ 222580 w 526666"/>
                      <a:gd name="connsiteY87" fmla="*/ 102832 h 544106"/>
                      <a:gd name="connsiteX88" fmla="*/ 221009 w 526666"/>
                      <a:gd name="connsiteY88" fmla="*/ 95545 h 544106"/>
                      <a:gd name="connsiteX89" fmla="*/ 226495 w 526666"/>
                      <a:gd name="connsiteY89" fmla="*/ 78543 h 544106"/>
                      <a:gd name="connsiteX90" fmla="*/ 243745 w 526666"/>
                      <a:gd name="connsiteY90" fmla="*/ 70447 h 544106"/>
                      <a:gd name="connsiteX91" fmla="*/ 279006 w 526666"/>
                      <a:gd name="connsiteY91" fmla="*/ 31575 h 544106"/>
                      <a:gd name="connsiteX92" fmla="*/ 294685 w 526666"/>
                      <a:gd name="connsiteY92" fmla="*/ 21860 h 544106"/>
                      <a:gd name="connsiteX93" fmla="*/ 314277 w 526666"/>
                      <a:gd name="connsiteY93" fmla="*/ 22670 h 544106"/>
                      <a:gd name="connsiteX94" fmla="*/ 337004 w 526666"/>
                      <a:gd name="connsiteY94" fmla="*/ 17812 h 544106"/>
                      <a:gd name="connsiteX95" fmla="*/ 340138 w 526666"/>
                      <a:gd name="connsiteY95" fmla="*/ 6477 h 544106"/>
                      <a:gd name="connsiteX96" fmla="*/ 344062 w 526666"/>
                      <a:gd name="connsiteY96" fmla="*/ 0 h 544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526666" h="544106">
                        <a:moveTo>
                          <a:pt x="344062" y="0"/>
                        </a:moveTo>
                        <a:lnTo>
                          <a:pt x="365217" y="15383"/>
                        </a:lnTo>
                        <a:lnTo>
                          <a:pt x="378543" y="14573"/>
                        </a:lnTo>
                        <a:lnTo>
                          <a:pt x="389515" y="14573"/>
                        </a:lnTo>
                        <a:lnTo>
                          <a:pt x="401269" y="23479"/>
                        </a:lnTo>
                        <a:lnTo>
                          <a:pt x="416947" y="13764"/>
                        </a:lnTo>
                        <a:lnTo>
                          <a:pt x="430273" y="17812"/>
                        </a:lnTo>
                        <a:lnTo>
                          <a:pt x="460048" y="27527"/>
                        </a:lnTo>
                        <a:lnTo>
                          <a:pt x="479650" y="20241"/>
                        </a:lnTo>
                        <a:lnTo>
                          <a:pt x="483565" y="15383"/>
                        </a:lnTo>
                        <a:lnTo>
                          <a:pt x="510216" y="23479"/>
                        </a:lnTo>
                        <a:lnTo>
                          <a:pt x="522751" y="142504"/>
                        </a:lnTo>
                        <a:lnTo>
                          <a:pt x="522751" y="143313"/>
                        </a:lnTo>
                        <a:lnTo>
                          <a:pt x="526666" y="182185"/>
                        </a:lnTo>
                        <a:lnTo>
                          <a:pt x="523532" y="201616"/>
                        </a:lnTo>
                        <a:lnTo>
                          <a:pt x="509426" y="215379"/>
                        </a:lnTo>
                        <a:lnTo>
                          <a:pt x="509426" y="220237"/>
                        </a:lnTo>
                        <a:lnTo>
                          <a:pt x="467887" y="249384"/>
                        </a:lnTo>
                        <a:lnTo>
                          <a:pt x="467887" y="259099"/>
                        </a:lnTo>
                        <a:lnTo>
                          <a:pt x="456133" y="277720"/>
                        </a:lnTo>
                        <a:lnTo>
                          <a:pt x="462401" y="293913"/>
                        </a:lnTo>
                        <a:lnTo>
                          <a:pt x="446732" y="319830"/>
                        </a:lnTo>
                        <a:lnTo>
                          <a:pt x="454571" y="337642"/>
                        </a:lnTo>
                        <a:lnTo>
                          <a:pt x="451428" y="344929"/>
                        </a:lnTo>
                        <a:lnTo>
                          <a:pt x="456915" y="348977"/>
                        </a:lnTo>
                        <a:lnTo>
                          <a:pt x="456133" y="357883"/>
                        </a:lnTo>
                        <a:lnTo>
                          <a:pt x="446732" y="364360"/>
                        </a:lnTo>
                        <a:lnTo>
                          <a:pt x="447513" y="387029"/>
                        </a:lnTo>
                        <a:lnTo>
                          <a:pt x="434187" y="404841"/>
                        </a:lnTo>
                        <a:lnTo>
                          <a:pt x="399707" y="452618"/>
                        </a:lnTo>
                        <a:lnTo>
                          <a:pt x="380114" y="467192"/>
                        </a:lnTo>
                        <a:lnTo>
                          <a:pt x="351901" y="502815"/>
                        </a:lnTo>
                        <a:lnTo>
                          <a:pt x="351901" y="515769"/>
                        </a:lnTo>
                        <a:lnTo>
                          <a:pt x="319764" y="535200"/>
                        </a:lnTo>
                        <a:lnTo>
                          <a:pt x="311925" y="534391"/>
                        </a:lnTo>
                        <a:lnTo>
                          <a:pt x="304086" y="542487"/>
                        </a:lnTo>
                        <a:lnTo>
                          <a:pt x="260985" y="540058"/>
                        </a:lnTo>
                        <a:lnTo>
                          <a:pt x="257061" y="535200"/>
                        </a:lnTo>
                        <a:lnTo>
                          <a:pt x="249222" y="541677"/>
                        </a:lnTo>
                        <a:lnTo>
                          <a:pt x="229629" y="531152"/>
                        </a:lnTo>
                        <a:lnTo>
                          <a:pt x="222580" y="544106"/>
                        </a:lnTo>
                        <a:lnTo>
                          <a:pt x="210826" y="543297"/>
                        </a:lnTo>
                        <a:lnTo>
                          <a:pt x="197501" y="540058"/>
                        </a:lnTo>
                        <a:lnTo>
                          <a:pt x="193577" y="531962"/>
                        </a:lnTo>
                        <a:lnTo>
                          <a:pt x="176336" y="529533"/>
                        </a:lnTo>
                        <a:lnTo>
                          <a:pt x="173203" y="523056"/>
                        </a:lnTo>
                        <a:lnTo>
                          <a:pt x="163011" y="525485"/>
                        </a:lnTo>
                        <a:lnTo>
                          <a:pt x="166935" y="516579"/>
                        </a:lnTo>
                        <a:lnTo>
                          <a:pt x="153610" y="507673"/>
                        </a:lnTo>
                        <a:lnTo>
                          <a:pt x="152038" y="493909"/>
                        </a:lnTo>
                        <a:lnTo>
                          <a:pt x="144209" y="489861"/>
                        </a:lnTo>
                        <a:lnTo>
                          <a:pt x="142637" y="485004"/>
                        </a:lnTo>
                        <a:lnTo>
                          <a:pt x="138722" y="482575"/>
                        </a:lnTo>
                        <a:lnTo>
                          <a:pt x="96393" y="471240"/>
                        </a:lnTo>
                        <a:lnTo>
                          <a:pt x="74457" y="473669"/>
                        </a:lnTo>
                        <a:lnTo>
                          <a:pt x="56426" y="468811"/>
                        </a:lnTo>
                        <a:lnTo>
                          <a:pt x="34480" y="457476"/>
                        </a:lnTo>
                        <a:lnTo>
                          <a:pt x="37614" y="444522"/>
                        </a:lnTo>
                        <a:lnTo>
                          <a:pt x="33699" y="427511"/>
                        </a:lnTo>
                        <a:lnTo>
                          <a:pt x="24289" y="406460"/>
                        </a:lnTo>
                        <a:lnTo>
                          <a:pt x="16459" y="401603"/>
                        </a:lnTo>
                        <a:lnTo>
                          <a:pt x="16459" y="395935"/>
                        </a:lnTo>
                        <a:lnTo>
                          <a:pt x="12535" y="390268"/>
                        </a:lnTo>
                        <a:lnTo>
                          <a:pt x="0" y="350596"/>
                        </a:lnTo>
                        <a:lnTo>
                          <a:pt x="1562" y="332784"/>
                        </a:lnTo>
                        <a:lnTo>
                          <a:pt x="5487" y="325498"/>
                        </a:lnTo>
                        <a:lnTo>
                          <a:pt x="3134" y="310925"/>
                        </a:lnTo>
                        <a:lnTo>
                          <a:pt x="16459" y="297151"/>
                        </a:lnTo>
                        <a:lnTo>
                          <a:pt x="22727" y="296342"/>
                        </a:lnTo>
                        <a:lnTo>
                          <a:pt x="21155" y="293103"/>
                        </a:lnTo>
                        <a:lnTo>
                          <a:pt x="22727" y="280959"/>
                        </a:lnTo>
                        <a:lnTo>
                          <a:pt x="37614" y="279340"/>
                        </a:lnTo>
                        <a:lnTo>
                          <a:pt x="36052" y="264766"/>
                        </a:lnTo>
                        <a:lnTo>
                          <a:pt x="26641" y="252622"/>
                        </a:lnTo>
                        <a:lnTo>
                          <a:pt x="41538" y="236430"/>
                        </a:lnTo>
                        <a:lnTo>
                          <a:pt x="56426" y="219427"/>
                        </a:lnTo>
                        <a:lnTo>
                          <a:pt x="70533" y="216189"/>
                        </a:lnTo>
                        <a:lnTo>
                          <a:pt x="83077" y="208093"/>
                        </a:lnTo>
                        <a:lnTo>
                          <a:pt x="101098" y="215379"/>
                        </a:lnTo>
                        <a:lnTo>
                          <a:pt x="108156" y="207283"/>
                        </a:lnTo>
                        <a:lnTo>
                          <a:pt x="108156" y="190281"/>
                        </a:lnTo>
                        <a:lnTo>
                          <a:pt x="117558" y="167602"/>
                        </a:lnTo>
                        <a:lnTo>
                          <a:pt x="131664" y="158696"/>
                        </a:lnTo>
                        <a:lnTo>
                          <a:pt x="131664" y="159506"/>
                        </a:lnTo>
                        <a:lnTo>
                          <a:pt x="144990" y="138456"/>
                        </a:lnTo>
                        <a:lnTo>
                          <a:pt x="176336" y="116596"/>
                        </a:lnTo>
                        <a:lnTo>
                          <a:pt x="194367" y="119834"/>
                        </a:lnTo>
                        <a:lnTo>
                          <a:pt x="222580" y="102832"/>
                        </a:lnTo>
                        <a:lnTo>
                          <a:pt x="221009" y="95545"/>
                        </a:lnTo>
                        <a:lnTo>
                          <a:pt x="226495" y="78543"/>
                        </a:lnTo>
                        <a:lnTo>
                          <a:pt x="243745" y="70447"/>
                        </a:lnTo>
                        <a:lnTo>
                          <a:pt x="279006" y="31575"/>
                        </a:lnTo>
                        <a:lnTo>
                          <a:pt x="294685" y="21860"/>
                        </a:lnTo>
                        <a:lnTo>
                          <a:pt x="314277" y="22670"/>
                        </a:lnTo>
                        <a:lnTo>
                          <a:pt x="337004" y="17812"/>
                        </a:lnTo>
                        <a:lnTo>
                          <a:pt x="340138" y="6477"/>
                        </a:lnTo>
                        <a:lnTo>
                          <a:pt x="344062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6" name="Forma Livre: Forma 1465">
                    <a:extLst>
                      <a:ext uri="{FF2B5EF4-FFF2-40B4-BE49-F238E27FC236}">
                        <a16:creationId xmlns:a16="http://schemas.microsoft.com/office/drawing/2014/main" id="{4586F3C0-C5E5-F638-5A0B-50325C2DCDB6}"/>
                      </a:ext>
                    </a:extLst>
                  </p:cNvPr>
                  <p:cNvSpPr/>
                  <p:nvPr/>
                </p:nvSpPr>
                <p:spPr>
                  <a:xfrm>
                    <a:off x="5890437" y="2778295"/>
                    <a:ext cx="304085" cy="315772"/>
                  </a:xfrm>
                  <a:custGeom>
                    <a:avLst/>
                    <a:gdLst>
                      <a:gd name="connsiteX0" fmla="*/ 106585 w 304085"/>
                      <a:gd name="connsiteY0" fmla="*/ 40481 h 315772"/>
                      <a:gd name="connsiteX1" fmla="*/ 113643 w 304085"/>
                      <a:gd name="connsiteY1" fmla="*/ 46149 h 315772"/>
                      <a:gd name="connsiteX2" fmla="*/ 126959 w 304085"/>
                      <a:gd name="connsiteY2" fmla="*/ 32385 h 315772"/>
                      <a:gd name="connsiteX3" fmla="*/ 129311 w 304085"/>
                      <a:gd name="connsiteY3" fmla="*/ 20241 h 315772"/>
                      <a:gd name="connsiteX4" fmla="*/ 144209 w 304085"/>
                      <a:gd name="connsiteY4" fmla="*/ 26718 h 315772"/>
                      <a:gd name="connsiteX5" fmla="*/ 153610 w 304085"/>
                      <a:gd name="connsiteY5" fmla="*/ 23479 h 315772"/>
                      <a:gd name="connsiteX6" fmla="*/ 158315 w 304085"/>
                      <a:gd name="connsiteY6" fmla="*/ 35623 h 315772"/>
                      <a:gd name="connsiteX7" fmla="*/ 140056 w 304085"/>
                      <a:gd name="connsiteY7" fmla="*/ 89745 h 315772"/>
                      <a:gd name="connsiteX8" fmla="*/ 102432 w 304085"/>
                      <a:gd name="connsiteY8" fmla="*/ 138322 h 315772"/>
                      <a:gd name="connsiteX9" fmla="*/ 100089 w 304085"/>
                      <a:gd name="connsiteY9" fmla="*/ 140760 h 315772"/>
                      <a:gd name="connsiteX10" fmla="*/ 106356 w 304085"/>
                      <a:gd name="connsiteY10" fmla="*/ 141570 h 315772"/>
                      <a:gd name="connsiteX11" fmla="*/ 115757 w 304085"/>
                      <a:gd name="connsiteY11" fmla="*/ 145618 h 315772"/>
                      <a:gd name="connsiteX12" fmla="*/ 125168 w 304085"/>
                      <a:gd name="connsiteY12" fmla="*/ 165859 h 315772"/>
                      <a:gd name="connsiteX13" fmla="*/ 163573 w 304085"/>
                      <a:gd name="connsiteY13" fmla="*/ 178813 h 315772"/>
                      <a:gd name="connsiteX14" fmla="*/ 163573 w 304085"/>
                      <a:gd name="connsiteY14" fmla="*/ 180432 h 315772"/>
                      <a:gd name="connsiteX15" fmla="*/ 169659 w 304085"/>
                      <a:gd name="connsiteY15" fmla="*/ 224485 h 315772"/>
                      <a:gd name="connsiteX16" fmla="*/ 202273 w 304085"/>
                      <a:gd name="connsiteY16" fmla="*/ 239811 h 315772"/>
                      <a:gd name="connsiteX17" fmla="*/ 262547 w 304085"/>
                      <a:gd name="connsiteY17" fmla="*/ 237230 h 315772"/>
                      <a:gd name="connsiteX18" fmla="*/ 304086 w 304085"/>
                      <a:gd name="connsiteY18" fmla="*/ 226705 h 315772"/>
                      <a:gd name="connsiteX19" fmla="*/ 300952 w 304085"/>
                      <a:gd name="connsiteY19" fmla="*/ 238039 h 315772"/>
                      <a:gd name="connsiteX20" fmla="*/ 278225 w 304085"/>
                      <a:gd name="connsiteY20" fmla="*/ 242897 h 315772"/>
                      <a:gd name="connsiteX21" fmla="*/ 258632 w 304085"/>
                      <a:gd name="connsiteY21" fmla="*/ 242087 h 315772"/>
                      <a:gd name="connsiteX22" fmla="*/ 242954 w 304085"/>
                      <a:gd name="connsiteY22" fmla="*/ 251803 h 315772"/>
                      <a:gd name="connsiteX23" fmla="*/ 207693 w 304085"/>
                      <a:gd name="connsiteY23" fmla="*/ 290674 h 315772"/>
                      <a:gd name="connsiteX24" fmla="*/ 190443 w 304085"/>
                      <a:gd name="connsiteY24" fmla="*/ 298771 h 315772"/>
                      <a:gd name="connsiteX25" fmla="*/ 184956 w 304085"/>
                      <a:gd name="connsiteY25" fmla="*/ 315773 h 315772"/>
                      <a:gd name="connsiteX26" fmla="*/ 138722 w 304085"/>
                      <a:gd name="connsiteY26" fmla="*/ 260709 h 315772"/>
                      <a:gd name="connsiteX27" fmla="*/ 138722 w 304085"/>
                      <a:gd name="connsiteY27" fmla="*/ 259089 h 315772"/>
                      <a:gd name="connsiteX28" fmla="*/ 93259 w 304085"/>
                      <a:gd name="connsiteY28" fmla="*/ 205654 h 315772"/>
                      <a:gd name="connsiteX29" fmla="*/ 70533 w 304085"/>
                      <a:gd name="connsiteY29" fmla="*/ 157077 h 315772"/>
                      <a:gd name="connsiteX30" fmla="*/ 68180 w 304085"/>
                      <a:gd name="connsiteY30" fmla="*/ 152219 h 315772"/>
                      <a:gd name="connsiteX31" fmla="*/ 33699 w 304085"/>
                      <a:gd name="connsiteY31" fmla="*/ 77724 h 315772"/>
                      <a:gd name="connsiteX32" fmla="*/ 24289 w 304085"/>
                      <a:gd name="connsiteY32" fmla="*/ 56674 h 315772"/>
                      <a:gd name="connsiteX33" fmla="*/ 20374 w 304085"/>
                      <a:gd name="connsiteY33" fmla="*/ 55055 h 315772"/>
                      <a:gd name="connsiteX34" fmla="*/ 13316 w 304085"/>
                      <a:gd name="connsiteY34" fmla="*/ 43720 h 315772"/>
                      <a:gd name="connsiteX35" fmla="*/ 11754 w 304085"/>
                      <a:gd name="connsiteY35" fmla="*/ 44529 h 315772"/>
                      <a:gd name="connsiteX36" fmla="*/ 3915 w 304085"/>
                      <a:gd name="connsiteY36" fmla="*/ 42101 h 315772"/>
                      <a:gd name="connsiteX37" fmla="*/ 0 w 304085"/>
                      <a:gd name="connsiteY37" fmla="*/ 32385 h 315772"/>
                      <a:gd name="connsiteX38" fmla="*/ 5486 w 304085"/>
                      <a:gd name="connsiteY38" fmla="*/ 1619 h 315772"/>
                      <a:gd name="connsiteX39" fmla="*/ 10973 w 304085"/>
                      <a:gd name="connsiteY39" fmla="*/ 2429 h 315772"/>
                      <a:gd name="connsiteX40" fmla="*/ 50940 w 304085"/>
                      <a:gd name="connsiteY40" fmla="*/ 0 h 315772"/>
                      <a:gd name="connsiteX41" fmla="*/ 64265 w 304085"/>
                      <a:gd name="connsiteY41" fmla="*/ 5667 h 315772"/>
                      <a:gd name="connsiteX42" fmla="*/ 83858 w 304085"/>
                      <a:gd name="connsiteY42" fmla="*/ 17812 h 315772"/>
                      <a:gd name="connsiteX43" fmla="*/ 98746 w 304085"/>
                      <a:gd name="connsiteY43" fmla="*/ 25098 h 315772"/>
                      <a:gd name="connsiteX44" fmla="*/ 100317 w 304085"/>
                      <a:gd name="connsiteY44" fmla="*/ 25098 h 315772"/>
                      <a:gd name="connsiteX45" fmla="*/ 108156 w 304085"/>
                      <a:gd name="connsiteY45" fmla="*/ 28337 h 315772"/>
                      <a:gd name="connsiteX46" fmla="*/ 106585 w 304085"/>
                      <a:gd name="connsiteY46" fmla="*/ 40481 h 315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304085" h="315772">
                        <a:moveTo>
                          <a:pt x="106585" y="40481"/>
                        </a:moveTo>
                        <a:lnTo>
                          <a:pt x="113643" y="46149"/>
                        </a:lnTo>
                        <a:lnTo>
                          <a:pt x="126959" y="32385"/>
                        </a:lnTo>
                        <a:lnTo>
                          <a:pt x="129311" y="20241"/>
                        </a:lnTo>
                        <a:lnTo>
                          <a:pt x="144209" y="26718"/>
                        </a:lnTo>
                        <a:lnTo>
                          <a:pt x="153610" y="23479"/>
                        </a:lnTo>
                        <a:lnTo>
                          <a:pt x="158315" y="35623"/>
                        </a:lnTo>
                        <a:lnTo>
                          <a:pt x="140056" y="89745"/>
                        </a:lnTo>
                        <a:lnTo>
                          <a:pt x="102432" y="138322"/>
                        </a:lnTo>
                        <a:lnTo>
                          <a:pt x="100089" y="140760"/>
                        </a:lnTo>
                        <a:lnTo>
                          <a:pt x="106356" y="141570"/>
                        </a:lnTo>
                        <a:lnTo>
                          <a:pt x="115757" y="145618"/>
                        </a:lnTo>
                        <a:lnTo>
                          <a:pt x="125168" y="165859"/>
                        </a:lnTo>
                        <a:lnTo>
                          <a:pt x="163573" y="178813"/>
                        </a:lnTo>
                        <a:lnTo>
                          <a:pt x="163573" y="180432"/>
                        </a:lnTo>
                        <a:lnTo>
                          <a:pt x="169659" y="224485"/>
                        </a:lnTo>
                        <a:lnTo>
                          <a:pt x="202273" y="239811"/>
                        </a:lnTo>
                        <a:lnTo>
                          <a:pt x="262547" y="237230"/>
                        </a:lnTo>
                        <a:lnTo>
                          <a:pt x="304086" y="226705"/>
                        </a:lnTo>
                        <a:lnTo>
                          <a:pt x="300952" y="238039"/>
                        </a:lnTo>
                        <a:lnTo>
                          <a:pt x="278225" y="242897"/>
                        </a:lnTo>
                        <a:lnTo>
                          <a:pt x="258632" y="242087"/>
                        </a:lnTo>
                        <a:lnTo>
                          <a:pt x="242954" y="251803"/>
                        </a:lnTo>
                        <a:lnTo>
                          <a:pt x="207693" y="290674"/>
                        </a:lnTo>
                        <a:lnTo>
                          <a:pt x="190443" y="298771"/>
                        </a:lnTo>
                        <a:lnTo>
                          <a:pt x="184956" y="315773"/>
                        </a:lnTo>
                        <a:lnTo>
                          <a:pt x="138722" y="260709"/>
                        </a:lnTo>
                        <a:lnTo>
                          <a:pt x="138722" y="259089"/>
                        </a:lnTo>
                        <a:lnTo>
                          <a:pt x="93259" y="205654"/>
                        </a:lnTo>
                        <a:lnTo>
                          <a:pt x="70533" y="157077"/>
                        </a:lnTo>
                        <a:lnTo>
                          <a:pt x="68180" y="152219"/>
                        </a:lnTo>
                        <a:lnTo>
                          <a:pt x="33699" y="77724"/>
                        </a:lnTo>
                        <a:lnTo>
                          <a:pt x="24289" y="56674"/>
                        </a:lnTo>
                        <a:lnTo>
                          <a:pt x="20374" y="55055"/>
                        </a:lnTo>
                        <a:lnTo>
                          <a:pt x="13316" y="43720"/>
                        </a:lnTo>
                        <a:lnTo>
                          <a:pt x="11754" y="44529"/>
                        </a:lnTo>
                        <a:lnTo>
                          <a:pt x="3915" y="42101"/>
                        </a:lnTo>
                        <a:lnTo>
                          <a:pt x="0" y="32385"/>
                        </a:lnTo>
                        <a:lnTo>
                          <a:pt x="5486" y="1619"/>
                        </a:lnTo>
                        <a:lnTo>
                          <a:pt x="10973" y="2429"/>
                        </a:lnTo>
                        <a:lnTo>
                          <a:pt x="50940" y="0"/>
                        </a:lnTo>
                        <a:lnTo>
                          <a:pt x="64265" y="5667"/>
                        </a:lnTo>
                        <a:lnTo>
                          <a:pt x="83858" y="17812"/>
                        </a:lnTo>
                        <a:lnTo>
                          <a:pt x="98746" y="25098"/>
                        </a:lnTo>
                        <a:lnTo>
                          <a:pt x="100317" y="25098"/>
                        </a:lnTo>
                        <a:lnTo>
                          <a:pt x="108156" y="28337"/>
                        </a:lnTo>
                        <a:lnTo>
                          <a:pt x="106585" y="4048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7" name="Forma Livre: Forma 1466">
                    <a:extLst>
                      <a:ext uri="{FF2B5EF4-FFF2-40B4-BE49-F238E27FC236}">
                        <a16:creationId xmlns:a16="http://schemas.microsoft.com/office/drawing/2014/main" id="{8735A320-84FF-EA7D-84A1-FAB9E496FCB3}"/>
                      </a:ext>
                    </a:extLst>
                  </p:cNvPr>
                  <p:cNvSpPr/>
                  <p:nvPr/>
                </p:nvSpPr>
                <p:spPr>
                  <a:xfrm>
                    <a:off x="4898999" y="3234143"/>
                    <a:ext cx="482783" cy="531152"/>
                  </a:xfrm>
                  <a:custGeom>
                    <a:avLst/>
                    <a:gdLst>
                      <a:gd name="connsiteX0" fmla="*/ 357388 w 482783"/>
                      <a:gd name="connsiteY0" fmla="*/ 94736 h 531152"/>
                      <a:gd name="connsiteX1" fmla="*/ 376980 w 482783"/>
                      <a:gd name="connsiteY1" fmla="*/ 102832 h 531152"/>
                      <a:gd name="connsiteX2" fmla="*/ 389525 w 482783"/>
                      <a:gd name="connsiteY2" fmla="*/ 100403 h 531152"/>
                      <a:gd name="connsiteX3" fmla="*/ 395792 w 482783"/>
                      <a:gd name="connsiteY3" fmla="*/ 103642 h 531152"/>
                      <a:gd name="connsiteX4" fmla="*/ 405193 w 482783"/>
                      <a:gd name="connsiteY4" fmla="*/ 96355 h 531152"/>
                      <a:gd name="connsiteX5" fmla="*/ 431844 w 482783"/>
                      <a:gd name="connsiteY5" fmla="*/ 93926 h 531152"/>
                      <a:gd name="connsiteX6" fmla="*/ 445170 w 482783"/>
                      <a:gd name="connsiteY6" fmla="*/ 85830 h 531152"/>
                      <a:gd name="connsiteX7" fmla="*/ 453009 w 482783"/>
                      <a:gd name="connsiteY7" fmla="*/ 87449 h 531152"/>
                      <a:gd name="connsiteX8" fmla="*/ 482784 w 482783"/>
                      <a:gd name="connsiteY8" fmla="*/ 73676 h 531152"/>
                      <a:gd name="connsiteX9" fmla="*/ 456924 w 482783"/>
                      <a:gd name="connsiteY9" fmla="*/ 184604 h 531152"/>
                      <a:gd name="connsiteX10" fmla="*/ 424005 w 482783"/>
                      <a:gd name="connsiteY10" fmla="*/ 327917 h 531152"/>
                      <a:gd name="connsiteX11" fmla="*/ 398926 w 482783"/>
                      <a:gd name="connsiteY11" fmla="*/ 433988 h 531152"/>
                      <a:gd name="connsiteX12" fmla="*/ 394221 w 482783"/>
                      <a:gd name="connsiteY12" fmla="*/ 452609 h 531152"/>
                      <a:gd name="connsiteX13" fmla="*/ 376199 w 482783"/>
                      <a:gd name="connsiteY13" fmla="*/ 531152 h 531152"/>
                      <a:gd name="connsiteX14" fmla="*/ 376199 w 482783"/>
                      <a:gd name="connsiteY14" fmla="*/ 531152 h 531152"/>
                      <a:gd name="connsiteX15" fmla="*/ 374628 w 482783"/>
                      <a:gd name="connsiteY15" fmla="*/ 525485 h 531152"/>
                      <a:gd name="connsiteX16" fmla="*/ 366798 w 482783"/>
                      <a:gd name="connsiteY16" fmla="*/ 521437 h 531152"/>
                      <a:gd name="connsiteX17" fmla="*/ 346415 w 482783"/>
                      <a:gd name="connsiteY17" fmla="*/ 519817 h 531152"/>
                      <a:gd name="connsiteX18" fmla="*/ 347986 w 482783"/>
                      <a:gd name="connsiteY18" fmla="*/ 514960 h 531152"/>
                      <a:gd name="connsiteX19" fmla="*/ 340147 w 482783"/>
                      <a:gd name="connsiteY19" fmla="*/ 511721 h 531152"/>
                      <a:gd name="connsiteX20" fmla="*/ 346415 w 482783"/>
                      <a:gd name="connsiteY20" fmla="*/ 505244 h 531152"/>
                      <a:gd name="connsiteX21" fmla="*/ 345634 w 482783"/>
                      <a:gd name="connsiteY21" fmla="*/ 501196 h 531152"/>
                      <a:gd name="connsiteX22" fmla="*/ 332308 w 482783"/>
                      <a:gd name="connsiteY22" fmla="*/ 504434 h 531152"/>
                      <a:gd name="connsiteX23" fmla="*/ 323688 w 482783"/>
                      <a:gd name="connsiteY23" fmla="*/ 496338 h 531152"/>
                      <a:gd name="connsiteX24" fmla="*/ 273529 w 482783"/>
                      <a:gd name="connsiteY24" fmla="*/ 484194 h 531152"/>
                      <a:gd name="connsiteX25" fmla="*/ 224152 w 482783"/>
                      <a:gd name="connsiteY25" fmla="*/ 466373 h 531152"/>
                      <a:gd name="connsiteX26" fmla="*/ 205340 w 482783"/>
                      <a:gd name="connsiteY26" fmla="*/ 468801 h 531152"/>
                      <a:gd name="connsiteX27" fmla="*/ 193586 w 482783"/>
                      <a:gd name="connsiteY27" fmla="*/ 460705 h 531152"/>
                      <a:gd name="connsiteX28" fmla="*/ 193586 w 482783"/>
                      <a:gd name="connsiteY28" fmla="*/ 451799 h 531152"/>
                      <a:gd name="connsiteX29" fmla="*/ 180261 w 482783"/>
                      <a:gd name="connsiteY29" fmla="*/ 438845 h 531152"/>
                      <a:gd name="connsiteX30" fmla="*/ 184185 w 482783"/>
                      <a:gd name="connsiteY30" fmla="*/ 430749 h 531152"/>
                      <a:gd name="connsiteX31" fmla="*/ 180261 w 482783"/>
                      <a:gd name="connsiteY31" fmla="*/ 413747 h 531152"/>
                      <a:gd name="connsiteX32" fmla="*/ 172431 w 482783"/>
                      <a:gd name="connsiteY32" fmla="*/ 404031 h 531152"/>
                      <a:gd name="connsiteX33" fmla="*/ 159886 w 482783"/>
                      <a:gd name="connsiteY33" fmla="*/ 400793 h 531152"/>
                      <a:gd name="connsiteX34" fmla="*/ 154400 w 482783"/>
                      <a:gd name="connsiteY34" fmla="*/ 392697 h 531152"/>
                      <a:gd name="connsiteX35" fmla="*/ 150485 w 482783"/>
                      <a:gd name="connsiteY35" fmla="*/ 383791 h 531152"/>
                      <a:gd name="connsiteX36" fmla="*/ 140293 w 482783"/>
                      <a:gd name="connsiteY36" fmla="*/ 382172 h 531152"/>
                      <a:gd name="connsiteX37" fmla="*/ 125406 w 482783"/>
                      <a:gd name="connsiteY37" fmla="*/ 371647 h 531152"/>
                      <a:gd name="connsiteX38" fmla="*/ 102670 w 482783"/>
                      <a:gd name="connsiteY38" fmla="*/ 374885 h 531152"/>
                      <a:gd name="connsiteX39" fmla="*/ 106594 w 482783"/>
                      <a:gd name="connsiteY39" fmla="*/ 361121 h 531152"/>
                      <a:gd name="connsiteX40" fmla="*/ 109728 w 482783"/>
                      <a:gd name="connsiteY40" fmla="*/ 356264 h 531152"/>
                      <a:gd name="connsiteX41" fmla="*/ 105813 w 482783"/>
                      <a:gd name="connsiteY41" fmla="*/ 354644 h 531152"/>
                      <a:gd name="connsiteX42" fmla="*/ 105813 w 482783"/>
                      <a:gd name="connsiteY42" fmla="*/ 333585 h 531152"/>
                      <a:gd name="connsiteX43" fmla="*/ 100327 w 482783"/>
                      <a:gd name="connsiteY43" fmla="*/ 331156 h 531152"/>
                      <a:gd name="connsiteX44" fmla="*/ 98755 w 482783"/>
                      <a:gd name="connsiteY44" fmla="*/ 337633 h 531152"/>
                      <a:gd name="connsiteX45" fmla="*/ 83077 w 482783"/>
                      <a:gd name="connsiteY45" fmla="*/ 319821 h 531152"/>
                      <a:gd name="connsiteX46" fmla="*/ 90916 w 482783"/>
                      <a:gd name="connsiteY46" fmla="*/ 289865 h 531152"/>
                      <a:gd name="connsiteX47" fmla="*/ 94840 w 482783"/>
                      <a:gd name="connsiteY47" fmla="*/ 282578 h 531152"/>
                      <a:gd name="connsiteX48" fmla="*/ 87001 w 482783"/>
                      <a:gd name="connsiteY48" fmla="*/ 276101 h 531152"/>
                      <a:gd name="connsiteX49" fmla="*/ 87001 w 482783"/>
                      <a:gd name="connsiteY49" fmla="*/ 273672 h 531152"/>
                      <a:gd name="connsiteX50" fmla="*/ 87001 w 482783"/>
                      <a:gd name="connsiteY50" fmla="*/ 274482 h 531152"/>
                      <a:gd name="connsiteX51" fmla="*/ 69761 w 482783"/>
                      <a:gd name="connsiteY51" fmla="*/ 246145 h 531152"/>
                      <a:gd name="connsiteX52" fmla="*/ 54864 w 482783"/>
                      <a:gd name="connsiteY52" fmla="*/ 238859 h 531152"/>
                      <a:gd name="connsiteX53" fmla="*/ 57217 w 482783"/>
                      <a:gd name="connsiteY53" fmla="*/ 228333 h 531152"/>
                      <a:gd name="connsiteX54" fmla="*/ 47815 w 482783"/>
                      <a:gd name="connsiteY54" fmla="*/ 221047 h 531152"/>
                      <a:gd name="connsiteX55" fmla="*/ 50949 w 482783"/>
                      <a:gd name="connsiteY55" fmla="*/ 212131 h 531152"/>
                      <a:gd name="connsiteX56" fmla="*/ 43891 w 482783"/>
                      <a:gd name="connsiteY56" fmla="*/ 191891 h 531152"/>
                      <a:gd name="connsiteX57" fmla="*/ 33709 w 482783"/>
                      <a:gd name="connsiteY57" fmla="*/ 182985 h 531152"/>
                      <a:gd name="connsiteX58" fmla="*/ 32137 w 482783"/>
                      <a:gd name="connsiteY58" fmla="*/ 163554 h 531152"/>
                      <a:gd name="connsiteX59" fmla="*/ 30566 w 482783"/>
                      <a:gd name="connsiteY59" fmla="*/ 157886 h 531152"/>
                      <a:gd name="connsiteX60" fmla="*/ 0 w 482783"/>
                      <a:gd name="connsiteY60" fmla="*/ 131169 h 531152"/>
                      <a:gd name="connsiteX61" fmla="*/ 24298 w 482783"/>
                      <a:gd name="connsiteY61" fmla="*/ 107690 h 531152"/>
                      <a:gd name="connsiteX62" fmla="*/ 66618 w 482783"/>
                      <a:gd name="connsiteY62" fmla="*/ 77734 h 531152"/>
                      <a:gd name="connsiteX63" fmla="*/ 72104 w 482783"/>
                      <a:gd name="connsiteY63" fmla="*/ 69628 h 531152"/>
                      <a:gd name="connsiteX64" fmla="*/ 81515 w 482783"/>
                      <a:gd name="connsiteY64" fmla="*/ 69628 h 531152"/>
                      <a:gd name="connsiteX65" fmla="*/ 96402 w 482783"/>
                      <a:gd name="connsiteY65" fmla="*/ 53435 h 531152"/>
                      <a:gd name="connsiteX66" fmla="*/ 98755 w 482783"/>
                      <a:gd name="connsiteY66" fmla="*/ 43720 h 531152"/>
                      <a:gd name="connsiteX67" fmla="*/ 125406 w 482783"/>
                      <a:gd name="connsiteY67" fmla="*/ 13764 h 531152"/>
                      <a:gd name="connsiteX68" fmla="*/ 132454 w 482783"/>
                      <a:gd name="connsiteY68" fmla="*/ 0 h 531152"/>
                      <a:gd name="connsiteX69" fmla="*/ 216313 w 482783"/>
                      <a:gd name="connsiteY69" fmla="*/ 12144 h 531152"/>
                      <a:gd name="connsiteX70" fmla="*/ 217103 w 482783"/>
                      <a:gd name="connsiteY70" fmla="*/ 10525 h 531152"/>
                      <a:gd name="connsiteX71" fmla="*/ 229638 w 482783"/>
                      <a:gd name="connsiteY71" fmla="*/ 14573 h 531152"/>
                      <a:gd name="connsiteX72" fmla="*/ 239830 w 482783"/>
                      <a:gd name="connsiteY72" fmla="*/ 21050 h 531152"/>
                      <a:gd name="connsiteX73" fmla="*/ 256289 w 482783"/>
                      <a:gd name="connsiteY73" fmla="*/ 31575 h 531152"/>
                      <a:gd name="connsiteX74" fmla="*/ 279797 w 482783"/>
                      <a:gd name="connsiteY74" fmla="*/ 38052 h 531152"/>
                      <a:gd name="connsiteX75" fmla="*/ 285283 w 482783"/>
                      <a:gd name="connsiteY75" fmla="*/ 45339 h 531152"/>
                      <a:gd name="connsiteX76" fmla="*/ 308010 w 482783"/>
                      <a:gd name="connsiteY76" fmla="*/ 55864 h 531152"/>
                      <a:gd name="connsiteX77" fmla="*/ 311934 w 482783"/>
                      <a:gd name="connsiteY77" fmla="*/ 62341 h 531152"/>
                      <a:gd name="connsiteX78" fmla="*/ 345634 w 482783"/>
                      <a:gd name="connsiteY78" fmla="*/ 74486 h 531152"/>
                      <a:gd name="connsiteX79" fmla="*/ 357388 w 482783"/>
                      <a:gd name="connsiteY79" fmla="*/ 94736 h 531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482783" h="531152">
                        <a:moveTo>
                          <a:pt x="357388" y="94736"/>
                        </a:moveTo>
                        <a:lnTo>
                          <a:pt x="376980" y="102832"/>
                        </a:lnTo>
                        <a:lnTo>
                          <a:pt x="389525" y="100403"/>
                        </a:lnTo>
                        <a:lnTo>
                          <a:pt x="395792" y="103642"/>
                        </a:lnTo>
                        <a:lnTo>
                          <a:pt x="405193" y="96355"/>
                        </a:lnTo>
                        <a:lnTo>
                          <a:pt x="431844" y="93926"/>
                        </a:lnTo>
                        <a:lnTo>
                          <a:pt x="445170" y="85830"/>
                        </a:lnTo>
                        <a:lnTo>
                          <a:pt x="453009" y="87449"/>
                        </a:lnTo>
                        <a:lnTo>
                          <a:pt x="482784" y="73676"/>
                        </a:lnTo>
                        <a:lnTo>
                          <a:pt x="456924" y="184604"/>
                        </a:lnTo>
                        <a:lnTo>
                          <a:pt x="424005" y="327917"/>
                        </a:lnTo>
                        <a:lnTo>
                          <a:pt x="398926" y="433988"/>
                        </a:lnTo>
                        <a:lnTo>
                          <a:pt x="394221" y="452609"/>
                        </a:lnTo>
                        <a:lnTo>
                          <a:pt x="376199" y="531152"/>
                        </a:lnTo>
                        <a:lnTo>
                          <a:pt x="376199" y="531152"/>
                        </a:lnTo>
                        <a:lnTo>
                          <a:pt x="374628" y="525485"/>
                        </a:lnTo>
                        <a:lnTo>
                          <a:pt x="366798" y="521437"/>
                        </a:lnTo>
                        <a:lnTo>
                          <a:pt x="346415" y="519817"/>
                        </a:lnTo>
                        <a:lnTo>
                          <a:pt x="347986" y="514960"/>
                        </a:lnTo>
                        <a:lnTo>
                          <a:pt x="340147" y="511721"/>
                        </a:lnTo>
                        <a:lnTo>
                          <a:pt x="346415" y="505244"/>
                        </a:lnTo>
                        <a:lnTo>
                          <a:pt x="345634" y="501196"/>
                        </a:lnTo>
                        <a:lnTo>
                          <a:pt x="332308" y="504434"/>
                        </a:lnTo>
                        <a:lnTo>
                          <a:pt x="323688" y="496338"/>
                        </a:lnTo>
                        <a:lnTo>
                          <a:pt x="273529" y="484194"/>
                        </a:lnTo>
                        <a:lnTo>
                          <a:pt x="224152" y="466373"/>
                        </a:lnTo>
                        <a:lnTo>
                          <a:pt x="205340" y="468801"/>
                        </a:lnTo>
                        <a:lnTo>
                          <a:pt x="193586" y="460705"/>
                        </a:lnTo>
                        <a:lnTo>
                          <a:pt x="193586" y="451799"/>
                        </a:lnTo>
                        <a:lnTo>
                          <a:pt x="180261" y="438845"/>
                        </a:lnTo>
                        <a:lnTo>
                          <a:pt x="184185" y="430749"/>
                        </a:lnTo>
                        <a:lnTo>
                          <a:pt x="180261" y="413747"/>
                        </a:lnTo>
                        <a:lnTo>
                          <a:pt x="172431" y="404031"/>
                        </a:lnTo>
                        <a:lnTo>
                          <a:pt x="159886" y="400793"/>
                        </a:lnTo>
                        <a:lnTo>
                          <a:pt x="154400" y="392697"/>
                        </a:lnTo>
                        <a:lnTo>
                          <a:pt x="150485" y="383791"/>
                        </a:lnTo>
                        <a:lnTo>
                          <a:pt x="140293" y="382172"/>
                        </a:lnTo>
                        <a:lnTo>
                          <a:pt x="125406" y="371647"/>
                        </a:lnTo>
                        <a:lnTo>
                          <a:pt x="102670" y="374885"/>
                        </a:lnTo>
                        <a:lnTo>
                          <a:pt x="106594" y="361121"/>
                        </a:lnTo>
                        <a:lnTo>
                          <a:pt x="109728" y="356264"/>
                        </a:lnTo>
                        <a:lnTo>
                          <a:pt x="105813" y="354644"/>
                        </a:lnTo>
                        <a:lnTo>
                          <a:pt x="105813" y="333585"/>
                        </a:lnTo>
                        <a:lnTo>
                          <a:pt x="100327" y="331156"/>
                        </a:lnTo>
                        <a:lnTo>
                          <a:pt x="98755" y="337633"/>
                        </a:lnTo>
                        <a:lnTo>
                          <a:pt x="83077" y="319821"/>
                        </a:lnTo>
                        <a:lnTo>
                          <a:pt x="90916" y="289865"/>
                        </a:lnTo>
                        <a:lnTo>
                          <a:pt x="94840" y="282578"/>
                        </a:lnTo>
                        <a:lnTo>
                          <a:pt x="87001" y="276101"/>
                        </a:lnTo>
                        <a:lnTo>
                          <a:pt x="87001" y="273672"/>
                        </a:lnTo>
                        <a:lnTo>
                          <a:pt x="87001" y="274482"/>
                        </a:lnTo>
                        <a:lnTo>
                          <a:pt x="69761" y="246145"/>
                        </a:lnTo>
                        <a:lnTo>
                          <a:pt x="54864" y="238859"/>
                        </a:lnTo>
                        <a:lnTo>
                          <a:pt x="57217" y="228333"/>
                        </a:lnTo>
                        <a:lnTo>
                          <a:pt x="47815" y="221047"/>
                        </a:lnTo>
                        <a:lnTo>
                          <a:pt x="50949" y="212131"/>
                        </a:lnTo>
                        <a:lnTo>
                          <a:pt x="43891" y="191891"/>
                        </a:lnTo>
                        <a:lnTo>
                          <a:pt x="33709" y="182985"/>
                        </a:lnTo>
                        <a:lnTo>
                          <a:pt x="32137" y="163554"/>
                        </a:lnTo>
                        <a:lnTo>
                          <a:pt x="30566" y="157886"/>
                        </a:lnTo>
                        <a:lnTo>
                          <a:pt x="0" y="131169"/>
                        </a:lnTo>
                        <a:lnTo>
                          <a:pt x="24298" y="107690"/>
                        </a:lnTo>
                        <a:lnTo>
                          <a:pt x="66618" y="77734"/>
                        </a:lnTo>
                        <a:lnTo>
                          <a:pt x="72104" y="69628"/>
                        </a:lnTo>
                        <a:lnTo>
                          <a:pt x="81515" y="69628"/>
                        </a:lnTo>
                        <a:lnTo>
                          <a:pt x="96402" y="53435"/>
                        </a:lnTo>
                        <a:lnTo>
                          <a:pt x="98755" y="43720"/>
                        </a:lnTo>
                        <a:lnTo>
                          <a:pt x="125406" y="13764"/>
                        </a:lnTo>
                        <a:lnTo>
                          <a:pt x="132454" y="0"/>
                        </a:lnTo>
                        <a:lnTo>
                          <a:pt x="216313" y="12144"/>
                        </a:lnTo>
                        <a:lnTo>
                          <a:pt x="217103" y="10525"/>
                        </a:lnTo>
                        <a:lnTo>
                          <a:pt x="229638" y="14573"/>
                        </a:lnTo>
                        <a:lnTo>
                          <a:pt x="239830" y="21050"/>
                        </a:lnTo>
                        <a:lnTo>
                          <a:pt x="256289" y="31575"/>
                        </a:lnTo>
                        <a:lnTo>
                          <a:pt x="279797" y="38052"/>
                        </a:lnTo>
                        <a:lnTo>
                          <a:pt x="285283" y="45339"/>
                        </a:lnTo>
                        <a:lnTo>
                          <a:pt x="308010" y="55864"/>
                        </a:lnTo>
                        <a:lnTo>
                          <a:pt x="311934" y="62341"/>
                        </a:lnTo>
                        <a:lnTo>
                          <a:pt x="345634" y="74486"/>
                        </a:lnTo>
                        <a:lnTo>
                          <a:pt x="357388" y="9473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8" name="Forma Livre: Forma 1467">
                    <a:extLst>
                      <a:ext uri="{FF2B5EF4-FFF2-40B4-BE49-F238E27FC236}">
                        <a16:creationId xmlns:a16="http://schemas.microsoft.com/office/drawing/2014/main" id="{4AB91E2E-4587-9035-EF94-1DC5C435B50E}"/>
                      </a:ext>
                    </a:extLst>
                  </p:cNvPr>
                  <p:cNvSpPr/>
                  <p:nvPr/>
                </p:nvSpPr>
                <p:spPr>
                  <a:xfrm>
                    <a:off x="5990525" y="2588824"/>
                    <a:ext cx="533952" cy="437226"/>
                  </a:xfrm>
                  <a:custGeom>
                    <a:avLst/>
                    <a:gdLst>
                      <a:gd name="connsiteX0" fmla="*/ 244755 w 533952"/>
                      <a:gd name="connsiteY0" fmla="*/ 9715 h 437226"/>
                      <a:gd name="connsiteX1" fmla="*/ 265128 w 533952"/>
                      <a:gd name="connsiteY1" fmla="*/ 21050 h 437226"/>
                      <a:gd name="connsiteX2" fmla="*/ 280026 w 533952"/>
                      <a:gd name="connsiteY2" fmla="*/ 20241 h 437226"/>
                      <a:gd name="connsiteX3" fmla="*/ 283941 w 533952"/>
                      <a:gd name="connsiteY3" fmla="*/ 18621 h 437226"/>
                      <a:gd name="connsiteX4" fmla="*/ 291780 w 533952"/>
                      <a:gd name="connsiteY4" fmla="*/ 31575 h 437226"/>
                      <a:gd name="connsiteX5" fmla="*/ 298047 w 533952"/>
                      <a:gd name="connsiteY5" fmla="*/ 28337 h 437226"/>
                      <a:gd name="connsiteX6" fmla="*/ 303534 w 533952"/>
                      <a:gd name="connsiteY6" fmla="*/ 33195 h 437226"/>
                      <a:gd name="connsiteX7" fmla="*/ 323907 w 533952"/>
                      <a:gd name="connsiteY7" fmla="*/ 46968 h 437226"/>
                      <a:gd name="connsiteX8" fmla="*/ 326260 w 533952"/>
                      <a:gd name="connsiteY8" fmla="*/ 51016 h 437226"/>
                      <a:gd name="connsiteX9" fmla="*/ 339585 w 533952"/>
                      <a:gd name="connsiteY9" fmla="*/ 62351 h 437226"/>
                      <a:gd name="connsiteX10" fmla="*/ 338023 w 533952"/>
                      <a:gd name="connsiteY10" fmla="*/ 72066 h 437226"/>
                      <a:gd name="connsiteX11" fmla="*/ 337243 w 533952"/>
                      <a:gd name="connsiteY11" fmla="*/ 77733 h 437226"/>
                      <a:gd name="connsiteX12" fmla="*/ 347424 w 533952"/>
                      <a:gd name="connsiteY12" fmla="*/ 76924 h 437226"/>
                      <a:gd name="connsiteX13" fmla="*/ 348996 w 533952"/>
                      <a:gd name="connsiteY13" fmla="*/ 76924 h 437226"/>
                      <a:gd name="connsiteX14" fmla="*/ 462639 w 533952"/>
                      <a:gd name="connsiteY14" fmla="*/ 144123 h 437226"/>
                      <a:gd name="connsiteX15" fmla="*/ 464992 w 533952"/>
                      <a:gd name="connsiteY15" fmla="*/ 153029 h 437226"/>
                      <a:gd name="connsiteX16" fmla="*/ 482232 w 533952"/>
                      <a:gd name="connsiteY16" fmla="*/ 190281 h 437226"/>
                      <a:gd name="connsiteX17" fmla="*/ 503387 w 533952"/>
                      <a:gd name="connsiteY17" fmla="*/ 233191 h 437226"/>
                      <a:gd name="connsiteX18" fmla="*/ 533953 w 533952"/>
                      <a:gd name="connsiteY18" fmla="*/ 299580 h 437226"/>
                      <a:gd name="connsiteX19" fmla="*/ 524551 w 533952"/>
                      <a:gd name="connsiteY19" fmla="*/ 304438 h 437226"/>
                      <a:gd name="connsiteX20" fmla="*/ 519846 w 533952"/>
                      <a:gd name="connsiteY20" fmla="*/ 317401 h 437226"/>
                      <a:gd name="connsiteX21" fmla="*/ 512797 w 533952"/>
                      <a:gd name="connsiteY21" fmla="*/ 328736 h 437226"/>
                      <a:gd name="connsiteX22" fmla="*/ 488499 w 533952"/>
                      <a:gd name="connsiteY22" fmla="*/ 342500 h 437226"/>
                      <a:gd name="connsiteX23" fmla="*/ 457153 w 533952"/>
                      <a:gd name="connsiteY23" fmla="*/ 352216 h 437226"/>
                      <a:gd name="connsiteX24" fmla="*/ 432854 w 533952"/>
                      <a:gd name="connsiteY24" fmla="*/ 345738 h 437226"/>
                      <a:gd name="connsiteX25" fmla="*/ 410128 w 533952"/>
                      <a:gd name="connsiteY25" fmla="*/ 365170 h 437226"/>
                      <a:gd name="connsiteX26" fmla="*/ 411690 w 533952"/>
                      <a:gd name="connsiteY26" fmla="*/ 377314 h 437226"/>
                      <a:gd name="connsiteX27" fmla="*/ 402289 w 533952"/>
                      <a:gd name="connsiteY27" fmla="*/ 378933 h 437226"/>
                      <a:gd name="connsiteX28" fmla="*/ 396802 w 533952"/>
                      <a:gd name="connsiteY28" fmla="*/ 387029 h 437226"/>
                      <a:gd name="connsiteX29" fmla="*/ 400717 w 533952"/>
                      <a:gd name="connsiteY29" fmla="*/ 399174 h 437226"/>
                      <a:gd name="connsiteX30" fmla="*/ 394449 w 533952"/>
                      <a:gd name="connsiteY30" fmla="*/ 406460 h 437226"/>
                      <a:gd name="connsiteX31" fmla="*/ 394449 w 533952"/>
                      <a:gd name="connsiteY31" fmla="*/ 416176 h 437226"/>
                      <a:gd name="connsiteX32" fmla="*/ 391316 w 533952"/>
                      <a:gd name="connsiteY32" fmla="*/ 420224 h 437226"/>
                      <a:gd name="connsiteX33" fmla="*/ 385048 w 533952"/>
                      <a:gd name="connsiteY33" fmla="*/ 434797 h 437226"/>
                      <a:gd name="connsiteX34" fmla="*/ 374075 w 533952"/>
                      <a:gd name="connsiteY34" fmla="*/ 433178 h 437226"/>
                      <a:gd name="connsiteX35" fmla="*/ 347424 w 533952"/>
                      <a:gd name="connsiteY35" fmla="*/ 425082 h 437226"/>
                      <a:gd name="connsiteX36" fmla="*/ 343510 w 533952"/>
                      <a:gd name="connsiteY36" fmla="*/ 429939 h 437226"/>
                      <a:gd name="connsiteX37" fmla="*/ 323917 w 533952"/>
                      <a:gd name="connsiteY37" fmla="*/ 437226 h 437226"/>
                      <a:gd name="connsiteX38" fmla="*/ 294132 w 533952"/>
                      <a:gd name="connsiteY38" fmla="*/ 427511 h 437226"/>
                      <a:gd name="connsiteX39" fmla="*/ 280806 w 533952"/>
                      <a:gd name="connsiteY39" fmla="*/ 423462 h 437226"/>
                      <a:gd name="connsiteX40" fmla="*/ 265138 w 533952"/>
                      <a:gd name="connsiteY40" fmla="*/ 433178 h 437226"/>
                      <a:gd name="connsiteX41" fmla="*/ 253375 w 533952"/>
                      <a:gd name="connsiteY41" fmla="*/ 424272 h 437226"/>
                      <a:gd name="connsiteX42" fmla="*/ 242402 w 533952"/>
                      <a:gd name="connsiteY42" fmla="*/ 424272 h 437226"/>
                      <a:gd name="connsiteX43" fmla="*/ 229086 w 533952"/>
                      <a:gd name="connsiteY43" fmla="*/ 425082 h 437226"/>
                      <a:gd name="connsiteX44" fmla="*/ 207921 w 533952"/>
                      <a:gd name="connsiteY44" fmla="*/ 409699 h 437226"/>
                      <a:gd name="connsiteX45" fmla="*/ 204006 w 533952"/>
                      <a:gd name="connsiteY45" fmla="*/ 416176 h 437226"/>
                      <a:gd name="connsiteX46" fmla="*/ 162468 w 533952"/>
                      <a:gd name="connsiteY46" fmla="*/ 426701 h 437226"/>
                      <a:gd name="connsiteX47" fmla="*/ 102184 w 533952"/>
                      <a:gd name="connsiteY47" fmla="*/ 429282 h 437226"/>
                      <a:gd name="connsiteX48" fmla="*/ 69571 w 533952"/>
                      <a:gd name="connsiteY48" fmla="*/ 413957 h 437226"/>
                      <a:gd name="connsiteX49" fmla="*/ 63484 w 533952"/>
                      <a:gd name="connsiteY49" fmla="*/ 369903 h 437226"/>
                      <a:gd name="connsiteX50" fmla="*/ 63484 w 533952"/>
                      <a:gd name="connsiteY50" fmla="*/ 368284 h 437226"/>
                      <a:gd name="connsiteX51" fmla="*/ 25079 w 533952"/>
                      <a:gd name="connsiteY51" fmla="*/ 355330 h 437226"/>
                      <a:gd name="connsiteX52" fmla="*/ 15678 w 533952"/>
                      <a:gd name="connsiteY52" fmla="*/ 335090 h 437226"/>
                      <a:gd name="connsiteX53" fmla="*/ 6268 w 533952"/>
                      <a:gd name="connsiteY53" fmla="*/ 331032 h 437226"/>
                      <a:gd name="connsiteX54" fmla="*/ 0 w 533952"/>
                      <a:gd name="connsiteY54" fmla="*/ 330222 h 437226"/>
                      <a:gd name="connsiteX55" fmla="*/ 2353 w 533952"/>
                      <a:gd name="connsiteY55" fmla="*/ 327793 h 437226"/>
                      <a:gd name="connsiteX56" fmla="*/ 39967 w 533952"/>
                      <a:gd name="connsiteY56" fmla="*/ 279216 h 437226"/>
                      <a:gd name="connsiteX57" fmla="*/ 58226 w 533952"/>
                      <a:gd name="connsiteY57" fmla="*/ 225095 h 437226"/>
                      <a:gd name="connsiteX58" fmla="*/ 53521 w 533952"/>
                      <a:gd name="connsiteY58" fmla="*/ 212950 h 437226"/>
                      <a:gd name="connsiteX59" fmla="*/ 61360 w 533952"/>
                      <a:gd name="connsiteY59" fmla="*/ 208093 h 437226"/>
                      <a:gd name="connsiteX60" fmla="*/ 89573 w 533952"/>
                      <a:gd name="connsiteY60" fmla="*/ 193519 h 437226"/>
                      <a:gd name="connsiteX61" fmla="*/ 84877 w 533952"/>
                      <a:gd name="connsiteY61" fmla="*/ 182175 h 437226"/>
                      <a:gd name="connsiteX62" fmla="*/ 105251 w 533952"/>
                      <a:gd name="connsiteY62" fmla="*/ 174079 h 437226"/>
                      <a:gd name="connsiteX63" fmla="*/ 105251 w 533952"/>
                      <a:gd name="connsiteY63" fmla="*/ 161935 h 437226"/>
                      <a:gd name="connsiteX64" fmla="*/ 113090 w 533952"/>
                      <a:gd name="connsiteY64" fmla="*/ 155458 h 437226"/>
                      <a:gd name="connsiteX65" fmla="*/ 122492 w 533952"/>
                      <a:gd name="connsiteY65" fmla="*/ 151409 h 437226"/>
                      <a:gd name="connsiteX66" fmla="*/ 124063 w 533952"/>
                      <a:gd name="connsiteY66" fmla="*/ 141694 h 437226"/>
                      <a:gd name="connsiteX67" fmla="*/ 117005 w 533952"/>
                      <a:gd name="connsiteY67" fmla="*/ 128740 h 437226"/>
                      <a:gd name="connsiteX68" fmla="*/ 110738 w 533952"/>
                      <a:gd name="connsiteY68" fmla="*/ 117405 h 437226"/>
                      <a:gd name="connsiteX69" fmla="*/ 111519 w 533952"/>
                      <a:gd name="connsiteY69" fmla="*/ 76924 h 437226"/>
                      <a:gd name="connsiteX70" fmla="*/ 110738 w 533952"/>
                      <a:gd name="connsiteY70" fmla="*/ 70447 h 437226"/>
                      <a:gd name="connsiteX71" fmla="*/ 105251 w 533952"/>
                      <a:gd name="connsiteY71" fmla="*/ 68018 h 437226"/>
                      <a:gd name="connsiteX72" fmla="*/ 93497 w 533952"/>
                      <a:gd name="connsiteY72" fmla="*/ 43720 h 437226"/>
                      <a:gd name="connsiteX73" fmla="*/ 95850 w 533952"/>
                      <a:gd name="connsiteY73" fmla="*/ 34004 h 437226"/>
                      <a:gd name="connsiteX74" fmla="*/ 122492 w 533952"/>
                      <a:gd name="connsiteY74" fmla="*/ 17002 h 437226"/>
                      <a:gd name="connsiteX75" fmla="*/ 135817 w 533952"/>
                      <a:gd name="connsiteY75" fmla="*/ 17002 h 437226"/>
                      <a:gd name="connsiteX76" fmla="*/ 146790 w 533952"/>
                      <a:gd name="connsiteY76" fmla="*/ 8096 h 437226"/>
                      <a:gd name="connsiteX77" fmla="*/ 160896 w 533952"/>
                      <a:gd name="connsiteY77" fmla="*/ 15383 h 437226"/>
                      <a:gd name="connsiteX78" fmla="*/ 167954 w 533952"/>
                      <a:gd name="connsiteY78" fmla="*/ 11335 h 437226"/>
                      <a:gd name="connsiteX79" fmla="*/ 170297 w 533952"/>
                      <a:gd name="connsiteY79" fmla="*/ 8906 h 437226"/>
                      <a:gd name="connsiteX80" fmla="*/ 178137 w 533952"/>
                      <a:gd name="connsiteY80" fmla="*/ 0 h 437226"/>
                      <a:gd name="connsiteX81" fmla="*/ 187547 w 533952"/>
                      <a:gd name="connsiteY81" fmla="*/ 7287 h 437226"/>
                      <a:gd name="connsiteX82" fmla="*/ 244755 w 533952"/>
                      <a:gd name="connsiteY82" fmla="*/ 9715 h 437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533952" h="437226">
                        <a:moveTo>
                          <a:pt x="244755" y="9715"/>
                        </a:moveTo>
                        <a:lnTo>
                          <a:pt x="265128" y="21050"/>
                        </a:lnTo>
                        <a:lnTo>
                          <a:pt x="280026" y="20241"/>
                        </a:lnTo>
                        <a:lnTo>
                          <a:pt x="283941" y="18621"/>
                        </a:lnTo>
                        <a:lnTo>
                          <a:pt x="291780" y="31575"/>
                        </a:lnTo>
                        <a:lnTo>
                          <a:pt x="298047" y="28337"/>
                        </a:lnTo>
                        <a:lnTo>
                          <a:pt x="303534" y="33195"/>
                        </a:lnTo>
                        <a:lnTo>
                          <a:pt x="323907" y="46968"/>
                        </a:lnTo>
                        <a:lnTo>
                          <a:pt x="326260" y="51016"/>
                        </a:lnTo>
                        <a:lnTo>
                          <a:pt x="339585" y="62351"/>
                        </a:lnTo>
                        <a:lnTo>
                          <a:pt x="338023" y="72066"/>
                        </a:lnTo>
                        <a:lnTo>
                          <a:pt x="337243" y="77733"/>
                        </a:lnTo>
                        <a:lnTo>
                          <a:pt x="347424" y="76924"/>
                        </a:lnTo>
                        <a:lnTo>
                          <a:pt x="348996" y="76924"/>
                        </a:lnTo>
                        <a:lnTo>
                          <a:pt x="462639" y="144123"/>
                        </a:lnTo>
                        <a:lnTo>
                          <a:pt x="464992" y="153029"/>
                        </a:lnTo>
                        <a:lnTo>
                          <a:pt x="482232" y="190281"/>
                        </a:lnTo>
                        <a:lnTo>
                          <a:pt x="503387" y="233191"/>
                        </a:lnTo>
                        <a:lnTo>
                          <a:pt x="533953" y="299580"/>
                        </a:lnTo>
                        <a:lnTo>
                          <a:pt x="524551" y="304438"/>
                        </a:lnTo>
                        <a:lnTo>
                          <a:pt x="519846" y="317401"/>
                        </a:lnTo>
                        <a:lnTo>
                          <a:pt x="512797" y="328736"/>
                        </a:lnTo>
                        <a:lnTo>
                          <a:pt x="488499" y="342500"/>
                        </a:lnTo>
                        <a:lnTo>
                          <a:pt x="457153" y="352216"/>
                        </a:lnTo>
                        <a:lnTo>
                          <a:pt x="432854" y="345738"/>
                        </a:lnTo>
                        <a:lnTo>
                          <a:pt x="410128" y="365170"/>
                        </a:lnTo>
                        <a:lnTo>
                          <a:pt x="411690" y="377314"/>
                        </a:lnTo>
                        <a:lnTo>
                          <a:pt x="402289" y="378933"/>
                        </a:lnTo>
                        <a:lnTo>
                          <a:pt x="396802" y="387029"/>
                        </a:lnTo>
                        <a:lnTo>
                          <a:pt x="400717" y="399174"/>
                        </a:lnTo>
                        <a:lnTo>
                          <a:pt x="394449" y="406460"/>
                        </a:lnTo>
                        <a:lnTo>
                          <a:pt x="394449" y="416176"/>
                        </a:lnTo>
                        <a:lnTo>
                          <a:pt x="391316" y="420224"/>
                        </a:lnTo>
                        <a:lnTo>
                          <a:pt x="385048" y="434797"/>
                        </a:lnTo>
                        <a:lnTo>
                          <a:pt x="374075" y="433178"/>
                        </a:lnTo>
                        <a:lnTo>
                          <a:pt x="347424" y="425082"/>
                        </a:lnTo>
                        <a:lnTo>
                          <a:pt x="343510" y="429939"/>
                        </a:lnTo>
                        <a:lnTo>
                          <a:pt x="323917" y="437226"/>
                        </a:lnTo>
                        <a:lnTo>
                          <a:pt x="294132" y="427511"/>
                        </a:lnTo>
                        <a:lnTo>
                          <a:pt x="280806" y="423462"/>
                        </a:lnTo>
                        <a:lnTo>
                          <a:pt x="265138" y="433178"/>
                        </a:lnTo>
                        <a:lnTo>
                          <a:pt x="253375" y="424272"/>
                        </a:lnTo>
                        <a:lnTo>
                          <a:pt x="242402" y="424272"/>
                        </a:lnTo>
                        <a:lnTo>
                          <a:pt x="229086" y="425082"/>
                        </a:lnTo>
                        <a:lnTo>
                          <a:pt x="207921" y="409699"/>
                        </a:lnTo>
                        <a:lnTo>
                          <a:pt x="204006" y="416176"/>
                        </a:lnTo>
                        <a:lnTo>
                          <a:pt x="162468" y="426701"/>
                        </a:lnTo>
                        <a:lnTo>
                          <a:pt x="102184" y="429282"/>
                        </a:lnTo>
                        <a:lnTo>
                          <a:pt x="69571" y="413957"/>
                        </a:lnTo>
                        <a:lnTo>
                          <a:pt x="63484" y="369903"/>
                        </a:lnTo>
                        <a:lnTo>
                          <a:pt x="63484" y="368284"/>
                        </a:lnTo>
                        <a:lnTo>
                          <a:pt x="25079" y="355330"/>
                        </a:lnTo>
                        <a:lnTo>
                          <a:pt x="15678" y="335090"/>
                        </a:lnTo>
                        <a:lnTo>
                          <a:pt x="6268" y="331032"/>
                        </a:lnTo>
                        <a:lnTo>
                          <a:pt x="0" y="330222"/>
                        </a:lnTo>
                        <a:lnTo>
                          <a:pt x="2353" y="327793"/>
                        </a:lnTo>
                        <a:lnTo>
                          <a:pt x="39967" y="279216"/>
                        </a:lnTo>
                        <a:lnTo>
                          <a:pt x="58226" y="225095"/>
                        </a:lnTo>
                        <a:lnTo>
                          <a:pt x="53521" y="212950"/>
                        </a:lnTo>
                        <a:lnTo>
                          <a:pt x="61360" y="208093"/>
                        </a:lnTo>
                        <a:lnTo>
                          <a:pt x="89573" y="193519"/>
                        </a:lnTo>
                        <a:lnTo>
                          <a:pt x="84877" y="182175"/>
                        </a:lnTo>
                        <a:lnTo>
                          <a:pt x="105251" y="174079"/>
                        </a:lnTo>
                        <a:lnTo>
                          <a:pt x="105251" y="161935"/>
                        </a:lnTo>
                        <a:lnTo>
                          <a:pt x="113090" y="155458"/>
                        </a:lnTo>
                        <a:lnTo>
                          <a:pt x="122492" y="151409"/>
                        </a:lnTo>
                        <a:lnTo>
                          <a:pt x="124063" y="141694"/>
                        </a:lnTo>
                        <a:lnTo>
                          <a:pt x="117005" y="128740"/>
                        </a:lnTo>
                        <a:lnTo>
                          <a:pt x="110738" y="117405"/>
                        </a:lnTo>
                        <a:lnTo>
                          <a:pt x="111519" y="76924"/>
                        </a:lnTo>
                        <a:lnTo>
                          <a:pt x="110738" y="70447"/>
                        </a:lnTo>
                        <a:lnTo>
                          <a:pt x="105251" y="68018"/>
                        </a:lnTo>
                        <a:lnTo>
                          <a:pt x="93497" y="43720"/>
                        </a:lnTo>
                        <a:lnTo>
                          <a:pt x="95850" y="34004"/>
                        </a:lnTo>
                        <a:lnTo>
                          <a:pt x="122492" y="17002"/>
                        </a:lnTo>
                        <a:lnTo>
                          <a:pt x="135817" y="17002"/>
                        </a:lnTo>
                        <a:lnTo>
                          <a:pt x="146790" y="8096"/>
                        </a:lnTo>
                        <a:lnTo>
                          <a:pt x="160896" y="15383"/>
                        </a:lnTo>
                        <a:lnTo>
                          <a:pt x="167954" y="11335"/>
                        </a:lnTo>
                        <a:lnTo>
                          <a:pt x="170297" y="8906"/>
                        </a:lnTo>
                        <a:lnTo>
                          <a:pt x="178137" y="0"/>
                        </a:lnTo>
                        <a:lnTo>
                          <a:pt x="187547" y="7287"/>
                        </a:lnTo>
                        <a:lnTo>
                          <a:pt x="244755" y="971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69" name="Forma Livre: Forma 1468">
                    <a:extLst>
                      <a:ext uri="{FF2B5EF4-FFF2-40B4-BE49-F238E27FC236}">
                        <a16:creationId xmlns:a16="http://schemas.microsoft.com/office/drawing/2014/main" id="{65697559-8F3E-A910-AFC9-4EA500BFF7C4}"/>
                      </a:ext>
                    </a:extLst>
                  </p:cNvPr>
                  <p:cNvSpPr/>
                  <p:nvPr/>
                </p:nvSpPr>
                <p:spPr>
                  <a:xfrm>
                    <a:off x="5189664" y="3259241"/>
                    <a:ext cx="1188252" cy="1024466"/>
                  </a:xfrm>
                  <a:custGeom>
                    <a:avLst/>
                    <a:gdLst>
                      <a:gd name="connsiteX0" fmla="*/ 1188253 w 1188252"/>
                      <a:gd name="connsiteY0" fmla="*/ 163554 h 1024466"/>
                      <a:gd name="connsiteX1" fmla="*/ 1174147 w 1188252"/>
                      <a:gd name="connsiteY1" fmla="*/ 178127 h 1024466"/>
                      <a:gd name="connsiteX2" fmla="*/ 1144371 w 1188252"/>
                      <a:gd name="connsiteY2" fmla="*/ 186233 h 1024466"/>
                      <a:gd name="connsiteX3" fmla="*/ 1132608 w 1188252"/>
                      <a:gd name="connsiteY3" fmla="*/ 199187 h 1024466"/>
                      <a:gd name="connsiteX4" fmla="*/ 1105967 w 1188252"/>
                      <a:gd name="connsiteY4" fmla="*/ 210521 h 1024466"/>
                      <a:gd name="connsiteX5" fmla="*/ 1084802 w 1188252"/>
                      <a:gd name="connsiteY5" fmla="*/ 208093 h 1024466"/>
                      <a:gd name="connsiteX6" fmla="*/ 1064428 w 1188252"/>
                      <a:gd name="connsiteY6" fmla="*/ 191900 h 1024466"/>
                      <a:gd name="connsiteX7" fmla="*/ 1044835 w 1188252"/>
                      <a:gd name="connsiteY7" fmla="*/ 206473 h 1024466"/>
                      <a:gd name="connsiteX8" fmla="*/ 1016622 w 1188252"/>
                      <a:gd name="connsiteY8" fmla="*/ 242097 h 1024466"/>
                      <a:gd name="connsiteX9" fmla="*/ 1016622 w 1188252"/>
                      <a:gd name="connsiteY9" fmla="*/ 255051 h 1024466"/>
                      <a:gd name="connsiteX10" fmla="*/ 984485 w 1188252"/>
                      <a:gd name="connsiteY10" fmla="*/ 274482 h 1024466"/>
                      <a:gd name="connsiteX11" fmla="*/ 976646 w 1188252"/>
                      <a:gd name="connsiteY11" fmla="*/ 273672 h 1024466"/>
                      <a:gd name="connsiteX12" fmla="*/ 968807 w 1188252"/>
                      <a:gd name="connsiteY12" fmla="*/ 281769 h 1024466"/>
                      <a:gd name="connsiteX13" fmla="*/ 925706 w 1188252"/>
                      <a:gd name="connsiteY13" fmla="*/ 279340 h 1024466"/>
                      <a:gd name="connsiteX14" fmla="*/ 921782 w 1188252"/>
                      <a:gd name="connsiteY14" fmla="*/ 274482 h 1024466"/>
                      <a:gd name="connsiteX15" fmla="*/ 913943 w 1188252"/>
                      <a:gd name="connsiteY15" fmla="*/ 280959 h 1024466"/>
                      <a:gd name="connsiteX16" fmla="*/ 894350 w 1188252"/>
                      <a:gd name="connsiteY16" fmla="*/ 270434 h 1024466"/>
                      <a:gd name="connsiteX17" fmla="*/ 887301 w 1188252"/>
                      <a:gd name="connsiteY17" fmla="*/ 283388 h 1024466"/>
                      <a:gd name="connsiteX18" fmla="*/ 875547 w 1188252"/>
                      <a:gd name="connsiteY18" fmla="*/ 282578 h 1024466"/>
                      <a:gd name="connsiteX19" fmla="*/ 862222 w 1188252"/>
                      <a:gd name="connsiteY19" fmla="*/ 279340 h 1024466"/>
                      <a:gd name="connsiteX20" fmla="*/ 858298 w 1188252"/>
                      <a:gd name="connsiteY20" fmla="*/ 271243 h 1024466"/>
                      <a:gd name="connsiteX21" fmla="*/ 841057 w 1188252"/>
                      <a:gd name="connsiteY21" fmla="*/ 268815 h 1024466"/>
                      <a:gd name="connsiteX22" fmla="*/ 837924 w 1188252"/>
                      <a:gd name="connsiteY22" fmla="*/ 262337 h 1024466"/>
                      <a:gd name="connsiteX23" fmla="*/ 827732 w 1188252"/>
                      <a:gd name="connsiteY23" fmla="*/ 264766 h 1024466"/>
                      <a:gd name="connsiteX24" fmla="*/ 831656 w 1188252"/>
                      <a:gd name="connsiteY24" fmla="*/ 255861 h 1024466"/>
                      <a:gd name="connsiteX25" fmla="*/ 818331 w 1188252"/>
                      <a:gd name="connsiteY25" fmla="*/ 246955 h 1024466"/>
                      <a:gd name="connsiteX26" fmla="*/ 816759 w 1188252"/>
                      <a:gd name="connsiteY26" fmla="*/ 233191 h 1024466"/>
                      <a:gd name="connsiteX27" fmla="*/ 808930 w 1188252"/>
                      <a:gd name="connsiteY27" fmla="*/ 229143 h 1024466"/>
                      <a:gd name="connsiteX28" fmla="*/ 807358 w 1188252"/>
                      <a:gd name="connsiteY28" fmla="*/ 224285 h 1024466"/>
                      <a:gd name="connsiteX29" fmla="*/ 803443 w 1188252"/>
                      <a:gd name="connsiteY29" fmla="*/ 221856 h 1024466"/>
                      <a:gd name="connsiteX30" fmla="*/ 761114 w 1188252"/>
                      <a:gd name="connsiteY30" fmla="*/ 210521 h 1024466"/>
                      <a:gd name="connsiteX31" fmla="*/ 739178 w 1188252"/>
                      <a:gd name="connsiteY31" fmla="*/ 212950 h 1024466"/>
                      <a:gd name="connsiteX32" fmla="*/ 721147 w 1188252"/>
                      <a:gd name="connsiteY32" fmla="*/ 208093 h 1024466"/>
                      <a:gd name="connsiteX33" fmla="*/ 699201 w 1188252"/>
                      <a:gd name="connsiteY33" fmla="*/ 196758 h 1024466"/>
                      <a:gd name="connsiteX34" fmla="*/ 702335 w 1188252"/>
                      <a:gd name="connsiteY34" fmla="*/ 183804 h 1024466"/>
                      <a:gd name="connsiteX35" fmla="*/ 698420 w 1188252"/>
                      <a:gd name="connsiteY35" fmla="*/ 166792 h 1024466"/>
                      <a:gd name="connsiteX36" fmla="*/ 689010 w 1188252"/>
                      <a:gd name="connsiteY36" fmla="*/ 145742 h 1024466"/>
                      <a:gd name="connsiteX37" fmla="*/ 681180 w 1188252"/>
                      <a:gd name="connsiteY37" fmla="*/ 140884 h 1024466"/>
                      <a:gd name="connsiteX38" fmla="*/ 681180 w 1188252"/>
                      <a:gd name="connsiteY38" fmla="*/ 135217 h 1024466"/>
                      <a:gd name="connsiteX39" fmla="*/ 677256 w 1188252"/>
                      <a:gd name="connsiteY39" fmla="*/ 129550 h 1024466"/>
                      <a:gd name="connsiteX40" fmla="*/ 664721 w 1188252"/>
                      <a:gd name="connsiteY40" fmla="*/ 89878 h 1024466"/>
                      <a:gd name="connsiteX41" fmla="*/ 666283 w 1188252"/>
                      <a:gd name="connsiteY41" fmla="*/ 72066 h 1024466"/>
                      <a:gd name="connsiteX42" fmla="*/ 670208 w 1188252"/>
                      <a:gd name="connsiteY42" fmla="*/ 64779 h 1024466"/>
                      <a:gd name="connsiteX43" fmla="*/ 667855 w 1188252"/>
                      <a:gd name="connsiteY43" fmla="*/ 50206 h 1024466"/>
                      <a:gd name="connsiteX44" fmla="*/ 681180 w 1188252"/>
                      <a:gd name="connsiteY44" fmla="*/ 36433 h 1024466"/>
                      <a:gd name="connsiteX45" fmla="*/ 687448 w 1188252"/>
                      <a:gd name="connsiteY45" fmla="*/ 35623 h 1024466"/>
                      <a:gd name="connsiteX46" fmla="*/ 685876 w 1188252"/>
                      <a:gd name="connsiteY46" fmla="*/ 32385 h 1024466"/>
                      <a:gd name="connsiteX47" fmla="*/ 671770 w 1188252"/>
                      <a:gd name="connsiteY47" fmla="*/ 34814 h 1024466"/>
                      <a:gd name="connsiteX48" fmla="*/ 659235 w 1188252"/>
                      <a:gd name="connsiteY48" fmla="*/ 36433 h 1024466"/>
                      <a:gd name="connsiteX49" fmla="*/ 649043 w 1188252"/>
                      <a:gd name="connsiteY49" fmla="*/ 44529 h 1024466"/>
                      <a:gd name="connsiteX50" fmla="*/ 614562 w 1188252"/>
                      <a:gd name="connsiteY50" fmla="*/ 24289 h 1024466"/>
                      <a:gd name="connsiteX51" fmla="*/ 599665 w 1188252"/>
                      <a:gd name="connsiteY51" fmla="*/ 11335 h 1024466"/>
                      <a:gd name="connsiteX52" fmla="*/ 590264 w 1188252"/>
                      <a:gd name="connsiteY52" fmla="*/ 12144 h 1024466"/>
                      <a:gd name="connsiteX53" fmla="*/ 573024 w 1188252"/>
                      <a:gd name="connsiteY53" fmla="*/ 0 h 1024466"/>
                      <a:gd name="connsiteX54" fmla="*/ 548726 w 1188252"/>
                      <a:gd name="connsiteY54" fmla="*/ 27527 h 1024466"/>
                      <a:gd name="connsiteX55" fmla="*/ 534619 w 1188252"/>
                      <a:gd name="connsiteY55" fmla="*/ 45349 h 1024466"/>
                      <a:gd name="connsiteX56" fmla="*/ 522075 w 1188252"/>
                      <a:gd name="connsiteY56" fmla="*/ 47768 h 1024466"/>
                      <a:gd name="connsiteX57" fmla="*/ 518160 w 1188252"/>
                      <a:gd name="connsiteY57" fmla="*/ 45349 h 1024466"/>
                      <a:gd name="connsiteX58" fmla="*/ 504835 w 1188252"/>
                      <a:gd name="connsiteY58" fmla="*/ 52635 h 1024466"/>
                      <a:gd name="connsiteX59" fmla="*/ 481327 w 1188252"/>
                      <a:gd name="connsiteY59" fmla="*/ 51016 h 1024466"/>
                      <a:gd name="connsiteX60" fmla="*/ 474269 w 1188252"/>
                      <a:gd name="connsiteY60" fmla="*/ 41291 h 1024466"/>
                      <a:gd name="connsiteX61" fmla="*/ 460943 w 1188252"/>
                      <a:gd name="connsiteY61" fmla="*/ 46958 h 1024466"/>
                      <a:gd name="connsiteX62" fmla="*/ 446056 w 1188252"/>
                      <a:gd name="connsiteY62" fmla="*/ 42100 h 1024466"/>
                      <a:gd name="connsiteX63" fmla="*/ 439788 w 1188252"/>
                      <a:gd name="connsiteY63" fmla="*/ 35623 h 1024466"/>
                      <a:gd name="connsiteX64" fmla="*/ 419405 w 1188252"/>
                      <a:gd name="connsiteY64" fmla="*/ 51016 h 1024466"/>
                      <a:gd name="connsiteX65" fmla="*/ 382572 w 1188252"/>
                      <a:gd name="connsiteY65" fmla="*/ 72066 h 1024466"/>
                      <a:gd name="connsiteX66" fmla="*/ 374732 w 1188252"/>
                      <a:gd name="connsiteY66" fmla="*/ 85020 h 1024466"/>
                      <a:gd name="connsiteX67" fmla="*/ 374732 w 1188252"/>
                      <a:gd name="connsiteY67" fmla="*/ 85830 h 1024466"/>
                      <a:gd name="connsiteX68" fmla="*/ 366112 w 1188252"/>
                      <a:gd name="connsiteY68" fmla="*/ 97164 h 1024466"/>
                      <a:gd name="connsiteX69" fmla="*/ 369246 w 1188252"/>
                      <a:gd name="connsiteY69" fmla="*/ 119834 h 1024466"/>
                      <a:gd name="connsiteX70" fmla="*/ 348872 w 1188252"/>
                      <a:gd name="connsiteY70" fmla="*/ 130359 h 1024466"/>
                      <a:gd name="connsiteX71" fmla="*/ 354359 w 1188252"/>
                      <a:gd name="connsiteY71" fmla="*/ 139265 h 1024466"/>
                      <a:gd name="connsiteX72" fmla="*/ 342605 w 1188252"/>
                      <a:gd name="connsiteY72" fmla="*/ 140884 h 1024466"/>
                      <a:gd name="connsiteX73" fmla="*/ 334766 w 1188252"/>
                      <a:gd name="connsiteY73" fmla="*/ 160315 h 1024466"/>
                      <a:gd name="connsiteX74" fmla="*/ 325355 w 1188252"/>
                      <a:gd name="connsiteY74" fmla="*/ 157077 h 1024466"/>
                      <a:gd name="connsiteX75" fmla="*/ 319878 w 1188252"/>
                      <a:gd name="connsiteY75" fmla="*/ 158696 h 1024466"/>
                      <a:gd name="connsiteX76" fmla="*/ 308115 w 1188252"/>
                      <a:gd name="connsiteY76" fmla="*/ 187852 h 1024466"/>
                      <a:gd name="connsiteX77" fmla="*/ 299494 w 1188252"/>
                      <a:gd name="connsiteY77" fmla="*/ 194329 h 1024466"/>
                      <a:gd name="connsiteX78" fmla="*/ 295580 w 1188252"/>
                      <a:gd name="connsiteY78" fmla="*/ 209712 h 1024466"/>
                      <a:gd name="connsiteX79" fmla="*/ 285388 w 1188252"/>
                      <a:gd name="connsiteY79" fmla="*/ 221047 h 1024466"/>
                      <a:gd name="connsiteX80" fmla="*/ 274415 w 1188252"/>
                      <a:gd name="connsiteY80" fmla="*/ 225095 h 1024466"/>
                      <a:gd name="connsiteX81" fmla="*/ 272062 w 1188252"/>
                      <a:gd name="connsiteY81" fmla="*/ 230762 h 1024466"/>
                      <a:gd name="connsiteX82" fmla="*/ 265014 w 1188252"/>
                      <a:gd name="connsiteY82" fmla="*/ 231572 h 1024466"/>
                      <a:gd name="connsiteX83" fmla="*/ 261090 w 1188252"/>
                      <a:gd name="connsiteY83" fmla="*/ 246145 h 1024466"/>
                      <a:gd name="connsiteX84" fmla="*/ 247774 w 1188252"/>
                      <a:gd name="connsiteY84" fmla="*/ 255051 h 1024466"/>
                      <a:gd name="connsiteX85" fmla="*/ 234448 w 1188252"/>
                      <a:gd name="connsiteY85" fmla="*/ 259099 h 1024466"/>
                      <a:gd name="connsiteX86" fmla="*/ 238363 w 1188252"/>
                      <a:gd name="connsiteY86" fmla="*/ 242907 h 1024466"/>
                      <a:gd name="connsiteX87" fmla="*/ 239935 w 1188252"/>
                      <a:gd name="connsiteY87" fmla="*/ 207283 h 1024466"/>
                      <a:gd name="connsiteX88" fmla="*/ 234448 w 1188252"/>
                      <a:gd name="connsiteY88" fmla="*/ 199187 h 1024466"/>
                      <a:gd name="connsiteX89" fmla="*/ 251688 w 1188252"/>
                      <a:gd name="connsiteY89" fmla="*/ 148171 h 1024466"/>
                      <a:gd name="connsiteX90" fmla="*/ 245421 w 1188252"/>
                      <a:gd name="connsiteY90" fmla="*/ 131978 h 1024466"/>
                      <a:gd name="connsiteX91" fmla="*/ 257175 w 1188252"/>
                      <a:gd name="connsiteY91" fmla="*/ 114167 h 1024466"/>
                      <a:gd name="connsiteX92" fmla="*/ 270500 w 1188252"/>
                      <a:gd name="connsiteY92" fmla="*/ 114167 h 1024466"/>
                      <a:gd name="connsiteX93" fmla="*/ 277549 w 1188252"/>
                      <a:gd name="connsiteY93" fmla="*/ 98784 h 1024466"/>
                      <a:gd name="connsiteX94" fmla="*/ 275987 w 1188252"/>
                      <a:gd name="connsiteY94" fmla="*/ 83401 h 1024466"/>
                      <a:gd name="connsiteX95" fmla="*/ 258737 w 1188252"/>
                      <a:gd name="connsiteY95" fmla="*/ 92307 h 1024466"/>
                      <a:gd name="connsiteX96" fmla="*/ 251688 w 1188252"/>
                      <a:gd name="connsiteY96" fmla="*/ 89878 h 1024466"/>
                      <a:gd name="connsiteX97" fmla="*/ 249336 w 1188252"/>
                      <a:gd name="connsiteY97" fmla="*/ 72876 h 1024466"/>
                      <a:gd name="connsiteX98" fmla="*/ 236010 w 1188252"/>
                      <a:gd name="connsiteY98" fmla="*/ 68018 h 1024466"/>
                      <a:gd name="connsiteX99" fmla="*/ 209369 w 1188252"/>
                      <a:gd name="connsiteY99" fmla="*/ 47768 h 1024466"/>
                      <a:gd name="connsiteX100" fmla="*/ 192119 w 1188252"/>
                      <a:gd name="connsiteY100" fmla="*/ 48577 h 1024466"/>
                      <a:gd name="connsiteX101" fmla="*/ 166259 w 1188252"/>
                      <a:gd name="connsiteY101" fmla="*/ 159506 h 1024466"/>
                      <a:gd name="connsiteX102" fmla="*/ 133340 w 1188252"/>
                      <a:gd name="connsiteY102" fmla="*/ 302819 h 1024466"/>
                      <a:gd name="connsiteX103" fmla="*/ 108261 w 1188252"/>
                      <a:gd name="connsiteY103" fmla="*/ 408889 h 1024466"/>
                      <a:gd name="connsiteX104" fmla="*/ 103565 w 1188252"/>
                      <a:gd name="connsiteY104" fmla="*/ 427511 h 1024466"/>
                      <a:gd name="connsiteX105" fmla="*/ 85534 w 1188252"/>
                      <a:gd name="connsiteY105" fmla="*/ 506054 h 1024466"/>
                      <a:gd name="connsiteX106" fmla="*/ 85534 w 1188252"/>
                      <a:gd name="connsiteY106" fmla="*/ 506054 h 1024466"/>
                      <a:gd name="connsiteX107" fmla="*/ 85534 w 1188252"/>
                      <a:gd name="connsiteY107" fmla="*/ 506054 h 1024466"/>
                      <a:gd name="connsiteX108" fmla="*/ 85534 w 1188252"/>
                      <a:gd name="connsiteY108" fmla="*/ 506054 h 1024466"/>
                      <a:gd name="connsiteX109" fmla="*/ 82401 w 1188252"/>
                      <a:gd name="connsiteY109" fmla="*/ 517388 h 1024466"/>
                      <a:gd name="connsiteX110" fmla="*/ 72209 w 1188252"/>
                      <a:gd name="connsiteY110" fmla="*/ 519817 h 1024466"/>
                      <a:gd name="connsiteX111" fmla="*/ 83963 w 1188252"/>
                      <a:gd name="connsiteY111" fmla="*/ 527914 h 1024466"/>
                      <a:gd name="connsiteX112" fmla="*/ 89449 w 1188252"/>
                      <a:gd name="connsiteY112" fmla="*/ 551393 h 1024466"/>
                      <a:gd name="connsiteX113" fmla="*/ 86315 w 1188252"/>
                      <a:gd name="connsiteY113" fmla="*/ 559489 h 1024466"/>
                      <a:gd name="connsiteX114" fmla="*/ 93374 w 1188252"/>
                      <a:gd name="connsiteY114" fmla="*/ 570014 h 1024466"/>
                      <a:gd name="connsiteX115" fmla="*/ 86315 w 1188252"/>
                      <a:gd name="connsiteY115" fmla="*/ 590264 h 1024466"/>
                      <a:gd name="connsiteX116" fmla="*/ 69075 w 1188252"/>
                      <a:gd name="connsiteY116" fmla="*/ 608076 h 1024466"/>
                      <a:gd name="connsiteX117" fmla="*/ 64370 w 1188252"/>
                      <a:gd name="connsiteY117" fmla="*/ 635603 h 1024466"/>
                      <a:gd name="connsiteX118" fmla="*/ 54969 w 1188252"/>
                      <a:gd name="connsiteY118" fmla="*/ 653415 h 1024466"/>
                      <a:gd name="connsiteX119" fmla="*/ 46349 w 1188252"/>
                      <a:gd name="connsiteY119" fmla="*/ 694706 h 1024466"/>
                      <a:gd name="connsiteX120" fmla="*/ 42424 w 1188252"/>
                      <a:gd name="connsiteY120" fmla="*/ 729529 h 1024466"/>
                      <a:gd name="connsiteX121" fmla="*/ 45567 w 1188252"/>
                      <a:gd name="connsiteY121" fmla="*/ 745722 h 1024466"/>
                      <a:gd name="connsiteX122" fmla="*/ 40081 w 1188252"/>
                      <a:gd name="connsiteY122" fmla="*/ 761105 h 1024466"/>
                      <a:gd name="connsiteX123" fmla="*/ 47911 w 1188252"/>
                      <a:gd name="connsiteY123" fmla="*/ 791870 h 1024466"/>
                      <a:gd name="connsiteX124" fmla="*/ 45567 w 1188252"/>
                      <a:gd name="connsiteY124" fmla="*/ 880129 h 1024466"/>
                      <a:gd name="connsiteX125" fmla="*/ 26756 w 1188252"/>
                      <a:gd name="connsiteY125" fmla="*/ 904418 h 1024466"/>
                      <a:gd name="connsiteX126" fmla="*/ 114 w 1188252"/>
                      <a:gd name="connsiteY126" fmla="*/ 914933 h 1024466"/>
                      <a:gd name="connsiteX127" fmla="*/ 52216 w 1188252"/>
                      <a:gd name="connsiteY127" fmla="*/ 1021166 h 1024466"/>
                      <a:gd name="connsiteX128" fmla="*/ 103651 w 1188252"/>
                      <a:gd name="connsiteY128" fmla="*/ 975274 h 1024466"/>
                      <a:gd name="connsiteX129" fmla="*/ 117386 w 1188252"/>
                      <a:gd name="connsiteY129" fmla="*/ 841162 h 1024466"/>
                      <a:gd name="connsiteX130" fmla="*/ 193500 w 1188252"/>
                      <a:gd name="connsiteY130" fmla="*/ 795614 h 1024466"/>
                      <a:gd name="connsiteX131" fmla="*/ 285388 w 1188252"/>
                      <a:gd name="connsiteY131" fmla="*/ 821827 h 1024466"/>
                      <a:gd name="connsiteX132" fmla="*/ 446056 w 1188252"/>
                      <a:gd name="connsiteY132" fmla="*/ 723852 h 1024466"/>
                      <a:gd name="connsiteX133" fmla="*/ 459381 w 1188252"/>
                      <a:gd name="connsiteY133" fmla="*/ 731149 h 1024466"/>
                      <a:gd name="connsiteX134" fmla="*/ 471916 w 1188252"/>
                      <a:gd name="connsiteY134" fmla="*/ 720614 h 1024466"/>
                      <a:gd name="connsiteX135" fmla="*/ 486023 w 1188252"/>
                      <a:gd name="connsiteY135" fmla="*/ 727100 h 1024466"/>
                      <a:gd name="connsiteX136" fmla="*/ 491509 w 1188252"/>
                      <a:gd name="connsiteY136" fmla="*/ 722233 h 1024466"/>
                      <a:gd name="connsiteX137" fmla="*/ 489947 w 1188252"/>
                      <a:gd name="connsiteY137" fmla="*/ 714137 h 1024466"/>
                      <a:gd name="connsiteX138" fmla="*/ 514245 w 1188252"/>
                      <a:gd name="connsiteY138" fmla="*/ 698754 h 1024466"/>
                      <a:gd name="connsiteX139" fmla="*/ 517379 w 1188252"/>
                      <a:gd name="connsiteY139" fmla="*/ 689848 h 1024466"/>
                      <a:gd name="connsiteX140" fmla="*/ 529914 w 1188252"/>
                      <a:gd name="connsiteY140" fmla="*/ 698754 h 1024466"/>
                      <a:gd name="connsiteX141" fmla="*/ 539325 w 1188252"/>
                      <a:gd name="connsiteY141" fmla="*/ 698754 h 1024466"/>
                      <a:gd name="connsiteX142" fmla="*/ 546373 w 1188252"/>
                      <a:gd name="connsiteY142" fmla="*/ 686610 h 1024466"/>
                      <a:gd name="connsiteX143" fmla="*/ 558127 w 1188252"/>
                      <a:gd name="connsiteY143" fmla="*/ 690658 h 1024466"/>
                      <a:gd name="connsiteX144" fmla="*/ 570671 w 1188252"/>
                      <a:gd name="connsiteY144" fmla="*/ 687419 h 1024466"/>
                      <a:gd name="connsiteX145" fmla="*/ 569100 w 1188252"/>
                      <a:gd name="connsiteY145" fmla="*/ 663940 h 1024466"/>
                      <a:gd name="connsiteX146" fmla="*/ 575376 w 1188252"/>
                      <a:gd name="connsiteY146" fmla="*/ 659082 h 1024466"/>
                      <a:gd name="connsiteX147" fmla="*/ 570671 w 1188252"/>
                      <a:gd name="connsiteY147" fmla="*/ 645319 h 1024466"/>
                      <a:gd name="connsiteX148" fmla="*/ 574586 w 1188252"/>
                      <a:gd name="connsiteY148" fmla="*/ 642890 h 1024466"/>
                      <a:gd name="connsiteX149" fmla="*/ 578510 w 1188252"/>
                      <a:gd name="connsiteY149" fmla="*/ 624268 h 1024466"/>
                      <a:gd name="connsiteX150" fmla="*/ 586340 w 1188252"/>
                      <a:gd name="connsiteY150" fmla="*/ 621840 h 1024466"/>
                      <a:gd name="connsiteX151" fmla="*/ 592617 w 1188252"/>
                      <a:gd name="connsiteY151" fmla="*/ 610505 h 1024466"/>
                      <a:gd name="connsiteX152" fmla="*/ 614562 w 1188252"/>
                      <a:gd name="connsiteY152" fmla="*/ 599170 h 1024466"/>
                      <a:gd name="connsiteX153" fmla="*/ 645128 w 1188252"/>
                      <a:gd name="connsiteY153" fmla="*/ 596741 h 1024466"/>
                      <a:gd name="connsiteX154" fmla="*/ 670208 w 1188252"/>
                      <a:gd name="connsiteY154" fmla="*/ 582158 h 1024466"/>
                      <a:gd name="connsiteX155" fmla="*/ 692934 w 1188252"/>
                      <a:gd name="connsiteY155" fmla="*/ 595932 h 1024466"/>
                      <a:gd name="connsiteX156" fmla="*/ 712527 w 1188252"/>
                      <a:gd name="connsiteY156" fmla="*/ 601599 h 1024466"/>
                      <a:gd name="connsiteX157" fmla="*/ 716442 w 1188252"/>
                      <a:gd name="connsiteY157" fmla="*/ 608076 h 1024466"/>
                      <a:gd name="connsiteX158" fmla="*/ 735254 w 1188252"/>
                      <a:gd name="connsiteY158" fmla="*/ 611314 h 1024466"/>
                      <a:gd name="connsiteX159" fmla="*/ 740740 w 1188252"/>
                      <a:gd name="connsiteY159" fmla="*/ 604838 h 1024466"/>
                      <a:gd name="connsiteX160" fmla="*/ 748579 w 1188252"/>
                      <a:gd name="connsiteY160" fmla="*/ 602409 h 1024466"/>
                      <a:gd name="connsiteX161" fmla="*/ 790118 w 1188252"/>
                      <a:gd name="connsiteY161" fmla="*/ 610505 h 1024466"/>
                      <a:gd name="connsiteX162" fmla="*/ 797957 w 1188252"/>
                      <a:gd name="connsiteY162" fmla="*/ 599980 h 1024466"/>
                      <a:gd name="connsiteX163" fmla="*/ 811282 w 1188252"/>
                      <a:gd name="connsiteY163" fmla="*/ 595932 h 1024466"/>
                      <a:gd name="connsiteX164" fmla="*/ 815197 w 1188252"/>
                      <a:gd name="connsiteY164" fmla="*/ 589455 h 1024466"/>
                      <a:gd name="connsiteX165" fmla="*/ 826170 w 1188252"/>
                      <a:gd name="connsiteY165" fmla="*/ 585397 h 1024466"/>
                      <a:gd name="connsiteX166" fmla="*/ 837143 w 1188252"/>
                      <a:gd name="connsiteY166" fmla="*/ 593503 h 1024466"/>
                      <a:gd name="connsiteX167" fmla="*/ 841057 w 1188252"/>
                      <a:gd name="connsiteY167" fmla="*/ 602409 h 1024466"/>
                      <a:gd name="connsiteX168" fmla="*/ 858307 w 1188252"/>
                      <a:gd name="connsiteY168" fmla="*/ 595932 h 1024466"/>
                      <a:gd name="connsiteX169" fmla="*/ 870061 w 1188252"/>
                      <a:gd name="connsiteY169" fmla="*/ 578920 h 1024466"/>
                      <a:gd name="connsiteX170" fmla="*/ 870061 w 1188252"/>
                      <a:gd name="connsiteY170" fmla="*/ 564347 h 1024466"/>
                      <a:gd name="connsiteX171" fmla="*/ 871633 w 1188252"/>
                      <a:gd name="connsiteY171" fmla="*/ 557051 h 1024466"/>
                      <a:gd name="connsiteX172" fmla="*/ 906113 w 1188252"/>
                      <a:gd name="connsiteY172" fmla="*/ 541677 h 1024466"/>
                      <a:gd name="connsiteX173" fmla="*/ 919429 w 1188252"/>
                      <a:gd name="connsiteY173" fmla="*/ 541677 h 1024466"/>
                      <a:gd name="connsiteX174" fmla="*/ 920210 w 1188252"/>
                      <a:gd name="connsiteY174" fmla="*/ 540868 h 1024466"/>
                      <a:gd name="connsiteX175" fmla="*/ 932755 w 1188252"/>
                      <a:gd name="connsiteY175" fmla="*/ 542487 h 1024466"/>
                      <a:gd name="connsiteX176" fmla="*/ 956262 w 1188252"/>
                      <a:gd name="connsiteY176" fmla="*/ 556251 h 1024466"/>
                      <a:gd name="connsiteX177" fmla="*/ 984485 w 1188252"/>
                      <a:gd name="connsiteY177" fmla="*/ 548964 h 1024466"/>
                      <a:gd name="connsiteX178" fmla="*/ 986047 w 1188252"/>
                      <a:gd name="connsiteY178" fmla="*/ 548964 h 1024466"/>
                      <a:gd name="connsiteX179" fmla="*/ 992314 w 1188252"/>
                      <a:gd name="connsiteY179" fmla="*/ 540868 h 1024466"/>
                      <a:gd name="connsiteX180" fmla="*/ 988400 w 1188252"/>
                      <a:gd name="connsiteY180" fmla="*/ 523865 h 1024466"/>
                      <a:gd name="connsiteX181" fmla="*/ 1014260 w 1188252"/>
                      <a:gd name="connsiteY181" fmla="*/ 500386 h 1024466"/>
                      <a:gd name="connsiteX182" fmla="*/ 1045616 w 1188252"/>
                      <a:gd name="connsiteY182" fmla="*/ 492290 h 1024466"/>
                      <a:gd name="connsiteX183" fmla="*/ 1058151 w 1188252"/>
                      <a:gd name="connsiteY183" fmla="*/ 482575 h 1024466"/>
                      <a:gd name="connsiteX184" fmla="*/ 1069905 w 1188252"/>
                      <a:gd name="connsiteY184" fmla="*/ 484918 h 1024466"/>
                      <a:gd name="connsiteX185" fmla="*/ 1120854 w 1188252"/>
                      <a:gd name="connsiteY185" fmla="*/ 471202 h 102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</a:cxnLst>
                    <a:rect l="l" t="t" r="r" b="b"/>
                    <a:pathLst>
                      <a:path w="1188252" h="1024466">
                        <a:moveTo>
                          <a:pt x="1188253" y="163554"/>
                        </a:moveTo>
                        <a:lnTo>
                          <a:pt x="1174147" y="178127"/>
                        </a:lnTo>
                        <a:lnTo>
                          <a:pt x="1144371" y="186233"/>
                        </a:lnTo>
                        <a:lnTo>
                          <a:pt x="1132608" y="199187"/>
                        </a:lnTo>
                        <a:lnTo>
                          <a:pt x="1105967" y="210521"/>
                        </a:lnTo>
                        <a:lnTo>
                          <a:pt x="1084802" y="208093"/>
                        </a:lnTo>
                        <a:lnTo>
                          <a:pt x="1064428" y="191900"/>
                        </a:lnTo>
                        <a:lnTo>
                          <a:pt x="1044835" y="206473"/>
                        </a:lnTo>
                        <a:lnTo>
                          <a:pt x="1016622" y="242097"/>
                        </a:lnTo>
                        <a:lnTo>
                          <a:pt x="1016622" y="255051"/>
                        </a:lnTo>
                        <a:lnTo>
                          <a:pt x="984485" y="274482"/>
                        </a:lnTo>
                        <a:lnTo>
                          <a:pt x="976646" y="273672"/>
                        </a:lnTo>
                        <a:lnTo>
                          <a:pt x="968807" y="281769"/>
                        </a:lnTo>
                        <a:lnTo>
                          <a:pt x="925706" y="279340"/>
                        </a:lnTo>
                        <a:lnTo>
                          <a:pt x="921782" y="274482"/>
                        </a:lnTo>
                        <a:lnTo>
                          <a:pt x="913943" y="280959"/>
                        </a:lnTo>
                        <a:lnTo>
                          <a:pt x="894350" y="270434"/>
                        </a:lnTo>
                        <a:lnTo>
                          <a:pt x="887301" y="283388"/>
                        </a:lnTo>
                        <a:lnTo>
                          <a:pt x="875547" y="282578"/>
                        </a:lnTo>
                        <a:lnTo>
                          <a:pt x="862222" y="279340"/>
                        </a:lnTo>
                        <a:lnTo>
                          <a:pt x="858298" y="271243"/>
                        </a:lnTo>
                        <a:lnTo>
                          <a:pt x="841057" y="268815"/>
                        </a:lnTo>
                        <a:lnTo>
                          <a:pt x="837924" y="262337"/>
                        </a:lnTo>
                        <a:lnTo>
                          <a:pt x="827732" y="264766"/>
                        </a:lnTo>
                        <a:lnTo>
                          <a:pt x="831656" y="255861"/>
                        </a:lnTo>
                        <a:lnTo>
                          <a:pt x="818331" y="246955"/>
                        </a:lnTo>
                        <a:lnTo>
                          <a:pt x="816759" y="233191"/>
                        </a:lnTo>
                        <a:lnTo>
                          <a:pt x="808930" y="229143"/>
                        </a:lnTo>
                        <a:lnTo>
                          <a:pt x="807358" y="224285"/>
                        </a:lnTo>
                        <a:lnTo>
                          <a:pt x="803443" y="221856"/>
                        </a:lnTo>
                        <a:lnTo>
                          <a:pt x="761114" y="210521"/>
                        </a:lnTo>
                        <a:lnTo>
                          <a:pt x="739178" y="212950"/>
                        </a:lnTo>
                        <a:lnTo>
                          <a:pt x="721147" y="208093"/>
                        </a:lnTo>
                        <a:lnTo>
                          <a:pt x="699201" y="196758"/>
                        </a:lnTo>
                        <a:lnTo>
                          <a:pt x="702335" y="183804"/>
                        </a:lnTo>
                        <a:lnTo>
                          <a:pt x="698420" y="166792"/>
                        </a:lnTo>
                        <a:lnTo>
                          <a:pt x="689010" y="145742"/>
                        </a:lnTo>
                        <a:lnTo>
                          <a:pt x="681180" y="140884"/>
                        </a:lnTo>
                        <a:lnTo>
                          <a:pt x="681180" y="135217"/>
                        </a:lnTo>
                        <a:lnTo>
                          <a:pt x="677256" y="129550"/>
                        </a:lnTo>
                        <a:lnTo>
                          <a:pt x="664721" y="89878"/>
                        </a:lnTo>
                        <a:lnTo>
                          <a:pt x="666283" y="72066"/>
                        </a:lnTo>
                        <a:lnTo>
                          <a:pt x="670208" y="64779"/>
                        </a:lnTo>
                        <a:lnTo>
                          <a:pt x="667855" y="50206"/>
                        </a:lnTo>
                        <a:lnTo>
                          <a:pt x="681180" y="36433"/>
                        </a:lnTo>
                        <a:lnTo>
                          <a:pt x="687448" y="35623"/>
                        </a:lnTo>
                        <a:lnTo>
                          <a:pt x="685876" y="32385"/>
                        </a:lnTo>
                        <a:lnTo>
                          <a:pt x="671770" y="34814"/>
                        </a:lnTo>
                        <a:lnTo>
                          <a:pt x="659235" y="36433"/>
                        </a:lnTo>
                        <a:lnTo>
                          <a:pt x="649043" y="44529"/>
                        </a:lnTo>
                        <a:lnTo>
                          <a:pt x="614562" y="24289"/>
                        </a:lnTo>
                        <a:lnTo>
                          <a:pt x="599665" y="11335"/>
                        </a:lnTo>
                        <a:lnTo>
                          <a:pt x="590264" y="12144"/>
                        </a:lnTo>
                        <a:lnTo>
                          <a:pt x="573024" y="0"/>
                        </a:lnTo>
                        <a:lnTo>
                          <a:pt x="548726" y="27527"/>
                        </a:lnTo>
                        <a:lnTo>
                          <a:pt x="534619" y="45349"/>
                        </a:lnTo>
                        <a:lnTo>
                          <a:pt x="522075" y="47768"/>
                        </a:lnTo>
                        <a:lnTo>
                          <a:pt x="518160" y="45349"/>
                        </a:lnTo>
                        <a:lnTo>
                          <a:pt x="504835" y="52635"/>
                        </a:lnTo>
                        <a:lnTo>
                          <a:pt x="481327" y="51016"/>
                        </a:lnTo>
                        <a:lnTo>
                          <a:pt x="474269" y="41291"/>
                        </a:lnTo>
                        <a:lnTo>
                          <a:pt x="460943" y="46958"/>
                        </a:lnTo>
                        <a:lnTo>
                          <a:pt x="446056" y="42100"/>
                        </a:lnTo>
                        <a:lnTo>
                          <a:pt x="439788" y="35623"/>
                        </a:lnTo>
                        <a:lnTo>
                          <a:pt x="419405" y="51016"/>
                        </a:lnTo>
                        <a:lnTo>
                          <a:pt x="382572" y="72066"/>
                        </a:lnTo>
                        <a:lnTo>
                          <a:pt x="374732" y="85020"/>
                        </a:lnTo>
                        <a:lnTo>
                          <a:pt x="374732" y="85830"/>
                        </a:lnTo>
                        <a:lnTo>
                          <a:pt x="366112" y="97164"/>
                        </a:lnTo>
                        <a:lnTo>
                          <a:pt x="369246" y="119834"/>
                        </a:lnTo>
                        <a:lnTo>
                          <a:pt x="348872" y="130359"/>
                        </a:lnTo>
                        <a:lnTo>
                          <a:pt x="354359" y="139265"/>
                        </a:lnTo>
                        <a:lnTo>
                          <a:pt x="342605" y="140884"/>
                        </a:lnTo>
                        <a:lnTo>
                          <a:pt x="334766" y="160315"/>
                        </a:lnTo>
                        <a:lnTo>
                          <a:pt x="325355" y="157077"/>
                        </a:lnTo>
                        <a:lnTo>
                          <a:pt x="319878" y="158696"/>
                        </a:lnTo>
                        <a:lnTo>
                          <a:pt x="308115" y="187852"/>
                        </a:lnTo>
                        <a:lnTo>
                          <a:pt x="299494" y="194329"/>
                        </a:lnTo>
                        <a:lnTo>
                          <a:pt x="295580" y="209712"/>
                        </a:lnTo>
                        <a:lnTo>
                          <a:pt x="285388" y="221047"/>
                        </a:lnTo>
                        <a:lnTo>
                          <a:pt x="274415" y="225095"/>
                        </a:lnTo>
                        <a:lnTo>
                          <a:pt x="272062" y="230762"/>
                        </a:lnTo>
                        <a:lnTo>
                          <a:pt x="265014" y="231572"/>
                        </a:lnTo>
                        <a:lnTo>
                          <a:pt x="261090" y="246145"/>
                        </a:lnTo>
                        <a:lnTo>
                          <a:pt x="247774" y="255051"/>
                        </a:lnTo>
                        <a:lnTo>
                          <a:pt x="234448" y="259099"/>
                        </a:lnTo>
                        <a:lnTo>
                          <a:pt x="238363" y="242907"/>
                        </a:lnTo>
                        <a:lnTo>
                          <a:pt x="239935" y="207283"/>
                        </a:lnTo>
                        <a:lnTo>
                          <a:pt x="234448" y="199187"/>
                        </a:lnTo>
                        <a:lnTo>
                          <a:pt x="251688" y="148171"/>
                        </a:lnTo>
                        <a:lnTo>
                          <a:pt x="245421" y="131978"/>
                        </a:lnTo>
                        <a:lnTo>
                          <a:pt x="257175" y="114167"/>
                        </a:lnTo>
                        <a:lnTo>
                          <a:pt x="270500" y="114167"/>
                        </a:lnTo>
                        <a:lnTo>
                          <a:pt x="277549" y="98784"/>
                        </a:lnTo>
                        <a:lnTo>
                          <a:pt x="275987" y="83401"/>
                        </a:lnTo>
                        <a:lnTo>
                          <a:pt x="258737" y="92307"/>
                        </a:lnTo>
                        <a:lnTo>
                          <a:pt x="251688" y="89878"/>
                        </a:lnTo>
                        <a:lnTo>
                          <a:pt x="249336" y="72876"/>
                        </a:lnTo>
                        <a:lnTo>
                          <a:pt x="236010" y="68018"/>
                        </a:lnTo>
                        <a:lnTo>
                          <a:pt x="209369" y="47768"/>
                        </a:lnTo>
                        <a:lnTo>
                          <a:pt x="192119" y="48577"/>
                        </a:lnTo>
                        <a:lnTo>
                          <a:pt x="166259" y="159506"/>
                        </a:lnTo>
                        <a:lnTo>
                          <a:pt x="133340" y="302819"/>
                        </a:lnTo>
                        <a:lnTo>
                          <a:pt x="108261" y="408889"/>
                        </a:lnTo>
                        <a:lnTo>
                          <a:pt x="103565" y="427511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5534" y="506054"/>
                        </a:lnTo>
                        <a:lnTo>
                          <a:pt x="82401" y="517388"/>
                        </a:lnTo>
                        <a:lnTo>
                          <a:pt x="72209" y="519817"/>
                        </a:lnTo>
                        <a:lnTo>
                          <a:pt x="83963" y="527914"/>
                        </a:lnTo>
                        <a:lnTo>
                          <a:pt x="89449" y="551393"/>
                        </a:lnTo>
                        <a:lnTo>
                          <a:pt x="86315" y="559489"/>
                        </a:lnTo>
                        <a:lnTo>
                          <a:pt x="93374" y="570014"/>
                        </a:lnTo>
                        <a:lnTo>
                          <a:pt x="86315" y="590264"/>
                        </a:lnTo>
                        <a:lnTo>
                          <a:pt x="69075" y="608076"/>
                        </a:lnTo>
                        <a:lnTo>
                          <a:pt x="64370" y="635603"/>
                        </a:lnTo>
                        <a:lnTo>
                          <a:pt x="54969" y="653415"/>
                        </a:lnTo>
                        <a:lnTo>
                          <a:pt x="46349" y="694706"/>
                        </a:lnTo>
                        <a:lnTo>
                          <a:pt x="42424" y="729529"/>
                        </a:lnTo>
                        <a:lnTo>
                          <a:pt x="45567" y="745722"/>
                        </a:lnTo>
                        <a:lnTo>
                          <a:pt x="40081" y="761105"/>
                        </a:lnTo>
                        <a:lnTo>
                          <a:pt x="47911" y="791870"/>
                        </a:lnTo>
                        <a:lnTo>
                          <a:pt x="45567" y="880129"/>
                        </a:lnTo>
                        <a:lnTo>
                          <a:pt x="26756" y="904418"/>
                        </a:lnTo>
                        <a:lnTo>
                          <a:pt x="114" y="914933"/>
                        </a:lnTo>
                        <a:cubicBezTo>
                          <a:pt x="-1905" y="955434"/>
                          <a:pt x="23155" y="1042445"/>
                          <a:pt x="52216" y="1021166"/>
                        </a:cubicBezTo>
                        <a:cubicBezTo>
                          <a:pt x="60455" y="1015136"/>
                          <a:pt x="95298" y="1005402"/>
                          <a:pt x="103651" y="975274"/>
                        </a:cubicBezTo>
                        <a:cubicBezTo>
                          <a:pt x="114224" y="937165"/>
                          <a:pt x="98984" y="874986"/>
                          <a:pt x="117386" y="841162"/>
                        </a:cubicBezTo>
                        <a:cubicBezTo>
                          <a:pt x="138855" y="801719"/>
                          <a:pt x="182327" y="797328"/>
                          <a:pt x="193500" y="795614"/>
                        </a:cubicBezTo>
                        <a:cubicBezTo>
                          <a:pt x="224933" y="790813"/>
                          <a:pt x="285388" y="821827"/>
                          <a:pt x="285388" y="821827"/>
                        </a:cubicBezTo>
                        <a:lnTo>
                          <a:pt x="446056" y="723852"/>
                        </a:lnTo>
                        <a:lnTo>
                          <a:pt x="459381" y="731149"/>
                        </a:lnTo>
                        <a:lnTo>
                          <a:pt x="471916" y="720614"/>
                        </a:lnTo>
                        <a:lnTo>
                          <a:pt x="486023" y="727100"/>
                        </a:lnTo>
                        <a:lnTo>
                          <a:pt x="491509" y="722233"/>
                        </a:lnTo>
                        <a:lnTo>
                          <a:pt x="489947" y="714137"/>
                        </a:lnTo>
                        <a:lnTo>
                          <a:pt x="514245" y="698754"/>
                        </a:lnTo>
                        <a:lnTo>
                          <a:pt x="517379" y="689848"/>
                        </a:lnTo>
                        <a:lnTo>
                          <a:pt x="529914" y="698754"/>
                        </a:lnTo>
                        <a:lnTo>
                          <a:pt x="539325" y="698754"/>
                        </a:lnTo>
                        <a:lnTo>
                          <a:pt x="546373" y="686610"/>
                        </a:lnTo>
                        <a:lnTo>
                          <a:pt x="558127" y="690658"/>
                        </a:lnTo>
                        <a:lnTo>
                          <a:pt x="570671" y="687419"/>
                        </a:lnTo>
                        <a:lnTo>
                          <a:pt x="569100" y="663940"/>
                        </a:lnTo>
                        <a:lnTo>
                          <a:pt x="575376" y="659082"/>
                        </a:lnTo>
                        <a:lnTo>
                          <a:pt x="570671" y="645319"/>
                        </a:lnTo>
                        <a:lnTo>
                          <a:pt x="574586" y="642890"/>
                        </a:lnTo>
                        <a:lnTo>
                          <a:pt x="578510" y="624268"/>
                        </a:lnTo>
                        <a:lnTo>
                          <a:pt x="586340" y="621840"/>
                        </a:lnTo>
                        <a:lnTo>
                          <a:pt x="592617" y="610505"/>
                        </a:lnTo>
                        <a:lnTo>
                          <a:pt x="614562" y="599170"/>
                        </a:lnTo>
                        <a:lnTo>
                          <a:pt x="645128" y="596741"/>
                        </a:lnTo>
                        <a:lnTo>
                          <a:pt x="670208" y="582158"/>
                        </a:lnTo>
                        <a:lnTo>
                          <a:pt x="692934" y="595932"/>
                        </a:lnTo>
                        <a:lnTo>
                          <a:pt x="712527" y="601599"/>
                        </a:lnTo>
                        <a:lnTo>
                          <a:pt x="716442" y="608076"/>
                        </a:lnTo>
                        <a:lnTo>
                          <a:pt x="735254" y="611314"/>
                        </a:lnTo>
                        <a:lnTo>
                          <a:pt x="740740" y="604838"/>
                        </a:lnTo>
                        <a:lnTo>
                          <a:pt x="748579" y="602409"/>
                        </a:lnTo>
                        <a:lnTo>
                          <a:pt x="790118" y="610505"/>
                        </a:lnTo>
                        <a:lnTo>
                          <a:pt x="797957" y="599980"/>
                        </a:lnTo>
                        <a:lnTo>
                          <a:pt x="811282" y="595932"/>
                        </a:lnTo>
                        <a:lnTo>
                          <a:pt x="815197" y="589455"/>
                        </a:lnTo>
                        <a:lnTo>
                          <a:pt x="826170" y="585397"/>
                        </a:lnTo>
                        <a:lnTo>
                          <a:pt x="837143" y="593503"/>
                        </a:lnTo>
                        <a:lnTo>
                          <a:pt x="841057" y="602409"/>
                        </a:lnTo>
                        <a:lnTo>
                          <a:pt x="858307" y="595932"/>
                        </a:lnTo>
                        <a:lnTo>
                          <a:pt x="870061" y="578920"/>
                        </a:lnTo>
                        <a:lnTo>
                          <a:pt x="870061" y="564347"/>
                        </a:lnTo>
                        <a:lnTo>
                          <a:pt x="871633" y="557051"/>
                        </a:lnTo>
                        <a:lnTo>
                          <a:pt x="906113" y="541677"/>
                        </a:lnTo>
                        <a:lnTo>
                          <a:pt x="919429" y="541677"/>
                        </a:lnTo>
                        <a:lnTo>
                          <a:pt x="920210" y="540868"/>
                        </a:lnTo>
                        <a:lnTo>
                          <a:pt x="932755" y="542487"/>
                        </a:lnTo>
                        <a:lnTo>
                          <a:pt x="956262" y="556251"/>
                        </a:lnTo>
                        <a:lnTo>
                          <a:pt x="984485" y="548964"/>
                        </a:lnTo>
                        <a:lnTo>
                          <a:pt x="986047" y="548964"/>
                        </a:lnTo>
                        <a:lnTo>
                          <a:pt x="992314" y="540868"/>
                        </a:lnTo>
                        <a:lnTo>
                          <a:pt x="988400" y="523865"/>
                        </a:lnTo>
                        <a:lnTo>
                          <a:pt x="1014260" y="500386"/>
                        </a:lnTo>
                        <a:lnTo>
                          <a:pt x="1045616" y="492290"/>
                        </a:lnTo>
                        <a:lnTo>
                          <a:pt x="1058151" y="482575"/>
                        </a:lnTo>
                        <a:lnTo>
                          <a:pt x="1069905" y="484918"/>
                        </a:lnTo>
                        <a:lnTo>
                          <a:pt x="1120854" y="471202"/>
                        </a:lnTo>
                        <a:close/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0" name="Forma Livre: Forma 1469">
                    <a:extLst>
                      <a:ext uri="{FF2B5EF4-FFF2-40B4-BE49-F238E27FC236}">
                        <a16:creationId xmlns:a16="http://schemas.microsoft.com/office/drawing/2014/main" id="{BDE48924-76CD-5677-0FDD-76EFAEEBA8FF}"/>
                      </a:ext>
                    </a:extLst>
                  </p:cNvPr>
                  <p:cNvSpPr/>
                  <p:nvPr/>
                </p:nvSpPr>
                <p:spPr>
                  <a:xfrm>
                    <a:off x="5795606" y="2606636"/>
                    <a:ext cx="159096" cy="177326"/>
                  </a:xfrm>
                  <a:custGeom>
                    <a:avLst/>
                    <a:gdLst>
                      <a:gd name="connsiteX0" fmla="*/ 130883 w 159096"/>
                      <a:gd name="connsiteY0" fmla="*/ 143313 h 177326"/>
                      <a:gd name="connsiteX1" fmla="*/ 159096 w 159096"/>
                      <a:gd name="connsiteY1" fmla="*/ 177327 h 177326"/>
                      <a:gd name="connsiteX2" fmla="*/ 145770 w 159096"/>
                      <a:gd name="connsiteY2" fmla="*/ 171660 h 177326"/>
                      <a:gd name="connsiteX3" fmla="*/ 105804 w 159096"/>
                      <a:gd name="connsiteY3" fmla="*/ 174088 h 177326"/>
                      <a:gd name="connsiteX4" fmla="*/ 100317 w 159096"/>
                      <a:gd name="connsiteY4" fmla="*/ 173279 h 177326"/>
                      <a:gd name="connsiteX5" fmla="*/ 86992 w 159096"/>
                      <a:gd name="connsiteY5" fmla="*/ 173279 h 177326"/>
                      <a:gd name="connsiteX6" fmla="*/ 26641 w 159096"/>
                      <a:gd name="connsiteY6" fmla="*/ 174088 h 177326"/>
                      <a:gd name="connsiteX7" fmla="*/ 25860 w 159096"/>
                      <a:gd name="connsiteY7" fmla="*/ 173279 h 177326"/>
                      <a:gd name="connsiteX8" fmla="*/ 0 w 159096"/>
                      <a:gd name="connsiteY8" fmla="*/ 174898 h 177326"/>
                      <a:gd name="connsiteX9" fmla="*/ 21945 w 159096"/>
                      <a:gd name="connsiteY9" fmla="*/ 145742 h 177326"/>
                      <a:gd name="connsiteX10" fmla="*/ 20374 w 159096"/>
                      <a:gd name="connsiteY10" fmla="*/ 126311 h 177326"/>
                      <a:gd name="connsiteX11" fmla="*/ 18812 w 159096"/>
                      <a:gd name="connsiteY11" fmla="*/ 119834 h 177326"/>
                      <a:gd name="connsiteX12" fmla="*/ 43101 w 159096"/>
                      <a:gd name="connsiteY12" fmla="*/ 80972 h 177326"/>
                      <a:gd name="connsiteX13" fmla="*/ 22727 w 159096"/>
                      <a:gd name="connsiteY13" fmla="*/ 56683 h 177326"/>
                      <a:gd name="connsiteX14" fmla="*/ 44672 w 159096"/>
                      <a:gd name="connsiteY14" fmla="*/ 38062 h 177326"/>
                      <a:gd name="connsiteX15" fmla="*/ 72104 w 159096"/>
                      <a:gd name="connsiteY15" fmla="*/ 22670 h 177326"/>
                      <a:gd name="connsiteX16" fmla="*/ 101879 w 159096"/>
                      <a:gd name="connsiteY16" fmla="*/ 0 h 177326"/>
                      <a:gd name="connsiteX17" fmla="*/ 101879 w 159096"/>
                      <a:gd name="connsiteY17" fmla="*/ 0 h 177326"/>
                      <a:gd name="connsiteX18" fmla="*/ 126968 w 159096"/>
                      <a:gd name="connsiteY18" fmla="*/ 5667 h 177326"/>
                      <a:gd name="connsiteX19" fmla="*/ 142637 w 159096"/>
                      <a:gd name="connsiteY19" fmla="*/ 21860 h 177326"/>
                      <a:gd name="connsiteX20" fmla="*/ 142637 w 159096"/>
                      <a:gd name="connsiteY20" fmla="*/ 33204 h 177326"/>
                      <a:gd name="connsiteX21" fmla="*/ 155181 w 159096"/>
                      <a:gd name="connsiteY21" fmla="*/ 38062 h 177326"/>
                      <a:gd name="connsiteX22" fmla="*/ 152047 w 159096"/>
                      <a:gd name="connsiteY22" fmla="*/ 46968 h 177326"/>
                      <a:gd name="connsiteX23" fmla="*/ 157534 w 159096"/>
                      <a:gd name="connsiteY23" fmla="*/ 55874 h 177326"/>
                      <a:gd name="connsiteX24" fmla="*/ 141856 w 159096"/>
                      <a:gd name="connsiteY24" fmla="*/ 70447 h 177326"/>
                      <a:gd name="connsiteX25" fmla="*/ 121482 w 159096"/>
                      <a:gd name="connsiteY25" fmla="*/ 89878 h 177326"/>
                      <a:gd name="connsiteX26" fmla="*/ 119129 w 159096"/>
                      <a:gd name="connsiteY26" fmla="*/ 104451 h 177326"/>
                      <a:gd name="connsiteX27" fmla="*/ 121482 w 159096"/>
                      <a:gd name="connsiteY27" fmla="*/ 118215 h 177326"/>
                      <a:gd name="connsiteX28" fmla="*/ 130883 w 159096"/>
                      <a:gd name="connsiteY28" fmla="*/ 133598 h 177326"/>
                      <a:gd name="connsiteX29" fmla="*/ 130883 w 159096"/>
                      <a:gd name="connsiteY29" fmla="*/ 143313 h 17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159096" h="177326">
                        <a:moveTo>
                          <a:pt x="130883" y="143313"/>
                        </a:moveTo>
                        <a:lnTo>
                          <a:pt x="159096" y="177327"/>
                        </a:lnTo>
                        <a:lnTo>
                          <a:pt x="145770" y="171660"/>
                        </a:lnTo>
                        <a:lnTo>
                          <a:pt x="105804" y="174088"/>
                        </a:lnTo>
                        <a:lnTo>
                          <a:pt x="100317" y="173279"/>
                        </a:lnTo>
                        <a:lnTo>
                          <a:pt x="86992" y="173279"/>
                        </a:lnTo>
                        <a:lnTo>
                          <a:pt x="26641" y="174088"/>
                        </a:lnTo>
                        <a:lnTo>
                          <a:pt x="25860" y="173279"/>
                        </a:lnTo>
                        <a:lnTo>
                          <a:pt x="0" y="174898"/>
                        </a:lnTo>
                        <a:lnTo>
                          <a:pt x="21945" y="145742"/>
                        </a:lnTo>
                        <a:lnTo>
                          <a:pt x="20374" y="126311"/>
                        </a:lnTo>
                        <a:lnTo>
                          <a:pt x="18812" y="119834"/>
                        </a:lnTo>
                        <a:lnTo>
                          <a:pt x="43101" y="80972"/>
                        </a:lnTo>
                        <a:lnTo>
                          <a:pt x="22727" y="56683"/>
                        </a:lnTo>
                        <a:lnTo>
                          <a:pt x="44672" y="38062"/>
                        </a:lnTo>
                        <a:lnTo>
                          <a:pt x="72104" y="22670"/>
                        </a:lnTo>
                        <a:lnTo>
                          <a:pt x="101879" y="0"/>
                        </a:lnTo>
                        <a:lnTo>
                          <a:pt x="101879" y="0"/>
                        </a:lnTo>
                        <a:lnTo>
                          <a:pt x="126968" y="5667"/>
                        </a:lnTo>
                        <a:lnTo>
                          <a:pt x="142637" y="21860"/>
                        </a:lnTo>
                        <a:lnTo>
                          <a:pt x="142637" y="33204"/>
                        </a:lnTo>
                        <a:lnTo>
                          <a:pt x="155181" y="38062"/>
                        </a:lnTo>
                        <a:lnTo>
                          <a:pt x="152047" y="46968"/>
                        </a:lnTo>
                        <a:lnTo>
                          <a:pt x="157534" y="55874"/>
                        </a:lnTo>
                        <a:lnTo>
                          <a:pt x="141856" y="70447"/>
                        </a:lnTo>
                        <a:lnTo>
                          <a:pt x="121482" y="89878"/>
                        </a:lnTo>
                        <a:lnTo>
                          <a:pt x="119129" y="104451"/>
                        </a:lnTo>
                        <a:lnTo>
                          <a:pt x="121482" y="118215"/>
                        </a:lnTo>
                        <a:lnTo>
                          <a:pt x="130883" y="133598"/>
                        </a:lnTo>
                        <a:lnTo>
                          <a:pt x="130883" y="14331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1" name="Forma Livre: Forma 1470">
                    <a:extLst>
                      <a:ext uri="{FF2B5EF4-FFF2-40B4-BE49-F238E27FC236}">
                        <a16:creationId xmlns:a16="http://schemas.microsoft.com/office/drawing/2014/main" id="{7DF23796-8A22-B95B-BC47-FF82CAC410BE}"/>
                      </a:ext>
                    </a:extLst>
                  </p:cNvPr>
                  <p:cNvSpPr/>
                  <p:nvPr/>
                </p:nvSpPr>
                <p:spPr>
                  <a:xfrm>
                    <a:off x="4828466" y="2389644"/>
                    <a:ext cx="545477" cy="720616"/>
                  </a:xfrm>
                  <a:custGeom>
                    <a:avLst/>
                    <a:gdLst>
                      <a:gd name="connsiteX0" fmla="*/ 345634 w 545477"/>
                      <a:gd name="connsiteY0" fmla="*/ 810 h 720616"/>
                      <a:gd name="connsiteX1" fmla="*/ 357388 w 545477"/>
                      <a:gd name="connsiteY1" fmla="*/ 15385 h 720616"/>
                      <a:gd name="connsiteX2" fmla="*/ 370713 w 545477"/>
                      <a:gd name="connsiteY2" fmla="*/ 18622 h 720616"/>
                      <a:gd name="connsiteX3" fmla="*/ 380895 w 545477"/>
                      <a:gd name="connsiteY3" fmla="*/ 33197 h 720616"/>
                      <a:gd name="connsiteX4" fmla="*/ 389515 w 545477"/>
                      <a:gd name="connsiteY4" fmla="*/ 50200 h 720616"/>
                      <a:gd name="connsiteX5" fmla="*/ 393440 w 545477"/>
                      <a:gd name="connsiteY5" fmla="*/ 52628 h 720616"/>
                      <a:gd name="connsiteX6" fmla="*/ 401279 w 545477"/>
                      <a:gd name="connsiteY6" fmla="*/ 49391 h 720616"/>
                      <a:gd name="connsiteX7" fmla="*/ 407546 w 545477"/>
                      <a:gd name="connsiteY7" fmla="*/ 56678 h 720616"/>
                      <a:gd name="connsiteX8" fmla="*/ 418519 w 545477"/>
                      <a:gd name="connsiteY8" fmla="*/ 64774 h 720616"/>
                      <a:gd name="connsiteX9" fmla="*/ 416948 w 545477"/>
                      <a:gd name="connsiteY9" fmla="*/ 76919 h 720616"/>
                      <a:gd name="connsiteX10" fmla="*/ 429492 w 545477"/>
                      <a:gd name="connsiteY10" fmla="*/ 76919 h 720616"/>
                      <a:gd name="connsiteX11" fmla="*/ 430273 w 545477"/>
                      <a:gd name="connsiteY11" fmla="*/ 89064 h 720616"/>
                      <a:gd name="connsiteX12" fmla="*/ 450647 w 545477"/>
                      <a:gd name="connsiteY12" fmla="*/ 100401 h 720616"/>
                      <a:gd name="connsiteX13" fmla="*/ 452219 w 545477"/>
                      <a:gd name="connsiteY13" fmla="*/ 119023 h 720616"/>
                      <a:gd name="connsiteX14" fmla="*/ 463973 w 545477"/>
                      <a:gd name="connsiteY14" fmla="*/ 126311 h 720616"/>
                      <a:gd name="connsiteX15" fmla="*/ 475726 w 545477"/>
                      <a:gd name="connsiteY15" fmla="*/ 142504 h 720616"/>
                      <a:gd name="connsiteX16" fmla="*/ 475726 w 545477"/>
                      <a:gd name="connsiteY16" fmla="*/ 161128 h 720616"/>
                      <a:gd name="connsiteX17" fmla="*/ 489052 w 545477"/>
                      <a:gd name="connsiteY17" fmla="*/ 165986 h 720616"/>
                      <a:gd name="connsiteX18" fmla="*/ 494538 w 545477"/>
                      <a:gd name="connsiteY18" fmla="*/ 182178 h 720616"/>
                      <a:gd name="connsiteX19" fmla="*/ 454571 w 545477"/>
                      <a:gd name="connsiteY19" fmla="*/ 225898 h 720616"/>
                      <a:gd name="connsiteX20" fmla="*/ 453000 w 545477"/>
                      <a:gd name="connsiteY20" fmla="*/ 235613 h 720616"/>
                      <a:gd name="connsiteX21" fmla="*/ 449085 w 545477"/>
                      <a:gd name="connsiteY21" fmla="*/ 268817 h 720616"/>
                      <a:gd name="connsiteX22" fmla="*/ 449085 w 545477"/>
                      <a:gd name="connsiteY22" fmla="*/ 276914 h 720616"/>
                      <a:gd name="connsiteX23" fmla="*/ 460839 w 545477"/>
                      <a:gd name="connsiteY23" fmla="*/ 289868 h 720616"/>
                      <a:gd name="connsiteX24" fmla="*/ 463973 w 545477"/>
                      <a:gd name="connsiteY24" fmla="*/ 293106 h 720616"/>
                      <a:gd name="connsiteX25" fmla="*/ 496891 w 545477"/>
                      <a:gd name="connsiteY25" fmla="*/ 334397 h 720616"/>
                      <a:gd name="connsiteX26" fmla="*/ 529028 w 545477"/>
                      <a:gd name="connsiteY26" fmla="*/ 371640 h 720616"/>
                      <a:gd name="connsiteX27" fmla="*/ 545478 w 545477"/>
                      <a:gd name="connsiteY27" fmla="*/ 391080 h 720616"/>
                      <a:gd name="connsiteX28" fmla="*/ 540782 w 545477"/>
                      <a:gd name="connsiteY28" fmla="*/ 438848 h 720616"/>
                      <a:gd name="connsiteX29" fmla="*/ 519617 w 545477"/>
                      <a:gd name="connsiteY29" fmla="*/ 481758 h 720616"/>
                      <a:gd name="connsiteX30" fmla="*/ 496110 w 545477"/>
                      <a:gd name="connsiteY30" fmla="*/ 531155 h 720616"/>
                      <a:gd name="connsiteX31" fmla="*/ 475726 w 545477"/>
                      <a:gd name="connsiteY31" fmla="*/ 572446 h 720616"/>
                      <a:gd name="connsiteX32" fmla="*/ 462410 w 545477"/>
                      <a:gd name="connsiteY32" fmla="*/ 638835 h 720616"/>
                      <a:gd name="connsiteX33" fmla="*/ 458486 w 545477"/>
                      <a:gd name="connsiteY33" fmla="*/ 656656 h 720616"/>
                      <a:gd name="connsiteX34" fmla="*/ 487490 w 545477"/>
                      <a:gd name="connsiteY34" fmla="*/ 702805 h 720616"/>
                      <a:gd name="connsiteX35" fmla="*/ 485137 w 545477"/>
                      <a:gd name="connsiteY35" fmla="*/ 712521 h 720616"/>
                      <a:gd name="connsiteX36" fmla="*/ 475726 w 545477"/>
                      <a:gd name="connsiteY36" fmla="*/ 718188 h 720616"/>
                      <a:gd name="connsiteX37" fmla="*/ 447513 w 545477"/>
                      <a:gd name="connsiteY37" fmla="*/ 710092 h 720616"/>
                      <a:gd name="connsiteX38" fmla="*/ 438893 w 545477"/>
                      <a:gd name="connsiteY38" fmla="*/ 720617 h 720616"/>
                      <a:gd name="connsiteX39" fmla="*/ 420081 w 545477"/>
                      <a:gd name="connsiteY39" fmla="*/ 706853 h 720616"/>
                      <a:gd name="connsiteX40" fmla="*/ 409108 w 545477"/>
                      <a:gd name="connsiteY40" fmla="*/ 698757 h 720616"/>
                      <a:gd name="connsiteX41" fmla="*/ 401269 w 545477"/>
                      <a:gd name="connsiteY41" fmla="*/ 676087 h 720616"/>
                      <a:gd name="connsiteX42" fmla="*/ 391868 w 545477"/>
                      <a:gd name="connsiteY42" fmla="*/ 670420 h 720616"/>
                      <a:gd name="connsiteX43" fmla="*/ 393440 w 545477"/>
                      <a:gd name="connsiteY43" fmla="*/ 661514 h 720616"/>
                      <a:gd name="connsiteX44" fmla="*/ 367570 w 545477"/>
                      <a:gd name="connsiteY44" fmla="*/ 656656 h 720616"/>
                      <a:gd name="connsiteX45" fmla="*/ 361302 w 545477"/>
                      <a:gd name="connsiteY45" fmla="*/ 625072 h 720616"/>
                      <a:gd name="connsiteX46" fmla="*/ 363655 w 545477"/>
                      <a:gd name="connsiteY46" fmla="*/ 611308 h 720616"/>
                      <a:gd name="connsiteX47" fmla="*/ 354254 w 545477"/>
                      <a:gd name="connsiteY47" fmla="*/ 608069 h 720616"/>
                      <a:gd name="connsiteX48" fmla="*/ 351901 w 545477"/>
                      <a:gd name="connsiteY48" fmla="*/ 595115 h 720616"/>
                      <a:gd name="connsiteX49" fmla="*/ 313497 w 545477"/>
                      <a:gd name="connsiteY49" fmla="*/ 561921 h 720616"/>
                      <a:gd name="connsiteX50" fmla="*/ 300952 w 545477"/>
                      <a:gd name="connsiteY50" fmla="*/ 551396 h 720616"/>
                      <a:gd name="connsiteX51" fmla="*/ 271958 w 545477"/>
                      <a:gd name="connsiteY51" fmla="*/ 536822 h 720616"/>
                      <a:gd name="connsiteX52" fmla="*/ 249231 w 545477"/>
                      <a:gd name="connsiteY52" fmla="*/ 524678 h 720616"/>
                      <a:gd name="connsiteX53" fmla="*/ 178689 w 545477"/>
                      <a:gd name="connsiteY53" fmla="*/ 544109 h 720616"/>
                      <a:gd name="connsiteX54" fmla="*/ 149695 w 545477"/>
                      <a:gd name="connsiteY54" fmla="*/ 539251 h 720616"/>
                      <a:gd name="connsiteX55" fmla="*/ 115996 w 545477"/>
                      <a:gd name="connsiteY55" fmla="*/ 535203 h 720616"/>
                      <a:gd name="connsiteX56" fmla="*/ 119910 w 545477"/>
                      <a:gd name="connsiteY56" fmla="*/ 516582 h 720616"/>
                      <a:gd name="connsiteX57" fmla="*/ 110509 w 545477"/>
                      <a:gd name="connsiteY57" fmla="*/ 510905 h 720616"/>
                      <a:gd name="connsiteX58" fmla="*/ 106585 w 545477"/>
                      <a:gd name="connsiteY58" fmla="*/ 492283 h 720616"/>
                      <a:gd name="connsiteX59" fmla="*/ 98746 w 545477"/>
                      <a:gd name="connsiteY59" fmla="*/ 485806 h 720616"/>
                      <a:gd name="connsiteX60" fmla="*/ 98746 w 545477"/>
                      <a:gd name="connsiteY60" fmla="*/ 472043 h 720616"/>
                      <a:gd name="connsiteX61" fmla="*/ 76019 w 545477"/>
                      <a:gd name="connsiteY61" fmla="*/ 459898 h 720616"/>
                      <a:gd name="connsiteX62" fmla="*/ 74457 w 545477"/>
                      <a:gd name="connsiteY62" fmla="*/ 451802 h 720616"/>
                      <a:gd name="connsiteX63" fmla="*/ 70533 w 545477"/>
                      <a:gd name="connsiteY63" fmla="*/ 421846 h 720616"/>
                      <a:gd name="connsiteX64" fmla="*/ 45453 w 545477"/>
                      <a:gd name="connsiteY64" fmla="*/ 404844 h 720616"/>
                      <a:gd name="connsiteX65" fmla="*/ 39967 w 545477"/>
                      <a:gd name="connsiteY65" fmla="*/ 391080 h 720616"/>
                      <a:gd name="connsiteX66" fmla="*/ 36052 w 545477"/>
                      <a:gd name="connsiteY66" fmla="*/ 382174 h 720616"/>
                      <a:gd name="connsiteX67" fmla="*/ 16459 w 545477"/>
                      <a:gd name="connsiteY67" fmla="*/ 365972 h 720616"/>
                      <a:gd name="connsiteX68" fmla="*/ 10973 w 545477"/>
                      <a:gd name="connsiteY68" fmla="*/ 334397 h 720616"/>
                      <a:gd name="connsiteX69" fmla="*/ 1562 w 545477"/>
                      <a:gd name="connsiteY69" fmla="*/ 323062 h 720616"/>
                      <a:gd name="connsiteX70" fmla="*/ 0 w 545477"/>
                      <a:gd name="connsiteY70" fmla="*/ 319014 h 720616"/>
                      <a:gd name="connsiteX71" fmla="*/ 3134 w 545477"/>
                      <a:gd name="connsiteY71" fmla="*/ 306060 h 720616"/>
                      <a:gd name="connsiteX72" fmla="*/ 7049 w 545477"/>
                      <a:gd name="connsiteY72" fmla="*/ 298774 h 720616"/>
                      <a:gd name="connsiteX73" fmla="*/ 0 w 545477"/>
                      <a:gd name="connsiteY73" fmla="*/ 285820 h 720616"/>
                      <a:gd name="connsiteX74" fmla="*/ 13326 w 545477"/>
                      <a:gd name="connsiteY74" fmla="*/ 275294 h 720616"/>
                      <a:gd name="connsiteX75" fmla="*/ 16459 w 545477"/>
                      <a:gd name="connsiteY75" fmla="*/ 259912 h 720616"/>
                      <a:gd name="connsiteX76" fmla="*/ 33700 w 545477"/>
                      <a:gd name="connsiteY76" fmla="*/ 239661 h 720616"/>
                      <a:gd name="connsiteX77" fmla="*/ 24299 w 545477"/>
                      <a:gd name="connsiteY77" fmla="*/ 220230 h 720616"/>
                      <a:gd name="connsiteX78" fmla="*/ 30566 w 545477"/>
                      <a:gd name="connsiteY78" fmla="*/ 205657 h 720616"/>
                      <a:gd name="connsiteX79" fmla="*/ 30566 w 545477"/>
                      <a:gd name="connsiteY79" fmla="*/ 195132 h 720616"/>
                      <a:gd name="connsiteX80" fmla="*/ 30566 w 545477"/>
                      <a:gd name="connsiteY80" fmla="*/ 194322 h 720616"/>
                      <a:gd name="connsiteX81" fmla="*/ 33700 w 545477"/>
                      <a:gd name="connsiteY81" fmla="*/ 188655 h 720616"/>
                      <a:gd name="connsiteX82" fmla="*/ 39967 w 545477"/>
                      <a:gd name="connsiteY82" fmla="*/ 187845 h 720616"/>
                      <a:gd name="connsiteX83" fmla="*/ 49378 w 545477"/>
                      <a:gd name="connsiteY83" fmla="*/ 181368 h 720616"/>
                      <a:gd name="connsiteX84" fmla="*/ 58779 w 545477"/>
                      <a:gd name="connsiteY84" fmla="*/ 182988 h 720616"/>
                      <a:gd name="connsiteX85" fmla="*/ 64265 w 545477"/>
                      <a:gd name="connsiteY85" fmla="*/ 187845 h 720616"/>
                      <a:gd name="connsiteX86" fmla="*/ 61132 w 545477"/>
                      <a:gd name="connsiteY86" fmla="*/ 172463 h 720616"/>
                      <a:gd name="connsiteX87" fmla="*/ 65837 w 545477"/>
                      <a:gd name="connsiteY87" fmla="*/ 168414 h 720616"/>
                      <a:gd name="connsiteX88" fmla="*/ 85430 w 545477"/>
                      <a:gd name="connsiteY88" fmla="*/ 169224 h 720616"/>
                      <a:gd name="connsiteX89" fmla="*/ 93259 w 545477"/>
                      <a:gd name="connsiteY89" fmla="*/ 176511 h 720616"/>
                      <a:gd name="connsiteX90" fmla="*/ 110509 w 545477"/>
                      <a:gd name="connsiteY90" fmla="*/ 172463 h 720616"/>
                      <a:gd name="connsiteX91" fmla="*/ 112071 w 545477"/>
                      <a:gd name="connsiteY91" fmla="*/ 169224 h 720616"/>
                      <a:gd name="connsiteX92" fmla="*/ 110509 w 545477"/>
                      <a:gd name="connsiteY92" fmla="*/ 165176 h 720616"/>
                      <a:gd name="connsiteX93" fmla="*/ 110509 w 545477"/>
                      <a:gd name="connsiteY93" fmla="*/ 164366 h 720616"/>
                      <a:gd name="connsiteX94" fmla="*/ 112071 w 545477"/>
                      <a:gd name="connsiteY94" fmla="*/ 143314 h 720616"/>
                      <a:gd name="connsiteX95" fmla="*/ 126968 w 545477"/>
                      <a:gd name="connsiteY95" fmla="*/ 123882 h 720616"/>
                      <a:gd name="connsiteX96" fmla="*/ 150476 w 545477"/>
                      <a:gd name="connsiteY96" fmla="*/ 128739 h 720616"/>
                      <a:gd name="connsiteX97" fmla="*/ 157534 w 545477"/>
                      <a:gd name="connsiteY97" fmla="*/ 135216 h 720616"/>
                      <a:gd name="connsiteX98" fmla="*/ 173203 w 545477"/>
                      <a:gd name="connsiteY98" fmla="*/ 134406 h 720616"/>
                      <a:gd name="connsiteX99" fmla="*/ 181042 w 545477"/>
                      <a:gd name="connsiteY99" fmla="*/ 134406 h 720616"/>
                      <a:gd name="connsiteX100" fmla="*/ 190453 w 545477"/>
                      <a:gd name="connsiteY100" fmla="*/ 127120 h 720616"/>
                      <a:gd name="connsiteX101" fmla="*/ 198282 w 545477"/>
                      <a:gd name="connsiteY101" fmla="*/ 104449 h 720616"/>
                      <a:gd name="connsiteX102" fmla="*/ 198282 w 545477"/>
                      <a:gd name="connsiteY102" fmla="*/ 92304 h 720616"/>
                      <a:gd name="connsiteX103" fmla="*/ 185747 w 545477"/>
                      <a:gd name="connsiteY103" fmla="*/ 77729 h 720616"/>
                      <a:gd name="connsiteX104" fmla="*/ 193586 w 545477"/>
                      <a:gd name="connsiteY104" fmla="*/ 59107 h 720616"/>
                      <a:gd name="connsiteX105" fmla="*/ 198282 w 545477"/>
                      <a:gd name="connsiteY105" fmla="*/ 58297 h 720616"/>
                      <a:gd name="connsiteX106" fmla="*/ 202987 w 545477"/>
                      <a:gd name="connsiteY106" fmla="*/ 63964 h 720616"/>
                      <a:gd name="connsiteX107" fmla="*/ 229638 w 545477"/>
                      <a:gd name="connsiteY107" fmla="*/ 63964 h 720616"/>
                      <a:gd name="connsiteX108" fmla="*/ 231981 w 545477"/>
                      <a:gd name="connsiteY108" fmla="*/ 68014 h 720616"/>
                      <a:gd name="connsiteX109" fmla="*/ 237468 w 545477"/>
                      <a:gd name="connsiteY109" fmla="*/ 63964 h 720616"/>
                      <a:gd name="connsiteX110" fmla="*/ 245307 w 545477"/>
                      <a:gd name="connsiteY110" fmla="*/ 54250 h 720616"/>
                      <a:gd name="connsiteX111" fmla="*/ 252365 w 545477"/>
                      <a:gd name="connsiteY111" fmla="*/ 55868 h 720616"/>
                      <a:gd name="connsiteX112" fmla="*/ 271958 w 545477"/>
                      <a:gd name="connsiteY112" fmla="*/ 46962 h 720616"/>
                      <a:gd name="connsiteX113" fmla="*/ 279797 w 545477"/>
                      <a:gd name="connsiteY113" fmla="*/ 51820 h 720616"/>
                      <a:gd name="connsiteX114" fmla="*/ 296256 w 545477"/>
                      <a:gd name="connsiteY114" fmla="*/ 52630 h 720616"/>
                      <a:gd name="connsiteX115" fmla="*/ 297037 w 545477"/>
                      <a:gd name="connsiteY115" fmla="*/ 36436 h 720616"/>
                      <a:gd name="connsiteX116" fmla="*/ 306439 w 545477"/>
                      <a:gd name="connsiteY116" fmla="*/ 24291 h 720616"/>
                      <a:gd name="connsiteX117" fmla="*/ 304876 w 545477"/>
                      <a:gd name="connsiteY117" fmla="*/ 17004 h 720616"/>
                      <a:gd name="connsiteX118" fmla="*/ 321336 w 545477"/>
                      <a:gd name="connsiteY118" fmla="*/ 5667 h 720616"/>
                      <a:gd name="connsiteX119" fmla="*/ 329165 w 545477"/>
                      <a:gd name="connsiteY119" fmla="*/ 7287 h 720616"/>
                      <a:gd name="connsiteX120" fmla="*/ 331518 w 545477"/>
                      <a:gd name="connsiteY120" fmla="*/ 0 h 720616"/>
                      <a:gd name="connsiteX121" fmla="*/ 345624 w 545477"/>
                      <a:gd name="connsiteY121" fmla="*/ 810 h 72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</a:cxnLst>
                    <a:rect l="l" t="t" r="r" b="b"/>
                    <a:pathLst>
                      <a:path w="545477" h="720616">
                        <a:moveTo>
                          <a:pt x="345634" y="810"/>
                        </a:moveTo>
                        <a:lnTo>
                          <a:pt x="357388" y="15385"/>
                        </a:lnTo>
                        <a:lnTo>
                          <a:pt x="370713" y="18622"/>
                        </a:lnTo>
                        <a:lnTo>
                          <a:pt x="380895" y="33197"/>
                        </a:lnTo>
                        <a:lnTo>
                          <a:pt x="389515" y="50200"/>
                        </a:lnTo>
                        <a:lnTo>
                          <a:pt x="393440" y="52628"/>
                        </a:lnTo>
                        <a:lnTo>
                          <a:pt x="401279" y="49391"/>
                        </a:lnTo>
                        <a:lnTo>
                          <a:pt x="407546" y="56678"/>
                        </a:lnTo>
                        <a:lnTo>
                          <a:pt x="418519" y="64774"/>
                        </a:lnTo>
                        <a:lnTo>
                          <a:pt x="416948" y="76919"/>
                        </a:lnTo>
                        <a:lnTo>
                          <a:pt x="429492" y="76919"/>
                        </a:lnTo>
                        <a:lnTo>
                          <a:pt x="430273" y="89064"/>
                        </a:lnTo>
                        <a:lnTo>
                          <a:pt x="450647" y="100401"/>
                        </a:lnTo>
                        <a:lnTo>
                          <a:pt x="452219" y="119023"/>
                        </a:lnTo>
                        <a:lnTo>
                          <a:pt x="463973" y="126311"/>
                        </a:lnTo>
                        <a:lnTo>
                          <a:pt x="475726" y="142504"/>
                        </a:lnTo>
                        <a:lnTo>
                          <a:pt x="475726" y="161128"/>
                        </a:lnTo>
                        <a:lnTo>
                          <a:pt x="489052" y="165986"/>
                        </a:lnTo>
                        <a:lnTo>
                          <a:pt x="494538" y="182178"/>
                        </a:lnTo>
                        <a:lnTo>
                          <a:pt x="454571" y="225898"/>
                        </a:lnTo>
                        <a:lnTo>
                          <a:pt x="453000" y="235613"/>
                        </a:lnTo>
                        <a:lnTo>
                          <a:pt x="449085" y="268817"/>
                        </a:lnTo>
                        <a:lnTo>
                          <a:pt x="449085" y="276914"/>
                        </a:lnTo>
                        <a:lnTo>
                          <a:pt x="460839" y="289868"/>
                        </a:lnTo>
                        <a:lnTo>
                          <a:pt x="463973" y="293106"/>
                        </a:lnTo>
                        <a:lnTo>
                          <a:pt x="496891" y="334397"/>
                        </a:lnTo>
                        <a:lnTo>
                          <a:pt x="529028" y="371640"/>
                        </a:lnTo>
                        <a:lnTo>
                          <a:pt x="545478" y="391080"/>
                        </a:lnTo>
                        <a:lnTo>
                          <a:pt x="540782" y="438848"/>
                        </a:lnTo>
                        <a:lnTo>
                          <a:pt x="519617" y="481758"/>
                        </a:lnTo>
                        <a:lnTo>
                          <a:pt x="496110" y="531155"/>
                        </a:lnTo>
                        <a:lnTo>
                          <a:pt x="475726" y="572446"/>
                        </a:lnTo>
                        <a:lnTo>
                          <a:pt x="462410" y="638835"/>
                        </a:lnTo>
                        <a:lnTo>
                          <a:pt x="458486" y="656656"/>
                        </a:lnTo>
                        <a:lnTo>
                          <a:pt x="487490" y="702805"/>
                        </a:lnTo>
                        <a:lnTo>
                          <a:pt x="485137" y="712521"/>
                        </a:lnTo>
                        <a:lnTo>
                          <a:pt x="475726" y="718188"/>
                        </a:lnTo>
                        <a:lnTo>
                          <a:pt x="447513" y="710092"/>
                        </a:lnTo>
                        <a:lnTo>
                          <a:pt x="438893" y="720617"/>
                        </a:lnTo>
                        <a:lnTo>
                          <a:pt x="420081" y="706853"/>
                        </a:lnTo>
                        <a:lnTo>
                          <a:pt x="409108" y="698757"/>
                        </a:lnTo>
                        <a:lnTo>
                          <a:pt x="401269" y="676087"/>
                        </a:lnTo>
                        <a:lnTo>
                          <a:pt x="391868" y="670420"/>
                        </a:lnTo>
                        <a:lnTo>
                          <a:pt x="393440" y="661514"/>
                        </a:lnTo>
                        <a:lnTo>
                          <a:pt x="367570" y="656656"/>
                        </a:lnTo>
                        <a:lnTo>
                          <a:pt x="361302" y="625072"/>
                        </a:lnTo>
                        <a:lnTo>
                          <a:pt x="363655" y="611308"/>
                        </a:lnTo>
                        <a:lnTo>
                          <a:pt x="354254" y="608069"/>
                        </a:lnTo>
                        <a:lnTo>
                          <a:pt x="351901" y="595115"/>
                        </a:lnTo>
                        <a:lnTo>
                          <a:pt x="313497" y="561921"/>
                        </a:lnTo>
                        <a:lnTo>
                          <a:pt x="300952" y="551396"/>
                        </a:lnTo>
                        <a:lnTo>
                          <a:pt x="271958" y="536822"/>
                        </a:lnTo>
                        <a:lnTo>
                          <a:pt x="249231" y="524678"/>
                        </a:lnTo>
                        <a:lnTo>
                          <a:pt x="178689" y="544109"/>
                        </a:lnTo>
                        <a:lnTo>
                          <a:pt x="149695" y="539251"/>
                        </a:lnTo>
                        <a:lnTo>
                          <a:pt x="115996" y="535203"/>
                        </a:lnTo>
                        <a:lnTo>
                          <a:pt x="119910" y="516582"/>
                        </a:lnTo>
                        <a:lnTo>
                          <a:pt x="110509" y="510905"/>
                        </a:lnTo>
                        <a:lnTo>
                          <a:pt x="106585" y="492283"/>
                        </a:lnTo>
                        <a:lnTo>
                          <a:pt x="98746" y="485806"/>
                        </a:lnTo>
                        <a:lnTo>
                          <a:pt x="98746" y="472043"/>
                        </a:lnTo>
                        <a:lnTo>
                          <a:pt x="76019" y="459898"/>
                        </a:lnTo>
                        <a:lnTo>
                          <a:pt x="74457" y="451802"/>
                        </a:lnTo>
                        <a:lnTo>
                          <a:pt x="70533" y="421846"/>
                        </a:lnTo>
                        <a:lnTo>
                          <a:pt x="45453" y="404844"/>
                        </a:lnTo>
                        <a:lnTo>
                          <a:pt x="39967" y="391080"/>
                        </a:lnTo>
                        <a:lnTo>
                          <a:pt x="36052" y="382174"/>
                        </a:lnTo>
                        <a:lnTo>
                          <a:pt x="16459" y="365972"/>
                        </a:lnTo>
                        <a:lnTo>
                          <a:pt x="10973" y="334397"/>
                        </a:lnTo>
                        <a:lnTo>
                          <a:pt x="1562" y="323062"/>
                        </a:lnTo>
                        <a:lnTo>
                          <a:pt x="0" y="319014"/>
                        </a:lnTo>
                        <a:lnTo>
                          <a:pt x="3134" y="306060"/>
                        </a:lnTo>
                        <a:lnTo>
                          <a:pt x="7049" y="298774"/>
                        </a:lnTo>
                        <a:lnTo>
                          <a:pt x="0" y="285820"/>
                        </a:lnTo>
                        <a:lnTo>
                          <a:pt x="13326" y="275294"/>
                        </a:lnTo>
                        <a:lnTo>
                          <a:pt x="16459" y="259912"/>
                        </a:lnTo>
                        <a:lnTo>
                          <a:pt x="33700" y="239661"/>
                        </a:lnTo>
                        <a:lnTo>
                          <a:pt x="24299" y="220230"/>
                        </a:lnTo>
                        <a:lnTo>
                          <a:pt x="30566" y="205657"/>
                        </a:lnTo>
                        <a:lnTo>
                          <a:pt x="30566" y="195132"/>
                        </a:lnTo>
                        <a:lnTo>
                          <a:pt x="30566" y="194322"/>
                        </a:lnTo>
                        <a:lnTo>
                          <a:pt x="33700" y="188655"/>
                        </a:lnTo>
                        <a:lnTo>
                          <a:pt x="39967" y="187845"/>
                        </a:lnTo>
                        <a:lnTo>
                          <a:pt x="49378" y="181368"/>
                        </a:lnTo>
                        <a:lnTo>
                          <a:pt x="58779" y="182988"/>
                        </a:lnTo>
                        <a:lnTo>
                          <a:pt x="64265" y="187845"/>
                        </a:lnTo>
                        <a:lnTo>
                          <a:pt x="61132" y="172463"/>
                        </a:lnTo>
                        <a:lnTo>
                          <a:pt x="65837" y="168414"/>
                        </a:lnTo>
                        <a:lnTo>
                          <a:pt x="85430" y="169224"/>
                        </a:lnTo>
                        <a:lnTo>
                          <a:pt x="93259" y="176511"/>
                        </a:lnTo>
                        <a:lnTo>
                          <a:pt x="110509" y="172463"/>
                        </a:lnTo>
                        <a:lnTo>
                          <a:pt x="112071" y="169224"/>
                        </a:lnTo>
                        <a:lnTo>
                          <a:pt x="110509" y="165176"/>
                        </a:lnTo>
                        <a:lnTo>
                          <a:pt x="110509" y="164366"/>
                        </a:lnTo>
                        <a:lnTo>
                          <a:pt x="112071" y="143314"/>
                        </a:lnTo>
                        <a:lnTo>
                          <a:pt x="126968" y="123882"/>
                        </a:lnTo>
                        <a:lnTo>
                          <a:pt x="150476" y="128739"/>
                        </a:lnTo>
                        <a:lnTo>
                          <a:pt x="157534" y="135216"/>
                        </a:lnTo>
                        <a:lnTo>
                          <a:pt x="173203" y="134406"/>
                        </a:lnTo>
                        <a:lnTo>
                          <a:pt x="181042" y="134406"/>
                        </a:lnTo>
                        <a:lnTo>
                          <a:pt x="190453" y="127120"/>
                        </a:lnTo>
                        <a:lnTo>
                          <a:pt x="198282" y="104449"/>
                        </a:lnTo>
                        <a:lnTo>
                          <a:pt x="198282" y="92304"/>
                        </a:lnTo>
                        <a:lnTo>
                          <a:pt x="185747" y="77729"/>
                        </a:lnTo>
                        <a:lnTo>
                          <a:pt x="193586" y="59107"/>
                        </a:lnTo>
                        <a:lnTo>
                          <a:pt x="198282" y="58297"/>
                        </a:lnTo>
                        <a:lnTo>
                          <a:pt x="202987" y="63964"/>
                        </a:lnTo>
                        <a:lnTo>
                          <a:pt x="229638" y="63964"/>
                        </a:lnTo>
                        <a:lnTo>
                          <a:pt x="231981" y="68014"/>
                        </a:lnTo>
                        <a:lnTo>
                          <a:pt x="237468" y="63964"/>
                        </a:lnTo>
                        <a:lnTo>
                          <a:pt x="245307" y="54250"/>
                        </a:lnTo>
                        <a:lnTo>
                          <a:pt x="252365" y="55868"/>
                        </a:lnTo>
                        <a:lnTo>
                          <a:pt x="271958" y="46962"/>
                        </a:lnTo>
                        <a:lnTo>
                          <a:pt x="279797" y="51820"/>
                        </a:lnTo>
                        <a:lnTo>
                          <a:pt x="296256" y="52630"/>
                        </a:lnTo>
                        <a:lnTo>
                          <a:pt x="297037" y="36436"/>
                        </a:lnTo>
                        <a:lnTo>
                          <a:pt x="306439" y="24291"/>
                        </a:lnTo>
                        <a:lnTo>
                          <a:pt x="304876" y="17004"/>
                        </a:lnTo>
                        <a:lnTo>
                          <a:pt x="321336" y="5667"/>
                        </a:lnTo>
                        <a:lnTo>
                          <a:pt x="329165" y="7287"/>
                        </a:lnTo>
                        <a:lnTo>
                          <a:pt x="331518" y="0"/>
                        </a:lnTo>
                        <a:lnTo>
                          <a:pt x="345624" y="81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2" name="Forma Livre: Forma 1471">
                    <a:extLst>
                      <a:ext uri="{FF2B5EF4-FFF2-40B4-BE49-F238E27FC236}">
                        <a16:creationId xmlns:a16="http://schemas.microsoft.com/office/drawing/2014/main" id="{33CF67A4-10A9-D716-D13D-A6B64D29881E}"/>
                      </a:ext>
                    </a:extLst>
                  </p:cNvPr>
                  <p:cNvSpPr/>
                  <p:nvPr/>
                </p:nvSpPr>
                <p:spPr>
                  <a:xfrm>
                    <a:off x="5277551" y="2466563"/>
                    <a:ext cx="799414" cy="1051777"/>
                  </a:xfrm>
                  <a:custGeom>
                    <a:avLst/>
                    <a:gdLst>
                      <a:gd name="connsiteX0" fmla="*/ 359731 w 799414"/>
                      <a:gd name="connsiteY0" fmla="*/ 0 h 1051777"/>
                      <a:gd name="connsiteX1" fmla="*/ 376980 w 799414"/>
                      <a:gd name="connsiteY1" fmla="*/ 24291 h 1051777"/>
                      <a:gd name="connsiteX2" fmla="*/ 386382 w 799414"/>
                      <a:gd name="connsiteY2" fmla="*/ 21863 h 1051777"/>
                      <a:gd name="connsiteX3" fmla="*/ 395783 w 799414"/>
                      <a:gd name="connsiteY3" fmla="*/ 25910 h 1051777"/>
                      <a:gd name="connsiteX4" fmla="*/ 401269 w 799414"/>
                      <a:gd name="connsiteY4" fmla="*/ 21863 h 1051777"/>
                      <a:gd name="connsiteX5" fmla="*/ 409108 w 799414"/>
                      <a:gd name="connsiteY5" fmla="*/ 27530 h 1051777"/>
                      <a:gd name="connsiteX6" fmla="*/ 414595 w 799414"/>
                      <a:gd name="connsiteY6" fmla="*/ 44532 h 1051777"/>
                      <a:gd name="connsiteX7" fmla="*/ 413033 w 799414"/>
                      <a:gd name="connsiteY7" fmla="*/ 52629 h 1051777"/>
                      <a:gd name="connsiteX8" fmla="*/ 420081 w 799414"/>
                      <a:gd name="connsiteY8" fmla="*/ 53440 h 1051777"/>
                      <a:gd name="connsiteX9" fmla="*/ 415376 w 799414"/>
                      <a:gd name="connsiteY9" fmla="*/ 69633 h 1051777"/>
                      <a:gd name="connsiteX10" fmla="*/ 422434 w 799414"/>
                      <a:gd name="connsiteY10" fmla="*/ 85018 h 1051777"/>
                      <a:gd name="connsiteX11" fmla="*/ 433407 w 799414"/>
                      <a:gd name="connsiteY11" fmla="*/ 93924 h 1051777"/>
                      <a:gd name="connsiteX12" fmla="*/ 414595 w 799414"/>
                      <a:gd name="connsiteY12" fmla="*/ 119832 h 1051777"/>
                      <a:gd name="connsiteX13" fmla="*/ 437321 w 799414"/>
                      <a:gd name="connsiteY13" fmla="*/ 118213 h 1051777"/>
                      <a:gd name="connsiteX14" fmla="*/ 434188 w 799414"/>
                      <a:gd name="connsiteY14" fmla="*/ 124690 h 1051777"/>
                      <a:gd name="connsiteX15" fmla="*/ 442027 w 799414"/>
                      <a:gd name="connsiteY15" fmla="*/ 140073 h 1051777"/>
                      <a:gd name="connsiteX16" fmla="*/ 433407 w 799414"/>
                      <a:gd name="connsiteY16" fmla="*/ 152217 h 1051777"/>
                      <a:gd name="connsiteX17" fmla="*/ 439674 w 799414"/>
                      <a:gd name="connsiteY17" fmla="*/ 186231 h 1051777"/>
                      <a:gd name="connsiteX18" fmla="*/ 454571 w 799414"/>
                      <a:gd name="connsiteY18" fmla="*/ 210520 h 1051777"/>
                      <a:gd name="connsiteX19" fmla="*/ 467887 w 799414"/>
                      <a:gd name="connsiteY19" fmla="*/ 215377 h 1051777"/>
                      <a:gd name="connsiteX20" fmla="*/ 483565 w 799414"/>
                      <a:gd name="connsiteY20" fmla="*/ 208091 h 1051777"/>
                      <a:gd name="connsiteX21" fmla="*/ 492966 w 799414"/>
                      <a:gd name="connsiteY21" fmla="*/ 212139 h 1051777"/>
                      <a:gd name="connsiteX22" fmla="*/ 518046 w 799414"/>
                      <a:gd name="connsiteY22" fmla="*/ 210520 h 1051777"/>
                      <a:gd name="connsiteX23" fmla="*/ 521970 w 799414"/>
                      <a:gd name="connsiteY23" fmla="*/ 204043 h 1051777"/>
                      <a:gd name="connsiteX24" fmla="*/ 540782 w 799414"/>
                      <a:gd name="connsiteY24" fmla="*/ 196756 h 1051777"/>
                      <a:gd name="connsiteX25" fmla="*/ 561156 w 799414"/>
                      <a:gd name="connsiteY25" fmla="*/ 221045 h 1051777"/>
                      <a:gd name="connsiteX26" fmla="*/ 536858 w 799414"/>
                      <a:gd name="connsiteY26" fmla="*/ 259907 h 1051777"/>
                      <a:gd name="connsiteX27" fmla="*/ 538429 w 799414"/>
                      <a:gd name="connsiteY27" fmla="*/ 266384 h 1051777"/>
                      <a:gd name="connsiteX28" fmla="*/ 539991 w 799414"/>
                      <a:gd name="connsiteY28" fmla="*/ 285815 h 1051777"/>
                      <a:gd name="connsiteX29" fmla="*/ 518046 w 799414"/>
                      <a:gd name="connsiteY29" fmla="*/ 314971 h 1051777"/>
                      <a:gd name="connsiteX30" fmla="*/ 543916 w 799414"/>
                      <a:gd name="connsiteY30" fmla="*/ 313352 h 1051777"/>
                      <a:gd name="connsiteX31" fmla="*/ 544697 w 799414"/>
                      <a:gd name="connsiteY31" fmla="*/ 314161 h 1051777"/>
                      <a:gd name="connsiteX32" fmla="*/ 605047 w 799414"/>
                      <a:gd name="connsiteY32" fmla="*/ 313352 h 1051777"/>
                      <a:gd name="connsiteX33" fmla="*/ 618363 w 799414"/>
                      <a:gd name="connsiteY33" fmla="*/ 313352 h 1051777"/>
                      <a:gd name="connsiteX34" fmla="*/ 612877 w 799414"/>
                      <a:gd name="connsiteY34" fmla="*/ 344117 h 1051777"/>
                      <a:gd name="connsiteX35" fmla="*/ 616801 w 799414"/>
                      <a:gd name="connsiteY35" fmla="*/ 353833 h 1051777"/>
                      <a:gd name="connsiteX36" fmla="*/ 624640 w 799414"/>
                      <a:gd name="connsiteY36" fmla="*/ 356262 h 1051777"/>
                      <a:gd name="connsiteX37" fmla="*/ 626202 w 799414"/>
                      <a:gd name="connsiteY37" fmla="*/ 355452 h 1051777"/>
                      <a:gd name="connsiteX38" fmla="*/ 633260 w 799414"/>
                      <a:gd name="connsiteY38" fmla="*/ 366787 h 1051777"/>
                      <a:gd name="connsiteX39" fmla="*/ 637175 w 799414"/>
                      <a:gd name="connsiteY39" fmla="*/ 368406 h 1051777"/>
                      <a:gd name="connsiteX40" fmla="*/ 646586 w 799414"/>
                      <a:gd name="connsiteY40" fmla="*/ 389456 h 1051777"/>
                      <a:gd name="connsiteX41" fmla="*/ 681066 w 799414"/>
                      <a:gd name="connsiteY41" fmla="*/ 463951 h 1051777"/>
                      <a:gd name="connsiteX42" fmla="*/ 683419 w 799414"/>
                      <a:gd name="connsiteY42" fmla="*/ 468809 h 1051777"/>
                      <a:gd name="connsiteX43" fmla="*/ 706146 w 799414"/>
                      <a:gd name="connsiteY43" fmla="*/ 517387 h 1051777"/>
                      <a:gd name="connsiteX44" fmla="*/ 751599 w 799414"/>
                      <a:gd name="connsiteY44" fmla="*/ 570822 h 1051777"/>
                      <a:gd name="connsiteX45" fmla="*/ 751599 w 799414"/>
                      <a:gd name="connsiteY45" fmla="*/ 572441 h 1051777"/>
                      <a:gd name="connsiteX46" fmla="*/ 797843 w 799414"/>
                      <a:gd name="connsiteY46" fmla="*/ 627505 h 1051777"/>
                      <a:gd name="connsiteX47" fmla="*/ 799414 w 799414"/>
                      <a:gd name="connsiteY47" fmla="*/ 634792 h 1051777"/>
                      <a:gd name="connsiteX48" fmla="*/ 771192 w 799414"/>
                      <a:gd name="connsiteY48" fmla="*/ 651794 h 1051777"/>
                      <a:gd name="connsiteX49" fmla="*/ 753170 w 799414"/>
                      <a:gd name="connsiteY49" fmla="*/ 648555 h 1051777"/>
                      <a:gd name="connsiteX50" fmla="*/ 721824 w 799414"/>
                      <a:gd name="connsiteY50" fmla="*/ 670415 h 1051777"/>
                      <a:gd name="connsiteX51" fmla="*/ 708498 w 799414"/>
                      <a:gd name="connsiteY51" fmla="*/ 691465 h 1051777"/>
                      <a:gd name="connsiteX52" fmla="*/ 708498 w 799414"/>
                      <a:gd name="connsiteY52" fmla="*/ 690656 h 1051777"/>
                      <a:gd name="connsiteX53" fmla="*/ 694392 w 799414"/>
                      <a:gd name="connsiteY53" fmla="*/ 699562 h 1051777"/>
                      <a:gd name="connsiteX54" fmla="*/ 684981 w 799414"/>
                      <a:gd name="connsiteY54" fmla="*/ 722241 h 1051777"/>
                      <a:gd name="connsiteX55" fmla="*/ 684981 w 799414"/>
                      <a:gd name="connsiteY55" fmla="*/ 739243 h 1051777"/>
                      <a:gd name="connsiteX56" fmla="*/ 677932 w 799414"/>
                      <a:gd name="connsiteY56" fmla="*/ 747339 h 1051777"/>
                      <a:gd name="connsiteX57" fmla="*/ 659902 w 799414"/>
                      <a:gd name="connsiteY57" fmla="*/ 740052 h 1051777"/>
                      <a:gd name="connsiteX58" fmla="*/ 647367 w 799414"/>
                      <a:gd name="connsiteY58" fmla="*/ 748149 h 1051777"/>
                      <a:gd name="connsiteX59" fmla="*/ 633260 w 799414"/>
                      <a:gd name="connsiteY59" fmla="*/ 751387 h 1051777"/>
                      <a:gd name="connsiteX60" fmla="*/ 618363 w 799414"/>
                      <a:gd name="connsiteY60" fmla="*/ 768389 h 1051777"/>
                      <a:gd name="connsiteX61" fmla="*/ 603475 w 799414"/>
                      <a:gd name="connsiteY61" fmla="*/ 784582 h 1051777"/>
                      <a:gd name="connsiteX62" fmla="*/ 612877 w 799414"/>
                      <a:gd name="connsiteY62" fmla="*/ 796726 h 1051777"/>
                      <a:gd name="connsiteX63" fmla="*/ 614448 w 799414"/>
                      <a:gd name="connsiteY63" fmla="*/ 811300 h 1051777"/>
                      <a:gd name="connsiteX64" fmla="*/ 599561 w 799414"/>
                      <a:gd name="connsiteY64" fmla="*/ 812919 h 1051777"/>
                      <a:gd name="connsiteX65" fmla="*/ 597989 w 799414"/>
                      <a:gd name="connsiteY65" fmla="*/ 825063 h 1051777"/>
                      <a:gd name="connsiteX66" fmla="*/ 583883 w 799414"/>
                      <a:gd name="connsiteY66" fmla="*/ 827492 h 1051777"/>
                      <a:gd name="connsiteX67" fmla="*/ 571338 w 799414"/>
                      <a:gd name="connsiteY67" fmla="*/ 829111 h 1051777"/>
                      <a:gd name="connsiteX68" fmla="*/ 561156 w 799414"/>
                      <a:gd name="connsiteY68" fmla="*/ 837207 h 1051777"/>
                      <a:gd name="connsiteX69" fmla="*/ 526666 w 799414"/>
                      <a:gd name="connsiteY69" fmla="*/ 816967 h 1051777"/>
                      <a:gd name="connsiteX70" fmla="*/ 511778 w 799414"/>
                      <a:gd name="connsiteY70" fmla="*/ 804013 h 1051777"/>
                      <a:gd name="connsiteX71" fmla="*/ 502377 w 799414"/>
                      <a:gd name="connsiteY71" fmla="*/ 804822 h 1051777"/>
                      <a:gd name="connsiteX72" fmla="*/ 485127 w 799414"/>
                      <a:gd name="connsiteY72" fmla="*/ 792678 h 1051777"/>
                      <a:gd name="connsiteX73" fmla="*/ 460839 w 799414"/>
                      <a:gd name="connsiteY73" fmla="*/ 820205 h 1051777"/>
                      <a:gd name="connsiteX74" fmla="*/ 446732 w 799414"/>
                      <a:gd name="connsiteY74" fmla="*/ 838017 h 1051777"/>
                      <a:gd name="connsiteX75" fmla="*/ 434188 w 799414"/>
                      <a:gd name="connsiteY75" fmla="*/ 840446 h 1051777"/>
                      <a:gd name="connsiteX76" fmla="*/ 430273 w 799414"/>
                      <a:gd name="connsiteY76" fmla="*/ 838017 h 1051777"/>
                      <a:gd name="connsiteX77" fmla="*/ 416948 w 799414"/>
                      <a:gd name="connsiteY77" fmla="*/ 845313 h 1051777"/>
                      <a:gd name="connsiteX78" fmla="*/ 393430 w 799414"/>
                      <a:gd name="connsiteY78" fmla="*/ 843685 h 1051777"/>
                      <a:gd name="connsiteX79" fmla="*/ 386382 w 799414"/>
                      <a:gd name="connsiteY79" fmla="*/ 833969 h 1051777"/>
                      <a:gd name="connsiteX80" fmla="*/ 373056 w 799414"/>
                      <a:gd name="connsiteY80" fmla="*/ 839636 h 1051777"/>
                      <a:gd name="connsiteX81" fmla="*/ 358169 w 799414"/>
                      <a:gd name="connsiteY81" fmla="*/ 834779 h 1051777"/>
                      <a:gd name="connsiteX82" fmla="*/ 351892 w 799414"/>
                      <a:gd name="connsiteY82" fmla="*/ 828302 h 1051777"/>
                      <a:gd name="connsiteX83" fmla="*/ 331518 w 799414"/>
                      <a:gd name="connsiteY83" fmla="*/ 843685 h 1051777"/>
                      <a:gd name="connsiteX84" fmla="*/ 294685 w 799414"/>
                      <a:gd name="connsiteY84" fmla="*/ 864744 h 1051777"/>
                      <a:gd name="connsiteX85" fmla="*/ 286845 w 799414"/>
                      <a:gd name="connsiteY85" fmla="*/ 877698 h 1051777"/>
                      <a:gd name="connsiteX86" fmla="*/ 286845 w 799414"/>
                      <a:gd name="connsiteY86" fmla="*/ 878508 h 1051777"/>
                      <a:gd name="connsiteX87" fmla="*/ 278225 w 799414"/>
                      <a:gd name="connsiteY87" fmla="*/ 889843 h 1051777"/>
                      <a:gd name="connsiteX88" fmla="*/ 281359 w 799414"/>
                      <a:gd name="connsiteY88" fmla="*/ 912512 h 1051777"/>
                      <a:gd name="connsiteX89" fmla="*/ 260985 w 799414"/>
                      <a:gd name="connsiteY89" fmla="*/ 923037 h 1051777"/>
                      <a:gd name="connsiteX90" fmla="*/ 266472 w 799414"/>
                      <a:gd name="connsiteY90" fmla="*/ 931943 h 1051777"/>
                      <a:gd name="connsiteX91" fmla="*/ 254708 w 799414"/>
                      <a:gd name="connsiteY91" fmla="*/ 933562 h 1051777"/>
                      <a:gd name="connsiteX92" fmla="*/ 246879 w 799414"/>
                      <a:gd name="connsiteY92" fmla="*/ 952993 h 1051777"/>
                      <a:gd name="connsiteX93" fmla="*/ 237468 w 799414"/>
                      <a:gd name="connsiteY93" fmla="*/ 949755 h 1051777"/>
                      <a:gd name="connsiteX94" fmla="*/ 231981 w 799414"/>
                      <a:gd name="connsiteY94" fmla="*/ 951374 h 1051777"/>
                      <a:gd name="connsiteX95" fmla="*/ 220228 w 799414"/>
                      <a:gd name="connsiteY95" fmla="*/ 980530 h 1051777"/>
                      <a:gd name="connsiteX96" fmla="*/ 211607 w 799414"/>
                      <a:gd name="connsiteY96" fmla="*/ 987007 h 1051777"/>
                      <a:gd name="connsiteX97" fmla="*/ 207683 w 799414"/>
                      <a:gd name="connsiteY97" fmla="*/ 1002390 h 1051777"/>
                      <a:gd name="connsiteX98" fmla="*/ 197501 w 799414"/>
                      <a:gd name="connsiteY98" fmla="*/ 1013725 h 1051777"/>
                      <a:gd name="connsiteX99" fmla="*/ 186528 w 799414"/>
                      <a:gd name="connsiteY99" fmla="*/ 1017773 h 1051777"/>
                      <a:gd name="connsiteX100" fmla="*/ 184175 w 799414"/>
                      <a:gd name="connsiteY100" fmla="*/ 1023440 h 1051777"/>
                      <a:gd name="connsiteX101" fmla="*/ 177117 w 799414"/>
                      <a:gd name="connsiteY101" fmla="*/ 1024250 h 1051777"/>
                      <a:gd name="connsiteX102" fmla="*/ 173203 w 799414"/>
                      <a:gd name="connsiteY102" fmla="*/ 1038823 h 1051777"/>
                      <a:gd name="connsiteX103" fmla="*/ 159877 w 799414"/>
                      <a:gd name="connsiteY103" fmla="*/ 1047729 h 1051777"/>
                      <a:gd name="connsiteX104" fmla="*/ 146552 w 799414"/>
                      <a:gd name="connsiteY104" fmla="*/ 1051777 h 1051777"/>
                      <a:gd name="connsiteX105" fmla="*/ 150476 w 799414"/>
                      <a:gd name="connsiteY105" fmla="*/ 1035585 h 1051777"/>
                      <a:gd name="connsiteX106" fmla="*/ 152038 w 799414"/>
                      <a:gd name="connsiteY106" fmla="*/ 999961 h 1051777"/>
                      <a:gd name="connsiteX107" fmla="*/ 146552 w 799414"/>
                      <a:gd name="connsiteY107" fmla="*/ 991865 h 1051777"/>
                      <a:gd name="connsiteX108" fmla="*/ 163801 w 799414"/>
                      <a:gd name="connsiteY108" fmla="*/ 940849 h 1051777"/>
                      <a:gd name="connsiteX109" fmla="*/ 157524 w 799414"/>
                      <a:gd name="connsiteY109" fmla="*/ 924657 h 1051777"/>
                      <a:gd name="connsiteX110" fmla="*/ 169288 w 799414"/>
                      <a:gd name="connsiteY110" fmla="*/ 906845 h 1051777"/>
                      <a:gd name="connsiteX111" fmla="*/ 182604 w 799414"/>
                      <a:gd name="connsiteY111" fmla="*/ 906845 h 1051777"/>
                      <a:gd name="connsiteX112" fmla="*/ 189662 w 799414"/>
                      <a:gd name="connsiteY112" fmla="*/ 891462 h 1051777"/>
                      <a:gd name="connsiteX113" fmla="*/ 188090 w 799414"/>
                      <a:gd name="connsiteY113" fmla="*/ 876079 h 1051777"/>
                      <a:gd name="connsiteX114" fmla="*/ 170850 w 799414"/>
                      <a:gd name="connsiteY114" fmla="*/ 884985 h 1051777"/>
                      <a:gd name="connsiteX115" fmla="*/ 163801 w 799414"/>
                      <a:gd name="connsiteY115" fmla="*/ 882556 h 1051777"/>
                      <a:gd name="connsiteX116" fmla="*/ 161449 w 799414"/>
                      <a:gd name="connsiteY116" fmla="*/ 865554 h 1051777"/>
                      <a:gd name="connsiteX117" fmla="*/ 148123 w 799414"/>
                      <a:gd name="connsiteY117" fmla="*/ 860696 h 1051777"/>
                      <a:gd name="connsiteX118" fmla="*/ 121472 w 799414"/>
                      <a:gd name="connsiteY118" fmla="*/ 840446 h 1051777"/>
                      <a:gd name="connsiteX119" fmla="*/ 104232 w 799414"/>
                      <a:gd name="connsiteY119" fmla="*/ 841256 h 1051777"/>
                      <a:gd name="connsiteX120" fmla="*/ 98746 w 799414"/>
                      <a:gd name="connsiteY120" fmla="*/ 817776 h 1051777"/>
                      <a:gd name="connsiteX121" fmla="*/ 98746 w 799414"/>
                      <a:gd name="connsiteY121" fmla="*/ 816157 h 1051777"/>
                      <a:gd name="connsiteX122" fmla="*/ 96393 w 799414"/>
                      <a:gd name="connsiteY122" fmla="*/ 806442 h 1051777"/>
                      <a:gd name="connsiteX123" fmla="*/ 104232 w 799414"/>
                      <a:gd name="connsiteY123" fmla="*/ 800774 h 1051777"/>
                      <a:gd name="connsiteX124" fmla="*/ 104232 w 799414"/>
                      <a:gd name="connsiteY124" fmla="*/ 790249 h 1051777"/>
                      <a:gd name="connsiteX125" fmla="*/ 114424 w 799414"/>
                      <a:gd name="connsiteY125" fmla="*/ 785392 h 1051777"/>
                      <a:gd name="connsiteX126" fmla="*/ 123044 w 799414"/>
                      <a:gd name="connsiteY126" fmla="*/ 789440 h 1051777"/>
                      <a:gd name="connsiteX127" fmla="*/ 129312 w 799414"/>
                      <a:gd name="connsiteY127" fmla="*/ 782963 h 1051777"/>
                      <a:gd name="connsiteX128" fmla="*/ 129312 w 799414"/>
                      <a:gd name="connsiteY128" fmla="*/ 773247 h 1051777"/>
                      <a:gd name="connsiteX129" fmla="*/ 136370 w 799414"/>
                      <a:gd name="connsiteY129" fmla="*/ 770818 h 1051777"/>
                      <a:gd name="connsiteX130" fmla="*/ 129312 w 799414"/>
                      <a:gd name="connsiteY130" fmla="*/ 770009 h 1051777"/>
                      <a:gd name="connsiteX131" fmla="*/ 121472 w 799414"/>
                      <a:gd name="connsiteY131" fmla="*/ 760293 h 1051777"/>
                      <a:gd name="connsiteX132" fmla="*/ 58779 w 799414"/>
                      <a:gd name="connsiteY132" fmla="*/ 635601 h 1051777"/>
                      <a:gd name="connsiteX133" fmla="*/ 50940 w 799414"/>
                      <a:gd name="connsiteY133" fmla="*/ 621028 h 1051777"/>
                      <a:gd name="connsiteX134" fmla="*/ 38395 w 799414"/>
                      <a:gd name="connsiteY134" fmla="*/ 625886 h 1051777"/>
                      <a:gd name="connsiteX135" fmla="*/ 9401 w 799414"/>
                      <a:gd name="connsiteY135" fmla="*/ 579737 h 1051777"/>
                      <a:gd name="connsiteX136" fmla="*/ 13316 w 799414"/>
                      <a:gd name="connsiteY136" fmla="*/ 561916 h 1051777"/>
                      <a:gd name="connsiteX137" fmla="*/ 26641 w 799414"/>
                      <a:gd name="connsiteY137" fmla="*/ 495527 h 1051777"/>
                      <a:gd name="connsiteX138" fmla="*/ 47015 w 799414"/>
                      <a:gd name="connsiteY138" fmla="*/ 454236 h 1051777"/>
                      <a:gd name="connsiteX139" fmla="*/ 70533 w 799414"/>
                      <a:gd name="connsiteY139" fmla="*/ 404839 h 1051777"/>
                      <a:gd name="connsiteX140" fmla="*/ 91697 w 799414"/>
                      <a:gd name="connsiteY140" fmla="*/ 361929 h 1051777"/>
                      <a:gd name="connsiteX141" fmla="*/ 96393 w 799414"/>
                      <a:gd name="connsiteY141" fmla="*/ 314161 h 1051777"/>
                      <a:gd name="connsiteX142" fmla="*/ 79934 w 799414"/>
                      <a:gd name="connsiteY142" fmla="*/ 294721 h 1051777"/>
                      <a:gd name="connsiteX143" fmla="*/ 47806 w 799414"/>
                      <a:gd name="connsiteY143" fmla="*/ 257478 h 1051777"/>
                      <a:gd name="connsiteX144" fmla="*/ 14888 w 799414"/>
                      <a:gd name="connsiteY144" fmla="*/ 216187 h 1051777"/>
                      <a:gd name="connsiteX145" fmla="*/ 11754 w 799414"/>
                      <a:gd name="connsiteY145" fmla="*/ 212948 h 1051777"/>
                      <a:gd name="connsiteX146" fmla="*/ 0 w 799414"/>
                      <a:gd name="connsiteY146" fmla="*/ 199994 h 1051777"/>
                      <a:gd name="connsiteX147" fmla="*/ 0 w 799414"/>
                      <a:gd name="connsiteY147" fmla="*/ 191898 h 1051777"/>
                      <a:gd name="connsiteX148" fmla="*/ 3915 w 799414"/>
                      <a:gd name="connsiteY148" fmla="*/ 158694 h 1051777"/>
                      <a:gd name="connsiteX149" fmla="*/ 5477 w 799414"/>
                      <a:gd name="connsiteY149" fmla="*/ 148979 h 1051777"/>
                      <a:gd name="connsiteX150" fmla="*/ 45453 w 799414"/>
                      <a:gd name="connsiteY150" fmla="*/ 105259 h 1051777"/>
                      <a:gd name="connsiteX151" fmla="*/ 50940 w 799414"/>
                      <a:gd name="connsiteY151" fmla="*/ 107688 h 1051777"/>
                      <a:gd name="connsiteX152" fmla="*/ 64265 w 799414"/>
                      <a:gd name="connsiteY152" fmla="*/ 94734 h 1051777"/>
                      <a:gd name="connsiteX153" fmla="*/ 70533 w 799414"/>
                      <a:gd name="connsiteY153" fmla="*/ 106068 h 1051777"/>
                      <a:gd name="connsiteX154" fmla="*/ 73666 w 799414"/>
                      <a:gd name="connsiteY154" fmla="*/ 102020 h 1051777"/>
                      <a:gd name="connsiteX155" fmla="*/ 89345 w 799414"/>
                      <a:gd name="connsiteY155" fmla="*/ 109307 h 1051777"/>
                      <a:gd name="connsiteX156" fmla="*/ 108156 w 799414"/>
                      <a:gd name="connsiteY156" fmla="*/ 97972 h 1051777"/>
                      <a:gd name="connsiteX157" fmla="*/ 130883 w 799414"/>
                      <a:gd name="connsiteY157" fmla="*/ 106878 h 1051777"/>
                      <a:gd name="connsiteX158" fmla="*/ 148123 w 799414"/>
                      <a:gd name="connsiteY158" fmla="*/ 99591 h 1051777"/>
                      <a:gd name="connsiteX159" fmla="*/ 174774 w 799414"/>
                      <a:gd name="connsiteY159" fmla="*/ 100401 h 1051777"/>
                      <a:gd name="connsiteX160" fmla="*/ 175555 w 799414"/>
                      <a:gd name="connsiteY160" fmla="*/ 83399 h 1051777"/>
                      <a:gd name="connsiteX161" fmla="*/ 182604 w 799414"/>
                      <a:gd name="connsiteY161" fmla="*/ 77732 h 1051777"/>
                      <a:gd name="connsiteX162" fmla="*/ 217094 w 799414"/>
                      <a:gd name="connsiteY162" fmla="*/ 72874 h 1051777"/>
                      <a:gd name="connsiteX163" fmla="*/ 226495 w 799414"/>
                      <a:gd name="connsiteY163" fmla="*/ 56678 h 1051777"/>
                      <a:gd name="connsiteX164" fmla="*/ 235896 w 799414"/>
                      <a:gd name="connsiteY164" fmla="*/ 55059 h 1051777"/>
                      <a:gd name="connsiteX165" fmla="*/ 257061 w 799414"/>
                      <a:gd name="connsiteY165" fmla="*/ 58297 h 1051777"/>
                      <a:gd name="connsiteX166" fmla="*/ 266472 w 799414"/>
                      <a:gd name="connsiteY166" fmla="*/ 72064 h 1051777"/>
                      <a:gd name="connsiteX167" fmla="*/ 286845 w 799414"/>
                      <a:gd name="connsiteY167" fmla="*/ 72874 h 1051777"/>
                      <a:gd name="connsiteX168" fmla="*/ 290760 w 799414"/>
                      <a:gd name="connsiteY168" fmla="*/ 72874 h 1051777"/>
                      <a:gd name="connsiteX169" fmla="*/ 300952 w 799414"/>
                      <a:gd name="connsiteY169" fmla="*/ 58297 h 1051777"/>
                      <a:gd name="connsiteX170" fmla="*/ 298599 w 799414"/>
                      <a:gd name="connsiteY170" fmla="*/ 51010 h 1051777"/>
                      <a:gd name="connsiteX171" fmla="*/ 326812 w 799414"/>
                      <a:gd name="connsiteY171" fmla="*/ 41295 h 1051777"/>
                      <a:gd name="connsiteX172" fmla="*/ 342490 w 799414"/>
                      <a:gd name="connsiteY172" fmla="*/ 29149 h 1051777"/>
                      <a:gd name="connsiteX173" fmla="*/ 342490 w 799414"/>
                      <a:gd name="connsiteY173" fmla="*/ 21051 h 1051777"/>
                      <a:gd name="connsiteX174" fmla="*/ 354244 w 799414"/>
                      <a:gd name="connsiteY174" fmla="*/ 12145 h 1051777"/>
                      <a:gd name="connsiteX175" fmla="*/ 359731 w 799414"/>
                      <a:gd name="connsiteY175" fmla="*/ 0 h 1051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</a:cxnLst>
                    <a:rect l="l" t="t" r="r" b="b"/>
                    <a:pathLst>
                      <a:path w="799414" h="1051777">
                        <a:moveTo>
                          <a:pt x="359731" y="0"/>
                        </a:moveTo>
                        <a:lnTo>
                          <a:pt x="376980" y="24291"/>
                        </a:lnTo>
                        <a:lnTo>
                          <a:pt x="386382" y="21863"/>
                        </a:lnTo>
                        <a:lnTo>
                          <a:pt x="395783" y="25910"/>
                        </a:lnTo>
                        <a:lnTo>
                          <a:pt x="401269" y="21863"/>
                        </a:lnTo>
                        <a:lnTo>
                          <a:pt x="409108" y="27530"/>
                        </a:lnTo>
                        <a:lnTo>
                          <a:pt x="414595" y="44532"/>
                        </a:lnTo>
                        <a:lnTo>
                          <a:pt x="413033" y="52629"/>
                        </a:lnTo>
                        <a:lnTo>
                          <a:pt x="420081" y="53440"/>
                        </a:lnTo>
                        <a:lnTo>
                          <a:pt x="415376" y="69633"/>
                        </a:lnTo>
                        <a:lnTo>
                          <a:pt x="422434" y="85018"/>
                        </a:lnTo>
                        <a:lnTo>
                          <a:pt x="433407" y="93924"/>
                        </a:lnTo>
                        <a:lnTo>
                          <a:pt x="414595" y="119832"/>
                        </a:lnTo>
                        <a:lnTo>
                          <a:pt x="437321" y="118213"/>
                        </a:lnTo>
                        <a:lnTo>
                          <a:pt x="434188" y="124690"/>
                        </a:lnTo>
                        <a:lnTo>
                          <a:pt x="442027" y="140073"/>
                        </a:lnTo>
                        <a:lnTo>
                          <a:pt x="433407" y="152217"/>
                        </a:lnTo>
                        <a:lnTo>
                          <a:pt x="439674" y="186231"/>
                        </a:lnTo>
                        <a:lnTo>
                          <a:pt x="454571" y="210520"/>
                        </a:lnTo>
                        <a:lnTo>
                          <a:pt x="467887" y="215377"/>
                        </a:lnTo>
                        <a:lnTo>
                          <a:pt x="483565" y="208091"/>
                        </a:lnTo>
                        <a:lnTo>
                          <a:pt x="492966" y="212139"/>
                        </a:lnTo>
                        <a:lnTo>
                          <a:pt x="518046" y="210520"/>
                        </a:lnTo>
                        <a:lnTo>
                          <a:pt x="521970" y="204043"/>
                        </a:lnTo>
                        <a:lnTo>
                          <a:pt x="540782" y="196756"/>
                        </a:lnTo>
                        <a:lnTo>
                          <a:pt x="561156" y="221045"/>
                        </a:lnTo>
                        <a:lnTo>
                          <a:pt x="536858" y="259907"/>
                        </a:lnTo>
                        <a:lnTo>
                          <a:pt x="538429" y="266384"/>
                        </a:lnTo>
                        <a:lnTo>
                          <a:pt x="539991" y="285815"/>
                        </a:lnTo>
                        <a:lnTo>
                          <a:pt x="518046" y="314971"/>
                        </a:lnTo>
                        <a:lnTo>
                          <a:pt x="543916" y="313352"/>
                        </a:lnTo>
                        <a:lnTo>
                          <a:pt x="544697" y="314161"/>
                        </a:lnTo>
                        <a:lnTo>
                          <a:pt x="605047" y="313352"/>
                        </a:lnTo>
                        <a:lnTo>
                          <a:pt x="618363" y="313352"/>
                        </a:lnTo>
                        <a:lnTo>
                          <a:pt x="612877" y="344117"/>
                        </a:lnTo>
                        <a:lnTo>
                          <a:pt x="616801" y="353833"/>
                        </a:lnTo>
                        <a:lnTo>
                          <a:pt x="624640" y="356262"/>
                        </a:lnTo>
                        <a:lnTo>
                          <a:pt x="626202" y="355452"/>
                        </a:lnTo>
                        <a:lnTo>
                          <a:pt x="633260" y="366787"/>
                        </a:lnTo>
                        <a:lnTo>
                          <a:pt x="637175" y="368406"/>
                        </a:lnTo>
                        <a:lnTo>
                          <a:pt x="646586" y="389456"/>
                        </a:lnTo>
                        <a:lnTo>
                          <a:pt x="681066" y="463951"/>
                        </a:lnTo>
                        <a:lnTo>
                          <a:pt x="683419" y="468809"/>
                        </a:lnTo>
                        <a:lnTo>
                          <a:pt x="706146" y="517387"/>
                        </a:lnTo>
                        <a:lnTo>
                          <a:pt x="751599" y="570822"/>
                        </a:lnTo>
                        <a:lnTo>
                          <a:pt x="751599" y="572441"/>
                        </a:lnTo>
                        <a:lnTo>
                          <a:pt x="797843" y="627505"/>
                        </a:lnTo>
                        <a:lnTo>
                          <a:pt x="799414" y="634792"/>
                        </a:lnTo>
                        <a:lnTo>
                          <a:pt x="771192" y="651794"/>
                        </a:lnTo>
                        <a:lnTo>
                          <a:pt x="753170" y="648555"/>
                        </a:lnTo>
                        <a:lnTo>
                          <a:pt x="721824" y="670415"/>
                        </a:lnTo>
                        <a:lnTo>
                          <a:pt x="708498" y="691465"/>
                        </a:lnTo>
                        <a:lnTo>
                          <a:pt x="708498" y="690656"/>
                        </a:lnTo>
                        <a:lnTo>
                          <a:pt x="694392" y="699562"/>
                        </a:lnTo>
                        <a:lnTo>
                          <a:pt x="684981" y="722241"/>
                        </a:lnTo>
                        <a:lnTo>
                          <a:pt x="684981" y="739243"/>
                        </a:lnTo>
                        <a:lnTo>
                          <a:pt x="677932" y="747339"/>
                        </a:lnTo>
                        <a:lnTo>
                          <a:pt x="659902" y="740052"/>
                        </a:lnTo>
                        <a:lnTo>
                          <a:pt x="647367" y="748149"/>
                        </a:lnTo>
                        <a:lnTo>
                          <a:pt x="633260" y="751387"/>
                        </a:lnTo>
                        <a:lnTo>
                          <a:pt x="618363" y="768389"/>
                        </a:lnTo>
                        <a:lnTo>
                          <a:pt x="603475" y="784582"/>
                        </a:lnTo>
                        <a:lnTo>
                          <a:pt x="612877" y="796726"/>
                        </a:lnTo>
                        <a:lnTo>
                          <a:pt x="614448" y="811300"/>
                        </a:lnTo>
                        <a:lnTo>
                          <a:pt x="599561" y="812919"/>
                        </a:lnTo>
                        <a:lnTo>
                          <a:pt x="597989" y="825063"/>
                        </a:lnTo>
                        <a:lnTo>
                          <a:pt x="583883" y="827492"/>
                        </a:lnTo>
                        <a:lnTo>
                          <a:pt x="571338" y="829111"/>
                        </a:lnTo>
                        <a:lnTo>
                          <a:pt x="561156" y="837207"/>
                        </a:lnTo>
                        <a:lnTo>
                          <a:pt x="526666" y="816967"/>
                        </a:lnTo>
                        <a:lnTo>
                          <a:pt x="511778" y="804013"/>
                        </a:lnTo>
                        <a:lnTo>
                          <a:pt x="502377" y="804822"/>
                        </a:lnTo>
                        <a:lnTo>
                          <a:pt x="485127" y="792678"/>
                        </a:lnTo>
                        <a:lnTo>
                          <a:pt x="460839" y="820205"/>
                        </a:lnTo>
                        <a:lnTo>
                          <a:pt x="446732" y="838017"/>
                        </a:lnTo>
                        <a:lnTo>
                          <a:pt x="434188" y="840446"/>
                        </a:lnTo>
                        <a:lnTo>
                          <a:pt x="430273" y="838017"/>
                        </a:lnTo>
                        <a:lnTo>
                          <a:pt x="416948" y="845313"/>
                        </a:lnTo>
                        <a:lnTo>
                          <a:pt x="393430" y="843685"/>
                        </a:lnTo>
                        <a:lnTo>
                          <a:pt x="386382" y="833969"/>
                        </a:lnTo>
                        <a:lnTo>
                          <a:pt x="373056" y="839636"/>
                        </a:lnTo>
                        <a:lnTo>
                          <a:pt x="358169" y="834779"/>
                        </a:lnTo>
                        <a:lnTo>
                          <a:pt x="351892" y="828302"/>
                        </a:lnTo>
                        <a:lnTo>
                          <a:pt x="331518" y="843685"/>
                        </a:lnTo>
                        <a:lnTo>
                          <a:pt x="294685" y="864744"/>
                        </a:lnTo>
                        <a:lnTo>
                          <a:pt x="286845" y="877698"/>
                        </a:lnTo>
                        <a:lnTo>
                          <a:pt x="286845" y="878508"/>
                        </a:lnTo>
                        <a:lnTo>
                          <a:pt x="278225" y="889843"/>
                        </a:lnTo>
                        <a:lnTo>
                          <a:pt x="281359" y="912512"/>
                        </a:lnTo>
                        <a:lnTo>
                          <a:pt x="260985" y="923037"/>
                        </a:lnTo>
                        <a:lnTo>
                          <a:pt x="266472" y="931943"/>
                        </a:lnTo>
                        <a:lnTo>
                          <a:pt x="254708" y="933562"/>
                        </a:lnTo>
                        <a:lnTo>
                          <a:pt x="246879" y="952993"/>
                        </a:lnTo>
                        <a:lnTo>
                          <a:pt x="237468" y="949755"/>
                        </a:lnTo>
                        <a:lnTo>
                          <a:pt x="231981" y="951374"/>
                        </a:lnTo>
                        <a:lnTo>
                          <a:pt x="220228" y="980530"/>
                        </a:lnTo>
                        <a:lnTo>
                          <a:pt x="211607" y="987007"/>
                        </a:lnTo>
                        <a:lnTo>
                          <a:pt x="207683" y="1002390"/>
                        </a:lnTo>
                        <a:lnTo>
                          <a:pt x="197501" y="1013725"/>
                        </a:lnTo>
                        <a:lnTo>
                          <a:pt x="186528" y="1017773"/>
                        </a:lnTo>
                        <a:lnTo>
                          <a:pt x="184175" y="1023440"/>
                        </a:lnTo>
                        <a:lnTo>
                          <a:pt x="177117" y="1024250"/>
                        </a:lnTo>
                        <a:lnTo>
                          <a:pt x="173203" y="1038823"/>
                        </a:lnTo>
                        <a:lnTo>
                          <a:pt x="159877" y="1047729"/>
                        </a:lnTo>
                        <a:lnTo>
                          <a:pt x="146552" y="1051777"/>
                        </a:lnTo>
                        <a:lnTo>
                          <a:pt x="150476" y="1035585"/>
                        </a:lnTo>
                        <a:lnTo>
                          <a:pt x="152038" y="999961"/>
                        </a:lnTo>
                        <a:lnTo>
                          <a:pt x="146552" y="991865"/>
                        </a:lnTo>
                        <a:lnTo>
                          <a:pt x="163801" y="940849"/>
                        </a:lnTo>
                        <a:lnTo>
                          <a:pt x="157524" y="924657"/>
                        </a:lnTo>
                        <a:lnTo>
                          <a:pt x="169288" y="906845"/>
                        </a:lnTo>
                        <a:lnTo>
                          <a:pt x="182604" y="906845"/>
                        </a:lnTo>
                        <a:lnTo>
                          <a:pt x="189662" y="891462"/>
                        </a:lnTo>
                        <a:lnTo>
                          <a:pt x="188090" y="876079"/>
                        </a:lnTo>
                        <a:lnTo>
                          <a:pt x="170850" y="884985"/>
                        </a:lnTo>
                        <a:lnTo>
                          <a:pt x="163801" y="882556"/>
                        </a:lnTo>
                        <a:lnTo>
                          <a:pt x="161449" y="865554"/>
                        </a:lnTo>
                        <a:lnTo>
                          <a:pt x="148123" y="860696"/>
                        </a:lnTo>
                        <a:lnTo>
                          <a:pt x="121472" y="840446"/>
                        </a:lnTo>
                        <a:lnTo>
                          <a:pt x="104232" y="841256"/>
                        </a:lnTo>
                        <a:lnTo>
                          <a:pt x="98746" y="817776"/>
                        </a:lnTo>
                        <a:lnTo>
                          <a:pt x="98746" y="816157"/>
                        </a:lnTo>
                        <a:lnTo>
                          <a:pt x="96393" y="806442"/>
                        </a:lnTo>
                        <a:lnTo>
                          <a:pt x="104232" y="800774"/>
                        </a:lnTo>
                        <a:lnTo>
                          <a:pt x="104232" y="790249"/>
                        </a:lnTo>
                        <a:lnTo>
                          <a:pt x="114424" y="785392"/>
                        </a:lnTo>
                        <a:lnTo>
                          <a:pt x="123044" y="789440"/>
                        </a:lnTo>
                        <a:lnTo>
                          <a:pt x="129312" y="782963"/>
                        </a:lnTo>
                        <a:lnTo>
                          <a:pt x="129312" y="773247"/>
                        </a:lnTo>
                        <a:lnTo>
                          <a:pt x="136370" y="770818"/>
                        </a:lnTo>
                        <a:lnTo>
                          <a:pt x="129312" y="770009"/>
                        </a:lnTo>
                        <a:lnTo>
                          <a:pt x="121472" y="760293"/>
                        </a:lnTo>
                        <a:lnTo>
                          <a:pt x="58779" y="635601"/>
                        </a:lnTo>
                        <a:lnTo>
                          <a:pt x="50940" y="621028"/>
                        </a:lnTo>
                        <a:lnTo>
                          <a:pt x="38395" y="625886"/>
                        </a:lnTo>
                        <a:lnTo>
                          <a:pt x="9401" y="579737"/>
                        </a:lnTo>
                        <a:lnTo>
                          <a:pt x="13316" y="561916"/>
                        </a:lnTo>
                        <a:lnTo>
                          <a:pt x="26641" y="495527"/>
                        </a:lnTo>
                        <a:lnTo>
                          <a:pt x="47015" y="454236"/>
                        </a:lnTo>
                        <a:lnTo>
                          <a:pt x="70533" y="404839"/>
                        </a:lnTo>
                        <a:lnTo>
                          <a:pt x="91697" y="361929"/>
                        </a:lnTo>
                        <a:lnTo>
                          <a:pt x="96393" y="314161"/>
                        </a:lnTo>
                        <a:lnTo>
                          <a:pt x="79934" y="294721"/>
                        </a:lnTo>
                        <a:lnTo>
                          <a:pt x="47806" y="257478"/>
                        </a:lnTo>
                        <a:lnTo>
                          <a:pt x="14888" y="216187"/>
                        </a:lnTo>
                        <a:lnTo>
                          <a:pt x="11754" y="212948"/>
                        </a:lnTo>
                        <a:lnTo>
                          <a:pt x="0" y="199994"/>
                        </a:lnTo>
                        <a:lnTo>
                          <a:pt x="0" y="191898"/>
                        </a:lnTo>
                        <a:lnTo>
                          <a:pt x="3915" y="158694"/>
                        </a:lnTo>
                        <a:lnTo>
                          <a:pt x="5477" y="148979"/>
                        </a:lnTo>
                        <a:lnTo>
                          <a:pt x="45453" y="105259"/>
                        </a:lnTo>
                        <a:lnTo>
                          <a:pt x="50940" y="107688"/>
                        </a:lnTo>
                        <a:lnTo>
                          <a:pt x="64265" y="94734"/>
                        </a:lnTo>
                        <a:lnTo>
                          <a:pt x="70533" y="106068"/>
                        </a:lnTo>
                        <a:lnTo>
                          <a:pt x="73666" y="102020"/>
                        </a:lnTo>
                        <a:lnTo>
                          <a:pt x="89345" y="109307"/>
                        </a:lnTo>
                        <a:lnTo>
                          <a:pt x="108156" y="97972"/>
                        </a:lnTo>
                        <a:lnTo>
                          <a:pt x="130883" y="106878"/>
                        </a:lnTo>
                        <a:lnTo>
                          <a:pt x="148123" y="99591"/>
                        </a:lnTo>
                        <a:lnTo>
                          <a:pt x="174774" y="100401"/>
                        </a:lnTo>
                        <a:lnTo>
                          <a:pt x="175555" y="83399"/>
                        </a:lnTo>
                        <a:lnTo>
                          <a:pt x="182604" y="77732"/>
                        </a:lnTo>
                        <a:lnTo>
                          <a:pt x="217094" y="72874"/>
                        </a:lnTo>
                        <a:lnTo>
                          <a:pt x="226495" y="56678"/>
                        </a:lnTo>
                        <a:lnTo>
                          <a:pt x="235896" y="55059"/>
                        </a:lnTo>
                        <a:lnTo>
                          <a:pt x="257061" y="58297"/>
                        </a:lnTo>
                        <a:lnTo>
                          <a:pt x="266472" y="72064"/>
                        </a:lnTo>
                        <a:lnTo>
                          <a:pt x="286845" y="72874"/>
                        </a:lnTo>
                        <a:lnTo>
                          <a:pt x="290760" y="72874"/>
                        </a:lnTo>
                        <a:lnTo>
                          <a:pt x="300952" y="58297"/>
                        </a:lnTo>
                        <a:lnTo>
                          <a:pt x="298599" y="51010"/>
                        </a:lnTo>
                        <a:lnTo>
                          <a:pt x="326812" y="41295"/>
                        </a:lnTo>
                        <a:lnTo>
                          <a:pt x="342490" y="29149"/>
                        </a:lnTo>
                        <a:lnTo>
                          <a:pt x="342490" y="21051"/>
                        </a:lnTo>
                        <a:lnTo>
                          <a:pt x="354244" y="12145"/>
                        </a:lnTo>
                        <a:lnTo>
                          <a:pt x="359731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73" name="Forma Livre: Forma 1472">
                    <a:extLst>
                      <a:ext uri="{FF2B5EF4-FFF2-40B4-BE49-F238E27FC236}">
                        <a16:creationId xmlns:a16="http://schemas.microsoft.com/office/drawing/2014/main" id="{26DDEB9A-37A4-685A-0877-1F60F036B8C5}"/>
                      </a:ext>
                    </a:extLst>
                  </p:cNvPr>
                  <p:cNvSpPr/>
                  <p:nvPr/>
                </p:nvSpPr>
                <p:spPr>
                  <a:xfrm>
                    <a:off x="5914735" y="2563726"/>
                    <a:ext cx="199853" cy="260718"/>
                  </a:xfrm>
                  <a:custGeom>
                    <a:avLst/>
                    <a:gdLst>
                      <a:gd name="connsiteX0" fmla="*/ 187309 w 199853"/>
                      <a:gd name="connsiteY0" fmla="*/ 102022 h 260718"/>
                      <a:gd name="connsiteX1" fmla="*/ 186528 w 199853"/>
                      <a:gd name="connsiteY1" fmla="*/ 142504 h 260718"/>
                      <a:gd name="connsiteX2" fmla="*/ 192796 w 199853"/>
                      <a:gd name="connsiteY2" fmla="*/ 153838 h 260718"/>
                      <a:gd name="connsiteX3" fmla="*/ 199854 w 199853"/>
                      <a:gd name="connsiteY3" fmla="*/ 166792 h 260718"/>
                      <a:gd name="connsiteX4" fmla="*/ 198282 w 199853"/>
                      <a:gd name="connsiteY4" fmla="*/ 176508 h 260718"/>
                      <a:gd name="connsiteX5" fmla="*/ 188881 w 199853"/>
                      <a:gd name="connsiteY5" fmla="*/ 180556 h 260718"/>
                      <a:gd name="connsiteX6" fmla="*/ 181042 w 199853"/>
                      <a:gd name="connsiteY6" fmla="*/ 187033 h 260718"/>
                      <a:gd name="connsiteX7" fmla="*/ 181042 w 199853"/>
                      <a:gd name="connsiteY7" fmla="*/ 199177 h 260718"/>
                      <a:gd name="connsiteX8" fmla="*/ 160668 w 199853"/>
                      <a:gd name="connsiteY8" fmla="*/ 207283 h 260718"/>
                      <a:gd name="connsiteX9" fmla="*/ 165364 w 199853"/>
                      <a:gd name="connsiteY9" fmla="*/ 218618 h 260718"/>
                      <a:gd name="connsiteX10" fmla="*/ 137151 w 199853"/>
                      <a:gd name="connsiteY10" fmla="*/ 233191 h 260718"/>
                      <a:gd name="connsiteX11" fmla="*/ 129312 w 199853"/>
                      <a:gd name="connsiteY11" fmla="*/ 238049 h 260718"/>
                      <a:gd name="connsiteX12" fmla="*/ 119910 w 199853"/>
                      <a:gd name="connsiteY12" fmla="*/ 241287 h 260718"/>
                      <a:gd name="connsiteX13" fmla="*/ 105023 w 199853"/>
                      <a:gd name="connsiteY13" fmla="*/ 234810 h 260718"/>
                      <a:gd name="connsiteX14" fmla="*/ 102670 w 199853"/>
                      <a:gd name="connsiteY14" fmla="*/ 246955 h 260718"/>
                      <a:gd name="connsiteX15" fmla="*/ 89345 w 199853"/>
                      <a:gd name="connsiteY15" fmla="*/ 260718 h 260718"/>
                      <a:gd name="connsiteX16" fmla="*/ 82287 w 199853"/>
                      <a:gd name="connsiteY16" fmla="*/ 255051 h 260718"/>
                      <a:gd name="connsiteX17" fmla="*/ 83858 w 199853"/>
                      <a:gd name="connsiteY17" fmla="*/ 242907 h 260718"/>
                      <a:gd name="connsiteX18" fmla="*/ 76019 w 199853"/>
                      <a:gd name="connsiteY18" fmla="*/ 239668 h 260718"/>
                      <a:gd name="connsiteX19" fmla="*/ 74457 w 199853"/>
                      <a:gd name="connsiteY19" fmla="*/ 239668 h 260718"/>
                      <a:gd name="connsiteX20" fmla="*/ 59560 w 199853"/>
                      <a:gd name="connsiteY20" fmla="*/ 232381 h 260718"/>
                      <a:gd name="connsiteX21" fmla="*/ 39967 w 199853"/>
                      <a:gd name="connsiteY21" fmla="*/ 220237 h 260718"/>
                      <a:gd name="connsiteX22" fmla="*/ 11754 w 199853"/>
                      <a:gd name="connsiteY22" fmla="*/ 186223 h 260718"/>
                      <a:gd name="connsiteX23" fmla="*/ 11754 w 199853"/>
                      <a:gd name="connsiteY23" fmla="*/ 176508 h 260718"/>
                      <a:gd name="connsiteX24" fmla="*/ 2353 w 199853"/>
                      <a:gd name="connsiteY24" fmla="*/ 161125 h 260718"/>
                      <a:gd name="connsiteX25" fmla="*/ 0 w 199853"/>
                      <a:gd name="connsiteY25" fmla="*/ 147361 h 260718"/>
                      <a:gd name="connsiteX26" fmla="*/ 2353 w 199853"/>
                      <a:gd name="connsiteY26" fmla="*/ 132788 h 260718"/>
                      <a:gd name="connsiteX27" fmla="*/ 22727 w 199853"/>
                      <a:gd name="connsiteY27" fmla="*/ 113357 h 260718"/>
                      <a:gd name="connsiteX28" fmla="*/ 38405 w 199853"/>
                      <a:gd name="connsiteY28" fmla="*/ 98784 h 260718"/>
                      <a:gd name="connsiteX29" fmla="*/ 68971 w 199853"/>
                      <a:gd name="connsiteY29" fmla="*/ 108499 h 260718"/>
                      <a:gd name="connsiteX30" fmla="*/ 87773 w 199853"/>
                      <a:gd name="connsiteY30" fmla="*/ 110119 h 260718"/>
                      <a:gd name="connsiteX31" fmla="*/ 91697 w 199853"/>
                      <a:gd name="connsiteY31" fmla="*/ 110928 h 260718"/>
                      <a:gd name="connsiteX32" fmla="*/ 95612 w 199853"/>
                      <a:gd name="connsiteY32" fmla="*/ 112547 h 260718"/>
                      <a:gd name="connsiteX33" fmla="*/ 106585 w 199853"/>
                      <a:gd name="connsiteY33" fmla="*/ 107690 h 260718"/>
                      <a:gd name="connsiteX34" fmla="*/ 110509 w 199853"/>
                      <a:gd name="connsiteY34" fmla="*/ 95545 h 260718"/>
                      <a:gd name="connsiteX35" fmla="*/ 97965 w 199853"/>
                      <a:gd name="connsiteY35" fmla="*/ 79353 h 260718"/>
                      <a:gd name="connsiteX36" fmla="*/ 101098 w 199853"/>
                      <a:gd name="connsiteY36" fmla="*/ 61531 h 260718"/>
                      <a:gd name="connsiteX37" fmla="*/ 97965 w 199853"/>
                      <a:gd name="connsiteY37" fmla="*/ 57483 h 260718"/>
                      <a:gd name="connsiteX38" fmla="*/ 106585 w 199853"/>
                      <a:gd name="connsiteY38" fmla="*/ 34004 h 260718"/>
                      <a:gd name="connsiteX39" fmla="*/ 146561 w 199853"/>
                      <a:gd name="connsiteY39" fmla="*/ 0 h 260718"/>
                      <a:gd name="connsiteX40" fmla="*/ 159877 w 199853"/>
                      <a:gd name="connsiteY40" fmla="*/ 810 h 260718"/>
                      <a:gd name="connsiteX41" fmla="*/ 182613 w 199853"/>
                      <a:gd name="connsiteY41" fmla="*/ 23479 h 260718"/>
                      <a:gd name="connsiteX42" fmla="*/ 187309 w 199853"/>
                      <a:gd name="connsiteY42" fmla="*/ 25908 h 260718"/>
                      <a:gd name="connsiteX43" fmla="*/ 192014 w 199853"/>
                      <a:gd name="connsiteY43" fmla="*/ 40481 h 260718"/>
                      <a:gd name="connsiteX44" fmla="*/ 198282 w 199853"/>
                      <a:gd name="connsiteY44" fmla="*/ 42100 h 260718"/>
                      <a:gd name="connsiteX45" fmla="*/ 171641 w 199853"/>
                      <a:gd name="connsiteY45" fmla="*/ 59103 h 260718"/>
                      <a:gd name="connsiteX46" fmla="*/ 169288 w 199853"/>
                      <a:gd name="connsiteY46" fmla="*/ 68818 h 260718"/>
                      <a:gd name="connsiteX47" fmla="*/ 181042 w 199853"/>
                      <a:gd name="connsiteY47" fmla="*/ 93116 h 260718"/>
                      <a:gd name="connsiteX48" fmla="*/ 186528 w 199853"/>
                      <a:gd name="connsiteY48" fmla="*/ 95545 h 260718"/>
                      <a:gd name="connsiteX49" fmla="*/ 187309 w 199853"/>
                      <a:gd name="connsiteY49" fmla="*/ 102022 h 26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99853" h="260718">
                        <a:moveTo>
                          <a:pt x="187309" y="102022"/>
                        </a:moveTo>
                        <a:lnTo>
                          <a:pt x="186528" y="142504"/>
                        </a:lnTo>
                        <a:lnTo>
                          <a:pt x="192796" y="153838"/>
                        </a:lnTo>
                        <a:lnTo>
                          <a:pt x="199854" y="166792"/>
                        </a:lnTo>
                        <a:lnTo>
                          <a:pt x="198282" y="176508"/>
                        </a:lnTo>
                        <a:lnTo>
                          <a:pt x="188881" y="180556"/>
                        </a:lnTo>
                        <a:lnTo>
                          <a:pt x="181042" y="187033"/>
                        </a:lnTo>
                        <a:lnTo>
                          <a:pt x="181042" y="199177"/>
                        </a:lnTo>
                        <a:lnTo>
                          <a:pt x="160668" y="207283"/>
                        </a:lnTo>
                        <a:lnTo>
                          <a:pt x="165364" y="218618"/>
                        </a:lnTo>
                        <a:lnTo>
                          <a:pt x="137151" y="233191"/>
                        </a:lnTo>
                        <a:lnTo>
                          <a:pt x="129312" y="238049"/>
                        </a:lnTo>
                        <a:lnTo>
                          <a:pt x="119910" y="241287"/>
                        </a:lnTo>
                        <a:lnTo>
                          <a:pt x="105023" y="234810"/>
                        </a:lnTo>
                        <a:lnTo>
                          <a:pt x="102670" y="246955"/>
                        </a:lnTo>
                        <a:lnTo>
                          <a:pt x="89345" y="260718"/>
                        </a:lnTo>
                        <a:lnTo>
                          <a:pt x="82287" y="255051"/>
                        </a:lnTo>
                        <a:lnTo>
                          <a:pt x="83858" y="242907"/>
                        </a:lnTo>
                        <a:lnTo>
                          <a:pt x="76019" y="239668"/>
                        </a:lnTo>
                        <a:lnTo>
                          <a:pt x="74457" y="239668"/>
                        </a:lnTo>
                        <a:lnTo>
                          <a:pt x="59560" y="232381"/>
                        </a:lnTo>
                        <a:lnTo>
                          <a:pt x="39967" y="220237"/>
                        </a:lnTo>
                        <a:lnTo>
                          <a:pt x="11754" y="186223"/>
                        </a:lnTo>
                        <a:lnTo>
                          <a:pt x="11754" y="176508"/>
                        </a:lnTo>
                        <a:lnTo>
                          <a:pt x="2353" y="161125"/>
                        </a:lnTo>
                        <a:lnTo>
                          <a:pt x="0" y="147361"/>
                        </a:lnTo>
                        <a:lnTo>
                          <a:pt x="2353" y="132788"/>
                        </a:lnTo>
                        <a:lnTo>
                          <a:pt x="22727" y="113357"/>
                        </a:lnTo>
                        <a:lnTo>
                          <a:pt x="38405" y="98784"/>
                        </a:lnTo>
                        <a:lnTo>
                          <a:pt x="68971" y="108499"/>
                        </a:lnTo>
                        <a:lnTo>
                          <a:pt x="87773" y="110119"/>
                        </a:lnTo>
                        <a:lnTo>
                          <a:pt x="91697" y="110928"/>
                        </a:lnTo>
                        <a:lnTo>
                          <a:pt x="95612" y="112547"/>
                        </a:lnTo>
                        <a:lnTo>
                          <a:pt x="106585" y="107690"/>
                        </a:lnTo>
                        <a:lnTo>
                          <a:pt x="110509" y="95545"/>
                        </a:lnTo>
                        <a:lnTo>
                          <a:pt x="97965" y="79353"/>
                        </a:lnTo>
                        <a:lnTo>
                          <a:pt x="101098" y="61531"/>
                        </a:lnTo>
                        <a:lnTo>
                          <a:pt x="97965" y="57483"/>
                        </a:lnTo>
                        <a:lnTo>
                          <a:pt x="106585" y="34004"/>
                        </a:lnTo>
                        <a:lnTo>
                          <a:pt x="146561" y="0"/>
                        </a:lnTo>
                        <a:lnTo>
                          <a:pt x="159877" y="810"/>
                        </a:lnTo>
                        <a:lnTo>
                          <a:pt x="182613" y="23479"/>
                        </a:lnTo>
                        <a:lnTo>
                          <a:pt x="187309" y="25908"/>
                        </a:lnTo>
                        <a:lnTo>
                          <a:pt x="192014" y="40481"/>
                        </a:lnTo>
                        <a:lnTo>
                          <a:pt x="198282" y="42100"/>
                        </a:lnTo>
                        <a:lnTo>
                          <a:pt x="171641" y="59103"/>
                        </a:lnTo>
                        <a:lnTo>
                          <a:pt x="169288" y="68818"/>
                        </a:lnTo>
                        <a:lnTo>
                          <a:pt x="181042" y="93116"/>
                        </a:lnTo>
                        <a:lnTo>
                          <a:pt x="186528" y="95545"/>
                        </a:lnTo>
                        <a:lnTo>
                          <a:pt x="187309" y="10202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1318" name="Agrupar 1317">
              <a:extLst>
                <a:ext uri="{FF2B5EF4-FFF2-40B4-BE49-F238E27FC236}">
                  <a16:creationId xmlns:a16="http://schemas.microsoft.com/office/drawing/2014/main" id="{811CF1C0-91AF-AE4D-8B48-3B3C61D70CD0}"/>
                </a:ext>
              </a:extLst>
            </p:cNvPr>
            <p:cNvGrpSpPr/>
            <p:nvPr/>
          </p:nvGrpSpPr>
          <p:grpSpPr>
            <a:xfrm>
              <a:off x="4959818" y="2013815"/>
              <a:ext cx="2662782" cy="2307255"/>
              <a:chOff x="4991358" y="2014729"/>
              <a:chExt cx="2594604" cy="2307255"/>
            </a:xfrm>
            <a:grpFill/>
          </p:grpSpPr>
          <p:grpSp>
            <p:nvGrpSpPr>
              <p:cNvPr id="1401" name="Agrupar 1400">
                <a:extLst>
                  <a:ext uri="{FF2B5EF4-FFF2-40B4-BE49-F238E27FC236}">
                    <a16:creationId xmlns:a16="http://schemas.microsoft.com/office/drawing/2014/main" id="{03F35F21-9073-CE8E-71EC-B47EFAF19705}"/>
                  </a:ext>
                </a:extLst>
              </p:cNvPr>
              <p:cNvGrpSpPr/>
              <p:nvPr/>
            </p:nvGrpSpPr>
            <p:grpSpPr>
              <a:xfrm>
                <a:off x="5696157" y="2014729"/>
                <a:ext cx="1889805" cy="1534634"/>
                <a:chOff x="7496403" y="2593087"/>
                <a:chExt cx="2011861" cy="1476051"/>
              </a:xfrm>
              <a:grpFill/>
            </p:grpSpPr>
            <p:sp>
              <p:nvSpPr>
                <p:cNvPr id="1424" name="Forma Livre: Forma 1423">
                  <a:extLst>
                    <a:ext uri="{FF2B5EF4-FFF2-40B4-BE49-F238E27FC236}">
                      <a16:creationId xmlns:a16="http://schemas.microsoft.com/office/drawing/2014/main" id="{A0F3231B-8B4B-EB75-12BF-E7C451927048}"/>
                    </a:ext>
                  </a:extLst>
                </p:cNvPr>
                <p:cNvSpPr/>
                <p:nvPr/>
              </p:nvSpPr>
              <p:spPr>
                <a:xfrm>
                  <a:off x="8798195" y="2723446"/>
                  <a:ext cx="221799" cy="200805"/>
                </a:xfrm>
                <a:custGeom>
                  <a:avLst/>
                  <a:gdLst>
                    <a:gd name="connsiteX0" fmla="*/ 199073 w 221799"/>
                    <a:gd name="connsiteY0" fmla="*/ 0 h 200805"/>
                    <a:gd name="connsiteX1" fmla="*/ 197501 w 221799"/>
                    <a:gd name="connsiteY1" fmla="*/ 6477 h 200805"/>
                    <a:gd name="connsiteX2" fmla="*/ 202987 w 221799"/>
                    <a:gd name="connsiteY2" fmla="*/ 22669 h 200805"/>
                    <a:gd name="connsiteX3" fmla="*/ 207693 w 221799"/>
                    <a:gd name="connsiteY3" fmla="*/ 42910 h 200805"/>
                    <a:gd name="connsiteX4" fmla="*/ 205340 w 221799"/>
                    <a:gd name="connsiteY4" fmla="*/ 51006 h 200805"/>
                    <a:gd name="connsiteX5" fmla="*/ 213179 w 221799"/>
                    <a:gd name="connsiteY5" fmla="*/ 59112 h 200805"/>
                    <a:gd name="connsiteX6" fmla="*/ 210826 w 221799"/>
                    <a:gd name="connsiteY6" fmla="*/ 74495 h 200805"/>
                    <a:gd name="connsiteX7" fmla="*/ 217094 w 221799"/>
                    <a:gd name="connsiteY7" fmla="*/ 80162 h 200805"/>
                    <a:gd name="connsiteX8" fmla="*/ 213179 w 221799"/>
                    <a:gd name="connsiteY8" fmla="*/ 94736 h 200805"/>
                    <a:gd name="connsiteX9" fmla="*/ 203778 w 221799"/>
                    <a:gd name="connsiteY9" fmla="*/ 99593 h 200805"/>
                    <a:gd name="connsiteX10" fmla="*/ 205340 w 221799"/>
                    <a:gd name="connsiteY10" fmla="*/ 99593 h 200805"/>
                    <a:gd name="connsiteX11" fmla="*/ 202987 w 221799"/>
                    <a:gd name="connsiteY11" fmla="*/ 105261 h 200805"/>
                    <a:gd name="connsiteX12" fmla="*/ 209264 w 221799"/>
                    <a:gd name="connsiteY12" fmla="*/ 114976 h 200805"/>
                    <a:gd name="connsiteX13" fmla="*/ 205340 w 221799"/>
                    <a:gd name="connsiteY13" fmla="*/ 132788 h 200805"/>
                    <a:gd name="connsiteX14" fmla="*/ 216313 w 221799"/>
                    <a:gd name="connsiteY14" fmla="*/ 140075 h 200805"/>
                    <a:gd name="connsiteX15" fmla="*/ 217094 w 221799"/>
                    <a:gd name="connsiteY15" fmla="*/ 152219 h 200805"/>
                    <a:gd name="connsiteX16" fmla="*/ 221799 w 221799"/>
                    <a:gd name="connsiteY16" fmla="*/ 157077 h 200805"/>
                    <a:gd name="connsiteX17" fmla="*/ 217094 w 221799"/>
                    <a:gd name="connsiteY17" fmla="*/ 165983 h 200805"/>
                    <a:gd name="connsiteX18" fmla="*/ 180261 w 221799"/>
                    <a:gd name="connsiteY18" fmla="*/ 168411 h 200805"/>
                    <a:gd name="connsiteX19" fmla="*/ 176336 w 221799"/>
                    <a:gd name="connsiteY19" fmla="*/ 170840 h 200805"/>
                    <a:gd name="connsiteX20" fmla="*/ 169288 w 221799"/>
                    <a:gd name="connsiteY20" fmla="*/ 174889 h 200805"/>
                    <a:gd name="connsiteX21" fmla="*/ 163020 w 221799"/>
                    <a:gd name="connsiteY21" fmla="*/ 185414 h 200805"/>
                    <a:gd name="connsiteX22" fmla="*/ 153610 w 221799"/>
                    <a:gd name="connsiteY22" fmla="*/ 187042 h 200805"/>
                    <a:gd name="connsiteX23" fmla="*/ 133235 w 221799"/>
                    <a:gd name="connsiteY23" fmla="*/ 179746 h 200805"/>
                    <a:gd name="connsiteX24" fmla="*/ 119910 w 221799"/>
                    <a:gd name="connsiteY24" fmla="*/ 182175 h 200805"/>
                    <a:gd name="connsiteX25" fmla="*/ 115205 w 221799"/>
                    <a:gd name="connsiteY25" fmla="*/ 189471 h 200805"/>
                    <a:gd name="connsiteX26" fmla="*/ 117557 w 221799"/>
                    <a:gd name="connsiteY26" fmla="*/ 198377 h 200805"/>
                    <a:gd name="connsiteX27" fmla="*/ 110509 w 221799"/>
                    <a:gd name="connsiteY27" fmla="*/ 199187 h 200805"/>
                    <a:gd name="connsiteX28" fmla="*/ 101098 w 221799"/>
                    <a:gd name="connsiteY28" fmla="*/ 195948 h 200805"/>
                    <a:gd name="connsiteX29" fmla="*/ 94831 w 221799"/>
                    <a:gd name="connsiteY29" fmla="*/ 199996 h 200805"/>
                    <a:gd name="connsiteX30" fmla="*/ 85430 w 221799"/>
                    <a:gd name="connsiteY30" fmla="*/ 200806 h 200805"/>
                    <a:gd name="connsiteX31" fmla="*/ 85430 w 221799"/>
                    <a:gd name="connsiteY31" fmla="*/ 200806 h 200805"/>
                    <a:gd name="connsiteX32" fmla="*/ 76019 w 221799"/>
                    <a:gd name="connsiteY32" fmla="*/ 196758 h 200805"/>
                    <a:gd name="connsiteX33" fmla="*/ 75238 w 221799"/>
                    <a:gd name="connsiteY33" fmla="*/ 199996 h 200805"/>
                    <a:gd name="connsiteX34" fmla="*/ 61913 w 221799"/>
                    <a:gd name="connsiteY34" fmla="*/ 192710 h 200805"/>
                    <a:gd name="connsiteX35" fmla="*/ 54864 w 221799"/>
                    <a:gd name="connsiteY35" fmla="*/ 184604 h 200805"/>
                    <a:gd name="connsiteX36" fmla="*/ 52511 w 221799"/>
                    <a:gd name="connsiteY36" fmla="*/ 184604 h 200805"/>
                    <a:gd name="connsiteX37" fmla="*/ 49378 w 221799"/>
                    <a:gd name="connsiteY37" fmla="*/ 186223 h 200805"/>
                    <a:gd name="connsiteX38" fmla="*/ 39977 w 221799"/>
                    <a:gd name="connsiteY38" fmla="*/ 188652 h 200805"/>
                    <a:gd name="connsiteX39" fmla="*/ 21164 w 221799"/>
                    <a:gd name="connsiteY39" fmla="*/ 181365 h 200805"/>
                    <a:gd name="connsiteX40" fmla="*/ 17240 w 221799"/>
                    <a:gd name="connsiteY40" fmla="*/ 181365 h 200805"/>
                    <a:gd name="connsiteX41" fmla="*/ 17240 w 221799"/>
                    <a:gd name="connsiteY41" fmla="*/ 161935 h 200805"/>
                    <a:gd name="connsiteX42" fmla="*/ 3924 w 221799"/>
                    <a:gd name="connsiteY42" fmla="*/ 157886 h 200805"/>
                    <a:gd name="connsiteX43" fmla="*/ 13325 w 221799"/>
                    <a:gd name="connsiteY43" fmla="*/ 147361 h 200805"/>
                    <a:gd name="connsiteX44" fmla="*/ 7058 w 221799"/>
                    <a:gd name="connsiteY44" fmla="*/ 144932 h 200805"/>
                    <a:gd name="connsiteX45" fmla="*/ 7839 w 221799"/>
                    <a:gd name="connsiteY45" fmla="*/ 132788 h 200805"/>
                    <a:gd name="connsiteX46" fmla="*/ 13325 w 221799"/>
                    <a:gd name="connsiteY46" fmla="*/ 127121 h 200805"/>
                    <a:gd name="connsiteX47" fmla="*/ 12545 w 221799"/>
                    <a:gd name="connsiteY47" fmla="*/ 120644 h 200805"/>
                    <a:gd name="connsiteX48" fmla="*/ 19593 w 221799"/>
                    <a:gd name="connsiteY48" fmla="*/ 116596 h 200805"/>
                    <a:gd name="connsiteX49" fmla="*/ 17240 w 221799"/>
                    <a:gd name="connsiteY49" fmla="*/ 109309 h 200805"/>
                    <a:gd name="connsiteX50" fmla="*/ 10973 w 221799"/>
                    <a:gd name="connsiteY50" fmla="*/ 110119 h 200805"/>
                    <a:gd name="connsiteX51" fmla="*/ 0 w 221799"/>
                    <a:gd name="connsiteY51" fmla="*/ 102832 h 200805"/>
                    <a:gd name="connsiteX52" fmla="*/ 7839 w 221799"/>
                    <a:gd name="connsiteY52" fmla="*/ 93116 h 200805"/>
                    <a:gd name="connsiteX53" fmla="*/ 7058 w 221799"/>
                    <a:gd name="connsiteY53" fmla="*/ 72066 h 200805"/>
                    <a:gd name="connsiteX54" fmla="*/ 17250 w 221799"/>
                    <a:gd name="connsiteY54" fmla="*/ 54254 h 200805"/>
                    <a:gd name="connsiteX55" fmla="*/ 81515 w 221799"/>
                    <a:gd name="connsiteY55" fmla="*/ 50197 h 200805"/>
                    <a:gd name="connsiteX56" fmla="*/ 79943 w 221799"/>
                    <a:gd name="connsiteY56" fmla="*/ 27527 h 200805"/>
                    <a:gd name="connsiteX57" fmla="*/ 97184 w 221799"/>
                    <a:gd name="connsiteY57" fmla="*/ 19431 h 200805"/>
                    <a:gd name="connsiteX58" fmla="*/ 100327 w 221799"/>
                    <a:gd name="connsiteY58" fmla="*/ 17812 h 200805"/>
                    <a:gd name="connsiteX59" fmla="*/ 136379 w 221799"/>
                    <a:gd name="connsiteY59" fmla="*/ 4048 h 200805"/>
                    <a:gd name="connsiteX60" fmla="*/ 144218 w 221799"/>
                    <a:gd name="connsiteY60" fmla="*/ 4858 h 200805"/>
                    <a:gd name="connsiteX61" fmla="*/ 172431 w 221799"/>
                    <a:gd name="connsiteY61" fmla="*/ 5667 h 200805"/>
                    <a:gd name="connsiteX62" fmla="*/ 181051 w 221799"/>
                    <a:gd name="connsiteY62" fmla="*/ 3238 h 200805"/>
                    <a:gd name="connsiteX63" fmla="*/ 186537 w 221799"/>
                    <a:gd name="connsiteY63" fmla="*/ 3238 h 200805"/>
                    <a:gd name="connsiteX64" fmla="*/ 190452 w 221799"/>
                    <a:gd name="connsiteY64" fmla="*/ 2429 h 200805"/>
                    <a:gd name="connsiteX65" fmla="*/ 199073 w 221799"/>
                    <a:gd name="connsiteY65" fmla="*/ 0 h 200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1799" h="200805">
                      <a:moveTo>
                        <a:pt x="199073" y="0"/>
                      </a:moveTo>
                      <a:lnTo>
                        <a:pt x="197501" y="6477"/>
                      </a:lnTo>
                      <a:lnTo>
                        <a:pt x="202987" y="22669"/>
                      </a:lnTo>
                      <a:lnTo>
                        <a:pt x="207693" y="42910"/>
                      </a:lnTo>
                      <a:lnTo>
                        <a:pt x="205340" y="51006"/>
                      </a:lnTo>
                      <a:lnTo>
                        <a:pt x="213179" y="59112"/>
                      </a:lnTo>
                      <a:lnTo>
                        <a:pt x="210826" y="74495"/>
                      </a:lnTo>
                      <a:lnTo>
                        <a:pt x="217094" y="80162"/>
                      </a:lnTo>
                      <a:lnTo>
                        <a:pt x="213179" y="94736"/>
                      </a:lnTo>
                      <a:lnTo>
                        <a:pt x="203778" y="99593"/>
                      </a:lnTo>
                      <a:lnTo>
                        <a:pt x="205340" y="99593"/>
                      </a:lnTo>
                      <a:lnTo>
                        <a:pt x="202987" y="105261"/>
                      </a:lnTo>
                      <a:lnTo>
                        <a:pt x="209264" y="114976"/>
                      </a:lnTo>
                      <a:lnTo>
                        <a:pt x="205340" y="132788"/>
                      </a:lnTo>
                      <a:lnTo>
                        <a:pt x="216313" y="140075"/>
                      </a:lnTo>
                      <a:lnTo>
                        <a:pt x="217094" y="152219"/>
                      </a:lnTo>
                      <a:lnTo>
                        <a:pt x="221799" y="157077"/>
                      </a:lnTo>
                      <a:lnTo>
                        <a:pt x="217094" y="165983"/>
                      </a:lnTo>
                      <a:lnTo>
                        <a:pt x="180261" y="168411"/>
                      </a:lnTo>
                      <a:lnTo>
                        <a:pt x="176336" y="170840"/>
                      </a:lnTo>
                      <a:lnTo>
                        <a:pt x="169288" y="174889"/>
                      </a:lnTo>
                      <a:lnTo>
                        <a:pt x="163020" y="185414"/>
                      </a:lnTo>
                      <a:lnTo>
                        <a:pt x="153610" y="187042"/>
                      </a:lnTo>
                      <a:lnTo>
                        <a:pt x="133235" y="179746"/>
                      </a:lnTo>
                      <a:lnTo>
                        <a:pt x="119910" y="182175"/>
                      </a:lnTo>
                      <a:lnTo>
                        <a:pt x="115205" y="189471"/>
                      </a:lnTo>
                      <a:lnTo>
                        <a:pt x="117557" y="198377"/>
                      </a:lnTo>
                      <a:lnTo>
                        <a:pt x="110509" y="199187"/>
                      </a:lnTo>
                      <a:lnTo>
                        <a:pt x="101098" y="195948"/>
                      </a:lnTo>
                      <a:lnTo>
                        <a:pt x="94831" y="199996"/>
                      </a:lnTo>
                      <a:lnTo>
                        <a:pt x="85430" y="200806"/>
                      </a:lnTo>
                      <a:lnTo>
                        <a:pt x="85430" y="200806"/>
                      </a:lnTo>
                      <a:lnTo>
                        <a:pt x="76019" y="196758"/>
                      </a:lnTo>
                      <a:lnTo>
                        <a:pt x="75238" y="199996"/>
                      </a:lnTo>
                      <a:lnTo>
                        <a:pt x="61913" y="192710"/>
                      </a:lnTo>
                      <a:lnTo>
                        <a:pt x="54864" y="184604"/>
                      </a:lnTo>
                      <a:lnTo>
                        <a:pt x="52511" y="184604"/>
                      </a:lnTo>
                      <a:lnTo>
                        <a:pt x="49378" y="186223"/>
                      </a:lnTo>
                      <a:lnTo>
                        <a:pt x="39977" y="188652"/>
                      </a:lnTo>
                      <a:lnTo>
                        <a:pt x="21164" y="181365"/>
                      </a:lnTo>
                      <a:lnTo>
                        <a:pt x="17240" y="181365"/>
                      </a:lnTo>
                      <a:lnTo>
                        <a:pt x="17240" y="161935"/>
                      </a:lnTo>
                      <a:lnTo>
                        <a:pt x="3924" y="157886"/>
                      </a:lnTo>
                      <a:lnTo>
                        <a:pt x="13325" y="147361"/>
                      </a:lnTo>
                      <a:lnTo>
                        <a:pt x="7058" y="144932"/>
                      </a:lnTo>
                      <a:lnTo>
                        <a:pt x="7839" y="132788"/>
                      </a:lnTo>
                      <a:lnTo>
                        <a:pt x="13325" y="127121"/>
                      </a:lnTo>
                      <a:lnTo>
                        <a:pt x="12545" y="120644"/>
                      </a:lnTo>
                      <a:lnTo>
                        <a:pt x="19593" y="116596"/>
                      </a:lnTo>
                      <a:lnTo>
                        <a:pt x="17240" y="109309"/>
                      </a:lnTo>
                      <a:lnTo>
                        <a:pt x="10973" y="110119"/>
                      </a:lnTo>
                      <a:lnTo>
                        <a:pt x="0" y="102832"/>
                      </a:lnTo>
                      <a:lnTo>
                        <a:pt x="7839" y="93116"/>
                      </a:lnTo>
                      <a:lnTo>
                        <a:pt x="7058" y="72066"/>
                      </a:lnTo>
                      <a:lnTo>
                        <a:pt x="17250" y="54254"/>
                      </a:lnTo>
                      <a:lnTo>
                        <a:pt x="81515" y="50197"/>
                      </a:lnTo>
                      <a:lnTo>
                        <a:pt x="79943" y="27527"/>
                      </a:lnTo>
                      <a:lnTo>
                        <a:pt x="97184" y="19431"/>
                      </a:lnTo>
                      <a:lnTo>
                        <a:pt x="100327" y="17812"/>
                      </a:lnTo>
                      <a:lnTo>
                        <a:pt x="136379" y="4048"/>
                      </a:lnTo>
                      <a:lnTo>
                        <a:pt x="144218" y="4858"/>
                      </a:lnTo>
                      <a:lnTo>
                        <a:pt x="172431" y="5667"/>
                      </a:lnTo>
                      <a:lnTo>
                        <a:pt x="181051" y="3238"/>
                      </a:lnTo>
                      <a:lnTo>
                        <a:pt x="186537" y="3238"/>
                      </a:lnTo>
                      <a:lnTo>
                        <a:pt x="190452" y="2429"/>
                      </a:lnTo>
                      <a:lnTo>
                        <a:pt x="19907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25" name="Forma Livre: Forma 1424">
                  <a:extLst>
                    <a:ext uri="{FF2B5EF4-FFF2-40B4-BE49-F238E27FC236}">
                      <a16:creationId xmlns:a16="http://schemas.microsoft.com/office/drawing/2014/main" id="{C0C3CE51-0199-3746-F9EE-FAAB5DEBECE6}"/>
                    </a:ext>
                  </a:extLst>
                </p:cNvPr>
                <p:cNvSpPr/>
                <p:nvPr/>
              </p:nvSpPr>
              <p:spPr>
                <a:xfrm>
                  <a:off x="8835819" y="2594707"/>
                  <a:ext cx="161448" cy="156267"/>
                </a:xfrm>
                <a:custGeom>
                  <a:avLst/>
                  <a:gdLst>
                    <a:gd name="connsiteX0" fmla="*/ 82286 w 161448"/>
                    <a:gd name="connsiteY0" fmla="*/ 0 h 156267"/>
                    <a:gd name="connsiteX1" fmla="*/ 90125 w 161448"/>
                    <a:gd name="connsiteY1" fmla="*/ 4048 h 156267"/>
                    <a:gd name="connsiteX2" fmla="*/ 91697 w 161448"/>
                    <a:gd name="connsiteY2" fmla="*/ 3238 h 156267"/>
                    <a:gd name="connsiteX3" fmla="*/ 95612 w 161448"/>
                    <a:gd name="connsiteY3" fmla="*/ 6477 h 156267"/>
                    <a:gd name="connsiteX4" fmla="*/ 95612 w 161448"/>
                    <a:gd name="connsiteY4" fmla="*/ 6477 h 156267"/>
                    <a:gd name="connsiteX5" fmla="*/ 110509 w 161448"/>
                    <a:gd name="connsiteY5" fmla="*/ 18621 h 156267"/>
                    <a:gd name="connsiteX6" fmla="*/ 119910 w 161448"/>
                    <a:gd name="connsiteY6" fmla="*/ 27527 h 156267"/>
                    <a:gd name="connsiteX7" fmla="*/ 130883 w 161448"/>
                    <a:gd name="connsiteY7" fmla="*/ 58302 h 156267"/>
                    <a:gd name="connsiteX8" fmla="*/ 134798 w 161448"/>
                    <a:gd name="connsiteY8" fmla="*/ 68828 h 156267"/>
                    <a:gd name="connsiteX9" fmla="*/ 148123 w 161448"/>
                    <a:gd name="connsiteY9" fmla="*/ 97974 h 156267"/>
                    <a:gd name="connsiteX10" fmla="*/ 150476 w 161448"/>
                    <a:gd name="connsiteY10" fmla="*/ 106070 h 156267"/>
                    <a:gd name="connsiteX11" fmla="*/ 161449 w 161448"/>
                    <a:gd name="connsiteY11" fmla="*/ 128740 h 156267"/>
                    <a:gd name="connsiteX12" fmla="*/ 152828 w 161448"/>
                    <a:gd name="connsiteY12" fmla="*/ 131169 h 156267"/>
                    <a:gd name="connsiteX13" fmla="*/ 148904 w 161448"/>
                    <a:gd name="connsiteY13" fmla="*/ 131978 h 156267"/>
                    <a:gd name="connsiteX14" fmla="*/ 143418 w 161448"/>
                    <a:gd name="connsiteY14" fmla="*/ 131978 h 156267"/>
                    <a:gd name="connsiteX15" fmla="*/ 134798 w 161448"/>
                    <a:gd name="connsiteY15" fmla="*/ 134407 h 156267"/>
                    <a:gd name="connsiteX16" fmla="*/ 106585 w 161448"/>
                    <a:gd name="connsiteY16" fmla="*/ 133598 h 156267"/>
                    <a:gd name="connsiteX17" fmla="*/ 98746 w 161448"/>
                    <a:gd name="connsiteY17" fmla="*/ 132788 h 156267"/>
                    <a:gd name="connsiteX18" fmla="*/ 62693 w 161448"/>
                    <a:gd name="connsiteY18" fmla="*/ 146552 h 156267"/>
                    <a:gd name="connsiteX19" fmla="*/ 59560 w 161448"/>
                    <a:gd name="connsiteY19" fmla="*/ 148171 h 156267"/>
                    <a:gd name="connsiteX20" fmla="*/ 42320 w 161448"/>
                    <a:gd name="connsiteY20" fmla="*/ 156267 h 156267"/>
                    <a:gd name="connsiteX21" fmla="*/ 39967 w 161448"/>
                    <a:gd name="connsiteY21" fmla="*/ 146552 h 156267"/>
                    <a:gd name="connsiteX22" fmla="*/ 28994 w 161448"/>
                    <a:gd name="connsiteY22" fmla="*/ 140075 h 156267"/>
                    <a:gd name="connsiteX23" fmla="*/ 32128 w 161448"/>
                    <a:gd name="connsiteY23" fmla="*/ 128740 h 156267"/>
                    <a:gd name="connsiteX24" fmla="*/ 37614 w 161448"/>
                    <a:gd name="connsiteY24" fmla="*/ 112547 h 156267"/>
                    <a:gd name="connsiteX25" fmla="*/ 38395 w 161448"/>
                    <a:gd name="connsiteY25" fmla="*/ 111738 h 156267"/>
                    <a:gd name="connsiteX26" fmla="*/ 24289 w 161448"/>
                    <a:gd name="connsiteY26" fmla="*/ 82591 h 156267"/>
                    <a:gd name="connsiteX27" fmla="*/ 19583 w 161448"/>
                    <a:gd name="connsiteY27" fmla="*/ 73685 h 156267"/>
                    <a:gd name="connsiteX28" fmla="*/ 0 w 161448"/>
                    <a:gd name="connsiteY28" fmla="*/ 34004 h 156267"/>
                    <a:gd name="connsiteX29" fmla="*/ 14887 w 161448"/>
                    <a:gd name="connsiteY29" fmla="*/ 25908 h 156267"/>
                    <a:gd name="connsiteX30" fmla="*/ 38395 w 161448"/>
                    <a:gd name="connsiteY30" fmla="*/ 34004 h 156267"/>
                    <a:gd name="connsiteX31" fmla="*/ 50939 w 161448"/>
                    <a:gd name="connsiteY31" fmla="*/ 37243 h 156267"/>
                    <a:gd name="connsiteX32" fmla="*/ 53292 w 161448"/>
                    <a:gd name="connsiteY32" fmla="*/ 34814 h 156267"/>
                    <a:gd name="connsiteX33" fmla="*/ 66608 w 161448"/>
                    <a:gd name="connsiteY33" fmla="*/ 23479 h 156267"/>
                    <a:gd name="connsiteX34" fmla="*/ 66608 w 161448"/>
                    <a:gd name="connsiteY34" fmla="*/ 23479 h 156267"/>
                    <a:gd name="connsiteX35" fmla="*/ 68961 w 161448"/>
                    <a:gd name="connsiteY35" fmla="*/ 18621 h 156267"/>
                    <a:gd name="connsiteX36" fmla="*/ 72094 w 161448"/>
                    <a:gd name="connsiteY36" fmla="*/ 15383 h 156267"/>
                    <a:gd name="connsiteX37" fmla="*/ 74447 w 161448"/>
                    <a:gd name="connsiteY37" fmla="*/ 14573 h 156267"/>
                    <a:gd name="connsiteX38" fmla="*/ 81505 w 161448"/>
                    <a:gd name="connsiteY38" fmla="*/ 8096 h 156267"/>
                    <a:gd name="connsiteX39" fmla="*/ 82286 w 161448"/>
                    <a:gd name="connsiteY39" fmla="*/ 1619 h 156267"/>
                    <a:gd name="connsiteX40" fmla="*/ 82286 w 161448"/>
                    <a:gd name="connsiteY40" fmla="*/ 810 h 156267"/>
                    <a:gd name="connsiteX41" fmla="*/ 82286 w 161448"/>
                    <a:gd name="connsiteY41" fmla="*/ 810 h 156267"/>
                    <a:gd name="connsiteX42" fmla="*/ 82286 w 161448"/>
                    <a:gd name="connsiteY42" fmla="*/ 0 h 15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61448" h="156267">
                      <a:moveTo>
                        <a:pt x="82286" y="0"/>
                      </a:moveTo>
                      <a:lnTo>
                        <a:pt x="90125" y="4048"/>
                      </a:lnTo>
                      <a:lnTo>
                        <a:pt x="91697" y="3238"/>
                      </a:lnTo>
                      <a:lnTo>
                        <a:pt x="95612" y="6477"/>
                      </a:lnTo>
                      <a:lnTo>
                        <a:pt x="95612" y="6477"/>
                      </a:lnTo>
                      <a:lnTo>
                        <a:pt x="110509" y="18621"/>
                      </a:lnTo>
                      <a:lnTo>
                        <a:pt x="119910" y="27527"/>
                      </a:lnTo>
                      <a:lnTo>
                        <a:pt x="130883" y="58302"/>
                      </a:lnTo>
                      <a:lnTo>
                        <a:pt x="134798" y="68828"/>
                      </a:lnTo>
                      <a:lnTo>
                        <a:pt x="148123" y="97974"/>
                      </a:lnTo>
                      <a:lnTo>
                        <a:pt x="150476" y="106070"/>
                      </a:lnTo>
                      <a:lnTo>
                        <a:pt x="161449" y="128740"/>
                      </a:lnTo>
                      <a:lnTo>
                        <a:pt x="152828" y="131169"/>
                      </a:lnTo>
                      <a:lnTo>
                        <a:pt x="148904" y="131978"/>
                      </a:lnTo>
                      <a:lnTo>
                        <a:pt x="143418" y="131978"/>
                      </a:lnTo>
                      <a:lnTo>
                        <a:pt x="134798" y="134407"/>
                      </a:lnTo>
                      <a:lnTo>
                        <a:pt x="106585" y="133598"/>
                      </a:lnTo>
                      <a:lnTo>
                        <a:pt x="98746" y="132788"/>
                      </a:lnTo>
                      <a:lnTo>
                        <a:pt x="62693" y="146552"/>
                      </a:lnTo>
                      <a:lnTo>
                        <a:pt x="59560" y="148171"/>
                      </a:lnTo>
                      <a:lnTo>
                        <a:pt x="42320" y="156267"/>
                      </a:lnTo>
                      <a:lnTo>
                        <a:pt x="39967" y="146552"/>
                      </a:lnTo>
                      <a:lnTo>
                        <a:pt x="28994" y="140075"/>
                      </a:lnTo>
                      <a:lnTo>
                        <a:pt x="32128" y="128740"/>
                      </a:lnTo>
                      <a:lnTo>
                        <a:pt x="37614" y="112547"/>
                      </a:lnTo>
                      <a:lnTo>
                        <a:pt x="38395" y="111738"/>
                      </a:lnTo>
                      <a:lnTo>
                        <a:pt x="24289" y="82591"/>
                      </a:lnTo>
                      <a:lnTo>
                        <a:pt x="19583" y="73685"/>
                      </a:lnTo>
                      <a:lnTo>
                        <a:pt x="0" y="34004"/>
                      </a:lnTo>
                      <a:lnTo>
                        <a:pt x="14887" y="25908"/>
                      </a:lnTo>
                      <a:lnTo>
                        <a:pt x="38395" y="34004"/>
                      </a:lnTo>
                      <a:lnTo>
                        <a:pt x="50939" y="37243"/>
                      </a:lnTo>
                      <a:lnTo>
                        <a:pt x="53292" y="34814"/>
                      </a:lnTo>
                      <a:lnTo>
                        <a:pt x="66608" y="23479"/>
                      </a:lnTo>
                      <a:lnTo>
                        <a:pt x="66608" y="23479"/>
                      </a:lnTo>
                      <a:lnTo>
                        <a:pt x="68961" y="18621"/>
                      </a:lnTo>
                      <a:lnTo>
                        <a:pt x="72094" y="15383"/>
                      </a:lnTo>
                      <a:lnTo>
                        <a:pt x="74447" y="14573"/>
                      </a:lnTo>
                      <a:lnTo>
                        <a:pt x="81505" y="8096"/>
                      </a:lnTo>
                      <a:lnTo>
                        <a:pt x="82286" y="1619"/>
                      </a:lnTo>
                      <a:lnTo>
                        <a:pt x="82286" y="810"/>
                      </a:lnTo>
                      <a:lnTo>
                        <a:pt x="82286" y="810"/>
                      </a:lnTo>
                      <a:lnTo>
                        <a:pt x="8228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426" name="Agrupar 1425">
                  <a:extLst>
                    <a:ext uri="{FF2B5EF4-FFF2-40B4-BE49-F238E27FC236}">
                      <a16:creationId xmlns:a16="http://schemas.microsoft.com/office/drawing/2014/main" id="{EA418D75-8A9E-68ED-F074-2487E4B9F193}"/>
                    </a:ext>
                  </a:extLst>
                </p:cNvPr>
                <p:cNvGrpSpPr/>
                <p:nvPr/>
              </p:nvGrpSpPr>
              <p:grpSpPr>
                <a:xfrm>
                  <a:off x="7496403" y="2593087"/>
                  <a:ext cx="2011861" cy="1476051"/>
                  <a:chOff x="7496403" y="2593087"/>
                  <a:chExt cx="2011861" cy="1476051"/>
                </a:xfrm>
                <a:grpFill/>
              </p:grpSpPr>
              <p:grpSp>
                <p:nvGrpSpPr>
                  <p:cNvPr id="1427" name="Agrupar 1426">
                    <a:extLst>
                      <a:ext uri="{FF2B5EF4-FFF2-40B4-BE49-F238E27FC236}">
                        <a16:creationId xmlns:a16="http://schemas.microsoft.com/office/drawing/2014/main" id="{8510455B-05C3-B0AF-27B2-3B3949C72A4F}"/>
                      </a:ext>
                    </a:extLst>
                  </p:cNvPr>
                  <p:cNvGrpSpPr/>
                  <p:nvPr/>
                </p:nvGrpSpPr>
                <p:grpSpPr>
                  <a:xfrm>
                    <a:off x="7921971" y="2998738"/>
                    <a:ext cx="1586293" cy="743292"/>
                    <a:chOff x="7921971" y="2998738"/>
                    <a:chExt cx="1586293" cy="743292"/>
                  </a:xfrm>
                  <a:grpFill/>
                </p:grpSpPr>
                <p:sp>
                  <p:nvSpPr>
                    <p:cNvPr id="1451" name="Forma Livre: Forma 1450">
                      <a:extLst>
                        <a:ext uri="{FF2B5EF4-FFF2-40B4-BE49-F238E27FC236}">
                          <a16:creationId xmlns:a16="http://schemas.microsoft.com/office/drawing/2014/main" id="{4D7EEF2D-4E64-F5E6-B509-6CFCBCAAA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3431" y="3400341"/>
                      <a:ext cx="199854" cy="188661"/>
                    </a:xfrm>
                    <a:custGeom>
                      <a:avLst/>
                      <a:gdLst>
                        <a:gd name="connsiteX0" fmla="*/ 182604 w 199854"/>
                        <a:gd name="connsiteY0" fmla="*/ 29956 h 188661"/>
                        <a:gd name="connsiteX1" fmla="*/ 182604 w 199854"/>
                        <a:gd name="connsiteY1" fmla="*/ 30766 h 188661"/>
                        <a:gd name="connsiteX2" fmla="*/ 181033 w 199854"/>
                        <a:gd name="connsiteY2" fmla="*/ 33195 h 188661"/>
                        <a:gd name="connsiteX3" fmla="*/ 181033 w 199854"/>
                        <a:gd name="connsiteY3" fmla="*/ 34004 h 188661"/>
                        <a:gd name="connsiteX4" fmla="*/ 180251 w 199854"/>
                        <a:gd name="connsiteY4" fmla="*/ 34814 h 188661"/>
                        <a:gd name="connsiteX5" fmla="*/ 178680 w 199854"/>
                        <a:gd name="connsiteY5" fmla="*/ 34814 h 188661"/>
                        <a:gd name="connsiteX6" fmla="*/ 178680 w 199854"/>
                        <a:gd name="connsiteY6" fmla="*/ 33195 h 188661"/>
                        <a:gd name="connsiteX7" fmla="*/ 174765 w 199854"/>
                        <a:gd name="connsiteY7" fmla="*/ 37243 h 188661"/>
                        <a:gd name="connsiteX8" fmla="*/ 169279 w 199854"/>
                        <a:gd name="connsiteY8" fmla="*/ 39672 h 188661"/>
                        <a:gd name="connsiteX9" fmla="*/ 169279 w 199854"/>
                        <a:gd name="connsiteY9" fmla="*/ 41291 h 188661"/>
                        <a:gd name="connsiteX10" fmla="*/ 167717 w 199854"/>
                        <a:gd name="connsiteY10" fmla="*/ 43720 h 188661"/>
                        <a:gd name="connsiteX11" fmla="*/ 166935 w 199854"/>
                        <a:gd name="connsiteY11" fmla="*/ 42910 h 188661"/>
                        <a:gd name="connsiteX12" fmla="*/ 162230 w 199854"/>
                        <a:gd name="connsiteY12" fmla="*/ 45339 h 188661"/>
                        <a:gd name="connsiteX13" fmla="*/ 159877 w 199854"/>
                        <a:gd name="connsiteY13" fmla="*/ 48578 h 188661"/>
                        <a:gd name="connsiteX14" fmla="*/ 155963 w 199854"/>
                        <a:gd name="connsiteY14" fmla="*/ 51826 h 188661"/>
                        <a:gd name="connsiteX15" fmla="*/ 154391 w 199854"/>
                        <a:gd name="connsiteY15" fmla="*/ 54254 h 188661"/>
                        <a:gd name="connsiteX16" fmla="*/ 154391 w 199854"/>
                        <a:gd name="connsiteY16" fmla="*/ 53445 h 188661"/>
                        <a:gd name="connsiteX17" fmla="*/ 154391 w 199854"/>
                        <a:gd name="connsiteY17" fmla="*/ 55064 h 188661"/>
                        <a:gd name="connsiteX18" fmla="*/ 152038 w 199854"/>
                        <a:gd name="connsiteY18" fmla="*/ 56683 h 188661"/>
                        <a:gd name="connsiteX19" fmla="*/ 150476 w 199854"/>
                        <a:gd name="connsiteY19" fmla="*/ 59112 h 188661"/>
                        <a:gd name="connsiteX20" fmla="*/ 146552 w 199854"/>
                        <a:gd name="connsiteY20" fmla="*/ 62351 h 188661"/>
                        <a:gd name="connsiteX21" fmla="*/ 144199 w 199854"/>
                        <a:gd name="connsiteY21" fmla="*/ 64780 h 188661"/>
                        <a:gd name="connsiteX22" fmla="*/ 140284 w 199854"/>
                        <a:gd name="connsiteY22" fmla="*/ 70447 h 188661"/>
                        <a:gd name="connsiteX23" fmla="*/ 138713 w 199854"/>
                        <a:gd name="connsiteY23" fmla="*/ 72066 h 188661"/>
                        <a:gd name="connsiteX24" fmla="*/ 138713 w 199854"/>
                        <a:gd name="connsiteY24" fmla="*/ 74495 h 188661"/>
                        <a:gd name="connsiteX25" fmla="*/ 140284 w 199854"/>
                        <a:gd name="connsiteY25" fmla="*/ 75305 h 188661"/>
                        <a:gd name="connsiteX26" fmla="*/ 141066 w 199854"/>
                        <a:gd name="connsiteY26" fmla="*/ 75305 h 188661"/>
                        <a:gd name="connsiteX27" fmla="*/ 142637 w 199854"/>
                        <a:gd name="connsiteY27" fmla="*/ 80972 h 188661"/>
                        <a:gd name="connsiteX28" fmla="*/ 144199 w 199854"/>
                        <a:gd name="connsiteY28" fmla="*/ 80162 h 188661"/>
                        <a:gd name="connsiteX29" fmla="*/ 144199 w 199854"/>
                        <a:gd name="connsiteY29" fmla="*/ 81782 h 188661"/>
                        <a:gd name="connsiteX30" fmla="*/ 142637 w 199854"/>
                        <a:gd name="connsiteY30" fmla="*/ 83401 h 188661"/>
                        <a:gd name="connsiteX31" fmla="*/ 141066 w 199854"/>
                        <a:gd name="connsiteY31" fmla="*/ 85020 h 188661"/>
                        <a:gd name="connsiteX32" fmla="*/ 141066 w 199854"/>
                        <a:gd name="connsiteY32" fmla="*/ 85020 h 188661"/>
                        <a:gd name="connsiteX33" fmla="*/ 142637 w 199854"/>
                        <a:gd name="connsiteY33" fmla="*/ 85830 h 188661"/>
                        <a:gd name="connsiteX34" fmla="*/ 146552 w 199854"/>
                        <a:gd name="connsiteY34" fmla="*/ 85830 h 188661"/>
                        <a:gd name="connsiteX35" fmla="*/ 148124 w 199854"/>
                        <a:gd name="connsiteY35" fmla="*/ 85830 h 188661"/>
                        <a:gd name="connsiteX36" fmla="*/ 148124 w 199854"/>
                        <a:gd name="connsiteY36" fmla="*/ 87449 h 188661"/>
                        <a:gd name="connsiteX37" fmla="*/ 146552 w 199854"/>
                        <a:gd name="connsiteY37" fmla="*/ 91497 h 188661"/>
                        <a:gd name="connsiteX38" fmla="*/ 148124 w 199854"/>
                        <a:gd name="connsiteY38" fmla="*/ 90687 h 188661"/>
                        <a:gd name="connsiteX39" fmla="*/ 148124 w 199854"/>
                        <a:gd name="connsiteY39" fmla="*/ 92307 h 188661"/>
                        <a:gd name="connsiteX40" fmla="*/ 148895 w 199854"/>
                        <a:gd name="connsiteY40" fmla="*/ 92307 h 188661"/>
                        <a:gd name="connsiteX41" fmla="*/ 148124 w 199854"/>
                        <a:gd name="connsiteY41" fmla="*/ 93116 h 188661"/>
                        <a:gd name="connsiteX42" fmla="*/ 150467 w 199854"/>
                        <a:gd name="connsiteY42" fmla="*/ 95545 h 188661"/>
                        <a:gd name="connsiteX43" fmla="*/ 153601 w 199854"/>
                        <a:gd name="connsiteY43" fmla="*/ 98784 h 188661"/>
                        <a:gd name="connsiteX44" fmla="*/ 155953 w 199854"/>
                        <a:gd name="connsiteY44" fmla="*/ 102022 h 188661"/>
                        <a:gd name="connsiteX45" fmla="*/ 158306 w 199854"/>
                        <a:gd name="connsiteY45" fmla="*/ 103641 h 188661"/>
                        <a:gd name="connsiteX46" fmla="*/ 161440 w 199854"/>
                        <a:gd name="connsiteY46" fmla="*/ 104451 h 188661"/>
                        <a:gd name="connsiteX47" fmla="*/ 161440 w 199854"/>
                        <a:gd name="connsiteY47" fmla="*/ 106880 h 188661"/>
                        <a:gd name="connsiteX48" fmla="*/ 162220 w 199854"/>
                        <a:gd name="connsiteY48" fmla="*/ 106880 h 188661"/>
                        <a:gd name="connsiteX49" fmla="*/ 123816 w 199854"/>
                        <a:gd name="connsiteY49" fmla="*/ 134407 h 188661"/>
                        <a:gd name="connsiteX50" fmla="*/ 110500 w 199854"/>
                        <a:gd name="connsiteY50" fmla="*/ 144123 h 188661"/>
                        <a:gd name="connsiteX51" fmla="*/ 55636 w 199854"/>
                        <a:gd name="connsiteY51" fmla="*/ 188662 h 188661"/>
                        <a:gd name="connsiteX52" fmla="*/ 54855 w 199854"/>
                        <a:gd name="connsiteY52" fmla="*/ 188662 h 188661"/>
                        <a:gd name="connsiteX53" fmla="*/ 54855 w 199854"/>
                        <a:gd name="connsiteY53" fmla="*/ 188662 h 188661"/>
                        <a:gd name="connsiteX54" fmla="*/ 34471 w 199854"/>
                        <a:gd name="connsiteY54" fmla="*/ 148981 h 188661"/>
                        <a:gd name="connsiteX55" fmla="*/ 22717 w 199854"/>
                        <a:gd name="connsiteY55" fmla="*/ 122263 h 188661"/>
                        <a:gd name="connsiteX56" fmla="*/ 17231 w 199854"/>
                        <a:gd name="connsiteY56" fmla="*/ 111738 h 188661"/>
                        <a:gd name="connsiteX57" fmla="*/ 21155 w 199854"/>
                        <a:gd name="connsiteY57" fmla="*/ 95545 h 188661"/>
                        <a:gd name="connsiteX58" fmla="*/ 21155 w 199854"/>
                        <a:gd name="connsiteY58" fmla="*/ 95545 h 188661"/>
                        <a:gd name="connsiteX59" fmla="*/ 28204 w 199854"/>
                        <a:gd name="connsiteY59" fmla="*/ 63160 h 188661"/>
                        <a:gd name="connsiteX60" fmla="*/ 28204 w 199854"/>
                        <a:gd name="connsiteY60" fmla="*/ 62351 h 188661"/>
                        <a:gd name="connsiteX61" fmla="*/ 28204 w 199854"/>
                        <a:gd name="connsiteY61" fmla="*/ 62351 h 188661"/>
                        <a:gd name="connsiteX62" fmla="*/ 28204 w 199854"/>
                        <a:gd name="connsiteY62" fmla="*/ 60731 h 188661"/>
                        <a:gd name="connsiteX63" fmla="*/ 29776 w 199854"/>
                        <a:gd name="connsiteY63" fmla="*/ 60731 h 188661"/>
                        <a:gd name="connsiteX64" fmla="*/ 29776 w 199854"/>
                        <a:gd name="connsiteY64" fmla="*/ 59922 h 188661"/>
                        <a:gd name="connsiteX65" fmla="*/ 29776 w 199854"/>
                        <a:gd name="connsiteY65" fmla="*/ 59112 h 188661"/>
                        <a:gd name="connsiteX66" fmla="*/ 29776 w 199854"/>
                        <a:gd name="connsiteY66" fmla="*/ 57493 h 188661"/>
                        <a:gd name="connsiteX67" fmla="*/ 28204 w 199854"/>
                        <a:gd name="connsiteY67" fmla="*/ 57493 h 188661"/>
                        <a:gd name="connsiteX68" fmla="*/ 26642 w 199854"/>
                        <a:gd name="connsiteY68" fmla="*/ 58303 h 188661"/>
                        <a:gd name="connsiteX69" fmla="*/ 26642 w 199854"/>
                        <a:gd name="connsiteY69" fmla="*/ 57493 h 188661"/>
                        <a:gd name="connsiteX70" fmla="*/ 26642 w 199854"/>
                        <a:gd name="connsiteY70" fmla="*/ 58303 h 188661"/>
                        <a:gd name="connsiteX71" fmla="*/ 26642 w 199854"/>
                        <a:gd name="connsiteY71" fmla="*/ 56683 h 188661"/>
                        <a:gd name="connsiteX72" fmla="*/ 26642 w 199854"/>
                        <a:gd name="connsiteY72" fmla="*/ 57493 h 188661"/>
                        <a:gd name="connsiteX73" fmla="*/ 28204 w 199854"/>
                        <a:gd name="connsiteY73" fmla="*/ 55064 h 188661"/>
                        <a:gd name="connsiteX74" fmla="*/ 29776 w 199854"/>
                        <a:gd name="connsiteY74" fmla="*/ 52635 h 188661"/>
                        <a:gd name="connsiteX75" fmla="*/ 29776 w 199854"/>
                        <a:gd name="connsiteY75" fmla="*/ 51826 h 188661"/>
                        <a:gd name="connsiteX76" fmla="*/ 30556 w 199854"/>
                        <a:gd name="connsiteY76" fmla="*/ 51826 h 188661"/>
                        <a:gd name="connsiteX77" fmla="*/ 30556 w 199854"/>
                        <a:gd name="connsiteY77" fmla="*/ 51016 h 188661"/>
                        <a:gd name="connsiteX78" fmla="*/ 30556 w 199854"/>
                        <a:gd name="connsiteY78" fmla="*/ 50206 h 188661"/>
                        <a:gd name="connsiteX79" fmla="*/ 30556 w 199854"/>
                        <a:gd name="connsiteY79" fmla="*/ 48578 h 188661"/>
                        <a:gd name="connsiteX80" fmla="*/ 30556 w 199854"/>
                        <a:gd name="connsiteY80" fmla="*/ 47768 h 188661"/>
                        <a:gd name="connsiteX81" fmla="*/ 29776 w 199854"/>
                        <a:gd name="connsiteY81" fmla="*/ 46958 h 188661"/>
                        <a:gd name="connsiteX82" fmla="*/ 28204 w 199854"/>
                        <a:gd name="connsiteY82" fmla="*/ 46958 h 188661"/>
                        <a:gd name="connsiteX83" fmla="*/ 25070 w 199854"/>
                        <a:gd name="connsiteY83" fmla="*/ 43720 h 188661"/>
                        <a:gd name="connsiteX84" fmla="*/ 25070 w 199854"/>
                        <a:gd name="connsiteY84" fmla="*/ 44529 h 188661"/>
                        <a:gd name="connsiteX85" fmla="*/ 24289 w 199854"/>
                        <a:gd name="connsiteY85" fmla="*/ 45339 h 188661"/>
                        <a:gd name="connsiteX86" fmla="*/ 24289 w 199854"/>
                        <a:gd name="connsiteY86" fmla="*/ 46149 h 188661"/>
                        <a:gd name="connsiteX87" fmla="*/ 22727 w 199854"/>
                        <a:gd name="connsiteY87" fmla="*/ 45339 h 188661"/>
                        <a:gd name="connsiteX88" fmla="*/ 20374 w 199854"/>
                        <a:gd name="connsiteY88" fmla="*/ 44529 h 188661"/>
                        <a:gd name="connsiteX89" fmla="*/ 18802 w 199854"/>
                        <a:gd name="connsiteY89" fmla="*/ 44529 h 188661"/>
                        <a:gd name="connsiteX90" fmla="*/ 17241 w 199854"/>
                        <a:gd name="connsiteY90" fmla="*/ 43720 h 188661"/>
                        <a:gd name="connsiteX91" fmla="*/ 16459 w 199854"/>
                        <a:gd name="connsiteY91" fmla="*/ 42910 h 188661"/>
                        <a:gd name="connsiteX92" fmla="*/ 14888 w 199854"/>
                        <a:gd name="connsiteY92" fmla="*/ 41291 h 188661"/>
                        <a:gd name="connsiteX93" fmla="*/ 14888 w 199854"/>
                        <a:gd name="connsiteY93" fmla="*/ 38862 h 188661"/>
                        <a:gd name="connsiteX94" fmla="*/ 14888 w 199854"/>
                        <a:gd name="connsiteY94" fmla="*/ 38862 h 188661"/>
                        <a:gd name="connsiteX95" fmla="*/ 11754 w 199854"/>
                        <a:gd name="connsiteY95" fmla="*/ 38052 h 188661"/>
                        <a:gd name="connsiteX96" fmla="*/ 9401 w 199854"/>
                        <a:gd name="connsiteY96" fmla="*/ 37243 h 188661"/>
                        <a:gd name="connsiteX97" fmla="*/ 7830 w 199854"/>
                        <a:gd name="connsiteY97" fmla="*/ 36433 h 188661"/>
                        <a:gd name="connsiteX98" fmla="*/ 7830 w 199854"/>
                        <a:gd name="connsiteY98" fmla="*/ 34814 h 188661"/>
                        <a:gd name="connsiteX99" fmla="*/ 7830 w 199854"/>
                        <a:gd name="connsiteY99" fmla="*/ 33195 h 188661"/>
                        <a:gd name="connsiteX100" fmla="*/ 7830 w 199854"/>
                        <a:gd name="connsiteY100" fmla="*/ 33195 h 188661"/>
                        <a:gd name="connsiteX101" fmla="*/ 7830 w 199854"/>
                        <a:gd name="connsiteY101" fmla="*/ 32385 h 188661"/>
                        <a:gd name="connsiteX102" fmla="*/ 5487 w 199854"/>
                        <a:gd name="connsiteY102" fmla="*/ 29956 h 188661"/>
                        <a:gd name="connsiteX103" fmla="*/ 5487 w 199854"/>
                        <a:gd name="connsiteY103" fmla="*/ 27527 h 188661"/>
                        <a:gd name="connsiteX104" fmla="*/ 3915 w 199854"/>
                        <a:gd name="connsiteY104" fmla="*/ 27527 h 188661"/>
                        <a:gd name="connsiteX105" fmla="*/ 3915 w 199854"/>
                        <a:gd name="connsiteY105" fmla="*/ 27527 h 188661"/>
                        <a:gd name="connsiteX106" fmla="*/ 3915 w 199854"/>
                        <a:gd name="connsiteY106" fmla="*/ 29146 h 188661"/>
                        <a:gd name="connsiteX107" fmla="*/ 2343 w 199854"/>
                        <a:gd name="connsiteY107" fmla="*/ 29956 h 188661"/>
                        <a:gd name="connsiteX108" fmla="*/ 2343 w 199854"/>
                        <a:gd name="connsiteY108" fmla="*/ 29146 h 188661"/>
                        <a:gd name="connsiteX109" fmla="*/ 2343 w 199854"/>
                        <a:gd name="connsiteY109" fmla="*/ 27527 h 188661"/>
                        <a:gd name="connsiteX110" fmla="*/ 0 w 199854"/>
                        <a:gd name="connsiteY110" fmla="*/ 26718 h 188661"/>
                        <a:gd name="connsiteX111" fmla="*/ 1562 w 199854"/>
                        <a:gd name="connsiteY111" fmla="*/ 26718 h 188661"/>
                        <a:gd name="connsiteX112" fmla="*/ 57208 w 199854"/>
                        <a:gd name="connsiteY112" fmla="*/ 36433 h 188661"/>
                        <a:gd name="connsiteX113" fmla="*/ 91697 w 199854"/>
                        <a:gd name="connsiteY113" fmla="*/ 31575 h 188661"/>
                        <a:gd name="connsiteX114" fmla="*/ 150476 w 199854"/>
                        <a:gd name="connsiteY114" fmla="*/ 14573 h 188661"/>
                        <a:gd name="connsiteX115" fmla="*/ 197501 w 199854"/>
                        <a:gd name="connsiteY115" fmla="*/ 0 h 188661"/>
                        <a:gd name="connsiteX116" fmla="*/ 199854 w 199854"/>
                        <a:gd name="connsiteY116" fmla="*/ 5667 h 188661"/>
                        <a:gd name="connsiteX117" fmla="*/ 199854 w 199854"/>
                        <a:gd name="connsiteY117" fmla="*/ 7287 h 188661"/>
                        <a:gd name="connsiteX118" fmla="*/ 195929 w 199854"/>
                        <a:gd name="connsiteY118" fmla="*/ 10525 h 188661"/>
                        <a:gd name="connsiteX119" fmla="*/ 194367 w 199854"/>
                        <a:gd name="connsiteY119" fmla="*/ 9716 h 188661"/>
                        <a:gd name="connsiteX120" fmla="*/ 192015 w 199854"/>
                        <a:gd name="connsiteY120" fmla="*/ 10525 h 188661"/>
                        <a:gd name="connsiteX121" fmla="*/ 188090 w 199854"/>
                        <a:gd name="connsiteY121" fmla="*/ 17002 h 188661"/>
                        <a:gd name="connsiteX122" fmla="*/ 186528 w 199854"/>
                        <a:gd name="connsiteY122" fmla="*/ 19431 h 188661"/>
                        <a:gd name="connsiteX123" fmla="*/ 184957 w 199854"/>
                        <a:gd name="connsiteY123" fmla="*/ 20241 h 188661"/>
                        <a:gd name="connsiteX124" fmla="*/ 184176 w 199854"/>
                        <a:gd name="connsiteY124" fmla="*/ 24289 h 188661"/>
                        <a:gd name="connsiteX125" fmla="*/ 184176 w 199854"/>
                        <a:gd name="connsiteY125" fmla="*/ 24289 h 188661"/>
                        <a:gd name="connsiteX126" fmla="*/ 184176 w 199854"/>
                        <a:gd name="connsiteY126" fmla="*/ 25908 h 188661"/>
                        <a:gd name="connsiteX127" fmla="*/ 182614 w 199854"/>
                        <a:gd name="connsiteY127" fmla="*/ 26718 h 188661"/>
                        <a:gd name="connsiteX128" fmla="*/ 182614 w 199854"/>
                        <a:gd name="connsiteY128" fmla="*/ 29956 h 188661"/>
                        <a:gd name="connsiteX129" fmla="*/ 182614 w 199854"/>
                        <a:gd name="connsiteY129" fmla="*/ 29956 h 188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</a:cxnLst>
                      <a:rect l="l" t="t" r="r" b="b"/>
                      <a:pathLst>
                        <a:path w="199854" h="188661">
                          <a:moveTo>
                            <a:pt x="182604" y="29956"/>
                          </a:moveTo>
                          <a:lnTo>
                            <a:pt x="182604" y="30766"/>
                          </a:lnTo>
                          <a:lnTo>
                            <a:pt x="181033" y="33195"/>
                          </a:lnTo>
                          <a:lnTo>
                            <a:pt x="181033" y="34004"/>
                          </a:lnTo>
                          <a:lnTo>
                            <a:pt x="180251" y="34814"/>
                          </a:lnTo>
                          <a:lnTo>
                            <a:pt x="178680" y="34814"/>
                          </a:lnTo>
                          <a:lnTo>
                            <a:pt x="178680" y="33195"/>
                          </a:lnTo>
                          <a:lnTo>
                            <a:pt x="174765" y="37243"/>
                          </a:lnTo>
                          <a:lnTo>
                            <a:pt x="169279" y="39672"/>
                          </a:lnTo>
                          <a:lnTo>
                            <a:pt x="169279" y="41291"/>
                          </a:lnTo>
                          <a:lnTo>
                            <a:pt x="167717" y="43720"/>
                          </a:lnTo>
                          <a:lnTo>
                            <a:pt x="166935" y="42910"/>
                          </a:lnTo>
                          <a:lnTo>
                            <a:pt x="162230" y="45339"/>
                          </a:lnTo>
                          <a:lnTo>
                            <a:pt x="159877" y="48578"/>
                          </a:lnTo>
                          <a:lnTo>
                            <a:pt x="155963" y="51826"/>
                          </a:lnTo>
                          <a:lnTo>
                            <a:pt x="154391" y="54254"/>
                          </a:lnTo>
                          <a:lnTo>
                            <a:pt x="154391" y="53445"/>
                          </a:lnTo>
                          <a:lnTo>
                            <a:pt x="154391" y="55064"/>
                          </a:lnTo>
                          <a:lnTo>
                            <a:pt x="152038" y="56683"/>
                          </a:lnTo>
                          <a:lnTo>
                            <a:pt x="150476" y="59112"/>
                          </a:lnTo>
                          <a:lnTo>
                            <a:pt x="146552" y="62351"/>
                          </a:lnTo>
                          <a:lnTo>
                            <a:pt x="144199" y="64780"/>
                          </a:lnTo>
                          <a:lnTo>
                            <a:pt x="140284" y="70447"/>
                          </a:lnTo>
                          <a:lnTo>
                            <a:pt x="138713" y="72066"/>
                          </a:lnTo>
                          <a:lnTo>
                            <a:pt x="138713" y="74495"/>
                          </a:lnTo>
                          <a:lnTo>
                            <a:pt x="140284" y="75305"/>
                          </a:lnTo>
                          <a:lnTo>
                            <a:pt x="141066" y="75305"/>
                          </a:lnTo>
                          <a:lnTo>
                            <a:pt x="142637" y="80972"/>
                          </a:lnTo>
                          <a:lnTo>
                            <a:pt x="144199" y="80162"/>
                          </a:lnTo>
                          <a:lnTo>
                            <a:pt x="144199" y="81782"/>
                          </a:lnTo>
                          <a:lnTo>
                            <a:pt x="142637" y="83401"/>
                          </a:lnTo>
                          <a:lnTo>
                            <a:pt x="141066" y="85020"/>
                          </a:lnTo>
                          <a:lnTo>
                            <a:pt x="141066" y="85020"/>
                          </a:lnTo>
                          <a:lnTo>
                            <a:pt x="142637" y="85830"/>
                          </a:lnTo>
                          <a:lnTo>
                            <a:pt x="146552" y="85830"/>
                          </a:lnTo>
                          <a:lnTo>
                            <a:pt x="148124" y="85830"/>
                          </a:lnTo>
                          <a:lnTo>
                            <a:pt x="148124" y="87449"/>
                          </a:lnTo>
                          <a:lnTo>
                            <a:pt x="146552" y="91497"/>
                          </a:lnTo>
                          <a:lnTo>
                            <a:pt x="148124" y="90687"/>
                          </a:lnTo>
                          <a:lnTo>
                            <a:pt x="148124" y="92307"/>
                          </a:lnTo>
                          <a:lnTo>
                            <a:pt x="148895" y="92307"/>
                          </a:lnTo>
                          <a:lnTo>
                            <a:pt x="148124" y="93116"/>
                          </a:lnTo>
                          <a:lnTo>
                            <a:pt x="150467" y="95545"/>
                          </a:lnTo>
                          <a:lnTo>
                            <a:pt x="153601" y="98784"/>
                          </a:lnTo>
                          <a:lnTo>
                            <a:pt x="155953" y="102022"/>
                          </a:lnTo>
                          <a:lnTo>
                            <a:pt x="158306" y="103641"/>
                          </a:lnTo>
                          <a:lnTo>
                            <a:pt x="161440" y="104451"/>
                          </a:lnTo>
                          <a:lnTo>
                            <a:pt x="161440" y="106880"/>
                          </a:lnTo>
                          <a:lnTo>
                            <a:pt x="162220" y="106880"/>
                          </a:lnTo>
                          <a:lnTo>
                            <a:pt x="123816" y="134407"/>
                          </a:lnTo>
                          <a:lnTo>
                            <a:pt x="110500" y="144123"/>
                          </a:lnTo>
                          <a:lnTo>
                            <a:pt x="55636" y="188662"/>
                          </a:lnTo>
                          <a:lnTo>
                            <a:pt x="54855" y="188662"/>
                          </a:lnTo>
                          <a:lnTo>
                            <a:pt x="54855" y="188662"/>
                          </a:lnTo>
                          <a:lnTo>
                            <a:pt x="34471" y="148981"/>
                          </a:lnTo>
                          <a:lnTo>
                            <a:pt x="22717" y="122263"/>
                          </a:lnTo>
                          <a:lnTo>
                            <a:pt x="17231" y="111738"/>
                          </a:lnTo>
                          <a:lnTo>
                            <a:pt x="21155" y="95545"/>
                          </a:lnTo>
                          <a:lnTo>
                            <a:pt x="21155" y="95545"/>
                          </a:lnTo>
                          <a:lnTo>
                            <a:pt x="28204" y="63160"/>
                          </a:lnTo>
                          <a:lnTo>
                            <a:pt x="28204" y="62351"/>
                          </a:lnTo>
                          <a:lnTo>
                            <a:pt x="28204" y="62351"/>
                          </a:lnTo>
                          <a:lnTo>
                            <a:pt x="28204" y="60731"/>
                          </a:lnTo>
                          <a:lnTo>
                            <a:pt x="29776" y="60731"/>
                          </a:lnTo>
                          <a:lnTo>
                            <a:pt x="29776" y="59922"/>
                          </a:lnTo>
                          <a:lnTo>
                            <a:pt x="29776" y="59112"/>
                          </a:lnTo>
                          <a:lnTo>
                            <a:pt x="29776" y="57493"/>
                          </a:lnTo>
                          <a:lnTo>
                            <a:pt x="28204" y="57493"/>
                          </a:lnTo>
                          <a:lnTo>
                            <a:pt x="26642" y="58303"/>
                          </a:lnTo>
                          <a:lnTo>
                            <a:pt x="26642" y="57493"/>
                          </a:lnTo>
                          <a:lnTo>
                            <a:pt x="26642" y="58303"/>
                          </a:lnTo>
                          <a:lnTo>
                            <a:pt x="26642" y="56683"/>
                          </a:lnTo>
                          <a:lnTo>
                            <a:pt x="26642" y="57493"/>
                          </a:lnTo>
                          <a:lnTo>
                            <a:pt x="28204" y="55064"/>
                          </a:lnTo>
                          <a:lnTo>
                            <a:pt x="29776" y="52635"/>
                          </a:lnTo>
                          <a:lnTo>
                            <a:pt x="29776" y="51826"/>
                          </a:lnTo>
                          <a:lnTo>
                            <a:pt x="30556" y="51826"/>
                          </a:lnTo>
                          <a:lnTo>
                            <a:pt x="30556" y="51016"/>
                          </a:lnTo>
                          <a:lnTo>
                            <a:pt x="30556" y="50206"/>
                          </a:lnTo>
                          <a:lnTo>
                            <a:pt x="30556" y="48578"/>
                          </a:lnTo>
                          <a:lnTo>
                            <a:pt x="30556" y="47768"/>
                          </a:lnTo>
                          <a:lnTo>
                            <a:pt x="29776" y="46958"/>
                          </a:lnTo>
                          <a:lnTo>
                            <a:pt x="28204" y="46958"/>
                          </a:lnTo>
                          <a:lnTo>
                            <a:pt x="25070" y="43720"/>
                          </a:lnTo>
                          <a:lnTo>
                            <a:pt x="25070" y="44529"/>
                          </a:lnTo>
                          <a:lnTo>
                            <a:pt x="24289" y="45339"/>
                          </a:lnTo>
                          <a:lnTo>
                            <a:pt x="24289" y="46149"/>
                          </a:lnTo>
                          <a:lnTo>
                            <a:pt x="22727" y="45339"/>
                          </a:lnTo>
                          <a:lnTo>
                            <a:pt x="20374" y="44529"/>
                          </a:lnTo>
                          <a:lnTo>
                            <a:pt x="18802" y="44529"/>
                          </a:lnTo>
                          <a:lnTo>
                            <a:pt x="17241" y="43720"/>
                          </a:lnTo>
                          <a:lnTo>
                            <a:pt x="16459" y="42910"/>
                          </a:lnTo>
                          <a:lnTo>
                            <a:pt x="14888" y="41291"/>
                          </a:lnTo>
                          <a:lnTo>
                            <a:pt x="14888" y="38862"/>
                          </a:lnTo>
                          <a:lnTo>
                            <a:pt x="14888" y="38862"/>
                          </a:lnTo>
                          <a:lnTo>
                            <a:pt x="11754" y="38052"/>
                          </a:lnTo>
                          <a:lnTo>
                            <a:pt x="9401" y="37243"/>
                          </a:lnTo>
                          <a:lnTo>
                            <a:pt x="7830" y="36433"/>
                          </a:lnTo>
                          <a:lnTo>
                            <a:pt x="7830" y="34814"/>
                          </a:lnTo>
                          <a:lnTo>
                            <a:pt x="7830" y="33195"/>
                          </a:lnTo>
                          <a:lnTo>
                            <a:pt x="7830" y="33195"/>
                          </a:lnTo>
                          <a:lnTo>
                            <a:pt x="7830" y="32385"/>
                          </a:lnTo>
                          <a:lnTo>
                            <a:pt x="5487" y="29956"/>
                          </a:lnTo>
                          <a:lnTo>
                            <a:pt x="5487" y="27527"/>
                          </a:lnTo>
                          <a:lnTo>
                            <a:pt x="3915" y="27527"/>
                          </a:lnTo>
                          <a:lnTo>
                            <a:pt x="3915" y="27527"/>
                          </a:lnTo>
                          <a:lnTo>
                            <a:pt x="3915" y="29146"/>
                          </a:lnTo>
                          <a:lnTo>
                            <a:pt x="2343" y="29956"/>
                          </a:lnTo>
                          <a:lnTo>
                            <a:pt x="2343" y="29146"/>
                          </a:lnTo>
                          <a:lnTo>
                            <a:pt x="2343" y="27527"/>
                          </a:lnTo>
                          <a:lnTo>
                            <a:pt x="0" y="26718"/>
                          </a:lnTo>
                          <a:lnTo>
                            <a:pt x="1562" y="26718"/>
                          </a:lnTo>
                          <a:lnTo>
                            <a:pt x="57208" y="36433"/>
                          </a:lnTo>
                          <a:lnTo>
                            <a:pt x="91697" y="31575"/>
                          </a:lnTo>
                          <a:lnTo>
                            <a:pt x="150476" y="14573"/>
                          </a:lnTo>
                          <a:lnTo>
                            <a:pt x="197501" y="0"/>
                          </a:lnTo>
                          <a:lnTo>
                            <a:pt x="199854" y="5667"/>
                          </a:lnTo>
                          <a:lnTo>
                            <a:pt x="199854" y="7287"/>
                          </a:lnTo>
                          <a:lnTo>
                            <a:pt x="195929" y="10525"/>
                          </a:lnTo>
                          <a:lnTo>
                            <a:pt x="194367" y="9716"/>
                          </a:lnTo>
                          <a:lnTo>
                            <a:pt x="192015" y="10525"/>
                          </a:lnTo>
                          <a:lnTo>
                            <a:pt x="188090" y="17002"/>
                          </a:lnTo>
                          <a:lnTo>
                            <a:pt x="186528" y="19431"/>
                          </a:lnTo>
                          <a:lnTo>
                            <a:pt x="184957" y="20241"/>
                          </a:lnTo>
                          <a:lnTo>
                            <a:pt x="184176" y="24289"/>
                          </a:lnTo>
                          <a:lnTo>
                            <a:pt x="184176" y="24289"/>
                          </a:lnTo>
                          <a:lnTo>
                            <a:pt x="184176" y="25908"/>
                          </a:lnTo>
                          <a:lnTo>
                            <a:pt x="182614" y="26718"/>
                          </a:lnTo>
                          <a:lnTo>
                            <a:pt x="182614" y="29956"/>
                          </a:lnTo>
                          <a:lnTo>
                            <a:pt x="182614" y="29956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2" name="Forma Livre: Forma 1451">
                      <a:extLst>
                        <a:ext uri="{FF2B5EF4-FFF2-40B4-BE49-F238E27FC236}">
                          <a16:creationId xmlns:a16="http://schemas.microsoft.com/office/drawing/2014/main" id="{537C7DAB-CAE8-CAC8-BF4C-FEE59E045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4813" y="3060279"/>
                      <a:ext cx="387953" cy="387838"/>
                    </a:xfrm>
                    <a:custGeom>
                      <a:avLst/>
                      <a:gdLst>
                        <a:gd name="connsiteX0" fmla="*/ 387953 w 387953"/>
                        <a:gd name="connsiteY0" fmla="*/ 0 h 387838"/>
                        <a:gd name="connsiteX1" fmla="*/ 351901 w 387953"/>
                        <a:gd name="connsiteY1" fmla="*/ 96345 h 387838"/>
                        <a:gd name="connsiteX2" fmla="*/ 353473 w 387953"/>
                        <a:gd name="connsiteY2" fmla="*/ 106061 h 387838"/>
                        <a:gd name="connsiteX3" fmla="*/ 354253 w 387953"/>
                        <a:gd name="connsiteY3" fmla="*/ 136027 h 387838"/>
                        <a:gd name="connsiteX4" fmla="*/ 340137 w 387953"/>
                        <a:gd name="connsiteY4" fmla="*/ 144932 h 387838"/>
                        <a:gd name="connsiteX5" fmla="*/ 315058 w 387953"/>
                        <a:gd name="connsiteY5" fmla="*/ 148171 h 387838"/>
                        <a:gd name="connsiteX6" fmla="*/ 286845 w 387953"/>
                        <a:gd name="connsiteY6" fmla="*/ 161125 h 387838"/>
                        <a:gd name="connsiteX7" fmla="*/ 285283 w 387953"/>
                        <a:gd name="connsiteY7" fmla="*/ 160315 h 387838"/>
                        <a:gd name="connsiteX8" fmla="*/ 279797 w 387953"/>
                        <a:gd name="connsiteY8" fmla="*/ 163554 h 387838"/>
                        <a:gd name="connsiteX9" fmla="*/ 270386 w 387953"/>
                        <a:gd name="connsiteY9" fmla="*/ 157886 h 387838"/>
                        <a:gd name="connsiteX10" fmla="*/ 270386 w 387953"/>
                        <a:gd name="connsiteY10" fmla="*/ 191891 h 387838"/>
                        <a:gd name="connsiteX11" fmla="*/ 254718 w 387953"/>
                        <a:gd name="connsiteY11" fmla="*/ 212941 h 387838"/>
                        <a:gd name="connsiteX12" fmla="*/ 246879 w 387953"/>
                        <a:gd name="connsiteY12" fmla="*/ 225895 h 387838"/>
                        <a:gd name="connsiteX13" fmla="*/ 235905 w 387953"/>
                        <a:gd name="connsiteY13" fmla="*/ 233182 h 387838"/>
                        <a:gd name="connsiteX14" fmla="*/ 225714 w 387953"/>
                        <a:gd name="connsiteY14" fmla="*/ 254241 h 387838"/>
                        <a:gd name="connsiteX15" fmla="*/ 217094 w 387953"/>
                        <a:gd name="connsiteY15" fmla="*/ 256670 h 387838"/>
                        <a:gd name="connsiteX16" fmla="*/ 193586 w 387953"/>
                        <a:gd name="connsiteY16" fmla="*/ 267195 h 387838"/>
                        <a:gd name="connsiteX17" fmla="*/ 195148 w 387953"/>
                        <a:gd name="connsiteY17" fmla="*/ 280149 h 387838"/>
                        <a:gd name="connsiteX18" fmla="*/ 202987 w 387953"/>
                        <a:gd name="connsiteY18" fmla="*/ 288246 h 387838"/>
                        <a:gd name="connsiteX19" fmla="*/ 182613 w 387953"/>
                        <a:gd name="connsiteY19" fmla="*/ 306057 h 387838"/>
                        <a:gd name="connsiteX20" fmla="*/ 172421 w 387953"/>
                        <a:gd name="connsiteY20" fmla="*/ 310105 h 387838"/>
                        <a:gd name="connsiteX21" fmla="*/ 159877 w 387953"/>
                        <a:gd name="connsiteY21" fmla="*/ 327108 h 387838"/>
                        <a:gd name="connsiteX22" fmla="*/ 155962 w 387953"/>
                        <a:gd name="connsiteY22" fmla="*/ 335204 h 387838"/>
                        <a:gd name="connsiteX23" fmla="*/ 157534 w 387953"/>
                        <a:gd name="connsiteY23" fmla="*/ 348967 h 387838"/>
                        <a:gd name="connsiteX24" fmla="*/ 163020 w 387953"/>
                        <a:gd name="connsiteY24" fmla="*/ 358683 h 387838"/>
                        <a:gd name="connsiteX25" fmla="*/ 161448 w 387953"/>
                        <a:gd name="connsiteY25" fmla="*/ 365160 h 387838"/>
                        <a:gd name="connsiteX26" fmla="*/ 144208 w 387953"/>
                        <a:gd name="connsiteY26" fmla="*/ 387839 h 387838"/>
                        <a:gd name="connsiteX27" fmla="*/ 132455 w 387953"/>
                        <a:gd name="connsiteY27" fmla="*/ 382972 h 387838"/>
                        <a:gd name="connsiteX28" fmla="*/ 126968 w 387953"/>
                        <a:gd name="connsiteY28" fmla="*/ 371637 h 387838"/>
                        <a:gd name="connsiteX29" fmla="*/ 113642 w 387953"/>
                        <a:gd name="connsiteY29" fmla="*/ 368398 h 387838"/>
                        <a:gd name="connsiteX30" fmla="*/ 104232 w 387953"/>
                        <a:gd name="connsiteY30" fmla="*/ 368398 h 387838"/>
                        <a:gd name="connsiteX31" fmla="*/ 105803 w 387953"/>
                        <a:gd name="connsiteY31" fmla="*/ 378114 h 387838"/>
                        <a:gd name="connsiteX32" fmla="*/ 90916 w 387953"/>
                        <a:gd name="connsiteY32" fmla="*/ 374066 h 387838"/>
                        <a:gd name="connsiteX33" fmla="*/ 83858 w 387953"/>
                        <a:gd name="connsiteY33" fmla="*/ 373256 h 387838"/>
                        <a:gd name="connsiteX34" fmla="*/ 69752 w 387953"/>
                        <a:gd name="connsiteY34" fmla="*/ 380543 h 387838"/>
                        <a:gd name="connsiteX35" fmla="*/ 66617 w 387953"/>
                        <a:gd name="connsiteY35" fmla="*/ 378114 h 387838"/>
                        <a:gd name="connsiteX36" fmla="*/ 60350 w 387953"/>
                        <a:gd name="connsiteY36" fmla="*/ 376495 h 387838"/>
                        <a:gd name="connsiteX37" fmla="*/ 49377 w 387953"/>
                        <a:gd name="connsiteY37" fmla="*/ 382162 h 387838"/>
                        <a:gd name="connsiteX38" fmla="*/ 33699 w 387953"/>
                        <a:gd name="connsiteY38" fmla="*/ 387020 h 387838"/>
                        <a:gd name="connsiteX39" fmla="*/ 25860 w 387953"/>
                        <a:gd name="connsiteY39" fmla="*/ 385401 h 387838"/>
                        <a:gd name="connsiteX40" fmla="*/ 24298 w 387953"/>
                        <a:gd name="connsiteY40" fmla="*/ 381352 h 387838"/>
                        <a:gd name="connsiteX41" fmla="*/ 22727 w 387953"/>
                        <a:gd name="connsiteY41" fmla="*/ 371637 h 387838"/>
                        <a:gd name="connsiteX42" fmla="*/ 0 w 387953"/>
                        <a:gd name="connsiteY42" fmla="*/ 359493 h 387838"/>
                        <a:gd name="connsiteX43" fmla="*/ 3915 w 387953"/>
                        <a:gd name="connsiteY43" fmla="*/ 350587 h 387838"/>
                        <a:gd name="connsiteX44" fmla="*/ 41538 w 387953"/>
                        <a:gd name="connsiteY44" fmla="*/ 340062 h 387838"/>
                        <a:gd name="connsiteX45" fmla="*/ 57207 w 387953"/>
                        <a:gd name="connsiteY45" fmla="*/ 310915 h 387838"/>
                        <a:gd name="connsiteX46" fmla="*/ 68189 w 387953"/>
                        <a:gd name="connsiteY46" fmla="*/ 297961 h 387838"/>
                        <a:gd name="connsiteX47" fmla="*/ 72104 w 387953"/>
                        <a:gd name="connsiteY47" fmla="*/ 293913 h 387838"/>
                        <a:gd name="connsiteX48" fmla="*/ 90916 w 387953"/>
                        <a:gd name="connsiteY48" fmla="*/ 274482 h 387838"/>
                        <a:gd name="connsiteX49" fmla="*/ 92478 w 387953"/>
                        <a:gd name="connsiteY49" fmla="*/ 268005 h 387838"/>
                        <a:gd name="connsiteX50" fmla="*/ 86992 w 387953"/>
                        <a:gd name="connsiteY50" fmla="*/ 262337 h 387838"/>
                        <a:gd name="connsiteX51" fmla="*/ 83858 w 387953"/>
                        <a:gd name="connsiteY51" fmla="*/ 252612 h 387838"/>
                        <a:gd name="connsiteX52" fmla="*/ 79153 w 387953"/>
                        <a:gd name="connsiteY52" fmla="*/ 249374 h 387838"/>
                        <a:gd name="connsiteX53" fmla="*/ 92478 w 387953"/>
                        <a:gd name="connsiteY53" fmla="*/ 234801 h 387838"/>
                        <a:gd name="connsiteX54" fmla="*/ 90916 w 387953"/>
                        <a:gd name="connsiteY54" fmla="*/ 229133 h 387838"/>
                        <a:gd name="connsiteX55" fmla="*/ 85430 w 387953"/>
                        <a:gd name="connsiteY55" fmla="*/ 212131 h 387838"/>
                        <a:gd name="connsiteX56" fmla="*/ 68189 w 387953"/>
                        <a:gd name="connsiteY56" fmla="*/ 170840 h 387838"/>
                        <a:gd name="connsiteX57" fmla="*/ 62693 w 387953"/>
                        <a:gd name="connsiteY57" fmla="*/ 158696 h 387838"/>
                        <a:gd name="connsiteX58" fmla="*/ 57207 w 387953"/>
                        <a:gd name="connsiteY58" fmla="*/ 145742 h 387838"/>
                        <a:gd name="connsiteX59" fmla="*/ 56436 w 387953"/>
                        <a:gd name="connsiteY59" fmla="*/ 141694 h 387838"/>
                        <a:gd name="connsiteX60" fmla="*/ 43891 w 387953"/>
                        <a:gd name="connsiteY60" fmla="*/ 117396 h 387838"/>
                        <a:gd name="connsiteX61" fmla="*/ 41538 w 387953"/>
                        <a:gd name="connsiteY61" fmla="*/ 102822 h 387838"/>
                        <a:gd name="connsiteX62" fmla="*/ 43891 w 387953"/>
                        <a:gd name="connsiteY62" fmla="*/ 94726 h 387838"/>
                        <a:gd name="connsiteX63" fmla="*/ 45463 w 387953"/>
                        <a:gd name="connsiteY63" fmla="*/ 93107 h 387838"/>
                        <a:gd name="connsiteX64" fmla="*/ 64265 w 387953"/>
                        <a:gd name="connsiteY64" fmla="*/ 80153 h 387838"/>
                        <a:gd name="connsiteX65" fmla="*/ 72104 w 387953"/>
                        <a:gd name="connsiteY65" fmla="*/ 85011 h 387838"/>
                        <a:gd name="connsiteX66" fmla="*/ 89345 w 387953"/>
                        <a:gd name="connsiteY66" fmla="*/ 79343 h 387838"/>
                        <a:gd name="connsiteX67" fmla="*/ 98755 w 387953"/>
                        <a:gd name="connsiteY67" fmla="*/ 67199 h 387838"/>
                        <a:gd name="connsiteX68" fmla="*/ 97184 w 387953"/>
                        <a:gd name="connsiteY68" fmla="*/ 59912 h 387838"/>
                        <a:gd name="connsiteX69" fmla="*/ 102670 w 387953"/>
                        <a:gd name="connsiteY69" fmla="*/ 57483 h 387838"/>
                        <a:gd name="connsiteX70" fmla="*/ 98755 w 387953"/>
                        <a:gd name="connsiteY70" fmla="*/ 46149 h 387838"/>
                        <a:gd name="connsiteX71" fmla="*/ 105803 w 387953"/>
                        <a:gd name="connsiteY71" fmla="*/ 30766 h 387838"/>
                        <a:gd name="connsiteX72" fmla="*/ 104241 w 387953"/>
                        <a:gd name="connsiteY72" fmla="*/ 27527 h 387838"/>
                        <a:gd name="connsiteX73" fmla="*/ 114424 w 387953"/>
                        <a:gd name="connsiteY73" fmla="*/ 13764 h 387838"/>
                        <a:gd name="connsiteX74" fmla="*/ 132455 w 387953"/>
                        <a:gd name="connsiteY74" fmla="*/ 12144 h 387838"/>
                        <a:gd name="connsiteX75" fmla="*/ 170859 w 387953"/>
                        <a:gd name="connsiteY75" fmla="*/ 12144 h 387838"/>
                        <a:gd name="connsiteX76" fmla="*/ 270396 w 387953"/>
                        <a:gd name="connsiteY76" fmla="*/ 5667 h 387838"/>
                        <a:gd name="connsiteX77" fmla="*/ 270396 w 387953"/>
                        <a:gd name="connsiteY77" fmla="*/ 6477 h 387838"/>
                        <a:gd name="connsiteX78" fmla="*/ 318982 w 387953"/>
                        <a:gd name="connsiteY78" fmla="*/ 3238 h 387838"/>
                        <a:gd name="connsiteX79" fmla="*/ 349548 w 387953"/>
                        <a:gd name="connsiteY79" fmla="*/ 2429 h 387838"/>
                        <a:gd name="connsiteX80" fmla="*/ 362874 w 387953"/>
                        <a:gd name="connsiteY80" fmla="*/ 810 h 387838"/>
                        <a:gd name="connsiteX81" fmla="*/ 387953 w 387953"/>
                        <a:gd name="connsiteY81" fmla="*/ 0 h 38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</a:cxnLst>
                      <a:rect l="l" t="t" r="r" b="b"/>
                      <a:pathLst>
                        <a:path w="387953" h="387838">
                          <a:moveTo>
                            <a:pt x="387953" y="0"/>
                          </a:moveTo>
                          <a:lnTo>
                            <a:pt x="351901" y="96345"/>
                          </a:lnTo>
                          <a:lnTo>
                            <a:pt x="353473" y="106061"/>
                          </a:lnTo>
                          <a:lnTo>
                            <a:pt x="354253" y="136027"/>
                          </a:lnTo>
                          <a:lnTo>
                            <a:pt x="340137" y="144932"/>
                          </a:lnTo>
                          <a:lnTo>
                            <a:pt x="315058" y="148171"/>
                          </a:lnTo>
                          <a:lnTo>
                            <a:pt x="286845" y="161125"/>
                          </a:lnTo>
                          <a:lnTo>
                            <a:pt x="285283" y="160315"/>
                          </a:lnTo>
                          <a:lnTo>
                            <a:pt x="279797" y="163554"/>
                          </a:lnTo>
                          <a:lnTo>
                            <a:pt x="270386" y="157886"/>
                          </a:lnTo>
                          <a:lnTo>
                            <a:pt x="270386" y="191891"/>
                          </a:lnTo>
                          <a:lnTo>
                            <a:pt x="254718" y="212941"/>
                          </a:lnTo>
                          <a:lnTo>
                            <a:pt x="246879" y="225895"/>
                          </a:lnTo>
                          <a:lnTo>
                            <a:pt x="235905" y="233182"/>
                          </a:lnTo>
                          <a:lnTo>
                            <a:pt x="225714" y="254241"/>
                          </a:lnTo>
                          <a:lnTo>
                            <a:pt x="217094" y="256670"/>
                          </a:lnTo>
                          <a:lnTo>
                            <a:pt x="193586" y="267195"/>
                          </a:lnTo>
                          <a:lnTo>
                            <a:pt x="195148" y="280149"/>
                          </a:lnTo>
                          <a:lnTo>
                            <a:pt x="202987" y="288246"/>
                          </a:lnTo>
                          <a:lnTo>
                            <a:pt x="182613" y="306057"/>
                          </a:lnTo>
                          <a:lnTo>
                            <a:pt x="172421" y="310105"/>
                          </a:lnTo>
                          <a:lnTo>
                            <a:pt x="159877" y="327108"/>
                          </a:lnTo>
                          <a:lnTo>
                            <a:pt x="155962" y="335204"/>
                          </a:lnTo>
                          <a:lnTo>
                            <a:pt x="157534" y="348967"/>
                          </a:lnTo>
                          <a:lnTo>
                            <a:pt x="163020" y="358683"/>
                          </a:lnTo>
                          <a:lnTo>
                            <a:pt x="161448" y="365160"/>
                          </a:lnTo>
                          <a:lnTo>
                            <a:pt x="144208" y="387839"/>
                          </a:lnTo>
                          <a:lnTo>
                            <a:pt x="132455" y="382972"/>
                          </a:lnTo>
                          <a:lnTo>
                            <a:pt x="126968" y="371637"/>
                          </a:lnTo>
                          <a:lnTo>
                            <a:pt x="113642" y="368398"/>
                          </a:lnTo>
                          <a:lnTo>
                            <a:pt x="104232" y="368398"/>
                          </a:lnTo>
                          <a:lnTo>
                            <a:pt x="105803" y="378114"/>
                          </a:lnTo>
                          <a:lnTo>
                            <a:pt x="90916" y="374066"/>
                          </a:lnTo>
                          <a:lnTo>
                            <a:pt x="83858" y="373256"/>
                          </a:lnTo>
                          <a:lnTo>
                            <a:pt x="69752" y="380543"/>
                          </a:lnTo>
                          <a:lnTo>
                            <a:pt x="66617" y="378114"/>
                          </a:lnTo>
                          <a:lnTo>
                            <a:pt x="60350" y="376495"/>
                          </a:lnTo>
                          <a:lnTo>
                            <a:pt x="49377" y="382162"/>
                          </a:lnTo>
                          <a:lnTo>
                            <a:pt x="33699" y="387020"/>
                          </a:lnTo>
                          <a:lnTo>
                            <a:pt x="25860" y="385401"/>
                          </a:lnTo>
                          <a:lnTo>
                            <a:pt x="24298" y="381352"/>
                          </a:lnTo>
                          <a:lnTo>
                            <a:pt x="22727" y="371637"/>
                          </a:lnTo>
                          <a:lnTo>
                            <a:pt x="0" y="359493"/>
                          </a:lnTo>
                          <a:lnTo>
                            <a:pt x="3915" y="350587"/>
                          </a:lnTo>
                          <a:lnTo>
                            <a:pt x="41538" y="340062"/>
                          </a:lnTo>
                          <a:lnTo>
                            <a:pt x="57207" y="310915"/>
                          </a:lnTo>
                          <a:lnTo>
                            <a:pt x="68189" y="297961"/>
                          </a:lnTo>
                          <a:lnTo>
                            <a:pt x="72104" y="293913"/>
                          </a:lnTo>
                          <a:lnTo>
                            <a:pt x="90916" y="274482"/>
                          </a:lnTo>
                          <a:lnTo>
                            <a:pt x="92478" y="268005"/>
                          </a:lnTo>
                          <a:lnTo>
                            <a:pt x="86992" y="262337"/>
                          </a:lnTo>
                          <a:lnTo>
                            <a:pt x="83858" y="252612"/>
                          </a:lnTo>
                          <a:lnTo>
                            <a:pt x="79153" y="249374"/>
                          </a:lnTo>
                          <a:lnTo>
                            <a:pt x="92478" y="234801"/>
                          </a:lnTo>
                          <a:lnTo>
                            <a:pt x="90916" y="229133"/>
                          </a:lnTo>
                          <a:lnTo>
                            <a:pt x="85430" y="212131"/>
                          </a:lnTo>
                          <a:lnTo>
                            <a:pt x="68189" y="170840"/>
                          </a:lnTo>
                          <a:lnTo>
                            <a:pt x="62693" y="158696"/>
                          </a:lnTo>
                          <a:lnTo>
                            <a:pt x="57207" y="145742"/>
                          </a:lnTo>
                          <a:lnTo>
                            <a:pt x="56436" y="141694"/>
                          </a:lnTo>
                          <a:lnTo>
                            <a:pt x="43891" y="117396"/>
                          </a:lnTo>
                          <a:lnTo>
                            <a:pt x="41538" y="102822"/>
                          </a:lnTo>
                          <a:lnTo>
                            <a:pt x="43891" y="94726"/>
                          </a:lnTo>
                          <a:lnTo>
                            <a:pt x="45463" y="93107"/>
                          </a:lnTo>
                          <a:lnTo>
                            <a:pt x="64265" y="80153"/>
                          </a:lnTo>
                          <a:lnTo>
                            <a:pt x="72104" y="85011"/>
                          </a:lnTo>
                          <a:lnTo>
                            <a:pt x="89345" y="79343"/>
                          </a:lnTo>
                          <a:lnTo>
                            <a:pt x="98755" y="67199"/>
                          </a:lnTo>
                          <a:lnTo>
                            <a:pt x="97184" y="59912"/>
                          </a:lnTo>
                          <a:lnTo>
                            <a:pt x="102670" y="57483"/>
                          </a:lnTo>
                          <a:lnTo>
                            <a:pt x="98755" y="46149"/>
                          </a:lnTo>
                          <a:lnTo>
                            <a:pt x="105803" y="30766"/>
                          </a:lnTo>
                          <a:lnTo>
                            <a:pt x="104241" y="27527"/>
                          </a:lnTo>
                          <a:lnTo>
                            <a:pt x="114424" y="13764"/>
                          </a:lnTo>
                          <a:lnTo>
                            <a:pt x="132455" y="12144"/>
                          </a:lnTo>
                          <a:lnTo>
                            <a:pt x="170859" y="12144"/>
                          </a:lnTo>
                          <a:lnTo>
                            <a:pt x="270396" y="5667"/>
                          </a:lnTo>
                          <a:lnTo>
                            <a:pt x="270396" y="6477"/>
                          </a:lnTo>
                          <a:lnTo>
                            <a:pt x="318982" y="3238"/>
                          </a:lnTo>
                          <a:lnTo>
                            <a:pt x="349548" y="2429"/>
                          </a:lnTo>
                          <a:lnTo>
                            <a:pt x="362874" y="810"/>
                          </a:lnTo>
                          <a:lnTo>
                            <a:pt x="38795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3" name="Forma Livre: Forma 1452">
                      <a:extLst>
                        <a:ext uri="{FF2B5EF4-FFF2-40B4-BE49-F238E27FC236}">
                          <a16:creationId xmlns:a16="http://schemas.microsoft.com/office/drawing/2014/main" id="{89A67F6A-B6D2-26F3-B750-8358CFD2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5341" y="3427058"/>
                      <a:ext cx="394972" cy="314972"/>
                    </a:xfrm>
                    <a:custGeom>
                      <a:avLst/>
                      <a:gdLst>
                        <a:gd name="connsiteX0" fmla="*/ 190433 w 394972"/>
                        <a:gd name="connsiteY0" fmla="*/ 2429 h 314972"/>
                        <a:gd name="connsiteX1" fmla="*/ 190433 w 394972"/>
                        <a:gd name="connsiteY1" fmla="*/ 3238 h 314972"/>
                        <a:gd name="connsiteX2" fmla="*/ 191995 w 394972"/>
                        <a:gd name="connsiteY2" fmla="*/ 2429 h 314972"/>
                        <a:gd name="connsiteX3" fmla="*/ 191995 w 394972"/>
                        <a:gd name="connsiteY3" fmla="*/ 810 h 314972"/>
                        <a:gd name="connsiteX4" fmla="*/ 191995 w 394972"/>
                        <a:gd name="connsiteY4" fmla="*/ 810 h 314972"/>
                        <a:gd name="connsiteX5" fmla="*/ 193567 w 394972"/>
                        <a:gd name="connsiteY5" fmla="*/ 810 h 314972"/>
                        <a:gd name="connsiteX6" fmla="*/ 193567 w 394972"/>
                        <a:gd name="connsiteY6" fmla="*/ 3238 h 314972"/>
                        <a:gd name="connsiteX7" fmla="*/ 195919 w 394972"/>
                        <a:gd name="connsiteY7" fmla="*/ 5667 h 314972"/>
                        <a:gd name="connsiteX8" fmla="*/ 195919 w 394972"/>
                        <a:gd name="connsiteY8" fmla="*/ 6477 h 314972"/>
                        <a:gd name="connsiteX9" fmla="*/ 195919 w 394972"/>
                        <a:gd name="connsiteY9" fmla="*/ 6477 h 314972"/>
                        <a:gd name="connsiteX10" fmla="*/ 195919 w 394972"/>
                        <a:gd name="connsiteY10" fmla="*/ 8096 h 314972"/>
                        <a:gd name="connsiteX11" fmla="*/ 195919 w 394972"/>
                        <a:gd name="connsiteY11" fmla="*/ 9715 h 314972"/>
                        <a:gd name="connsiteX12" fmla="*/ 197482 w 394972"/>
                        <a:gd name="connsiteY12" fmla="*/ 10525 h 314972"/>
                        <a:gd name="connsiteX13" fmla="*/ 199834 w 394972"/>
                        <a:gd name="connsiteY13" fmla="*/ 11335 h 314972"/>
                        <a:gd name="connsiteX14" fmla="*/ 202968 w 394972"/>
                        <a:gd name="connsiteY14" fmla="*/ 12144 h 314972"/>
                        <a:gd name="connsiteX15" fmla="*/ 202968 w 394972"/>
                        <a:gd name="connsiteY15" fmla="*/ 12144 h 314972"/>
                        <a:gd name="connsiteX16" fmla="*/ 202968 w 394972"/>
                        <a:gd name="connsiteY16" fmla="*/ 14573 h 314972"/>
                        <a:gd name="connsiteX17" fmla="*/ 204540 w 394972"/>
                        <a:gd name="connsiteY17" fmla="*/ 16192 h 314972"/>
                        <a:gd name="connsiteX18" fmla="*/ 205321 w 394972"/>
                        <a:gd name="connsiteY18" fmla="*/ 17002 h 314972"/>
                        <a:gd name="connsiteX19" fmla="*/ 206883 w 394972"/>
                        <a:gd name="connsiteY19" fmla="*/ 17812 h 314972"/>
                        <a:gd name="connsiteX20" fmla="*/ 208454 w 394972"/>
                        <a:gd name="connsiteY20" fmla="*/ 17812 h 314972"/>
                        <a:gd name="connsiteX21" fmla="*/ 210807 w 394972"/>
                        <a:gd name="connsiteY21" fmla="*/ 18621 h 314972"/>
                        <a:gd name="connsiteX22" fmla="*/ 212369 w 394972"/>
                        <a:gd name="connsiteY22" fmla="*/ 19431 h 314972"/>
                        <a:gd name="connsiteX23" fmla="*/ 212369 w 394972"/>
                        <a:gd name="connsiteY23" fmla="*/ 18621 h 314972"/>
                        <a:gd name="connsiteX24" fmla="*/ 213150 w 394972"/>
                        <a:gd name="connsiteY24" fmla="*/ 17812 h 314972"/>
                        <a:gd name="connsiteX25" fmla="*/ 213150 w 394972"/>
                        <a:gd name="connsiteY25" fmla="*/ 17002 h 314972"/>
                        <a:gd name="connsiteX26" fmla="*/ 216284 w 394972"/>
                        <a:gd name="connsiteY26" fmla="*/ 20241 h 314972"/>
                        <a:gd name="connsiteX27" fmla="*/ 217855 w 394972"/>
                        <a:gd name="connsiteY27" fmla="*/ 20241 h 314972"/>
                        <a:gd name="connsiteX28" fmla="*/ 218637 w 394972"/>
                        <a:gd name="connsiteY28" fmla="*/ 21050 h 314972"/>
                        <a:gd name="connsiteX29" fmla="*/ 218637 w 394972"/>
                        <a:gd name="connsiteY29" fmla="*/ 21860 h 314972"/>
                        <a:gd name="connsiteX30" fmla="*/ 218637 w 394972"/>
                        <a:gd name="connsiteY30" fmla="*/ 23479 h 314972"/>
                        <a:gd name="connsiteX31" fmla="*/ 218637 w 394972"/>
                        <a:gd name="connsiteY31" fmla="*/ 24289 h 314972"/>
                        <a:gd name="connsiteX32" fmla="*/ 218637 w 394972"/>
                        <a:gd name="connsiteY32" fmla="*/ 25098 h 314972"/>
                        <a:gd name="connsiteX33" fmla="*/ 217855 w 394972"/>
                        <a:gd name="connsiteY33" fmla="*/ 25098 h 314972"/>
                        <a:gd name="connsiteX34" fmla="*/ 217855 w 394972"/>
                        <a:gd name="connsiteY34" fmla="*/ 25908 h 314972"/>
                        <a:gd name="connsiteX35" fmla="*/ 216284 w 394972"/>
                        <a:gd name="connsiteY35" fmla="*/ 28337 h 314972"/>
                        <a:gd name="connsiteX36" fmla="*/ 214722 w 394972"/>
                        <a:gd name="connsiteY36" fmla="*/ 30775 h 314972"/>
                        <a:gd name="connsiteX37" fmla="*/ 214722 w 394972"/>
                        <a:gd name="connsiteY37" fmla="*/ 29966 h 314972"/>
                        <a:gd name="connsiteX38" fmla="*/ 214722 w 394972"/>
                        <a:gd name="connsiteY38" fmla="*/ 31585 h 314972"/>
                        <a:gd name="connsiteX39" fmla="*/ 214722 w 394972"/>
                        <a:gd name="connsiteY39" fmla="*/ 30775 h 314972"/>
                        <a:gd name="connsiteX40" fmla="*/ 214722 w 394972"/>
                        <a:gd name="connsiteY40" fmla="*/ 31585 h 314972"/>
                        <a:gd name="connsiteX41" fmla="*/ 216284 w 394972"/>
                        <a:gd name="connsiteY41" fmla="*/ 30775 h 314972"/>
                        <a:gd name="connsiteX42" fmla="*/ 217855 w 394972"/>
                        <a:gd name="connsiteY42" fmla="*/ 30775 h 314972"/>
                        <a:gd name="connsiteX43" fmla="*/ 217855 w 394972"/>
                        <a:gd name="connsiteY43" fmla="*/ 32395 h 314972"/>
                        <a:gd name="connsiteX44" fmla="*/ 217855 w 394972"/>
                        <a:gd name="connsiteY44" fmla="*/ 33204 h 314972"/>
                        <a:gd name="connsiteX45" fmla="*/ 217855 w 394972"/>
                        <a:gd name="connsiteY45" fmla="*/ 34014 h 314972"/>
                        <a:gd name="connsiteX46" fmla="*/ 216284 w 394972"/>
                        <a:gd name="connsiteY46" fmla="*/ 34014 h 314972"/>
                        <a:gd name="connsiteX47" fmla="*/ 216284 w 394972"/>
                        <a:gd name="connsiteY47" fmla="*/ 35633 h 314972"/>
                        <a:gd name="connsiteX48" fmla="*/ 216284 w 394972"/>
                        <a:gd name="connsiteY48" fmla="*/ 35633 h 314972"/>
                        <a:gd name="connsiteX49" fmla="*/ 216284 w 394972"/>
                        <a:gd name="connsiteY49" fmla="*/ 36443 h 314972"/>
                        <a:gd name="connsiteX50" fmla="*/ 209235 w 394972"/>
                        <a:gd name="connsiteY50" fmla="*/ 68828 h 314972"/>
                        <a:gd name="connsiteX51" fmla="*/ 209235 w 394972"/>
                        <a:gd name="connsiteY51" fmla="*/ 68828 h 314972"/>
                        <a:gd name="connsiteX52" fmla="*/ 205321 w 394972"/>
                        <a:gd name="connsiteY52" fmla="*/ 85020 h 314972"/>
                        <a:gd name="connsiteX53" fmla="*/ 210798 w 394972"/>
                        <a:gd name="connsiteY53" fmla="*/ 95545 h 314972"/>
                        <a:gd name="connsiteX54" fmla="*/ 222561 w 394972"/>
                        <a:gd name="connsiteY54" fmla="*/ 122263 h 314972"/>
                        <a:gd name="connsiteX55" fmla="*/ 242935 w 394972"/>
                        <a:gd name="connsiteY55" fmla="*/ 161944 h 314972"/>
                        <a:gd name="connsiteX56" fmla="*/ 242935 w 394972"/>
                        <a:gd name="connsiteY56" fmla="*/ 161944 h 314972"/>
                        <a:gd name="connsiteX57" fmla="*/ 243716 w 394972"/>
                        <a:gd name="connsiteY57" fmla="*/ 161944 h 314972"/>
                        <a:gd name="connsiteX58" fmla="*/ 298580 w 394972"/>
                        <a:gd name="connsiteY58" fmla="*/ 117405 h 314972"/>
                        <a:gd name="connsiteX59" fmla="*/ 311905 w 394972"/>
                        <a:gd name="connsiteY59" fmla="*/ 107690 h 314972"/>
                        <a:gd name="connsiteX60" fmla="*/ 350301 w 394972"/>
                        <a:gd name="connsiteY60" fmla="*/ 80162 h 314972"/>
                        <a:gd name="connsiteX61" fmla="*/ 364417 w 394972"/>
                        <a:gd name="connsiteY61" fmla="*/ 59922 h 314972"/>
                        <a:gd name="connsiteX62" fmla="*/ 365198 w 394972"/>
                        <a:gd name="connsiteY62" fmla="*/ 63160 h 314972"/>
                        <a:gd name="connsiteX63" fmla="*/ 368332 w 394972"/>
                        <a:gd name="connsiteY63" fmla="*/ 63970 h 314972"/>
                        <a:gd name="connsiteX64" fmla="*/ 368332 w 394972"/>
                        <a:gd name="connsiteY64" fmla="*/ 67208 h 314972"/>
                        <a:gd name="connsiteX65" fmla="*/ 372246 w 394972"/>
                        <a:gd name="connsiteY65" fmla="*/ 68018 h 314972"/>
                        <a:gd name="connsiteX66" fmla="*/ 372246 w 394972"/>
                        <a:gd name="connsiteY66" fmla="*/ 69637 h 314972"/>
                        <a:gd name="connsiteX67" fmla="*/ 374599 w 394972"/>
                        <a:gd name="connsiteY67" fmla="*/ 72066 h 314972"/>
                        <a:gd name="connsiteX68" fmla="*/ 374599 w 394972"/>
                        <a:gd name="connsiteY68" fmla="*/ 72066 h 314972"/>
                        <a:gd name="connsiteX69" fmla="*/ 377733 w 394972"/>
                        <a:gd name="connsiteY69" fmla="*/ 75305 h 314972"/>
                        <a:gd name="connsiteX70" fmla="*/ 378514 w 394972"/>
                        <a:gd name="connsiteY70" fmla="*/ 73685 h 314972"/>
                        <a:gd name="connsiteX71" fmla="*/ 378514 w 394972"/>
                        <a:gd name="connsiteY71" fmla="*/ 76114 h 314972"/>
                        <a:gd name="connsiteX72" fmla="*/ 381648 w 394972"/>
                        <a:gd name="connsiteY72" fmla="*/ 77733 h 314972"/>
                        <a:gd name="connsiteX73" fmla="*/ 381648 w 394972"/>
                        <a:gd name="connsiteY73" fmla="*/ 80162 h 314972"/>
                        <a:gd name="connsiteX74" fmla="*/ 380086 w 394972"/>
                        <a:gd name="connsiteY74" fmla="*/ 80972 h 314972"/>
                        <a:gd name="connsiteX75" fmla="*/ 380086 w 394972"/>
                        <a:gd name="connsiteY75" fmla="*/ 82591 h 314972"/>
                        <a:gd name="connsiteX76" fmla="*/ 381648 w 394972"/>
                        <a:gd name="connsiteY76" fmla="*/ 83401 h 314972"/>
                        <a:gd name="connsiteX77" fmla="*/ 384000 w 394972"/>
                        <a:gd name="connsiteY77" fmla="*/ 85020 h 314972"/>
                        <a:gd name="connsiteX78" fmla="*/ 384000 w 394972"/>
                        <a:gd name="connsiteY78" fmla="*/ 85020 h 314972"/>
                        <a:gd name="connsiteX79" fmla="*/ 384000 w 394972"/>
                        <a:gd name="connsiteY79" fmla="*/ 85020 h 314972"/>
                        <a:gd name="connsiteX80" fmla="*/ 382428 w 394972"/>
                        <a:gd name="connsiteY80" fmla="*/ 85830 h 314972"/>
                        <a:gd name="connsiteX81" fmla="*/ 381657 w 394972"/>
                        <a:gd name="connsiteY81" fmla="*/ 86639 h 314972"/>
                        <a:gd name="connsiteX82" fmla="*/ 380086 w 394972"/>
                        <a:gd name="connsiteY82" fmla="*/ 85830 h 314972"/>
                        <a:gd name="connsiteX83" fmla="*/ 380086 w 394972"/>
                        <a:gd name="connsiteY83" fmla="*/ 85830 h 314972"/>
                        <a:gd name="connsiteX84" fmla="*/ 377733 w 394972"/>
                        <a:gd name="connsiteY84" fmla="*/ 85830 h 314972"/>
                        <a:gd name="connsiteX85" fmla="*/ 377733 w 394972"/>
                        <a:gd name="connsiteY85" fmla="*/ 87449 h 314972"/>
                        <a:gd name="connsiteX86" fmla="*/ 376171 w 394972"/>
                        <a:gd name="connsiteY86" fmla="*/ 87449 h 314972"/>
                        <a:gd name="connsiteX87" fmla="*/ 376171 w 394972"/>
                        <a:gd name="connsiteY87" fmla="*/ 89878 h 314972"/>
                        <a:gd name="connsiteX88" fmla="*/ 372246 w 394972"/>
                        <a:gd name="connsiteY88" fmla="*/ 89878 h 314972"/>
                        <a:gd name="connsiteX89" fmla="*/ 372246 w 394972"/>
                        <a:gd name="connsiteY89" fmla="*/ 89068 h 314972"/>
                        <a:gd name="connsiteX90" fmla="*/ 369112 w 394972"/>
                        <a:gd name="connsiteY90" fmla="*/ 89878 h 314972"/>
                        <a:gd name="connsiteX91" fmla="*/ 369112 w 394972"/>
                        <a:gd name="connsiteY91" fmla="*/ 91497 h 314972"/>
                        <a:gd name="connsiteX92" fmla="*/ 368332 w 394972"/>
                        <a:gd name="connsiteY92" fmla="*/ 93926 h 314972"/>
                        <a:gd name="connsiteX93" fmla="*/ 366760 w 394972"/>
                        <a:gd name="connsiteY93" fmla="*/ 93116 h 314972"/>
                        <a:gd name="connsiteX94" fmla="*/ 366760 w 394972"/>
                        <a:gd name="connsiteY94" fmla="*/ 93926 h 314972"/>
                        <a:gd name="connsiteX95" fmla="*/ 366760 w 394972"/>
                        <a:gd name="connsiteY95" fmla="*/ 95545 h 314972"/>
                        <a:gd name="connsiteX96" fmla="*/ 368332 w 394972"/>
                        <a:gd name="connsiteY96" fmla="*/ 95545 h 314972"/>
                        <a:gd name="connsiteX97" fmla="*/ 366760 w 394972"/>
                        <a:gd name="connsiteY97" fmla="*/ 99593 h 314972"/>
                        <a:gd name="connsiteX98" fmla="*/ 368332 w 394972"/>
                        <a:gd name="connsiteY98" fmla="*/ 98784 h 314972"/>
                        <a:gd name="connsiteX99" fmla="*/ 369112 w 394972"/>
                        <a:gd name="connsiteY99" fmla="*/ 99593 h 314972"/>
                        <a:gd name="connsiteX100" fmla="*/ 369112 w 394972"/>
                        <a:gd name="connsiteY100" fmla="*/ 100403 h 314972"/>
                        <a:gd name="connsiteX101" fmla="*/ 368332 w 394972"/>
                        <a:gd name="connsiteY101" fmla="*/ 102832 h 314972"/>
                        <a:gd name="connsiteX102" fmla="*/ 368332 w 394972"/>
                        <a:gd name="connsiteY102" fmla="*/ 105261 h 314972"/>
                        <a:gd name="connsiteX103" fmla="*/ 368332 w 394972"/>
                        <a:gd name="connsiteY103" fmla="*/ 106880 h 314972"/>
                        <a:gd name="connsiteX104" fmla="*/ 368332 w 394972"/>
                        <a:gd name="connsiteY104" fmla="*/ 108499 h 314972"/>
                        <a:gd name="connsiteX105" fmla="*/ 370684 w 394972"/>
                        <a:gd name="connsiteY105" fmla="*/ 110118 h 314972"/>
                        <a:gd name="connsiteX106" fmla="*/ 373037 w 394972"/>
                        <a:gd name="connsiteY106" fmla="*/ 109309 h 314972"/>
                        <a:gd name="connsiteX107" fmla="*/ 374599 w 394972"/>
                        <a:gd name="connsiteY107" fmla="*/ 109309 h 314972"/>
                        <a:gd name="connsiteX108" fmla="*/ 376171 w 394972"/>
                        <a:gd name="connsiteY108" fmla="*/ 108499 h 314972"/>
                        <a:gd name="connsiteX109" fmla="*/ 376171 w 394972"/>
                        <a:gd name="connsiteY109" fmla="*/ 108499 h 314972"/>
                        <a:gd name="connsiteX110" fmla="*/ 377733 w 394972"/>
                        <a:gd name="connsiteY110" fmla="*/ 110118 h 314972"/>
                        <a:gd name="connsiteX111" fmla="*/ 378514 w 394972"/>
                        <a:gd name="connsiteY111" fmla="*/ 110118 h 314972"/>
                        <a:gd name="connsiteX112" fmla="*/ 380086 w 394972"/>
                        <a:gd name="connsiteY112" fmla="*/ 112547 h 314972"/>
                        <a:gd name="connsiteX113" fmla="*/ 380086 w 394972"/>
                        <a:gd name="connsiteY113" fmla="*/ 114167 h 314972"/>
                        <a:gd name="connsiteX114" fmla="*/ 380086 w 394972"/>
                        <a:gd name="connsiteY114" fmla="*/ 114976 h 314972"/>
                        <a:gd name="connsiteX115" fmla="*/ 381657 w 394972"/>
                        <a:gd name="connsiteY115" fmla="*/ 115786 h 314972"/>
                        <a:gd name="connsiteX116" fmla="*/ 384000 w 394972"/>
                        <a:gd name="connsiteY116" fmla="*/ 114167 h 314972"/>
                        <a:gd name="connsiteX117" fmla="*/ 386353 w 394972"/>
                        <a:gd name="connsiteY117" fmla="*/ 114976 h 314972"/>
                        <a:gd name="connsiteX118" fmla="*/ 389487 w 394972"/>
                        <a:gd name="connsiteY118" fmla="*/ 112547 h 314972"/>
                        <a:gd name="connsiteX119" fmla="*/ 389487 w 394972"/>
                        <a:gd name="connsiteY119" fmla="*/ 113357 h 314972"/>
                        <a:gd name="connsiteX120" fmla="*/ 389487 w 394972"/>
                        <a:gd name="connsiteY120" fmla="*/ 114976 h 314972"/>
                        <a:gd name="connsiteX121" fmla="*/ 389487 w 394972"/>
                        <a:gd name="connsiteY121" fmla="*/ 114976 h 314972"/>
                        <a:gd name="connsiteX122" fmla="*/ 391058 w 394972"/>
                        <a:gd name="connsiteY122" fmla="*/ 116596 h 314972"/>
                        <a:gd name="connsiteX123" fmla="*/ 391058 w 394972"/>
                        <a:gd name="connsiteY123" fmla="*/ 117405 h 314972"/>
                        <a:gd name="connsiteX124" fmla="*/ 391058 w 394972"/>
                        <a:gd name="connsiteY124" fmla="*/ 119024 h 314972"/>
                        <a:gd name="connsiteX125" fmla="*/ 391058 w 394972"/>
                        <a:gd name="connsiteY125" fmla="*/ 118215 h 314972"/>
                        <a:gd name="connsiteX126" fmla="*/ 389487 w 394972"/>
                        <a:gd name="connsiteY126" fmla="*/ 120644 h 314972"/>
                        <a:gd name="connsiteX127" fmla="*/ 387925 w 394972"/>
                        <a:gd name="connsiteY127" fmla="*/ 122263 h 314972"/>
                        <a:gd name="connsiteX128" fmla="*/ 387925 w 394972"/>
                        <a:gd name="connsiteY128" fmla="*/ 125501 h 314972"/>
                        <a:gd name="connsiteX129" fmla="*/ 386353 w 394972"/>
                        <a:gd name="connsiteY129" fmla="*/ 127121 h 314972"/>
                        <a:gd name="connsiteX130" fmla="*/ 386353 w 394972"/>
                        <a:gd name="connsiteY130" fmla="*/ 127930 h 314972"/>
                        <a:gd name="connsiteX131" fmla="*/ 386353 w 394972"/>
                        <a:gd name="connsiteY131" fmla="*/ 131978 h 314972"/>
                        <a:gd name="connsiteX132" fmla="*/ 387925 w 394972"/>
                        <a:gd name="connsiteY132" fmla="*/ 132788 h 314972"/>
                        <a:gd name="connsiteX133" fmla="*/ 387925 w 394972"/>
                        <a:gd name="connsiteY133" fmla="*/ 132788 h 314972"/>
                        <a:gd name="connsiteX134" fmla="*/ 387925 w 394972"/>
                        <a:gd name="connsiteY134" fmla="*/ 135217 h 314972"/>
                        <a:gd name="connsiteX135" fmla="*/ 387925 w 394972"/>
                        <a:gd name="connsiteY135" fmla="*/ 135217 h 314972"/>
                        <a:gd name="connsiteX136" fmla="*/ 387925 w 394972"/>
                        <a:gd name="connsiteY136" fmla="*/ 136836 h 314972"/>
                        <a:gd name="connsiteX137" fmla="*/ 386353 w 394972"/>
                        <a:gd name="connsiteY137" fmla="*/ 136836 h 314972"/>
                        <a:gd name="connsiteX138" fmla="*/ 386353 w 394972"/>
                        <a:gd name="connsiteY138" fmla="*/ 136836 h 314972"/>
                        <a:gd name="connsiteX139" fmla="*/ 385572 w 394972"/>
                        <a:gd name="connsiteY139" fmla="*/ 137646 h 314972"/>
                        <a:gd name="connsiteX140" fmla="*/ 384010 w 394972"/>
                        <a:gd name="connsiteY140" fmla="*/ 138455 h 314972"/>
                        <a:gd name="connsiteX141" fmla="*/ 384010 w 394972"/>
                        <a:gd name="connsiteY141" fmla="*/ 140884 h 314972"/>
                        <a:gd name="connsiteX142" fmla="*/ 382438 w 394972"/>
                        <a:gd name="connsiteY142" fmla="*/ 140075 h 314972"/>
                        <a:gd name="connsiteX143" fmla="*/ 380086 w 394972"/>
                        <a:gd name="connsiteY143" fmla="*/ 140075 h 314972"/>
                        <a:gd name="connsiteX144" fmla="*/ 380086 w 394972"/>
                        <a:gd name="connsiteY144" fmla="*/ 138455 h 314972"/>
                        <a:gd name="connsiteX145" fmla="*/ 380086 w 394972"/>
                        <a:gd name="connsiteY145" fmla="*/ 140884 h 314972"/>
                        <a:gd name="connsiteX146" fmla="*/ 380086 w 394972"/>
                        <a:gd name="connsiteY146" fmla="*/ 140075 h 314972"/>
                        <a:gd name="connsiteX147" fmla="*/ 378523 w 394972"/>
                        <a:gd name="connsiteY147" fmla="*/ 142504 h 314972"/>
                        <a:gd name="connsiteX148" fmla="*/ 378523 w 394972"/>
                        <a:gd name="connsiteY148" fmla="*/ 143313 h 314972"/>
                        <a:gd name="connsiteX149" fmla="*/ 377742 w 394972"/>
                        <a:gd name="connsiteY149" fmla="*/ 143313 h 314972"/>
                        <a:gd name="connsiteX150" fmla="*/ 376171 w 394972"/>
                        <a:gd name="connsiteY150" fmla="*/ 145742 h 314972"/>
                        <a:gd name="connsiteX151" fmla="*/ 376171 w 394972"/>
                        <a:gd name="connsiteY151" fmla="*/ 146552 h 314972"/>
                        <a:gd name="connsiteX152" fmla="*/ 376171 w 394972"/>
                        <a:gd name="connsiteY152" fmla="*/ 146552 h 314972"/>
                        <a:gd name="connsiteX153" fmla="*/ 377742 w 394972"/>
                        <a:gd name="connsiteY153" fmla="*/ 148980 h 314972"/>
                        <a:gd name="connsiteX154" fmla="*/ 378523 w 394972"/>
                        <a:gd name="connsiteY154" fmla="*/ 148980 h 314972"/>
                        <a:gd name="connsiteX155" fmla="*/ 380086 w 394972"/>
                        <a:gd name="connsiteY155" fmla="*/ 148980 h 314972"/>
                        <a:gd name="connsiteX156" fmla="*/ 381657 w 394972"/>
                        <a:gd name="connsiteY156" fmla="*/ 148171 h 314972"/>
                        <a:gd name="connsiteX157" fmla="*/ 381657 w 394972"/>
                        <a:gd name="connsiteY157" fmla="*/ 148980 h 314972"/>
                        <a:gd name="connsiteX158" fmla="*/ 382438 w 394972"/>
                        <a:gd name="connsiteY158" fmla="*/ 148980 h 314972"/>
                        <a:gd name="connsiteX159" fmla="*/ 384000 w 394972"/>
                        <a:gd name="connsiteY159" fmla="*/ 148980 h 314972"/>
                        <a:gd name="connsiteX160" fmla="*/ 385572 w 394972"/>
                        <a:gd name="connsiteY160" fmla="*/ 149790 h 314972"/>
                        <a:gd name="connsiteX161" fmla="*/ 385572 w 394972"/>
                        <a:gd name="connsiteY161" fmla="*/ 150600 h 314972"/>
                        <a:gd name="connsiteX162" fmla="*/ 386353 w 394972"/>
                        <a:gd name="connsiteY162" fmla="*/ 150600 h 314972"/>
                        <a:gd name="connsiteX163" fmla="*/ 389487 w 394972"/>
                        <a:gd name="connsiteY163" fmla="*/ 149790 h 314972"/>
                        <a:gd name="connsiteX164" fmla="*/ 391058 w 394972"/>
                        <a:gd name="connsiteY164" fmla="*/ 149790 h 314972"/>
                        <a:gd name="connsiteX165" fmla="*/ 393411 w 394972"/>
                        <a:gd name="connsiteY165" fmla="*/ 148980 h 314972"/>
                        <a:gd name="connsiteX166" fmla="*/ 393411 w 394972"/>
                        <a:gd name="connsiteY166" fmla="*/ 152219 h 314972"/>
                        <a:gd name="connsiteX167" fmla="*/ 393411 w 394972"/>
                        <a:gd name="connsiteY167" fmla="*/ 152219 h 314972"/>
                        <a:gd name="connsiteX168" fmla="*/ 393411 w 394972"/>
                        <a:gd name="connsiteY168" fmla="*/ 154648 h 314972"/>
                        <a:gd name="connsiteX169" fmla="*/ 393411 w 394972"/>
                        <a:gd name="connsiteY169" fmla="*/ 155458 h 314972"/>
                        <a:gd name="connsiteX170" fmla="*/ 394973 w 394972"/>
                        <a:gd name="connsiteY170" fmla="*/ 158696 h 314972"/>
                        <a:gd name="connsiteX171" fmla="*/ 394973 w 394972"/>
                        <a:gd name="connsiteY171" fmla="*/ 158696 h 314972"/>
                        <a:gd name="connsiteX172" fmla="*/ 394973 w 394972"/>
                        <a:gd name="connsiteY172" fmla="*/ 159506 h 314972"/>
                        <a:gd name="connsiteX173" fmla="*/ 393411 w 394972"/>
                        <a:gd name="connsiteY173" fmla="*/ 160315 h 314972"/>
                        <a:gd name="connsiteX174" fmla="*/ 391839 w 394972"/>
                        <a:gd name="connsiteY174" fmla="*/ 159506 h 314972"/>
                        <a:gd name="connsiteX175" fmla="*/ 391058 w 394972"/>
                        <a:gd name="connsiteY175" fmla="*/ 159506 h 314972"/>
                        <a:gd name="connsiteX176" fmla="*/ 389487 w 394972"/>
                        <a:gd name="connsiteY176" fmla="*/ 159506 h 314972"/>
                        <a:gd name="connsiteX177" fmla="*/ 387925 w 394972"/>
                        <a:gd name="connsiteY177" fmla="*/ 158696 h 314972"/>
                        <a:gd name="connsiteX178" fmla="*/ 387925 w 394972"/>
                        <a:gd name="connsiteY178" fmla="*/ 160315 h 314972"/>
                        <a:gd name="connsiteX179" fmla="*/ 386353 w 394972"/>
                        <a:gd name="connsiteY179" fmla="*/ 159506 h 314972"/>
                        <a:gd name="connsiteX180" fmla="*/ 385572 w 394972"/>
                        <a:gd name="connsiteY180" fmla="*/ 159506 h 314972"/>
                        <a:gd name="connsiteX181" fmla="*/ 382438 w 394972"/>
                        <a:gd name="connsiteY181" fmla="*/ 161934 h 314972"/>
                        <a:gd name="connsiteX182" fmla="*/ 380086 w 394972"/>
                        <a:gd name="connsiteY182" fmla="*/ 163554 h 314972"/>
                        <a:gd name="connsiteX183" fmla="*/ 374599 w 394972"/>
                        <a:gd name="connsiteY183" fmla="*/ 166792 h 314972"/>
                        <a:gd name="connsiteX184" fmla="*/ 373037 w 394972"/>
                        <a:gd name="connsiteY184" fmla="*/ 169221 h 314972"/>
                        <a:gd name="connsiteX185" fmla="*/ 369112 w 394972"/>
                        <a:gd name="connsiteY185" fmla="*/ 170031 h 314972"/>
                        <a:gd name="connsiteX186" fmla="*/ 365198 w 394972"/>
                        <a:gd name="connsiteY186" fmla="*/ 173269 h 314972"/>
                        <a:gd name="connsiteX187" fmla="*/ 364417 w 394972"/>
                        <a:gd name="connsiteY187" fmla="*/ 174888 h 314972"/>
                        <a:gd name="connsiteX188" fmla="*/ 361283 w 394972"/>
                        <a:gd name="connsiteY188" fmla="*/ 174888 h 314972"/>
                        <a:gd name="connsiteX189" fmla="*/ 357359 w 394972"/>
                        <a:gd name="connsiteY189" fmla="*/ 176508 h 314972"/>
                        <a:gd name="connsiteX190" fmla="*/ 355006 w 394972"/>
                        <a:gd name="connsiteY190" fmla="*/ 178946 h 314972"/>
                        <a:gd name="connsiteX191" fmla="*/ 355006 w 394972"/>
                        <a:gd name="connsiteY191" fmla="*/ 181375 h 314972"/>
                        <a:gd name="connsiteX192" fmla="*/ 353444 w 394972"/>
                        <a:gd name="connsiteY192" fmla="*/ 182994 h 314972"/>
                        <a:gd name="connsiteX193" fmla="*/ 353444 w 394972"/>
                        <a:gd name="connsiteY193" fmla="*/ 182994 h 314972"/>
                        <a:gd name="connsiteX194" fmla="*/ 351872 w 394972"/>
                        <a:gd name="connsiteY194" fmla="*/ 183804 h 314972"/>
                        <a:gd name="connsiteX195" fmla="*/ 350310 w 394972"/>
                        <a:gd name="connsiteY195" fmla="*/ 184613 h 314972"/>
                        <a:gd name="connsiteX196" fmla="*/ 349529 w 394972"/>
                        <a:gd name="connsiteY196" fmla="*/ 187042 h 314972"/>
                        <a:gd name="connsiteX197" fmla="*/ 344043 w 394972"/>
                        <a:gd name="connsiteY197" fmla="*/ 187852 h 314972"/>
                        <a:gd name="connsiteX198" fmla="*/ 342471 w 394972"/>
                        <a:gd name="connsiteY198" fmla="*/ 189471 h 314972"/>
                        <a:gd name="connsiteX199" fmla="*/ 336204 w 394972"/>
                        <a:gd name="connsiteY199" fmla="*/ 193519 h 314972"/>
                        <a:gd name="connsiteX200" fmla="*/ 333070 w 394972"/>
                        <a:gd name="connsiteY200" fmla="*/ 198377 h 314972"/>
                        <a:gd name="connsiteX201" fmla="*/ 333070 w 394972"/>
                        <a:gd name="connsiteY201" fmla="*/ 199187 h 314972"/>
                        <a:gd name="connsiteX202" fmla="*/ 336204 w 394972"/>
                        <a:gd name="connsiteY202" fmla="*/ 198377 h 314972"/>
                        <a:gd name="connsiteX203" fmla="*/ 336204 w 394972"/>
                        <a:gd name="connsiteY203" fmla="*/ 199996 h 314972"/>
                        <a:gd name="connsiteX204" fmla="*/ 334632 w 394972"/>
                        <a:gd name="connsiteY204" fmla="*/ 202425 h 314972"/>
                        <a:gd name="connsiteX205" fmla="*/ 333070 w 394972"/>
                        <a:gd name="connsiteY205" fmla="*/ 201616 h 314972"/>
                        <a:gd name="connsiteX206" fmla="*/ 329146 w 394972"/>
                        <a:gd name="connsiteY206" fmla="*/ 204045 h 314972"/>
                        <a:gd name="connsiteX207" fmla="*/ 325231 w 394972"/>
                        <a:gd name="connsiteY207" fmla="*/ 203235 h 314972"/>
                        <a:gd name="connsiteX208" fmla="*/ 322878 w 394972"/>
                        <a:gd name="connsiteY208" fmla="*/ 204045 h 314972"/>
                        <a:gd name="connsiteX209" fmla="*/ 319744 w 394972"/>
                        <a:gd name="connsiteY209" fmla="*/ 208093 h 314972"/>
                        <a:gd name="connsiteX210" fmla="*/ 313477 w 394972"/>
                        <a:gd name="connsiteY210" fmla="*/ 212141 h 314972"/>
                        <a:gd name="connsiteX211" fmla="*/ 311125 w 394972"/>
                        <a:gd name="connsiteY211" fmla="*/ 213760 h 314972"/>
                        <a:gd name="connsiteX212" fmla="*/ 309553 w 394972"/>
                        <a:gd name="connsiteY212" fmla="*/ 212950 h 314972"/>
                        <a:gd name="connsiteX213" fmla="*/ 307991 w 394972"/>
                        <a:gd name="connsiteY213" fmla="*/ 218618 h 314972"/>
                        <a:gd name="connsiteX214" fmla="*/ 306419 w 394972"/>
                        <a:gd name="connsiteY214" fmla="*/ 218618 h 314972"/>
                        <a:gd name="connsiteX215" fmla="*/ 304066 w 394972"/>
                        <a:gd name="connsiteY215" fmla="*/ 220237 h 314972"/>
                        <a:gd name="connsiteX216" fmla="*/ 301714 w 394972"/>
                        <a:gd name="connsiteY216" fmla="*/ 218618 h 314972"/>
                        <a:gd name="connsiteX217" fmla="*/ 298580 w 394972"/>
                        <a:gd name="connsiteY217" fmla="*/ 218618 h 314972"/>
                        <a:gd name="connsiteX218" fmla="*/ 298580 w 394972"/>
                        <a:gd name="connsiteY218" fmla="*/ 219427 h 314972"/>
                        <a:gd name="connsiteX219" fmla="*/ 298580 w 394972"/>
                        <a:gd name="connsiteY219" fmla="*/ 225095 h 314972"/>
                        <a:gd name="connsiteX220" fmla="*/ 297018 w 394972"/>
                        <a:gd name="connsiteY220" fmla="*/ 227524 h 314972"/>
                        <a:gd name="connsiteX221" fmla="*/ 296237 w 394972"/>
                        <a:gd name="connsiteY221" fmla="*/ 228333 h 314972"/>
                        <a:gd name="connsiteX222" fmla="*/ 294665 w 394972"/>
                        <a:gd name="connsiteY222" fmla="*/ 229143 h 314972"/>
                        <a:gd name="connsiteX223" fmla="*/ 294665 w 394972"/>
                        <a:gd name="connsiteY223" fmla="*/ 232381 h 314972"/>
                        <a:gd name="connsiteX224" fmla="*/ 293103 w 394972"/>
                        <a:gd name="connsiteY224" fmla="*/ 234001 h 314972"/>
                        <a:gd name="connsiteX225" fmla="*/ 290750 w 394972"/>
                        <a:gd name="connsiteY225" fmla="*/ 234001 h 314972"/>
                        <a:gd name="connsiteX226" fmla="*/ 288398 w 394972"/>
                        <a:gd name="connsiteY226" fmla="*/ 234810 h 314972"/>
                        <a:gd name="connsiteX227" fmla="*/ 284483 w 394972"/>
                        <a:gd name="connsiteY227" fmla="*/ 239668 h 314972"/>
                        <a:gd name="connsiteX228" fmla="*/ 278996 w 394972"/>
                        <a:gd name="connsiteY228" fmla="*/ 242907 h 314972"/>
                        <a:gd name="connsiteX229" fmla="*/ 277425 w 394972"/>
                        <a:gd name="connsiteY229" fmla="*/ 242907 h 314972"/>
                        <a:gd name="connsiteX230" fmla="*/ 275072 w 394972"/>
                        <a:gd name="connsiteY230" fmla="*/ 246955 h 314972"/>
                        <a:gd name="connsiteX231" fmla="*/ 271939 w 394972"/>
                        <a:gd name="connsiteY231" fmla="*/ 246955 h 314972"/>
                        <a:gd name="connsiteX232" fmla="*/ 271157 w 394972"/>
                        <a:gd name="connsiteY232" fmla="*/ 247764 h 314972"/>
                        <a:gd name="connsiteX233" fmla="*/ 268024 w 394972"/>
                        <a:gd name="connsiteY233" fmla="*/ 249383 h 314972"/>
                        <a:gd name="connsiteX234" fmla="*/ 268024 w 394972"/>
                        <a:gd name="connsiteY234" fmla="*/ 253432 h 314972"/>
                        <a:gd name="connsiteX235" fmla="*/ 266452 w 394972"/>
                        <a:gd name="connsiteY235" fmla="*/ 255051 h 314972"/>
                        <a:gd name="connsiteX236" fmla="*/ 262537 w 394972"/>
                        <a:gd name="connsiteY236" fmla="*/ 251003 h 314972"/>
                        <a:gd name="connsiteX237" fmla="*/ 262537 w 394972"/>
                        <a:gd name="connsiteY237" fmla="*/ 249383 h 314972"/>
                        <a:gd name="connsiteX238" fmla="*/ 262537 w 394972"/>
                        <a:gd name="connsiteY238" fmla="*/ 244526 h 314972"/>
                        <a:gd name="connsiteX239" fmla="*/ 262537 w 394972"/>
                        <a:gd name="connsiteY239" fmla="*/ 225904 h 314972"/>
                        <a:gd name="connsiteX240" fmla="*/ 248431 w 394972"/>
                        <a:gd name="connsiteY240" fmla="*/ 229953 h 314972"/>
                        <a:gd name="connsiteX241" fmla="*/ 231191 w 394972"/>
                        <a:gd name="connsiteY241" fmla="*/ 233191 h 314972"/>
                        <a:gd name="connsiteX242" fmla="*/ 191995 w 394972"/>
                        <a:gd name="connsiteY242" fmla="*/ 242097 h 314972"/>
                        <a:gd name="connsiteX243" fmla="*/ 186518 w 394972"/>
                        <a:gd name="connsiteY243" fmla="*/ 243716 h 314972"/>
                        <a:gd name="connsiteX244" fmla="*/ 186518 w 394972"/>
                        <a:gd name="connsiteY244" fmla="*/ 248574 h 314972"/>
                        <a:gd name="connsiteX245" fmla="*/ 185728 w 394972"/>
                        <a:gd name="connsiteY245" fmla="*/ 248574 h 314972"/>
                        <a:gd name="connsiteX246" fmla="*/ 184166 w 394972"/>
                        <a:gd name="connsiteY246" fmla="*/ 250193 h 314972"/>
                        <a:gd name="connsiteX247" fmla="*/ 185728 w 394972"/>
                        <a:gd name="connsiteY247" fmla="*/ 251003 h 314972"/>
                        <a:gd name="connsiteX248" fmla="*/ 185728 w 394972"/>
                        <a:gd name="connsiteY248" fmla="*/ 253432 h 314972"/>
                        <a:gd name="connsiteX249" fmla="*/ 186518 w 394972"/>
                        <a:gd name="connsiteY249" fmla="*/ 254241 h 314972"/>
                        <a:gd name="connsiteX250" fmla="*/ 185728 w 394972"/>
                        <a:gd name="connsiteY250" fmla="*/ 255861 h 314972"/>
                        <a:gd name="connsiteX251" fmla="*/ 186518 w 394972"/>
                        <a:gd name="connsiteY251" fmla="*/ 259099 h 314972"/>
                        <a:gd name="connsiteX252" fmla="*/ 185728 w 394972"/>
                        <a:gd name="connsiteY252" fmla="*/ 258289 h 314972"/>
                        <a:gd name="connsiteX253" fmla="*/ 185728 w 394972"/>
                        <a:gd name="connsiteY253" fmla="*/ 260718 h 314972"/>
                        <a:gd name="connsiteX254" fmla="*/ 186518 w 394972"/>
                        <a:gd name="connsiteY254" fmla="*/ 260718 h 314972"/>
                        <a:gd name="connsiteX255" fmla="*/ 185728 w 394972"/>
                        <a:gd name="connsiteY255" fmla="*/ 261528 h 314972"/>
                        <a:gd name="connsiteX256" fmla="*/ 184166 w 394972"/>
                        <a:gd name="connsiteY256" fmla="*/ 263147 h 314972"/>
                        <a:gd name="connsiteX257" fmla="*/ 184166 w 394972"/>
                        <a:gd name="connsiteY257" fmla="*/ 262337 h 314972"/>
                        <a:gd name="connsiteX258" fmla="*/ 182594 w 394972"/>
                        <a:gd name="connsiteY258" fmla="*/ 264766 h 314972"/>
                        <a:gd name="connsiteX259" fmla="*/ 184166 w 394972"/>
                        <a:gd name="connsiteY259" fmla="*/ 264766 h 314972"/>
                        <a:gd name="connsiteX260" fmla="*/ 186518 w 394972"/>
                        <a:gd name="connsiteY260" fmla="*/ 268005 h 314972"/>
                        <a:gd name="connsiteX261" fmla="*/ 186518 w 394972"/>
                        <a:gd name="connsiteY261" fmla="*/ 269624 h 314972"/>
                        <a:gd name="connsiteX262" fmla="*/ 186518 w 394972"/>
                        <a:gd name="connsiteY262" fmla="*/ 271243 h 314972"/>
                        <a:gd name="connsiteX263" fmla="*/ 185738 w 394972"/>
                        <a:gd name="connsiteY263" fmla="*/ 272863 h 314972"/>
                        <a:gd name="connsiteX264" fmla="*/ 185738 w 394972"/>
                        <a:gd name="connsiteY264" fmla="*/ 273672 h 314972"/>
                        <a:gd name="connsiteX265" fmla="*/ 184166 w 394972"/>
                        <a:gd name="connsiteY265" fmla="*/ 276101 h 314972"/>
                        <a:gd name="connsiteX266" fmla="*/ 184166 w 394972"/>
                        <a:gd name="connsiteY266" fmla="*/ 275291 h 314972"/>
                        <a:gd name="connsiteX267" fmla="*/ 185738 w 394972"/>
                        <a:gd name="connsiteY267" fmla="*/ 276101 h 314972"/>
                        <a:gd name="connsiteX268" fmla="*/ 185738 w 394972"/>
                        <a:gd name="connsiteY268" fmla="*/ 277720 h 314972"/>
                        <a:gd name="connsiteX269" fmla="*/ 184166 w 394972"/>
                        <a:gd name="connsiteY269" fmla="*/ 276911 h 314972"/>
                        <a:gd name="connsiteX270" fmla="*/ 184166 w 394972"/>
                        <a:gd name="connsiteY270" fmla="*/ 277720 h 314972"/>
                        <a:gd name="connsiteX271" fmla="*/ 185738 w 394972"/>
                        <a:gd name="connsiteY271" fmla="*/ 278530 h 314972"/>
                        <a:gd name="connsiteX272" fmla="*/ 188090 w 394972"/>
                        <a:gd name="connsiteY272" fmla="*/ 284197 h 314972"/>
                        <a:gd name="connsiteX273" fmla="*/ 188090 w 394972"/>
                        <a:gd name="connsiteY273" fmla="*/ 286626 h 314972"/>
                        <a:gd name="connsiteX274" fmla="*/ 190433 w 394972"/>
                        <a:gd name="connsiteY274" fmla="*/ 289055 h 314972"/>
                        <a:gd name="connsiteX275" fmla="*/ 195919 w 394972"/>
                        <a:gd name="connsiteY275" fmla="*/ 295532 h 314972"/>
                        <a:gd name="connsiteX276" fmla="*/ 195919 w 394972"/>
                        <a:gd name="connsiteY276" fmla="*/ 297151 h 314972"/>
                        <a:gd name="connsiteX277" fmla="*/ 195919 w 394972"/>
                        <a:gd name="connsiteY277" fmla="*/ 297151 h 314972"/>
                        <a:gd name="connsiteX278" fmla="*/ 195919 w 394972"/>
                        <a:gd name="connsiteY278" fmla="*/ 298771 h 314972"/>
                        <a:gd name="connsiteX279" fmla="*/ 195148 w 394972"/>
                        <a:gd name="connsiteY279" fmla="*/ 297961 h 314972"/>
                        <a:gd name="connsiteX280" fmla="*/ 195148 w 394972"/>
                        <a:gd name="connsiteY280" fmla="*/ 300390 h 314972"/>
                        <a:gd name="connsiteX281" fmla="*/ 193577 w 394972"/>
                        <a:gd name="connsiteY281" fmla="*/ 299580 h 314972"/>
                        <a:gd name="connsiteX282" fmla="*/ 193577 w 394972"/>
                        <a:gd name="connsiteY282" fmla="*/ 301200 h 314972"/>
                        <a:gd name="connsiteX283" fmla="*/ 193577 w 394972"/>
                        <a:gd name="connsiteY283" fmla="*/ 301200 h 314972"/>
                        <a:gd name="connsiteX284" fmla="*/ 193577 w 394972"/>
                        <a:gd name="connsiteY284" fmla="*/ 300390 h 314972"/>
                        <a:gd name="connsiteX285" fmla="*/ 193577 w 394972"/>
                        <a:gd name="connsiteY285" fmla="*/ 301200 h 314972"/>
                        <a:gd name="connsiteX286" fmla="*/ 193577 w 394972"/>
                        <a:gd name="connsiteY286" fmla="*/ 302009 h 314972"/>
                        <a:gd name="connsiteX287" fmla="*/ 192005 w 394972"/>
                        <a:gd name="connsiteY287" fmla="*/ 304438 h 314972"/>
                        <a:gd name="connsiteX288" fmla="*/ 195148 w 394972"/>
                        <a:gd name="connsiteY288" fmla="*/ 304438 h 314972"/>
                        <a:gd name="connsiteX289" fmla="*/ 195919 w 394972"/>
                        <a:gd name="connsiteY289" fmla="*/ 306057 h 314972"/>
                        <a:gd name="connsiteX290" fmla="*/ 199844 w 394972"/>
                        <a:gd name="connsiteY290" fmla="*/ 307677 h 314972"/>
                        <a:gd name="connsiteX291" fmla="*/ 199844 w 394972"/>
                        <a:gd name="connsiteY291" fmla="*/ 310915 h 314972"/>
                        <a:gd name="connsiteX292" fmla="*/ 193577 w 394972"/>
                        <a:gd name="connsiteY292" fmla="*/ 311725 h 314972"/>
                        <a:gd name="connsiteX293" fmla="*/ 192005 w 394972"/>
                        <a:gd name="connsiteY293" fmla="*/ 313344 h 314972"/>
                        <a:gd name="connsiteX294" fmla="*/ 185738 w 394972"/>
                        <a:gd name="connsiteY294" fmla="*/ 314963 h 314972"/>
                        <a:gd name="connsiteX295" fmla="*/ 184166 w 394972"/>
                        <a:gd name="connsiteY295" fmla="*/ 313344 h 314972"/>
                        <a:gd name="connsiteX296" fmla="*/ 181813 w 394972"/>
                        <a:gd name="connsiteY296" fmla="*/ 310105 h 314972"/>
                        <a:gd name="connsiteX297" fmla="*/ 180251 w 394972"/>
                        <a:gd name="connsiteY297" fmla="*/ 310105 h 314972"/>
                        <a:gd name="connsiteX298" fmla="*/ 178679 w 394972"/>
                        <a:gd name="connsiteY298" fmla="*/ 306867 h 314972"/>
                        <a:gd name="connsiteX299" fmla="*/ 177898 w 394972"/>
                        <a:gd name="connsiteY299" fmla="*/ 305248 h 314972"/>
                        <a:gd name="connsiteX300" fmla="*/ 174764 w 394972"/>
                        <a:gd name="connsiteY300" fmla="*/ 300390 h 314972"/>
                        <a:gd name="connsiteX301" fmla="*/ 176336 w 394972"/>
                        <a:gd name="connsiteY301" fmla="*/ 299580 h 314972"/>
                        <a:gd name="connsiteX302" fmla="*/ 174764 w 394972"/>
                        <a:gd name="connsiteY302" fmla="*/ 297151 h 314972"/>
                        <a:gd name="connsiteX303" fmla="*/ 173202 w 394972"/>
                        <a:gd name="connsiteY303" fmla="*/ 297151 h 314972"/>
                        <a:gd name="connsiteX304" fmla="*/ 173202 w 394972"/>
                        <a:gd name="connsiteY304" fmla="*/ 295532 h 314972"/>
                        <a:gd name="connsiteX305" fmla="*/ 169278 w 394972"/>
                        <a:gd name="connsiteY305" fmla="*/ 292294 h 314972"/>
                        <a:gd name="connsiteX306" fmla="*/ 168497 w 394972"/>
                        <a:gd name="connsiteY306" fmla="*/ 292294 h 314972"/>
                        <a:gd name="connsiteX307" fmla="*/ 166935 w 394972"/>
                        <a:gd name="connsiteY307" fmla="*/ 288246 h 314972"/>
                        <a:gd name="connsiteX308" fmla="*/ 165363 w 394972"/>
                        <a:gd name="connsiteY308" fmla="*/ 287436 h 314972"/>
                        <a:gd name="connsiteX309" fmla="*/ 161448 w 394972"/>
                        <a:gd name="connsiteY309" fmla="*/ 287436 h 314972"/>
                        <a:gd name="connsiteX310" fmla="*/ 159096 w 394972"/>
                        <a:gd name="connsiteY310" fmla="*/ 288246 h 314972"/>
                        <a:gd name="connsiteX311" fmla="*/ 157524 w 394972"/>
                        <a:gd name="connsiteY311" fmla="*/ 287436 h 314972"/>
                        <a:gd name="connsiteX312" fmla="*/ 155171 w 394972"/>
                        <a:gd name="connsiteY312" fmla="*/ 287436 h 314972"/>
                        <a:gd name="connsiteX313" fmla="*/ 153609 w 394972"/>
                        <a:gd name="connsiteY313" fmla="*/ 286626 h 314972"/>
                        <a:gd name="connsiteX314" fmla="*/ 150476 w 394972"/>
                        <a:gd name="connsiteY314" fmla="*/ 287436 h 314972"/>
                        <a:gd name="connsiteX315" fmla="*/ 150476 w 394972"/>
                        <a:gd name="connsiteY315" fmla="*/ 289055 h 314972"/>
                        <a:gd name="connsiteX316" fmla="*/ 150476 w 394972"/>
                        <a:gd name="connsiteY316" fmla="*/ 290674 h 314972"/>
                        <a:gd name="connsiteX317" fmla="*/ 152038 w 394972"/>
                        <a:gd name="connsiteY317" fmla="*/ 294723 h 314972"/>
                        <a:gd name="connsiteX318" fmla="*/ 153609 w 394972"/>
                        <a:gd name="connsiteY318" fmla="*/ 295532 h 314972"/>
                        <a:gd name="connsiteX319" fmla="*/ 155171 w 394972"/>
                        <a:gd name="connsiteY319" fmla="*/ 296342 h 314972"/>
                        <a:gd name="connsiteX320" fmla="*/ 155953 w 394972"/>
                        <a:gd name="connsiteY320" fmla="*/ 296342 h 314972"/>
                        <a:gd name="connsiteX321" fmla="*/ 157524 w 394972"/>
                        <a:gd name="connsiteY321" fmla="*/ 298771 h 314972"/>
                        <a:gd name="connsiteX322" fmla="*/ 155953 w 394972"/>
                        <a:gd name="connsiteY322" fmla="*/ 298771 h 314972"/>
                        <a:gd name="connsiteX323" fmla="*/ 155953 w 394972"/>
                        <a:gd name="connsiteY323" fmla="*/ 300390 h 314972"/>
                        <a:gd name="connsiteX324" fmla="*/ 155953 w 394972"/>
                        <a:gd name="connsiteY324" fmla="*/ 299580 h 314972"/>
                        <a:gd name="connsiteX325" fmla="*/ 153600 w 394972"/>
                        <a:gd name="connsiteY325" fmla="*/ 302819 h 314972"/>
                        <a:gd name="connsiteX326" fmla="*/ 152038 w 394972"/>
                        <a:gd name="connsiteY326" fmla="*/ 304438 h 314972"/>
                        <a:gd name="connsiteX327" fmla="*/ 149685 w 394972"/>
                        <a:gd name="connsiteY327" fmla="*/ 306057 h 314972"/>
                        <a:gd name="connsiteX328" fmla="*/ 146552 w 394972"/>
                        <a:gd name="connsiteY328" fmla="*/ 306867 h 314972"/>
                        <a:gd name="connsiteX329" fmla="*/ 144199 w 394972"/>
                        <a:gd name="connsiteY329" fmla="*/ 306867 h 314972"/>
                        <a:gd name="connsiteX330" fmla="*/ 142637 w 394972"/>
                        <a:gd name="connsiteY330" fmla="*/ 305248 h 314972"/>
                        <a:gd name="connsiteX331" fmla="*/ 141856 w 394972"/>
                        <a:gd name="connsiteY331" fmla="*/ 303628 h 314972"/>
                        <a:gd name="connsiteX332" fmla="*/ 140284 w 394972"/>
                        <a:gd name="connsiteY332" fmla="*/ 302009 h 314972"/>
                        <a:gd name="connsiteX333" fmla="*/ 129311 w 394972"/>
                        <a:gd name="connsiteY333" fmla="*/ 302819 h 314972"/>
                        <a:gd name="connsiteX334" fmla="*/ 125396 w 394972"/>
                        <a:gd name="connsiteY334" fmla="*/ 302009 h 314972"/>
                        <a:gd name="connsiteX335" fmla="*/ 124616 w 394972"/>
                        <a:gd name="connsiteY335" fmla="*/ 300390 h 314972"/>
                        <a:gd name="connsiteX336" fmla="*/ 123044 w 394972"/>
                        <a:gd name="connsiteY336" fmla="*/ 297961 h 314972"/>
                        <a:gd name="connsiteX337" fmla="*/ 121482 w 394972"/>
                        <a:gd name="connsiteY337" fmla="*/ 297961 h 314972"/>
                        <a:gd name="connsiteX338" fmla="*/ 121482 w 394972"/>
                        <a:gd name="connsiteY338" fmla="*/ 297151 h 314972"/>
                        <a:gd name="connsiteX339" fmla="*/ 119129 w 394972"/>
                        <a:gd name="connsiteY339" fmla="*/ 295532 h 314972"/>
                        <a:gd name="connsiteX340" fmla="*/ 117557 w 394972"/>
                        <a:gd name="connsiteY340" fmla="*/ 294723 h 314972"/>
                        <a:gd name="connsiteX341" fmla="*/ 115205 w 394972"/>
                        <a:gd name="connsiteY341" fmla="*/ 293103 h 314972"/>
                        <a:gd name="connsiteX342" fmla="*/ 112071 w 394972"/>
                        <a:gd name="connsiteY342" fmla="*/ 291484 h 314972"/>
                        <a:gd name="connsiteX343" fmla="*/ 112071 w 394972"/>
                        <a:gd name="connsiteY343" fmla="*/ 290674 h 314972"/>
                        <a:gd name="connsiteX344" fmla="*/ 110509 w 394972"/>
                        <a:gd name="connsiteY344" fmla="*/ 293103 h 314972"/>
                        <a:gd name="connsiteX345" fmla="*/ 110509 w 394972"/>
                        <a:gd name="connsiteY345" fmla="*/ 295532 h 314972"/>
                        <a:gd name="connsiteX346" fmla="*/ 109728 w 394972"/>
                        <a:gd name="connsiteY346" fmla="*/ 298771 h 314972"/>
                        <a:gd name="connsiteX347" fmla="*/ 108156 w 394972"/>
                        <a:gd name="connsiteY347" fmla="*/ 299580 h 314972"/>
                        <a:gd name="connsiteX348" fmla="*/ 104241 w 394972"/>
                        <a:gd name="connsiteY348" fmla="*/ 305248 h 314972"/>
                        <a:gd name="connsiteX349" fmla="*/ 102670 w 394972"/>
                        <a:gd name="connsiteY349" fmla="*/ 306867 h 314972"/>
                        <a:gd name="connsiteX350" fmla="*/ 100317 w 394972"/>
                        <a:gd name="connsiteY350" fmla="*/ 306867 h 314972"/>
                        <a:gd name="connsiteX351" fmla="*/ 98755 w 394972"/>
                        <a:gd name="connsiteY351" fmla="*/ 306867 h 314972"/>
                        <a:gd name="connsiteX352" fmla="*/ 93269 w 394972"/>
                        <a:gd name="connsiteY352" fmla="*/ 307677 h 314972"/>
                        <a:gd name="connsiteX353" fmla="*/ 90916 w 394972"/>
                        <a:gd name="connsiteY353" fmla="*/ 309296 h 314972"/>
                        <a:gd name="connsiteX354" fmla="*/ 88563 w 394972"/>
                        <a:gd name="connsiteY354" fmla="*/ 313344 h 314972"/>
                        <a:gd name="connsiteX355" fmla="*/ 88563 w 394972"/>
                        <a:gd name="connsiteY355" fmla="*/ 314154 h 314972"/>
                        <a:gd name="connsiteX356" fmla="*/ 86992 w 394972"/>
                        <a:gd name="connsiteY356" fmla="*/ 314963 h 314972"/>
                        <a:gd name="connsiteX357" fmla="*/ 85430 w 394972"/>
                        <a:gd name="connsiteY357" fmla="*/ 314963 h 314972"/>
                        <a:gd name="connsiteX358" fmla="*/ 83077 w 394972"/>
                        <a:gd name="connsiteY358" fmla="*/ 312534 h 314972"/>
                        <a:gd name="connsiteX359" fmla="*/ 81505 w 394972"/>
                        <a:gd name="connsiteY359" fmla="*/ 310915 h 314972"/>
                        <a:gd name="connsiteX360" fmla="*/ 81505 w 394972"/>
                        <a:gd name="connsiteY360" fmla="*/ 307677 h 314972"/>
                        <a:gd name="connsiteX361" fmla="*/ 83077 w 394972"/>
                        <a:gd name="connsiteY361" fmla="*/ 306867 h 314972"/>
                        <a:gd name="connsiteX362" fmla="*/ 79162 w 394972"/>
                        <a:gd name="connsiteY362" fmla="*/ 303628 h 314972"/>
                        <a:gd name="connsiteX363" fmla="*/ 77591 w 394972"/>
                        <a:gd name="connsiteY363" fmla="*/ 301200 h 314972"/>
                        <a:gd name="connsiteX364" fmla="*/ 77591 w 394972"/>
                        <a:gd name="connsiteY364" fmla="*/ 302819 h 314972"/>
                        <a:gd name="connsiteX365" fmla="*/ 75238 w 394972"/>
                        <a:gd name="connsiteY365" fmla="*/ 306057 h 314972"/>
                        <a:gd name="connsiteX366" fmla="*/ 73676 w 394972"/>
                        <a:gd name="connsiteY366" fmla="*/ 307677 h 314972"/>
                        <a:gd name="connsiteX367" fmla="*/ 72104 w 394972"/>
                        <a:gd name="connsiteY367" fmla="*/ 310915 h 314972"/>
                        <a:gd name="connsiteX368" fmla="*/ 69752 w 394972"/>
                        <a:gd name="connsiteY368" fmla="*/ 312534 h 314972"/>
                        <a:gd name="connsiteX369" fmla="*/ 66617 w 394972"/>
                        <a:gd name="connsiteY369" fmla="*/ 311725 h 314972"/>
                        <a:gd name="connsiteX370" fmla="*/ 61913 w 394972"/>
                        <a:gd name="connsiteY370" fmla="*/ 314973 h 314972"/>
                        <a:gd name="connsiteX371" fmla="*/ 60350 w 394972"/>
                        <a:gd name="connsiteY371" fmla="*/ 314163 h 314972"/>
                        <a:gd name="connsiteX372" fmla="*/ 60350 w 394972"/>
                        <a:gd name="connsiteY372" fmla="*/ 313353 h 314972"/>
                        <a:gd name="connsiteX373" fmla="*/ 58778 w 394972"/>
                        <a:gd name="connsiteY373" fmla="*/ 310105 h 314972"/>
                        <a:gd name="connsiteX374" fmla="*/ 57216 w 394972"/>
                        <a:gd name="connsiteY374" fmla="*/ 309296 h 314972"/>
                        <a:gd name="connsiteX375" fmla="*/ 53292 w 394972"/>
                        <a:gd name="connsiteY375" fmla="*/ 308486 h 314972"/>
                        <a:gd name="connsiteX376" fmla="*/ 50939 w 394972"/>
                        <a:gd name="connsiteY376" fmla="*/ 308486 h 314972"/>
                        <a:gd name="connsiteX377" fmla="*/ 49377 w 394972"/>
                        <a:gd name="connsiteY377" fmla="*/ 308486 h 314972"/>
                        <a:gd name="connsiteX378" fmla="*/ 47024 w 394972"/>
                        <a:gd name="connsiteY378" fmla="*/ 307677 h 314972"/>
                        <a:gd name="connsiteX379" fmla="*/ 45453 w 394972"/>
                        <a:gd name="connsiteY379" fmla="*/ 306057 h 314972"/>
                        <a:gd name="connsiteX380" fmla="*/ 45453 w 394972"/>
                        <a:gd name="connsiteY380" fmla="*/ 302819 h 314972"/>
                        <a:gd name="connsiteX381" fmla="*/ 43100 w 394972"/>
                        <a:gd name="connsiteY381" fmla="*/ 299580 h 314972"/>
                        <a:gd name="connsiteX382" fmla="*/ 39967 w 394972"/>
                        <a:gd name="connsiteY382" fmla="*/ 296342 h 314972"/>
                        <a:gd name="connsiteX383" fmla="*/ 39967 w 394972"/>
                        <a:gd name="connsiteY383" fmla="*/ 294723 h 314972"/>
                        <a:gd name="connsiteX384" fmla="*/ 37623 w 394972"/>
                        <a:gd name="connsiteY384" fmla="*/ 293913 h 314972"/>
                        <a:gd name="connsiteX385" fmla="*/ 36052 w 394972"/>
                        <a:gd name="connsiteY385" fmla="*/ 293913 h 314972"/>
                        <a:gd name="connsiteX386" fmla="*/ 35271 w 394972"/>
                        <a:gd name="connsiteY386" fmla="*/ 294723 h 314972"/>
                        <a:gd name="connsiteX387" fmla="*/ 33699 w 394972"/>
                        <a:gd name="connsiteY387" fmla="*/ 294723 h 314972"/>
                        <a:gd name="connsiteX388" fmla="*/ 45462 w 394972"/>
                        <a:gd name="connsiteY388" fmla="*/ 258289 h 314972"/>
                        <a:gd name="connsiteX389" fmla="*/ 50949 w 394972"/>
                        <a:gd name="connsiteY389" fmla="*/ 242097 h 314972"/>
                        <a:gd name="connsiteX390" fmla="*/ 48596 w 394972"/>
                        <a:gd name="connsiteY390" fmla="*/ 240478 h 314972"/>
                        <a:gd name="connsiteX391" fmla="*/ 47024 w 394972"/>
                        <a:gd name="connsiteY391" fmla="*/ 245335 h 314972"/>
                        <a:gd name="connsiteX392" fmla="*/ 44672 w 394972"/>
                        <a:gd name="connsiteY392" fmla="*/ 247764 h 314972"/>
                        <a:gd name="connsiteX393" fmla="*/ 41538 w 394972"/>
                        <a:gd name="connsiteY393" fmla="*/ 248574 h 314972"/>
                        <a:gd name="connsiteX394" fmla="*/ 39185 w 394972"/>
                        <a:gd name="connsiteY394" fmla="*/ 251003 h 314972"/>
                        <a:gd name="connsiteX395" fmla="*/ 33699 w 394972"/>
                        <a:gd name="connsiteY395" fmla="*/ 248574 h 314972"/>
                        <a:gd name="connsiteX396" fmla="*/ 32137 w 394972"/>
                        <a:gd name="connsiteY396" fmla="*/ 246145 h 314972"/>
                        <a:gd name="connsiteX397" fmla="*/ 22727 w 394972"/>
                        <a:gd name="connsiteY397" fmla="*/ 212141 h 314972"/>
                        <a:gd name="connsiteX398" fmla="*/ 22727 w 394972"/>
                        <a:gd name="connsiteY398" fmla="*/ 209712 h 314972"/>
                        <a:gd name="connsiteX399" fmla="*/ 21955 w 394972"/>
                        <a:gd name="connsiteY399" fmla="*/ 206473 h 314972"/>
                        <a:gd name="connsiteX400" fmla="*/ 22727 w 394972"/>
                        <a:gd name="connsiteY400" fmla="*/ 196758 h 314972"/>
                        <a:gd name="connsiteX401" fmla="*/ 24298 w 394972"/>
                        <a:gd name="connsiteY401" fmla="*/ 195139 h 314972"/>
                        <a:gd name="connsiteX402" fmla="*/ 22727 w 394972"/>
                        <a:gd name="connsiteY402" fmla="*/ 192710 h 314972"/>
                        <a:gd name="connsiteX403" fmla="*/ 25870 w 394972"/>
                        <a:gd name="connsiteY403" fmla="*/ 188662 h 314972"/>
                        <a:gd name="connsiteX404" fmla="*/ 26651 w 394972"/>
                        <a:gd name="connsiteY404" fmla="*/ 182994 h 314972"/>
                        <a:gd name="connsiteX405" fmla="*/ 28213 w 394972"/>
                        <a:gd name="connsiteY405" fmla="*/ 178946 h 314972"/>
                        <a:gd name="connsiteX406" fmla="*/ 28213 w 394972"/>
                        <a:gd name="connsiteY406" fmla="*/ 177327 h 314972"/>
                        <a:gd name="connsiteX407" fmla="*/ 25860 w 394972"/>
                        <a:gd name="connsiteY407" fmla="*/ 174898 h 314972"/>
                        <a:gd name="connsiteX408" fmla="*/ 24298 w 394972"/>
                        <a:gd name="connsiteY408" fmla="*/ 171650 h 314972"/>
                        <a:gd name="connsiteX409" fmla="*/ 24298 w 394972"/>
                        <a:gd name="connsiteY409" fmla="*/ 170031 h 314972"/>
                        <a:gd name="connsiteX410" fmla="*/ 21945 w 394972"/>
                        <a:gd name="connsiteY410" fmla="*/ 168412 h 314972"/>
                        <a:gd name="connsiteX411" fmla="*/ 20374 w 394972"/>
                        <a:gd name="connsiteY411" fmla="*/ 167602 h 314972"/>
                        <a:gd name="connsiteX412" fmla="*/ 20374 w 394972"/>
                        <a:gd name="connsiteY412" fmla="*/ 164363 h 314972"/>
                        <a:gd name="connsiteX413" fmla="*/ 20374 w 394972"/>
                        <a:gd name="connsiteY413" fmla="*/ 165983 h 314972"/>
                        <a:gd name="connsiteX414" fmla="*/ 16459 w 394972"/>
                        <a:gd name="connsiteY414" fmla="*/ 163554 h 314972"/>
                        <a:gd name="connsiteX415" fmla="*/ 16459 w 394972"/>
                        <a:gd name="connsiteY415" fmla="*/ 162744 h 314972"/>
                        <a:gd name="connsiteX416" fmla="*/ 13325 w 394972"/>
                        <a:gd name="connsiteY416" fmla="*/ 161934 h 314972"/>
                        <a:gd name="connsiteX417" fmla="*/ 12544 w 394972"/>
                        <a:gd name="connsiteY417" fmla="*/ 161125 h 314972"/>
                        <a:gd name="connsiteX418" fmla="*/ 10973 w 394972"/>
                        <a:gd name="connsiteY418" fmla="*/ 159506 h 314972"/>
                        <a:gd name="connsiteX419" fmla="*/ 8620 w 394972"/>
                        <a:gd name="connsiteY419" fmla="*/ 159506 h 314972"/>
                        <a:gd name="connsiteX420" fmla="*/ 7058 w 394972"/>
                        <a:gd name="connsiteY420" fmla="*/ 158696 h 314972"/>
                        <a:gd name="connsiteX421" fmla="*/ 5486 w 394972"/>
                        <a:gd name="connsiteY421" fmla="*/ 157886 h 314972"/>
                        <a:gd name="connsiteX422" fmla="*/ 3924 w 394972"/>
                        <a:gd name="connsiteY422" fmla="*/ 157077 h 314972"/>
                        <a:gd name="connsiteX423" fmla="*/ 0 w 394972"/>
                        <a:gd name="connsiteY423" fmla="*/ 153029 h 314972"/>
                        <a:gd name="connsiteX424" fmla="*/ 1571 w 394972"/>
                        <a:gd name="connsiteY424" fmla="*/ 147361 h 314972"/>
                        <a:gd name="connsiteX425" fmla="*/ 7058 w 394972"/>
                        <a:gd name="connsiteY425" fmla="*/ 140884 h 314972"/>
                        <a:gd name="connsiteX426" fmla="*/ 8620 w 394972"/>
                        <a:gd name="connsiteY426" fmla="*/ 137646 h 314972"/>
                        <a:gd name="connsiteX427" fmla="*/ 13325 w 394972"/>
                        <a:gd name="connsiteY427" fmla="*/ 136026 h 314972"/>
                        <a:gd name="connsiteX428" fmla="*/ 14897 w 394972"/>
                        <a:gd name="connsiteY428" fmla="*/ 128740 h 314972"/>
                        <a:gd name="connsiteX429" fmla="*/ 16459 w 394972"/>
                        <a:gd name="connsiteY429" fmla="*/ 126311 h 314972"/>
                        <a:gd name="connsiteX430" fmla="*/ 18812 w 394972"/>
                        <a:gd name="connsiteY430" fmla="*/ 123882 h 314972"/>
                        <a:gd name="connsiteX431" fmla="*/ 22727 w 394972"/>
                        <a:gd name="connsiteY431" fmla="*/ 123882 h 314972"/>
                        <a:gd name="connsiteX432" fmla="*/ 25870 w 394972"/>
                        <a:gd name="connsiteY432" fmla="*/ 127930 h 314972"/>
                        <a:gd name="connsiteX433" fmla="*/ 30566 w 394972"/>
                        <a:gd name="connsiteY433" fmla="*/ 130359 h 314972"/>
                        <a:gd name="connsiteX434" fmla="*/ 33699 w 394972"/>
                        <a:gd name="connsiteY434" fmla="*/ 128740 h 314972"/>
                        <a:gd name="connsiteX435" fmla="*/ 37623 w 394972"/>
                        <a:gd name="connsiteY435" fmla="*/ 133598 h 314972"/>
                        <a:gd name="connsiteX436" fmla="*/ 39976 w 394972"/>
                        <a:gd name="connsiteY436" fmla="*/ 133598 h 314972"/>
                        <a:gd name="connsiteX437" fmla="*/ 47024 w 394972"/>
                        <a:gd name="connsiteY437" fmla="*/ 131169 h 314972"/>
                        <a:gd name="connsiteX438" fmla="*/ 54864 w 394972"/>
                        <a:gd name="connsiteY438" fmla="*/ 129550 h 314972"/>
                        <a:gd name="connsiteX439" fmla="*/ 56436 w 394972"/>
                        <a:gd name="connsiteY439" fmla="*/ 128740 h 314972"/>
                        <a:gd name="connsiteX440" fmla="*/ 58778 w 394972"/>
                        <a:gd name="connsiteY440" fmla="*/ 127121 h 314972"/>
                        <a:gd name="connsiteX441" fmla="*/ 62703 w 394972"/>
                        <a:gd name="connsiteY441" fmla="*/ 127121 h 314972"/>
                        <a:gd name="connsiteX442" fmla="*/ 66617 w 394972"/>
                        <a:gd name="connsiteY442" fmla="*/ 129550 h 314972"/>
                        <a:gd name="connsiteX443" fmla="*/ 71323 w 394972"/>
                        <a:gd name="connsiteY443" fmla="*/ 127121 h 314972"/>
                        <a:gd name="connsiteX444" fmla="*/ 76029 w 394972"/>
                        <a:gd name="connsiteY444" fmla="*/ 120644 h 314972"/>
                        <a:gd name="connsiteX445" fmla="*/ 85430 w 394972"/>
                        <a:gd name="connsiteY445" fmla="*/ 111738 h 314972"/>
                        <a:gd name="connsiteX446" fmla="*/ 87782 w 394972"/>
                        <a:gd name="connsiteY446" fmla="*/ 113357 h 314972"/>
                        <a:gd name="connsiteX447" fmla="*/ 96402 w 394972"/>
                        <a:gd name="connsiteY447" fmla="*/ 112547 h 314972"/>
                        <a:gd name="connsiteX448" fmla="*/ 96402 w 394972"/>
                        <a:gd name="connsiteY448" fmla="*/ 112547 h 314972"/>
                        <a:gd name="connsiteX449" fmla="*/ 98755 w 394972"/>
                        <a:gd name="connsiteY449" fmla="*/ 111738 h 314972"/>
                        <a:gd name="connsiteX450" fmla="*/ 101889 w 394972"/>
                        <a:gd name="connsiteY450" fmla="*/ 103641 h 314972"/>
                        <a:gd name="connsiteX451" fmla="*/ 98755 w 394972"/>
                        <a:gd name="connsiteY451" fmla="*/ 97974 h 314972"/>
                        <a:gd name="connsiteX452" fmla="*/ 100317 w 394972"/>
                        <a:gd name="connsiteY452" fmla="*/ 97164 h 314972"/>
                        <a:gd name="connsiteX453" fmla="*/ 102670 w 394972"/>
                        <a:gd name="connsiteY453" fmla="*/ 97164 h 314972"/>
                        <a:gd name="connsiteX454" fmla="*/ 110509 w 394972"/>
                        <a:gd name="connsiteY454" fmla="*/ 95545 h 314972"/>
                        <a:gd name="connsiteX455" fmla="*/ 129321 w 394972"/>
                        <a:gd name="connsiteY455" fmla="*/ 91497 h 314972"/>
                        <a:gd name="connsiteX456" fmla="*/ 126968 w 394972"/>
                        <a:gd name="connsiteY456" fmla="*/ 85830 h 314972"/>
                        <a:gd name="connsiteX457" fmla="*/ 108156 w 394972"/>
                        <a:gd name="connsiteY457" fmla="*/ 58303 h 314972"/>
                        <a:gd name="connsiteX458" fmla="*/ 106594 w 394972"/>
                        <a:gd name="connsiteY458" fmla="*/ 55874 h 314972"/>
                        <a:gd name="connsiteX459" fmla="*/ 106594 w 394972"/>
                        <a:gd name="connsiteY459" fmla="*/ 53445 h 314972"/>
                        <a:gd name="connsiteX460" fmla="*/ 112080 w 394972"/>
                        <a:gd name="connsiteY460" fmla="*/ 51016 h 314972"/>
                        <a:gd name="connsiteX461" fmla="*/ 113642 w 394972"/>
                        <a:gd name="connsiteY461" fmla="*/ 47777 h 314972"/>
                        <a:gd name="connsiteX462" fmla="*/ 115995 w 394972"/>
                        <a:gd name="connsiteY462" fmla="*/ 42920 h 314972"/>
                        <a:gd name="connsiteX463" fmla="*/ 109728 w 394972"/>
                        <a:gd name="connsiteY463" fmla="*/ 5667 h 314972"/>
                        <a:gd name="connsiteX464" fmla="*/ 109728 w 394972"/>
                        <a:gd name="connsiteY464" fmla="*/ 7287 h 314972"/>
                        <a:gd name="connsiteX465" fmla="*/ 113642 w 394972"/>
                        <a:gd name="connsiteY465" fmla="*/ 6477 h 314972"/>
                        <a:gd name="connsiteX466" fmla="*/ 153619 w 394972"/>
                        <a:gd name="connsiteY466" fmla="*/ 18621 h 314972"/>
                        <a:gd name="connsiteX467" fmla="*/ 153619 w 394972"/>
                        <a:gd name="connsiteY467" fmla="*/ 21050 h 314972"/>
                        <a:gd name="connsiteX468" fmla="*/ 153619 w 394972"/>
                        <a:gd name="connsiteY468" fmla="*/ 21860 h 314972"/>
                        <a:gd name="connsiteX469" fmla="*/ 159105 w 394972"/>
                        <a:gd name="connsiteY469" fmla="*/ 25098 h 314972"/>
                        <a:gd name="connsiteX470" fmla="*/ 188100 w 394972"/>
                        <a:gd name="connsiteY470" fmla="*/ 0 h 314972"/>
                        <a:gd name="connsiteX471" fmla="*/ 190452 w 394972"/>
                        <a:gd name="connsiteY471" fmla="*/ 810 h 314972"/>
                        <a:gd name="connsiteX472" fmla="*/ 190452 w 394972"/>
                        <a:gd name="connsiteY472" fmla="*/ 2429 h 314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  <a:cxn ang="0">
                          <a:pos x="connsiteX255" y="connsiteY255"/>
                        </a:cxn>
                        <a:cxn ang="0">
                          <a:pos x="connsiteX256" y="connsiteY256"/>
                        </a:cxn>
                        <a:cxn ang="0">
                          <a:pos x="connsiteX257" y="connsiteY257"/>
                        </a:cxn>
                        <a:cxn ang="0">
                          <a:pos x="connsiteX258" y="connsiteY258"/>
                        </a:cxn>
                        <a:cxn ang="0">
                          <a:pos x="connsiteX259" y="connsiteY259"/>
                        </a:cxn>
                        <a:cxn ang="0">
                          <a:pos x="connsiteX260" y="connsiteY260"/>
                        </a:cxn>
                        <a:cxn ang="0">
                          <a:pos x="connsiteX261" y="connsiteY261"/>
                        </a:cxn>
                        <a:cxn ang="0">
                          <a:pos x="connsiteX262" y="connsiteY262"/>
                        </a:cxn>
                        <a:cxn ang="0">
                          <a:pos x="connsiteX263" y="connsiteY263"/>
                        </a:cxn>
                        <a:cxn ang="0">
                          <a:pos x="connsiteX264" y="connsiteY264"/>
                        </a:cxn>
                        <a:cxn ang="0">
                          <a:pos x="connsiteX265" y="connsiteY265"/>
                        </a:cxn>
                        <a:cxn ang="0">
                          <a:pos x="connsiteX266" y="connsiteY266"/>
                        </a:cxn>
                        <a:cxn ang="0">
                          <a:pos x="connsiteX267" y="connsiteY267"/>
                        </a:cxn>
                        <a:cxn ang="0">
                          <a:pos x="connsiteX268" y="connsiteY268"/>
                        </a:cxn>
                        <a:cxn ang="0">
                          <a:pos x="connsiteX269" y="connsiteY269"/>
                        </a:cxn>
                        <a:cxn ang="0">
                          <a:pos x="connsiteX270" y="connsiteY270"/>
                        </a:cxn>
                        <a:cxn ang="0">
                          <a:pos x="connsiteX271" y="connsiteY271"/>
                        </a:cxn>
                        <a:cxn ang="0">
                          <a:pos x="connsiteX272" y="connsiteY272"/>
                        </a:cxn>
                        <a:cxn ang="0">
                          <a:pos x="connsiteX273" y="connsiteY273"/>
                        </a:cxn>
                        <a:cxn ang="0">
                          <a:pos x="connsiteX274" y="connsiteY274"/>
                        </a:cxn>
                        <a:cxn ang="0">
                          <a:pos x="connsiteX275" y="connsiteY275"/>
                        </a:cxn>
                        <a:cxn ang="0">
                          <a:pos x="connsiteX276" y="connsiteY276"/>
                        </a:cxn>
                        <a:cxn ang="0">
                          <a:pos x="connsiteX277" y="connsiteY277"/>
                        </a:cxn>
                        <a:cxn ang="0">
                          <a:pos x="connsiteX278" y="connsiteY278"/>
                        </a:cxn>
                        <a:cxn ang="0">
                          <a:pos x="connsiteX279" y="connsiteY279"/>
                        </a:cxn>
                        <a:cxn ang="0">
                          <a:pos x="connsiteX280" y="connsiteY280"/>
                        </a:cxn>
                        <a:cxn ang="0">
                          <a:pos x="connsiteX281" y="connsiteY281"/>
                        </a:cxn>
                        <a:cxn ang="0">
                          <a:pos x="connsiteX282" y="connsiteY282"/>
                        </a:cxn>
                        <a:cxn ang="0">
                          <a:pos x="connsiteX283" y="connsiteY283"/>
                        </a:cxn>
                        <a:cxn ang="0">
                          <a:pos x="connsiteX284" y="connsiteY284"/>
                        </a:cxn>
                        <a:cxn ang="0">
                          <a:pos x="connsiteX285" y="connsiteY285"/>
                        </a:cxn>
                        <a:cxn ang="0">
                          <a:pos x="connsiteX286" y="connsiteY286"/>
                        </a:cxn>
                        <a:cxn ang="0">
                          <a:pos x="connsiteX287" y="connsiteY287"/>
                        </a:cxn>
                        <a:cxn ang="0">
                          <a:pos x="connsiteX288" y="connsiteY288"/>
                        </a:cxn>
                        <a:cxn ang="0">
                          <a:pos x="connsiteX289" y="connsiteY289"/>
                        </a:cxn>
                        <a:cxn ang="0">
                          <a:pos x="connsiteX290" y="connsiteY290"/>
                        </a:cxn>
                        <a:cxn ang="0">
                          <a:pos x="connsiteX291" y="connsiteY291"/>
                        </a:cxn>
                        <a:cxn ang="0">
                          <a:pos x="connsiteX292" y="connsiteY292"/>
                        </a:cxn>
                        <a:cxn ang="0">
                          <a:pos x="connsiteX293" y="connsiteY293"/>
                        </a:cxn>
                        <a:cxn ang="0">
                          <a:pos x="connsiteX294" y="connsiteY294"/>
                        </a:cxn>
                        <a:cxn ang="0">
                          <a:pos x="connsiteX295" y="connsiteY295"/>
                        </a:cxn>
                        <a:cxn ang="0">
                          <a:pos x="connsiteX296" y="connsiteY296"/>
                        </a:cxn>
                        <a:cxn ang="0">
                          <a:pos x="connsiteX297" y="connsiteY297"/>
                        </a:cxn>
                        <a:cxn ang="0">
                          <a:pos x="connsiteX298" y="connsiteY298"/>
                        </a:cxn>
                        <a:cxn ang="0">
                          <a:pos x="connsiteX299" y="connsiteY299"/>
                        </a:cxn>
                        <a:cxn ang="0">
                          <a:pos x="connsiteX300" y="connsiteY300"/>
                        </a:cxn>
                        <a:cxn ang="0">
                          <a:pos x="connsiteX301" y="connsiteY301"/>
                        </a:cxn>
                        <a:cxn ang="0">
                          <a:pos x="connsiteX302" y="connsiteY302"/>
                        </a:cxn>
                        <a:cxn ang="0">
                          <a:pos x="connsiteX303" y="connsiteY303"/>
                        </a:cxn>
                        <a:cxn ang="0">
                          <a:pos x="connsiteX304" y="connsiteY304"/>
                        </a:cxn>
                        <a:cxn ang="0">
                          <a:pos x="connsiteX305" y="connsiteY305"/>
                        </a:cxn>
                        <a:cxn ang="0">
                          <a:pos x="connsiteX306" y="connsiteY306"/>
                        </a:cxn>
                        <a:cxn ang="0">
                          <a:pos x="connsiteX307" y="connsiteY307"/>
                        </a:cxn>
                        <a:cxn ang="0">
                          <a:pos x="connsiteX308" y="connsiteY308"/>
                        </a:cxn>
                        <a:cxn ang="0">
                          <a:pos x="connsiteX309" y="connsiteY309"/>
                        </a:cxn>
                        <a:cxn ang="0">
                          <a:pos x="connsiteX310" y="connsiteY310"/>
                        </a:cxn>
                        <a:cxn ang="0">
                          <a:pos x="connsiteX311" y="connsiteY311"/>
                        </a:cxn>
                        <a:cxn ang="0">
                          <a:pos x="connsiteX312" y="connsiteY312"/>
                        </a:cxn>
                        <a:cxn ang="0">
                          <a:pos x="connsiteX313" y="connsiteY313"/>
                        </a:cxn>
                        <a:cxn ang="0">
                          <a:pos x="connsiteX314" y="connsiteY314"/>
                        </a:cxn>
                        <a:cxn ang="0">
                          <a:pos x="connsiteX315" y="connsiteY315"/>
                        </a:cxn>
                        <a:cxn ang="0">
                          <a:pos x="connsiteX316" y="connsiteY316"/>
                        </a:cxn>
                        <a:cxn ang="0">
                          <a:pos x="connsiteX317" y="connsiteY317"/>
                        </a:cxn>
                        <a:cxn ang="0">
                          <a:pos x="connsiteX318" y="connsiteY318"/>
                        </a:cxn>
                        <a:cxn ang="0">
                          <a:pos x="connsiteX319" y="connsiteY319"/>
                        </a:cxn>
                        <a:cxn ang="0">
                          <a:pos x="connsiteX320" y="connsiteY320"/>
                        </a:cxn>
                        <a:cxn ang="0">
                          <a:pos x="connsiteX321" y="connsiteY321"/>
                        </a:cxn>
                        <a:cxn ang="0">
                          <a:pos x="connsiteX322" y="connsiteY322"/>
                        </a:cxn>
                        <a:cxn ang="0">
                          <a:pos x="connsiteX323" y="connsiteY323"/>
                        </a:cxn>
                        <a:cxn ang="0">
                          <a:pos x="connsiteX324" y="connsiteY324"/>
                        </a:cxn>
                        <a:cxn ang="0">
                          <a:pos x="connsiteX325" y="connsiteY325"/>
                        </a:cxn>
                        <a:cxn ang="0">
                          <a:pos x="connsiteX326" y="connsiteY326"/>
                        </a:cxn>
                        <a:cxn ang="0">
                          <a:pos x="connsiteX327" y="connsiteY327"/>
                        </a:cxn>
                        <a:cxn ang="0">
                          <a:pos x="connsiteX328" y="connsiteY328"/>
                        </a:cxn>
                        <a:cxn ang="0">
                          <a:pos x="connsiteX329" y="connsiteY329"/>
                        </a:cxn>
                        <a:cxn ang="0">
                          <a:pos x="connsiteX330" y="connsiteY330"/>
                        </a:cxn>
                        <a:cxn ang="0">
                          <a:pos x="connsiteX331" y="connsiteY331"/>
                        </a:cxn>
                        <a:cxn ang="0">
                          <a:pos x="connsiteX332" y="connsiteY332"/>
                        </a:cxn>
                        <a:cxn ang="0">
                          <a:pos x="connsiteX333" y="connsiteY333"/>
                        </a:cxn>
                        <a:cxn ang="0">
                          <a:pos x="connsiteX334" y="connsiteY334"/>
                        </a:cxn>
                        <a:cxn ang="0">
                          <a:pos x="connsiteX335" y="connsiteY335"/>
                        </a:cxn>
                        <a:cxn ang="0">
                          <a:pos x="connsiteX336" y="connsiteY336"/>
                        </a:cxn>
                        <a:cxn ang="0">
                          <a:pos x="connsiteX337" y="connsiteY337"/>
                        </a:cxn>
                        <a:cxn ang="0">
                          <a:pos x="connsiteX338" y="connsiteY338"/>
                        </a:cxn>
                        <a:cxn ang="0">
                          <a:pos x="connsiteX339" y="connsiteY339"/>
                        </a:cxn>
                        <a:cxn ang="0">
                          <a:pos x="connsiteX340" y="connsiteY340"/>
                        </a:cxn>
                        <a:cxn ang="0">
                          <a:pos x="connsiteX341" y="connsiteY341"/>
                        </a:cxn>
                        <a:cxn ang="0">
                          <a:pos x="connsiteX342" y="connsiteY342"/>
                        </a:cxn>
                        <a:cxn ang="0">
                          <a:pos x="connsiteX343" y="connsiteY343"/>
                        </a:cxn>
                        <a:cxn ang="0">
                          <a:pos x="connsiteX344" y="connsiteY344"/>
                        </a:cxn>
                        <a:cxn ang="0">
                          <a:pos x="connsiteX345" y="connsiteY345"/>
                        </a:cxn>
                        <a:cxn ang="0">
                          <a:pos x="connsiteX346" y="connsiteY346"/>
                        </a:cxn>
                        <a:cxn ang="0">
                          <a:pos x="connsiteX347" y="connsiteY347"/>
                        </a:cxn>
                        <a:cxn ang="0">
                          <a:pos x="connsiteX348" y="connsiteY348"/>
                        </a:cxn>
                        <a:cxn ang="0">
                          <a:pos x="connsiteX349" y="connsiteY349"/>
                        </a:cxn>
                        <a:cxn ang="0">
                          <a:pos x="connsiteX350" y="connsiteY350"/>
                        </a:cxn>
                        <a:cxn ang="0">
                          <a:pos x="connsiteX351" y="connsiteY351"/>
                        </a:cxn>
                        <a:cxn ang="0">
                          <a:pos x="connsiteX352" y="connsiteY352"/>
                        </a:cxn>
                        <a:cxn ang="0">
                          <a:pos x="connsiteX353" y="connsiteY353"/>
                        </a:cxn>
                        <a:cxn ang="0">
                          <a:pos x="connsiteX354" y="connsiteY354"/>
                        </a:cxn>
                        <a:cxn ang="0">
                          <a:pos x="connsiteX355" y="connsiteY355"/>
                        </a:cxn>
                        <a:cxn ang="0">
                          <a:pos x="connsiteX356" y="connsiteY356"/>
                        </a:cxn>
                        <a:cxn ang="0">
                          <a:pos x="connsiteX357" y="connsiteY357"/>
                        </a:cxn>
                        <a:cxn ang="0">
                          <a:pos x="connsiteX358" y="connsiteY358"/>
                        </a:cxn>
                        <a:cxn ang="0">
                          <a:pos x="connsiteX359" y="connsiteY359"/>
                        </a:cxn>
                        <a:cxn ang="0">
                          <a:pos x="connsiteX360" y="connsiteY360"/>
                        </a:cxn>
                        <a:cxn ang="0">
                          <a:pos x="connsiteX361" y="connsiteY361"/>
                        </a:cxn>
                        <a:cxn ang="0">
                          <a:pos x="connsiteX362" y="connsiteY362"/>
                        </a:cxn>
                        <a:cxn ang="0">
                          <a:pos x="connsiteX363" y="connsiteY363"/>
                        </a:cxn>
                        <a:cxn ang="0">
                          <a:pos x="connsiteX364" y="connsiteY364"/>
                        </a:cxn>
                        <a:cxn ang="0">
                          <a:pos x="connsiteX365" y="connsiteY365"/>
                        </a:cxn>
                        <a:cxn ang="0">
                          <a:pos x="connsiteX366" y="connsiteY366"/>
                        </a:cxn>
                        <a:cxn ang="0">
                          <a:pos x="connsiteX367" y="connsiteY367"/>
                        </a:cxn>
                        <a:cxn ang="0">
                          <a:pos x="connsiteX368" y="connsiteY368"/>
                        </a:cxn>
                        <a:cxn ang="0">
                          <a:pos x="connsiteX369" y="connsiteY369"/>
                        </a:cxn>
                        <a:cxn ang="0">
                          <a:pos x="connsiteX370" y="connsiteY370"/>
                        </a:cxn>
                        <a:cxn ang="0">
                          <a:pos x="connsiteX371" y="connsiteY371"/>
                        </a:cxn>
                        <a:cxn ang="0">
                          <a:pos x="connsiteX372" y="connsiteY372"/>
                        </a:cxn>
                        <a:cxn ang="0">
                          <a:pos x="connsiteX373" y="connsiteY373"/>
                        </a:cxn>
                        <a:cxn ang="0">
                          <a:pos x="connsiteX374" y="connsiteY374"/>
                        </a:cxn>
                        <a:cxn ang="0">
                          <a:pos x="connsiteX375" y="connsiteY375"/>
                        </a:cxn>
                        <a:cxn ang="0">
                          <a:pos x="connsiteX376" y="connsiteY376"/>
                        </a:cxn>
                        <a:cxn ang="0">
                          <a:pos x="connsiteX377" y="connsiteY377"/>
                        </a:cxn>
                        <a:cxn ang="0">
                          <a:pos x="connsiteX378" y="connsiteY378"/>
                        </a:cxn>
                        <a:cxn ang="0">
                          <a:pos x="connsiteX379" y="connsiteY379"/>
                        </a:cxn>
                        <a:cxn ang="0">
                          <a:pos x="connsiteX380" y="connsiteY380"/>
                        </a:cxn>
                        <a:cxn ang="0">
                          <a:pos x="connsiteX381" y="connsiteY381"/>
                        </a:cxn>
                        <a:cxn ang="0">
                          <a:pos x="connsiteX382" y="connsiteY382"/>
                        </a:cxn>
                        <a:cxn ang="0">
                          <a:pos x="connsiteX383" y="connsiteY383"/>
                        </a:cxn>
                        <a:cxn ang="0">
                          <a:pos x="connsiteX384" y="connsiteY384"/>
                        </a:cxn>
                        <a:cxn ang="0">
                          <a:pos x="connsiteX385" y="connsiteY385"/>
                        </a:cxn>
                        <a:cxn ang="0">
                          <a:pos x="connsiteX386" y="connsiteY386"/>
                        </a:cxn>
                        <a:cxn ang="0">
                          <a:pos x="connsiteX387" y="connsiteY387"/>
                        </a:cxn>
                        <a:cxn ang="0">
                          <a:pos x="connsiteX388" y="connsiteY388"/>
                        </a:cxn>
                        <a:cxn ang="0">
                          <a:pos x="connsiteX389" y="connsiteY389"/>
                        </a:cxn>
                        <a:cxn ang="0">
                          <a:pos x="connsiteX390" y="connsiteY390"/>
                        </a:cxn>
                        <a:cxn ang="0">
                          <a:pos x="connsiteX391" y="connsiteY391"/>
                        </a:cxn>
                        <a:cxn ang="0">
                          <a:pos x="connsiteX392" y="connsiteY392"/>
                        </a:cxn>
                        <a:cxn ang="0">
                          <a:pos x="connsiteX393" y="connsiteY393"/>
                        </a:cxn>
                        <a:cxn ang="0">
                          <a:pos x="connsiteX394" y="connsiteY394"/>
                        </a:cxn>
                        <a:cxn ang="0">
                          <a:pos x="connsiteX395" y="connsiteY395"/>
                        </a:cxn>
                        <a:cxn ang="0">
                          <a:pos x="connsiteX396" y="connsiteY396"/>
                        </a:cxn>
                        <a:cxn ang="0">
                          <a:pos x="connsiteX397" y="connsiteY397"/>
                        </a:cxn>
                        <a:cxn ang="0">
                          <a:pos x="connsiteX398" y="connsiteY398"/>
                        </a:cxn>
                        <a:cxn ang="0">
                          <a:pos x="connsiteX399" y="connsiteY399"/>
                        </a:cxn>
                        <a:cxn ang="0">
                          <a:pos x="connsiteX400" y="connsiteY400"/>
                        </a:cxn>
                        <a:cxn ang="0">
                          <a:pos x="connsiteX401" y="connsiteY401"/>
                        </a:cxn>
                        <a:cxn ang="0">
                          <a:pos x="connsiteX402" y="connsiteY402"/>
                        </a:cxn>
                        <a:cxn ang="0">
                          <a:pos x="connsiteX403" y="connsiteY403"/>
                        </a:cxn>
                        <a:cxn ang="0">
                          <a:pos x="connsiteX404" y="connsiteY404"/>
                        </a:cxn>
                        <a:cxn ang="0">
                          <a:pos x="connsiteX405" y="connsiteY405"/>
                        </a:cxn>
                        <a:cxn ang="0">
                          <a:pos x="connsiteX406" y="connsiteY406"/>
                        </a:cxn>
                        <a:cxn ang="0">
                          <a:pos x="connsiteX407" y="connsiteY407"/>
                        </a:cxn>
                        <a:cxn ang="0">
                          <a:pos x="connsiteX408" y="connsiteY408"/>
                        </a:cxn>
                        <a:cxn ang="0">
                          <a:pos x="connsiteX409" y="connsiteY409"/>
                        </a:cxn>
                        <a:cxn ang="0">
                          <a:pos x="connsiteX410" y="connsiteY410"/>
                        </a:cxn>
                        <a:cxn ang="0">
                          <a:pos x="connsiteX411" y="connsiteY411"/>
                        </a:cxn>
                        <a:cxn ang="0">
                          <a:pos x="connsiteX412" y="connsiteY412"/>
                        </a:cxn>
                        <a:cxn ang="0">
                          <a:pos x="connsiteX413" y="connsiteY413"/>
                        </a:cxn>
                        <a:cxn ang="0">
                          <a:pos x="connsiteX414" y="connsiteY414"/>
                        </a:cxn>
                        <a:cxn ang="0">
                          <a:pos x="connsiteX415" y="connsiteY415"/>
                        </a:cxn>
                        <a:cxn ang="0">
                          <a:pos x="connsiteX416" y="connsiteY416"/>
                        </a:cxn>
                        <a:cxn ang="0">
                          <a:pos x="connsiteX417" y="connsiteY417"/>
                        </a:cxn>
                        <a:cxn ang="0">
                          <a:pos x="connsiteX418" y="connsiteY418"/>
                        </a:cxn>
                        <a:cxn ang="0">
                          <a:pos x="connsiteX419" y="connsiteY419"/>
                        </a:cxn>
                        <a:cxn ang="0">
                          <a:pos x="connsiteX420" y="connsiteY420"/>
                        </a:cxn>
                        <a:cxn ang="0">
                          <a:pos x="connsiteX421" y="connsiteY421"/>
                        </a:cxn>
                        <a:cxn ang="0">
                          <a:pos x="connsiteX422" y="connsiteY422"/>
                        </a:cxn>
                        <a:cxn ang="0">
                          <a:pos x="connsiteX423" y="connsiteY423"/>
                        </a:cxn>
                        <a:cxn ang="0">
                          <a:pos x="connsiteX424" y="connsiteY424"/>
                        </a:cxn>
                        <a:cxn ang="0">
                          <a:pos x="connsiteX425" y="connsiteY425"/>
                        </a:cxn>
                        <a:cxn ang="0">
                          <a:pos x="connsiteX426" y="connsiteY426"/>
                        </a:cxn>
                        <a:cxn ang="0">
                          <a:pos x="connsiteX427" y="connsiteY427"/>
                        </a:cxn>
                        <a:cxn ang="0">
                          <a:pos x="connsiteX428" y="connsiteY428"/>
                        </a:cxn>
                        <a:cxn ang="0">
                          <a:pos x="connsiteX429" y="connsiteY429"/>
                        </a:cxn>
                        <a:cxn ang="0">
                          <a:pos x="connsiteX430" y="connsiteY430"/>
                        </a:cxn>
                        <a:cxn ang="0">
                          <a:pos x="connsiteX431" y="connsiteY431"/>
                        </a:cxn>
                        <a:cxn ang="0">
                          <a:pos x="connsiteX432" y="connsiteY432"/>
                        </a:cxn>
                        <a:cxn ang="0">
                          <a:pos x="connsiteX433" y="connsiteY433"/>
                        </a:cxn>
                        <a:cxn ang="0">
                          <a:pos x="connsiteX434" y="connsiteY434"/>
                        </a:cxn>
                        <a:cxn ang="0">
                          <a:pos x="connsiteX435" y="connsiteY435"/>
                        </a:cxn>
                        <a:cxn ang="0">
                          <a:pos x="connsiteX436" y="connsiteY436"/>
                        </a:cxn>
                        <a:cxn ang="0">
                          <a:pos x="connsiteX437" y="connsiteY437"/>
                        </a:cxn>
                        <a:cxn ang="0">
                          <a:pos x="connsiteX438" y="connsiteY438"/>
                        </a:cxn>
                        <a:cxn ang="0">
                          <a:pos x="connsiteX439" y="connsiteY439"/>
                        </a:cxn>
                        <a:cxn ang="0">
                          <a:pos x="connsiteX440" y="connsiteY440"/>
                        </a:cxn>
                        <a:cxn ang="0">
                          <a:pos x="connsiteX441" y="connsiteY441"/>
                        </a:cxn>
                        <a:cxn ang="0">
                          <a:pos x="connsiteX442" y="connsiteY442"/>
                        </a:cxn>
                        <a:cxn ang="0">
                          <a:pos x="connsiteX443" y="connsiteY443"/>
                        </a:cxn>
                        <a:cxn ang="0">
                          <a:pos x="connsiteX444" y="connsiteY444"/>
                        </a:cxn>
                        <a:cxn ang="0">
                          <a:pos x="connsiteX445" y="connsiteY445"/>
                        </a:cxn>
                        <a:cxn ang="0">
                          <a:pos x="connsiteX446" y="connsiteY446"/>
                        </a:cxn>
                        <a:cxn ang="0">
                          <a:pos x="connsiteX447" y="connsiteY447"/>
                        </a:cxn>
                        <a:cxn ang="0">
                          <a:pos x="connsiteX448" y="connsiteY448"/>
                        </a:cxn>
                        <a:cxn ang="0">
                          <a:pos x="connsiteX449" y="connsiteY449"/>
                        </a:cxn>
                        <a:cxn ang="0">
                          <a:pos x="connsiteX450" y="connsiteY450"/>
                        </a:cxn>
                        <a:cxn ang="0">
                          <a:pos x="connsiteX451" y="connsiteY451"/>
                        </a:cxn>
                        <a:cxn ang="0">
                          <a:pos x="connsiteX452" y="connsiteY452"/>
                        </a:cxn>
                        <a:cxn ang="0">
                          <a:pos x="connsiteX453" y="connsiteY453"/>
                        </a:cxn>
                        <a:cxn ang="0">
                          <a:pos x="connsiteX454" y="connsiteY454"/>
                        </a:cxn>
                        <a:cxn ang="0">
                          <a:pos x="connsiteX455" y="connsiteY455"/>
                        </a:cxn>
                        <a:cxn ang="0">
                          <a:pos x="connsiteX456" y="connsiteY456"/>
                        </a:cxn>
                        <a:cxn ang="0">
                          <a:pos x="connsiteX457" y="connsiteY457"/>
                        </a:cxn>
                        <a:cxn ang="0">
                          <a:pos x="connsiteX458" y="connsiteY458"/>
                        </a:cxn>
                        <a:cxn ang="0">
                          <a:pos x="connsiteX459" y="connsiteY459"/>
                        </a:cxn>
                        <a:cxn ang="0">
                          <a:pos x="connsiteX460" y="connsiteY460"/>
                        </a:cxn>
                        <a:cxn ang="0">
                          <a:pos x="connsiteX461" y="connsiteY461"/>
                        </a:cxn>
                        <a:cxn ang="0">
                          <a:pos x="connsiteX462" y="connsiteY462"/>
                        </a:cxn>
                        <a:cxn ang="0">
                          <a:pos x="connsiteX463" y="connsiteY463"/>
                        </a:cxn>
                        <a:cxn ang="0">
                          <a:pos x="connsiteX464" y="connsiteY464"/>
                        </a:cxn>
                        <a:cxn ang="0">
                          <a:pos x="connsiteX465" y="connsiteY465"/>
                        </a:cxn>
                        <a:cxn ang="0">
                          <a:pos x="connsiteX466" y="connsiteY466"/>
                        </a:cxn>
                        <a:cxn ang="0">
                          <a:pos x="connsiteX467" y="connsiteY467"/>
                        </a:cxn>
                        <a:cxn ang="0">
                          <a:pos x="connsiteX468" y="connsiteY468"/>
                        </a:cxn>
                        <a:cxn ang="0">
                          <a:pos x="connsiteX469" y="connsiteY469"/>
                        </a:cxn>
                        <a:cxn ang="0">
                          <a:pos x="connsiteX470" y="connsiteY470"/>
                        </a:cxn>
                        <a:cxn ang="0">
                          <a:pos x="connsiteX471" y="connsiteY471"/>
                        </a:cxn>
                        <a:cxn ang="0">
                          <a:pos x="connsiteX472" y="connsiteY472"/>
                        </a:cxn>
                      </a:cxnLst>
                      <a:rect l="l" t="t" r="r" b="b"/>
                      <a:pathLst>
                        <a:path w="394972" h="314972">
                          <a:moveTo>
                            <a:pt x="190433" y="2429"/>
                          </a:moveTo>
                          <a:lnTo>
                            <a:pt x="190433" y="3238"/>
                          </a:lnTo>
                          <a:lnTo>
                            <a:pt x="191995" y="2429"/>
                          </a:lnTo>
                          <a:lnTo>
                            <a:pt x="191995" y="810"/>
                          </a:lnTo>
                          <a:lnTo>
                            <a:pt x="191995" y="810"/>
                          </a:lnTo>
                          <a:lnTo>
                            <a:pt x="193567" y="810"/>
                          </a:lnTo>
                          <a:lnTo>
                            <a:pt x="193567" y="3238"/>
                          </a:lnTo>
                          <a:lnTo>
                            <a:pt x="195919" y="5667"/>
                          </a:lnTo>
                          <a:lnTo>
                            <a:pt x="195919" y="6477"/>
                          </a:lnTo>
                          <a:lnTo>
                            <a:pt x="195919" y="6477"/>
                          </a:lnTo>
                          <a:lnTo>
                            <a:pt x="195919" y="8096"/>
                          </a:lnTo>
                          <a:lnTo>
                            <a:pt x="195919" y="9715"/>
                          </a:lnTo>
                          <a:lnTo>
                            <a:pt x="197482" y="10525"/>
                          </a:lnTo>
                          <a:lnTo>
                            <a:pt x="199834" y="11335"/>
                          </a:lnTo>
                          <a:lnTo>
                            <a:pt x="202968" y="12144"/>
                          </a:lnTo>
                          <a:lnTo>
                            <a:pt x="202968" y="12144"/>
                          </a:lnTo>
                          <a:lnTo>
                            <a:pt x="202968" y="14573"/>
                          </a:lnTo>
                          <a:lnTo>
                            <a:pt x="204540" y="16192"/>
                          </a:lnTo>
                          <a:lnTo>
                            <a:pt x="205321" y="17002"/>
                          </a:lnTo>
                          <a:lnTo>
                            <a:pt x="206883" y="17812"/>
                          </a:lnTo>
                          <a:lnTo>
                            <a:pt x="208454" y="17812"/>
                          </a:lnTo>
                          <a:lnTo>
                            <a:pt x="210807" y="18621"/>
                          </a:lnTo>
                          <a:lnTo>
                            <a:pt x="212369" y="19431"/>
                          </a:lnTo>
                          <a:lnTo>
                            <a:pt x="212369" y="18621"/>
                          </a:lnTo>
                          <a:lnTo>
                            <a:pt x="213150" y="17812"/>
                          </a:lnTo>
                          <a:lnTo>
                            <a:pt x="213150" y="17002"/>
                          </a:lnTo>
                          <a:lnTo>
                            <a:pt x="216284" y="20241"/>
                          </a:lnTo>
                          <a:lnTo>
                            <a:pt x="217855" y="20241"/>
                          </a:lnTo>
                          <a:lnTo>
                            <a:pt x="218637" y="21050"/>
                          </a:lnTo>
                          <a:lnTo>
                            <a:pt x="218637" y="21860"/>
                          </a:lnTo>
                          <a:lnTo>
                            <a:pt x="218637" y="23479"/>
                          </a:lnTo>
                          <a:lnTo>
                            <a:pt x="218637" y="24289"/>
                          </a:lnTo>
                          <a:lnTo>
                            <a:pt x="218637" y="25098"/>
                          </a:lnTo>
                          <a:lnTo>
                            <a:pt x="217855" y="25098"/>
                          </a:lnTo>
                          <a:lnTo>
                            <a:pt x="217855" y="25908"/>
                          </a:lnTo>
                          <a:lnTo>
                            <a:pt x="216284" y="28337"/>
                          </a:lnTo>
                          <a:lnTo>
                            <a:pt x="214722" y="30775"/>
                          </a:lnTo>
                          <a:lnTo>
                            <a:pt x="214722" y="29966"/>
                          </a:lnTo>
                          <a:lnTo>
                            <a:pt x="214722" y="31585"/>
                          </a:lnTo>
                          <a:lnTo>
                            <a:pt x="214722" y="30775"/>
                          </a:lnTo>
                          <a:lnTo>
                            <a:pt x="214722" y="31585"/>
                          </a:lnTo>
                          <a:lnTo>
                            <a:pt x="216284" y="30775"/>
                          </a:lnTo>
                          <a:lnTo>
                            <a:pt x="217855" y="30775"/>
                          </a:lnTo>
                          <a:lnTo>
                            <a:pt x="217855" y="32395"/>
                          </a:lnTo>
                          <a:lnTo>
                            <a:pt x="217855" y="33204"/>
                          </a:lnTo>
                          <a:lnTo>
                            <a:pt x="217855" y="34014"/>
                          </a:lnTo>
                          <a:lnTo>
                            <a:pt x="216284" y="34014"/>
                          </a:lnTo>
                          <a:lnTo>
                            <a:pt x="216284" y="35633"/>
                          </a:lnTo>
                          <a:lnTo>
                            <a:pt x="216284" y="35633"/>
                          </a:lnTo>
                          <a:lnTo>
                            <a:pt x="216284" y="36443"/>
                          </a:lnTo>
                          <a:lnTo>
                            <a:pt x="209235" y="68828"/>
                          </a:lnTo>
                          <a:lnTo>
                            <a:pt x="209235" y="68828"/>
                          </a:lnTo>
                          <a:lnTo>
                            <a:pt x="205321" y="85020"/>
                          </a:lnTo>
                          <a:lnTo>
                            <a:pt x="210798" y="95545"/>
                          </a:lnTo>
                          <a:lnTo>
                            <a:pt x="222561" y="122263"/>
                          </a:lnTo>
                          <a:lnTo>
                            <a:pt x="242935" y="161944"/>
                          </a:lnTo>
                          <a:lnTo>
                            <a:pt x="242935" y="161944"/>
                          </a:lnTo>
                          <a:lnTo>
                            <a:pt x="243716" y="161944"/>
                          </a:lnTo>
                          <a:lnTo>
                            <a:pt x="298580" y="117405"/>
                          </a:lnTo>
                          <a:lnTo>
                            <a:pt x="311905" y="107690"/>
                          </a:lnTo>
                          <a:lnTo>
                            <a:pt x="350301" y="80162"/>
                          </a:lnTo>
                          <a:lnTo>
                            <a:pt x="364417" y="59922"/>
                          </a:lnTo>
                          <a:lnTo>
                            <a:pt x="365198" y="63160"/>
                          </a:lnTo>
                          <a:lnTo>
                            <a:pt x="368332" y="63970"/>
                          </a:lnTo>
                          <a:lnTo>
                            <a:pt x="368332" y="67208"/>
                          </a:lnTo>
                          <a:lnTo>
                            <a:pt x="372246" y="68018"/>
                          </a:lnTo>
                          <a:lnTo>
                            <a:pt x="372246" y="69637"/>
                          </a:lnTo>
                          <a:lnTo>
                            <a:pt x="374599" y="72066"/>
                          </a:lnTo>
                          <a:lnTo>
                            <a:pt x="374599" y="72066"/>
                          </a:lnTo>
                          <a:lnTo>
                            <a:pt x="377733" y="75305"/>
                          </a:lnTo>
                          <a:lnTo>
                            <a:pt x="378514" y="73685"/>
                          </a:lnTo>
                          <a:lnTo>
                            <a:pt x="378514" y="76114"/>
                          </a:lnTo>
                          <a:lnTo>
                            <a:pt x="381648" y="77733"/>
                          </a:lnTo>
                          <a:lnTo>
                            <a:pt x="381648" y="80162"/>
                          </a:lnTo>
                          <a:lnTo>
                            <a:pt x="380086" y="80972"/>
                          </a:lnTo>
                          <a:lnTo>
                            <a:pt x="380086" y="82591"/>
                          </a:lnTo>
                          <a:lnTo>
                            <a:pt x="381648" y="83401"/>
                          </a:lnTo>
                          <a:lnTo>
                            <a:pt x="384000" y="85020"/>
                          </a:lnTo>
                          <a:lnTo>
                            <a:pt x="384000" y="85020"/>
                          </a:lnTo>
                          <a:lnTo>
                            <a:pt x="384000" y="85020"/>
                          </a:lnTo>
                          <a:lnTo>
                            <a:pt x="382428" y="85830"/>
                          </a:lnTo>
                          <a:lnTo>
                            <a:pt x="381657" y="86639"/>
                          </a:lnTo>
                          <a:lnTo>
                            <a:pt x="380086" y="85830"/>
                          </a:lnTo>
                          <a:lnTo>
                            <a:pt x="380086" y="85830"/>
                          </a:lnTo>
                          <a:lnTo>
                            <a:pt x="377733" y="85830"/>
                          </a:lnTo>
                          <a:lnTo>
                            <a:pt x="377733" y="87449"/>
                          </a:lnTo>
                          <a:lnTo>
                            <a:pt x="376171" y="87449"/>
                          </a:lnTo>
                          <a:lnTo>
                            <a:pt x="376171" y="89878"/>
                          </a:lnTo>
                          <a:lnTo>
                            <a:pt x="372246" y="89878"/>
                          </a:lnTo>
                          <a:lnTo>
                            <a:pt x="372246" y="89068"/>
                          </a:lnTo>
                          <a:lnTo>
                            <a:pt x="369112" y="89878"/>
                          </a:lnTo>
                          <a:lnTo>
                            <a:pt x="369112" y="91497"/>
                          </a:lnTo>
                          <a:lnTo>
                            <a:pt x="368332" y="93926"/>
                          </a:lnTo>
                          <a:lnTo>
                            <a:pt x="366760" y="93116"/>
                          </a:lnTo>
                          <a:lnTo>
                            <a:pt x="366760" y="93926"/>
                          </a:lnTo>
                          <a:lnTo>
                            <a:pt x="366760" y="95545"/>
                          </a:lnTo>
                          <a:lnTo>
                            <a:pt x="368332" y="95545"/>
                          </a:lnTo>
                          <a:lnTo>
                            <a:pt x="366760" y="99593"/>
                          </a:lnTo>
                          <a:lnTo>
                            <a:pt x="368332" y="98784"/>
                          </a:lnTo>
                          <a:lnTo>
                            <a:pt x="369112" y="99593"/>
                          </a:lnTo>
                          <a:lnTo>
                            <a:pt x="369112" y="100403"/>
                          </a:lnTo>
                          <a:lnTo>
                            <a:pt x="368332" y="102832"/>
                          </a:lnTo>
                          <a:lnTo>
                            <a:pt x="368332" y="105261"/>
                          </a:lnTo>
                          <a:lnTo>
                            <a:pt x="368332" y="106880"/>
                          </a:lnTo>
                          <a:lnTo>
                            <a:pt x="368332" y="108499"/>
                          </a:lnTo>
                          <a:lnTo>
                            <a:pt x="370684" y="110118"/>
                          </a:lnTo>
                          <a:lnTo>
                            <a:pt x="373037" y="109309"/>
                          </a:lnTo>
                          <a:lnTo>
                            <a:pt x="374599" y="109309"/>
                          </a:lnTo>
                          <a:lnTo>
                            <a:pt x="376171" y="108499"/>
                          </a:lnTo>
                          <a:lnTo>
                            <a:pt x="376171" y="108499"/>
                          </a:lnTo>
                          <a:lnTo>
                            <a:pt x="377733" y="110118"/>
                          </a:lnTo>
                          <a:lnTo>
                            <a:pt x="378514" y="110118"/>
                          </a:lnTo>
                          <a:lnTo>
                            <a:pt x="380086" y="112547"/>
                          </a:lnTo>
                          <a:lnTo>
                            <a:pt x="380086" y="114167"/>
                          </a:lnTo>
                          <a:lnTo>
                            <a:pt x="380086" y="114976"/>
                          </a:lnTo>
                          <a:lnTo>
                            <a:pt x="381657" y="115786"/>
                          </a:lnTo>
                          <a:lnTo>
                            <a:pt x="384000" y="114167"/>
                          </a:lnTo>
                          <a:lnTo>
                            <a:pt x="386353" y="114976"/>
                          </a:lnTo>
                          <a:lnTo>
                            <a:pt x="389487" y="112547"/>
                          </a:lnTo>
                          <a:lnTo>
                            <a:pt x="389487" y="113357"/>
                          </a:lnTo>
                          <a:lnTo>
                            <a:pt x="389487" y="114976"/>
                          </a:lnTo>
                          <a:lnTo>
                            <a:pt x="389487" y="114976"/>
                          </a:lnTo>
                          <a:lnTo>
                            <a:pt x="391058" y="116596"/>
                          </a:lnTo>
                          <a:lnTo>
                            <a:pt x="391058" y="117405"/>
                          </a:lnTo>
                          <a:lnTo>
                            <a:pt x="391058" y="119024"/>
                          </a:lnTo>
                          <a:lnTo>
                            <a:pt x="391058" y="118215"/>
                          </a:lnTo>
                          <a:lnTo>
                            <a:pt x="389487" y="120644"/>
                          </a:lnTo>
                          <a:lnTo>
                            <a:pt x="387925" y="122263"/>
                          </a:lnTo>
                          <a:lnTo>
                            <a:pt x="387925" y="125501"/>
                          </a:lnTo>
                          <a:lnTo>
                            <a:pt x="386353" y="127121"/>
                          </a:lnTo>
                          <a:lnTo>
                            <a:pt x="386353" y="127930"/>
                          </a:lnTo>
                          <a:lnTo>
                            <a:pt x="386353" y="131978"/>
                          </a:lnTo>
                          <a:lnTo>
                            <a:pt x="387925" y="132788"/>
                          </a:lnTo>
                          <a:lnTo>
                            <a:pt x="387925" y="132788"/>
                          </a:lnTo>
                          <a:lnTo>
                            <a:pt x="387925" y="135217"/>
                          </a:lnTo>
                          <a:lnTo>
                            <a:pt x="387925" y="135217"/>
                          </a:lnTo>
                          <a:lnTo>
                            <a:pt x="387925" y="136836"/>
                          </a:lnTo>
                          <a:lnTo>
                            <a:pt x="386353" y="136836"/>
                          </a:lnTo>
                          <a:lnTo>
                            <a:pt x="386353" y="136836"/>
                          </a:lnTo>
                          <a:lnTo>
                            <a:pt x="385572" y="137646"/>
                          </a:lnTo>
                          <a:lnTo>
                            <a:pt x="384010" y="138455"/>
                          </a:lnTo>
                          <a:lnTo>
                            <a:pt x="384010" y="140884"/>
                          </a:lnTo>
                          <a:lnTo>
                            <a:pt x="382438" y="140075"/>
                          </a:lnTo>
                          <a:lnTo>
                            <a:pt x="380086" y="140075"/>
                          </a:lnTo>
                          <a:lnTo>
                            <a:pt x="380086" y="138455"/>
                          </a:lnTo>
                          <a:lnTo>
                            <a:pt x="380086" y="140884"/>
                          </a:lnTo>
                          <a:lnTo>
                            <a:pt x="380086" y="140075"/>
                          </a:lnTo>
                          <a:lnTo>
                            <a:pt x="378523" y="142504"/>
                          </a:lnTo>
                          <a:lnTo>
                            <a:pt x="378523" y="143313"/>
                          </a:lnTo>
                          <a:lnTo>
                            <a:pt x="377742" y="143313"/>
                          </a:lnTo>
                          <a:lnTo>
                            <a:pt x="376171" y="145742"/>
                          </a:lnTo>
                          <a:lnTo>
                            <a:pt x="376171" y="146552"/>
                          </a:lnTo>
                          <a:lnTo>
                            <a:pt x="376171" y="146552"/>
                          </a:lnTo>
                          <a:lnTo>
                            <a:pt x="377742" y="148980"/>
                          </a:lnTo>
                          <a:lnTo>
                            <a:pt x="378523" y="148980"/>
                          </a:lnTo>
                          <a:lnTo>
                            <a:pt x="380086" y="148980"/>
                          </a:lnTo>
                          <a:lnTo>
                            <a:pt x="381657" y="148171"/>
                          </a:lnTo>
                          <a:lnTo>
                            <a:pt x="381657" y="148980"/>
                          </a:lnTo>
                          <a:lnTo>
                            <a:pt x="382438" y="148980"/>
                          </a:lnTo>
                          <a:lnTo>
                            <a:pt x="384000" y="148980"/>
                          </a:lnTo>
                          <a:lnTo>
                            <a:pt x="385572" y="149790"/>
                          </a:lnTo>
                          <a:lnTo>
                            <a:pt x="385572" y="150600"/>
                          </a:lnTo>
                          <a:lnTo>
                            <a:pt x="386353" y="150600"/>
                          </a:lnTo>
                          <a:lnTo>
                            <a:pt x="389487" y="149790"/>
                          </a:lnTo>
                          <a:lnTo>
                            <a:pt x="391058" y="149790"/>
                          </a:lnTo>
                          <a:lnTo>
                            <a:pt x="393411" y="148980"/>
                          </a:lnTo>
                          <a:lnTo>
                            <a:pt x="393411" y="152219"/>
                          </a:lnTo>
                          <a:lnTo>
                            <a:pt x="393411" y="152219"/>
                          </a:lnTo>
                          <a:lnTo>
                            <a:pt x="393411" y="154648"/>
                          </a:lnTo>
                          <a:lnTo>
                            <a:pt x="393411" y="155458"/>
                          </a:lnTo>
                          <a:lnTo>
                            <a:pt x="394973" y="158696"/>
                          </a:lnTo>
                          <a:lnTo>
                            <a:pt x="394973" y="158696"/>
                          </a:lnTo>
                          <a:lnTo>
                            <a:pt x="394973" y="159506"/>
                          </a:lnTo>
                          <a:lnTo>
                            <a:pt x="393411" y="160315"/>
                          </a:lnTo>
                          <a:lnTo>
                            <a:pt x="391839" y="159506"/>
                          </a:lnTo>
                          <a:lnTo>
                            <a:pt x="391058" y="159506"/>
                          </a:lnTo>
                          <a:lnTo>
                            <a:pt x="389487" y="159506"/>
                          </a:lnTo>
                          <a:lnTo>
                            <a:pt x="387925" y="158696"/>
                          </a:lnTo>
                          <a:lnTo>
                            <a:pt x="387925" y="160315"/>
                          </a:lnTo>
                          <a:lnTo>
                            <a:pt x="386353" y="159506"/>
                          </a:lnTo>
                          <a:lnTo>
                            <a:pt x="385572" y="159506"/>
                          </a:lnTo>
                          <a:lnTo>
                            <a:pt x="382438" y="161934"/>
                          </a:lnTo>
                          <a:lnTo>
                            <a:pt x="380086" y="163554"/>
                          </a:lnTo>
                          <a:lnTo>
                            <a:pt x="374599" y="166792"/>
                          </a:lnTo>
                          <a:lnTo>
                            <a:pt x="373037" y="169221"/>
                          </a:lnTo>
                          <a:lnTo>
                            <a:pt x="369112" y="170031"/>
                          </a:lnTo>
                          <a:lnTo>
                            <a:pt x="365198" y="173269"/>
                          </a:lnTo>
                          <a:lnTo>
                            <a:pt x="364417" y="174888"/>
                          </a:lnTo>
                          <a:lnTo>
                            <a:pt x="361283" y="174888"/>
                          </a:lnTo>
                          <a:lnTo>
                            <a:pt x="357359" y="176508"/>
                          </a:lnTo>
                          <a:lnTo>
                            <a:pt x="355006" y="178946"/>
                          </a:lnTo>
                          <a:lnTo>
                            <a:pt x="355006" y="181375"/>
                          </a:lnTo>
                          <a:lnTo>
                            <a:pt x="353444" y="182994"/>
                          </a:lnTo>
                          <a:lnTo>
                            <a:pt x="353444" y="182994"/>
                          </a:lnTo>
                          <a:lnTo>
                            <a:pt x="351872" y="183804"/>
                          </a:lnTo>
                          <a:lnTo>
                            <a:pt x="350310" y="184613"/>
                          </a:lnTo>
                          <a:lnTo>
                            <a:pt x="349529" y="187042"/>
                          </a:lnTo>
                          <a:lnTo>
                            <a:pt x="344043" y="187852"/>
                          </a:lnTo>
                          <a:lnTo>
                            <a:pt x="342471" y="189471"/>
                          </a:lnTo>
                          <a:lnTo>
                            <a:pt x="336204" y="193519"/>
                          </a:lnTo>
                          <a:lnTo>
                            <a:pt x="333070" y="198377"/>
                          </a:lnTo>
                          <a:lnTo>
                            <a:pt x="333070" y="199187"/>
                          </a:lnTo>
                          <a:lnTo>
                            <a:pt x="336204" y="198377"/>
                          </a:lnTo>
                          <a:lnTo>
                            <a:pt x="336204" y="199996"/>
                          </a:lnTo>
                          <a:lnTo>
                            <a:pt x="334632" y="202425"/>
                          </a:lnTo>
                          <a:lnTo>
                            <a:pt x="333070" y="201616"/>
                          </a:lnTo>
                          <a:lnTo>
                            <a:pt x="329146" y="204045"/>
                          </a:lnTo>
                          <a:lnTo>
                            <a:pt x="325231" y="203235"/>
                          </a:lnTo>
                          <a:lnTo>
                            <a:pt x="322878" y="204045"/>
                          </a:lnTo>
                          <a:lnTo>
                            <a:pt x="319744" y="208093"/>
                          </a:lnTo>
                          <a:lnTo>
                            <a:pt x="313477" y="212141"/>
                          </a:lnTo>
                          <a:lnTo>
                            <a:pt x="311125" y="213760"/>
                          </a:lnTo>
                          <a:lnTo>
                            <a:pt x="309553" y="212950"/>
                          </a:lnTo>
                          <a:lnTo>
                            <a:pt x="307991" y="218618"/>
                          </a:lnTo>
                          <a:lnTo>
                            <a:pt x="306419" y="218618"/>
                          </a:lnTo>
                          <a:lnTo>
                            <a:pt x="304066" y="220237"/>
                          </a:lnTo>
                          <a:lnTo>
                            <a:pt x="301714" y="218618"/>
                          </a:lnTo>
                          <a:lnTo>
                            <a:pt x="298580" y="218618"/>
                          </a:lnTo>
                          <a:lnTo>
                            <a:pt x="298580" y="219427"/>
                          </a:lnTo>
                          <a:lnTo>
                            <a:pt x="298580" y="225095"/>
                          </a:lnTo>
                          <a:lnTo>
                            <a:pt x="297018" y="227524"/>
                          </a:lnTo>
                          <a:lnTo>
                            <a:pt x="296237" y="228333"/>
                          </a:lnTo>
                          <a:lnTo>
                            <a:pt x="294665" y="229143"/>
                          </a:lnTo>
                          <a:lnTo>
                            <a:pt x="294665" y="232381"/>
                          </a:lnTo>
                          <a:lnTo>
                            <a:pt x="293103" y="234001"/>
                          </a:lnTo>
                          <a:lnTo>
                            <a:pt x="290750" y="234001"/>
                          </a:lnTo>
                          <a:lnTo>
                            <a:pt x="288398" y="234810"/>
                          </a:lnTo>
                          <a:lnTo>
                            <a:pt x="284483" y="239668"/>
                          </a:lnTo>
                          <a:lnTo>
                            <a:pt x="278996" y="242907"/>
                          </a:lnTo>
                          <a:lnTo>
                            <a:pt x="277425" y="242907"/>
                          </a:lnTo>
                          <a:lnTo>
                            <a:pt x="275072" y="246955"/>
                          </a:lnTo>
                          <a:lnTo>
                            <a:pt x="271939" y="246955"/>
                          </a:lnTo>
                          <a:lnTo>
                            <a:pt x="271157" y="247764"/>
                          </a:lnTo>
                          <a:lnTo>
                            <a:pt x="268024" y="249383"/>
                          </a:lnTo>
                          <a:lnTo>
                            <a:pt x="268024" y="253432"/>
                          </a:lnTo>
                          <a:lnTo>
                            <a:pt x="266452" y="255051"/>
                          </a:lnTo>
                          <a:lnTo>
                            <a:pt x="262537" y="251003"/>
                          </a:lnTo>
                          <a:lnTo>
                            <a:pt x="262537" y="249383"/>
                          </a:lnTo>
                          <a:lnTo>
                            <a:pt x="262537" y="244526"/>
                          </a:lnTo>
                          <a:lnTo>
                            <a:pt x="262537" y="225904"/>
                          </a:lnTo>
                          <a:lnTo>
                            <a:pt x="248431" y="229953"/>
                          </a:lnTo>
                          <a:lnTo>
                            <a:pt x="231191" y="233191"/>
                          </a:lnTo>
                          <a:lnTo>
                            <a:pt x="191995" y="242097"/>
                          </a:lnTo>
                          <a:lnTo>
                            <a:pt x="186518" y="243716"/>
                          </a:lnTo>
                          <a:lnTo>
                            <a:pt x="186518" y="248574"/>
                          </a:lnTo>
                          <a:lnTo>
                            <a:pt x="185728" y="248574"/>
                          </a:lnTo>
                          <a:lnTo>
                            <a:pt x="184166" y="250193"/>
                          </a:lnTo>
                          <a:lnTo>
                            <a:pt x="185728" y="251003"/>
                          </a:lnTo>
                          <a:lnTo>
                            <a:pt x="185728" y="253432"/>
                          </a:lnTo>
                          <a:lnTo>
                            <a:pt x="186518" y="254241"/>
                          </a:lnTo>
                          <a:lnTo>
                            <a:pt x="185728" y="255861"/>
                          </a:lnTo>
                          <a:lnTo>
                            <a:pt x="186518" y="259099"/>
                          </a:lnTo>
                          <a:lnTo>
                            <a:pt x="185728" y="258289"/>
                          </a:lnTo>
                          <a:lnTo>
                            <a:pt x="185728" y="260718"/>
                          </a:lnTo>
                          <a:lnTo>
                            <a:pt x="186518" y="260718"/>
                          </a:lnTo>
                          <a:lnTo>
                            <a:pt x="185728" y="261528"/>
                          </a:lnTo>
                          <a:lnTo>
                            <a:pt x="184166" y="263147"/>
                          </a:lnTo>
                          <a:lnTo>
                            <a:pt x="184166" y="262337"/>
                          </a:lnTo>
                          <a:lnTo>
                            <a:pt x="182594" y="264766"/>
                          </a:lnTo>
                          <a:lnTo>
                            <a:pt x="184166" y="264766"/>
                          </a:lnTo>
                          <a:lnTo>
                            <a:pt x="186518" y="268005"/>
                          </a:lnTo>
                          <a:lnTo>
                            <a:pt x="186518" y="269624"/>
                          </a:lnTo>
                          <a:lnTo>
                            <a:pt x="186518" y="271243"/>
                          </a:lnTo>
                          <a:lnTo>
                            <a:pt x="185738" y="272863"/>
                          </a:lnTo>
                          <a:lnTo>
                            <a:pt x="185738" y="273672"/>
                          </a:lnTo>
                          <a:lnTo>
                            <a:pt x="184166" y="276101"/>
                          </a:lnTo>
                          <a:lnTo>
                            <a:pt x="184166" y="275291"/>
                          </a:lnTo>
                          <a:lnTo>
                            <a:pt x="185738" y="276101"/>
                          </a:lnTo>
                          <a:lnTo>
                            <a:pt x="185738" y="277720"/>
                          </a:lnTo>
                          <a:lnTo>
                            <a:pt x="184166" y="276911"/>
                          </a:lnTo>
                          <a:lnTo>
                            <a:pt x="184166" y="277720"/>
                          </a:lnTo>
                          <a:lnTo>
                            <a:pt x="185738" y="278530"/>
                          </a:lnTo>
                          <a:lnTo>
                            <a:pt x="188090" y="284197"/>
                          </a:lnTo>
                          <a:lnTo>
                            <a:pt x="188090" y="286626"/>
                          </a:lnTo>
                          <a:lnTo>
                            <a:pt x="190433" y="289055"/>
                          </a:lnTo>
                          <a:lnTo>
                            <a:pt x="195919" y="295532"/>
                          </a:lnTo>
                          <a:lnTo>
                            <a:pt x="195919" y="297151"/>
                          </a:lnTo>
                          <a:lnTo>
                            <a:pt x="195919" y="297151"/>
                          </a:lnTo>
                          <a:lnTo>
                            <a:pt x="195919" y="298771"/>
                          </a:lnTo>
                          <a:lnTo>
                            <a:pt x="195148" y="297961"/>
                          </a:lnTo>
                          <a:lnTo>
                            <a:pt x="195148" y="300390"/>
                          </a:lnTo>
                          <a:lnTo>
                            <a:pt x="193577" y="299580"/>
                          </a:lnTo>
                          <a:lnTo>
                            <a:pt x="193577" y="301200"/>
                          </a:lnTo>
                          <a:lnTo>
                            <a:pt x="193577" y="301200"/>
                          </a:lnTo>
                          <a:lnTo>
                            <a:pt x="193577" y="300390"/>
                          </a:lnTo>
                          <a:lnTo>
                            <a:pt x="193577" y="301200"/>
                          </a:lnTo>
                          <a:lnTo>
                            <a:pt x="193577" y="302009"/>
                          </a:lnTo>
                          <a:lnTo>
                            <a:pt x="192005" y="304438"/>
                          </a:lnTo>
                          <a:lnTo>
                            <a:pt x="195148" y="304438"/>
                          </a:lnTo>
                          <a:lnTo>
                            <a:pt x="195919" y="306057"/>
                          </a:lnTo>
                          <a:lnTo>
                            <a:pt x="199844" y="307677"/>
                          </a:lnTo>
                          <a:lnTo>
                            <a:pt x="199844" y="310915"/>
                          </a:lnTo>
                          <a:lnTo>
                            <a:pt x="193577" y="311725"/>
                          </a:lnTo>
                          <a:lnTo>
                            <a:pt x="192005" y="313344"/>
                          </a:lnTo>
                          <a:lnTo>
                            <a:pt x="185738" y="314963"/>
                          </a:lnTo>
                          <a:lnTo>
                            <a:pt x="184166" y="313344"/>
                          </a:lnTo>
                          <a:lnTo>
                            <a:pt x="181813" y="310105"/>
                          </a:lnTo>
                          <a:lnTo>
                            <a:pt x="180251" y="310105"/>
                          </a:lnTo>
                          <a:lnTo>
                            <a:pt x="178679" y="306867"/>
                          </a:lnTo>
                          <a:lnTo>
                            <a:pt x="177898" y="305248"/>
                          </a:lnTo>
                          <a:lnTo>
                            <a:pt x="174764" y="300390"/>
                          </a:lnTo>
                          <a:lnTo>
                            <a:pt x="176336" y="299580"/>
                          </a:lnTo>
                          <a:lnTo>
                            <a:pt x="174764" y="297151"/>
                          </a:lnTo>
                          <a:lnTo>
                            <a:pt x="173202" y="297151"/>
                          </a:lnTo>
                          <a:lnTo>
                            <a:pt x="173202" y="295532"/>
                          </a:lnTo>
                          <a:lnTo>
                            <a:pt x="169278" y="292294"/>
                          </a:lnTo>
                          <a:lnTo>
                            <a:pt x="168497" y="292294"/>
                          </a:lnTo>
                          <a:lnTo>
                            <a:pt x="166935" y="288246"/>
                          </a:lnTo>
                          <a:lnTo>
                            <a:pt x="165363" y="287436"/>
                          </a:lnTo>
                          <a:lnTo>
                            <a:pt x="161448" y="287436"/>
                          </a:lnTo>
                          <a:lnTo>
                            <a:pt x="159096" y="288246"/>
                          </a:lnTo>
                          <a:lnTo>
                            <a:pt x="157524" y="287436"/>
                          </a:lnTo>
                          <a:lnTo>
                            <a:pt x="155171" y="287436"/>
                          </a:lnTo>
                          <a:lnTo>
                            <a:pt x="153609" y="286626"/>
                          </a:lnTo>
                          <a:lnTo>
                            <a:pt x="150476" y="287436"/>
                          </a:lnTo>
                          <a:lnTo>
                            <a:pt x="150476" y="289055"/>
                          </a:lnTo>
                          <a:lnTo>
                            <a:pt x="150476" y="290674"/>
                          </a:lnTo>
                          <a:lnTo>
                            <a:pt x="152038" y="294723"/>
                          </a:lnTo>
                          <a:lnTo>
                            <a:pt x="153609" y="295532"/>
                          </a:lnTo>
                          <a:lnTo>
                            <a:pt x="155171" y="296342"/>
                          </a:lnTo>
                          <a:lnTo>
                            <a:pt x="155953" y="296342"/>
                          </a:lnTo>
                          <a:lnTo>
                            <a:pt x="157524" y="298771"/>
                          </a:lnTo>
                          <a:lnTo>
                            <a:pt x="155953" y="298771"/>
                          </a:lnTo>
                          <a:lnTo>
                            <a:pt x="155953" y="300390"/>
                          </a:lnTo>
                          <a:lnTo>
                            <a:pt x="155953" y="299580"/>
                          </a:lnTo>
                          <a:lnTo>
                            <a:pt x="153600" y="302819"/>
                          </a:lnTo>
                          <a:lnTo>
                            <a:pt x="152038" y="304438"/>
                          </a:lnTo>
                          <a:lnTo>
                            <a:pt x="149685" y="306057"/>
                          </a:lnTo>
                          <a:lnTo>
                            <a:pt x="146552" y="306867"/>
                          </a:lnTo>
                          <a:lnTo>
                            <a:pt x="144199" y="306867"/>
                          </a:lnTo>
                          <a:lnTo>
                            <a:pt x="142637" y="305248"/>
                          </a:lnTo>
                          <a:lnTo>
                            <a:pt x="141856" y="303628"/>
                          </a:lnTo>
                          <a:lnTo>
                            <a:pt x="140284" y="302009"/>
                          </a:lnTo>
                          <a:lnTo>
                            <a:pt x="129311" y="302819"/>
                          </a:lnTo>
                          <a:lnTo>
                            <a:pt x="125396" y="302009"/>
                          </a:lnTo>
                          <a:lnTo>
                            <a:pt x="124616" y="300390"/>
                          </a:lnTo>
                          <a:lnTo>
                            <a:pt x="123044" y="297961"/>
                          </a:lnTo>
                          <a:lnTo>
                            <a:pt x="121482" y="297961"/>
                          </a:lnTo>
                          <a:lnTo>
                            <a:pt x="121482" y="297151"/>
                          </a:lnTo>
                          <a:lnTo>
                            <a:pt x="119129" y="295532"/>
                          </a:lnTo>
                          <a:lnTo>
                            <a:pt x="117557" y="294723"/>
                          </a:lnTo>
                          <a:lnTo>
                            <a:pt x="115205" y="293103"/>
                          </a:lnTo>
                          <a:lnTo>
                            <a:pt x="112071" y="291484"/>
                          </a:lnTo>
                          <a:lnTo>
                            <a:pt x="112071" y="290674"/>
                          </a:lnTo>
                          <a:lnTo>
                            <a:pt x="110509" y="293103"/>
                          </a:lnTo>
                          <a:lnTo>
                            <a:pt x="110509" y="295532"/>
                          </a:lnTo>
                          <a:lnTo>
                            <a:pt x="109728" y="298771"/>
                          </a:lnTo>
                          <a:lnTo>
                            <a:pt x="108156" y="299580"/>
                          </a:lnTo>
                          <a:lnTo>
                            <a:pt x="104241" y="305248"/>
                          </a:lnTo>
                          <a:lnTo>
                            <a:pt x="102670" y="306867"/>
                          </a:lnTo>
                          <a:lnTo>
                            <a:pt x="100317" y="306867"/>
                          </a:lnTo>
                          <a:lnTo>
                            <a:pt x="98755" y="306867"/>
                          </a:lnTo>
                          <a:lnTo>
                            <a:pt x="93269" y="307677"/>
                          </a:lnTo>
                          <a:lnTo>
                            <a:pt x="90916" y="309296"/>
                          </a:lnTo>
                          <a:lnTo>
                            <a:pt x="88563" y="313344"/>
                          </a:lnTo>
                          <a:lnTo>
                            <a:pt x="88563" y="314154"/>
                          </a:lnTo>
                          <a:lnTo>
                            <a:pt x="86992" y="314963"/>
                          </a:lnTo>
                          <a:lnTo>
                            <a:pt x="85430" y="314963"/>
                          </a:lnTo>
                          <a:lnTo>
                            <a:pt x="83077" y="312534"/>
                          </a:lnTo>
                          <a:lnTo>
                            <a:pt x="81505" y="310915"/>
                          </a:lnTo>
                          <a:lnTo>
                            <a:pt x="81505" y="307677"/>
                          </a:lnTo>
                          <a:lnTo>
                            <a:pt x="83077" y="306867"/>
                          </a:lnTo>
                          <a:lnTo>
                            <a:pt x="79162" y="303628"/>
                          </a:lnTo>
                          <a:lnTo>
                            <a:pt x="77591" y="301200"/>
                          </a:lnTo>
                          <a:lnTo>
                            <a:pt x="77591" y="302819"/>
                          </a:lnTo>
                          <a:lnTo>
                            <a:pt x="75238" y="306057"/>
                          </a:lnTo>
                          <a:lnTo>
                            <a:pt x="73676" y="307677"/>
                          </a:lnTo>
                          <a:lnTo>
                            <a:pt x="72104" y="310915"/>
                          </a:lnTo>
                          <a:lnTo>
                            <a:pt x="69752" y="312534"/>
                          </a:lnTo>
                          <a:lnTo>
                            <a:pt x="66617" y="311725"/>
                          </a:lnTo>
                          <a:lnTo>
                            <a:pt x="61913" y="314973"/>
                          </a:lnTo>
                          <a:lnTo>
                            <a:pt x="60350" y="314163"/>
                          </a:lnTo>
                          <a:lnTo>
                            <a:pt x="60350" y="313353"/>
                          </a:lnTo>
                          <a:lnTo>
                            <a:pt x="58778" y="310105"/>
                          </a:lnTo>
                          <a:lnTo>
                            <a:pt x="57216" y="309296"/>
                          </a:lnTo>
                          <a:lnTo>
                            <a:pt x="53292" y="308486"/>
                          </a:lnTo>
                          <a:lnTo>
                            <a:pt x="50939" y="308486"/>
                          </a:lnTo>
                          <a:lnTo>
                            <a:pt x="49377" y="308486"/>
                          </a:lnTo>
                          <a:lnTo>
                            <a:pt x="47024" y="307677"/>
                          </a:lnTo>
                          <a:lnTo>
                            <a:pt x="45453" y="306057"/>
                          </a:lnTo>
                          <a:lnTo>
                            <a:pt x="45453" y="302819"/>
                          </a:lnTo>
                          <a:lnTo>
                            <a:pt x="43100" y="299580"/>
                          </a:lnTo>
                          <a:lnTo>
                            <a:pt x="39967" y="296342"/>
                          </a:lnTo>
                          <a:lnTo>
                            <a:pt x="39967" y="294723"/>
                          </a:lnTo>
                          <a:lnTo>
                            <a:pt x="37623" y="293913"/>
                          </a:lnTo>
                          <a:lnTo>
                            <a:pt x="36052" y="293913"/>
                          </a:lnTo>
                          <a:lnTo>
                            <a:pt x="35271" y="294723"/>
                          </a:lnTo>
                          <a:lnTo>
                            <a:pt x="33699" y="294723"/>
                          </a:lnTo>
                          <a:lnTo>
                            <a:pt x="45462" y="258289"/>
                          </a:lnTo>
                          <a:lnTo>
                            <a:pt x="50949" y="242097"/>
                          </a:lnTo>
                          <a:lnTo>
                            <a:pt x="48596" y="240478"/>
                          </a:lnTo>
                          <a:lnTo>
                            <a:pt x="47024" y="245335"/>
                          </a:lnTo>
                          <a:lnTo>
                            <a:pt x="44672" y="247764"/>
                          </a:lnTo>
                          <a:lnTo>
                            <a:pt x="41538" y="248574"/>
                          </a:lnTo>
                          <a:lnTo>
                            <a:pt x="39185" y="251003"/>
                          </a:lnTo>
                          <a:lnTo>
                            <a:pt x="33699" y="248574"/>
                          </a:lnTo>
                          <a:lnTo>
                            <a:pt x="32137" y="246145"/>
                          </a:lnTo>
                          <a:lnTo>
                            <a:pt x="22727" y="212141"/>
                          </a:lnTo>
                          <a:lnTo>
                            <a:pt x="22727" y="209712"/>
                          </a:lnTo>
                          <a:lnTo>
                            <a:pt x="21955" y="206473"/>
                          </a:lnTo>
                          <a:lnTo>
                            <a:pt x="22727" y="196758"/>
                          </a:lnTo>
                          <a:lnTo>
                            <a:pt x="24298" y="195139"/>
                          </a:lnTo>
                          <a:lnTo>
                            <a:pt x="22727" y="192710"/>
                          </a:lnTo>
                          <a:lnTo>
                            <a:pt x="25870" y="188662"/>
                          </a:lnTo>
                          <a:lnTo>
                            <a:pt x="26651" y="182994"/>
                          </a:lnTo>
                          <a:lnTo>
                            <a:pt x="28213" y="178946"/>
                          </a:lnTo>
                          <a:lnTo>
                            <a:pt x="28213" y="177327"/>
                          </a:lnTo>
                          <a:lnTo>
                            <a:pt x="25860" y="174898"/>
                          </a:lnTo>
                          <a:lnTo>
                            <a:pt x="24298" y="171650"/>
                          </a:lnTo>
                          <a:lnTo>
                            <a:pt x="24298" y="170031"/>
                          </a:lnTo>
                          <a:lnTo>
                            <a:pt x="21945" y="168412"/>
                          </a:lnTo>
                          <a:lnTo>
                            <a:pt x="20374" y="167602"/>
                          </a:lnTo>
                          <a:lnTo>
                            <a:pt x="20374" y="164363"/>
                          </a:lnTo>
                          <a:lnTo>
                            <a:pt x="20374" y="165983"/>
                          </a:lnTo>
                          <a:lnTo>
                            <a:pt x="16459" y="163554"/>
                          </a:lnTo>
                          <a:lnTo>
                            <a:pt x="16459" y="162744"/>
                          </a:lnTo>
                          <a:lnTo>
                            <a:pt x="13325" y="161934"/>
                          </a:lnTo>
                          <a:lnTo>
                            <a:pt x="12544" y="161125"/>
                          </a:lnTo>
                          <a:lnTo>
                            <a:pt x="10973" y="159506"/>
                          </a:lnTo>
                          <a:lnTo>
                            <a:pt x="8620" y="159506"/>
                          </a:lnTo>
                          <a:lnTo>
                            <a:pt x="7058" y="158696"/>
                          </a:lnTo>
                          <a:lnTo>
                            <a:pt x="5486" y="157886"/>
                          </a:lnTo>
                          <a:lnTo>
                            <a:pt x="3924" y="157077"/>
                          </a:lnTo>
                          <a:lnTo>
                            <a:pt x="0" y="153029"/>
                          </a:lnTo>
                          <a:lnTo>
                            <a:pt x="1571" y="147361"/>
                          </a:lnTo>
                          <a:lnTo>
                            <a:pt x="7058" y="140884"/>
                          </a:lnTo>
                          <a:lnTo>
                            <a:pt x="8620" y="137646"/>
                          </a:lnTo>
                          <a:lnTo>
                            <a:pt x="13325" y="136026"/>
                          </a:lnTo>
                          <a:lnTo>
                            <a:pt x="14897" y="128740"/>
                          </a:lnTo>
                          <a:lnTo>
                            <a:pt x="16459" y="126311"/>
                          </a:lnTo>
                          <a:lnTo>
                            <a:pt x="18812" y="123882"/>
                          </a:lnTo>
                          <a:lnTo>
                            <a:pt x="22727" y="123882"/>
                          </a:lnTo>
                          <a:lnTo>
                            <a:pt x="25870" y="127930"/>
                          </a:lnTo>
                          <a:lnTo>
                            <a:pt x="30566" y="130359"/>
                          </a:lnTo>
                          <a:lnTo>
                            <a:pt x="33699" y="128740"/>
                          </a:lnTo>
                          <a:lnTo>
                            <a:pt x="37623" y="133598"/>
                          </a:lnTo>
                          <a:lnTo>
                            <a:pt x="39976" y="133598"/>
                          </a:lnTo>
                          <a:lnTo>
                            <a:pt x="47024" y="131169"/>
                          </a:lnTo>
                          <a:lnTo>
                            <a:pt x="54864" y="129550"/>
                          </a:lnTo>
                          <a:lnTo>
                            <a:pt x="56436" y="128740"/>
                          </a:lnTo>
                          <a:lnTo>
                            <a:pt x="58778" y="127121"/>
                          </a:lnTo>
                          <a:lnTo>
                            <a:pt x="62703" y="127121"/>
                          </a:lnTo>
                          <a:lnTo>
                            <a:pt x="66617" y="129550"/>
                          </a:lnTo>
                          <a:lnTo>
                            <a:pt x="71323" y="127121"/>
                          </a:lnTo>
                          <a:lnTo>
                            <a:pt x="76029" y="120644"/>
                          </a:lnTo>
                          <a:lnTo>
                            <a:pt x="85430" y="111738"/>
                          </a:lnTo>
                          <a:lnTo>
                            <a:pt x="87782" y="113357"/>
                          </a:lnTo>
                          <a:lnTo>
                            <a:pt x="96402" y="112547"/>
                          </a:lnTo>
                          <a:lnTo>
                            <a:pt x="96402" y="112547"/>
                          </a:lnTo>
                          <a:lnTo>
                            <a:pt x="98755" y="111738"/>
                          </a:lnTo>
                          <a:lnTo>
                            <a:pt x="101889" y="103641"/>
                          </a:lnTo>
                          <a:lnTo>
                            <a:pt x="98755" y="97974"/>
                          </a:lnTo>
                          <a:lnTo>
                            <a:pt x="100317" y="97164"/>
                          </a:lnTo>
                          <a:lnTo>
                            <a:pt x="102670" y="97164"/>
                          </a:lnTo>
                          <a:lnTo>
                            <a:pt x="110509" y="95545"/>
                          </a:lnTo>
                          <a:lnTo>
                            <a:pt x="129321" y="91497"/>
                          </a:lnTo>
                          <a:lnTo>
                            <a:pt x="126968" y="85830"/>
                          </a:lnTo>
                          <a:lnTo>
                            <a:pt x="108156" y="58303"/>
                          </a:lnTo>
                          <a:lnTo>
                            <a:pt x="106594" y="55874"/>
                          </a:lnTo>
                          <a:lnTo>
                            <a:pt x="106594" y="53445"/>
                          </a:lnTo>
                          <a:lnTo>
                            <a:pt x="112080" y="51016"/>
                          </a:lnTo>
                          <a:lnTo>
                            <a:pt x="113642" y="47777"/>
                          </a:lnTo>
                          <a:lnTo>
                            <a:pt x="115995" y="42920"/>
                          </a:lnTo>
                          <a:lnTo>
                            <a:pt x="109728" y="5667"/>
                          </a:lnTo>
                          <a:lnTo>
                            <a:pt x="109728" y="7287"/>
                          </a:lnTo>
                          <a:lnTo>
                            <a:pt x="113642" y="6477"/>
                          </a:lnTo>
                          <a:lnTo>
                            <a:pt x="153619" y="18621"/>
                          </a:lnTo>
                          <a:lnTo>
                            <a:pt x="153619" y="21050"/>
                          </a:lnTo>
                          <a:lnTo>
                            <a:pt x="153619" y="21860"/>
                          </a:lnTo>
                          <a:lnTo>
                            <a:pt x="159105" y="25098"/>
                          </a:lnTo>
                          <a:lnTo>
                            <a:pt x="188100" y="0"/>
                          </a:lnTo>
                          <a:lnTo>
                            <a:pt x="190452" y="810"/>
                          </a:lnTo>
                          <a:lnTo>
                            <a:pt x="190452" y="242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4" name="Forma Livre: Forma 1453">
                      <a:extLst>
                        <a:ext uri="{FF2B5EF4-FFF2-40B4-BE49-F238E27FC236}">
                          <a16:creationId xmlns:a16="http://schemas.microsoft.com/office/drawing/2014/main" id="{59EE54E1-B57D-8D43-7EF6-5A6ABDC85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0775" y="3316949"/>
                      <a:ext cx="109718" cy="129539"/>
                    </a:xfrm>
                    <a:custGeom>
                      <a:avLst/>
                      <a:gdLst>
                        <a:gd name="connsiteX0" fmla="*/ 97184 w 109718"/>
                        <a:gd name="connsiteY0" fmla="*/ 98774 h 129539"/>
                        <a:gd name="connsiteX1" fmla="*/ 94841 w 109718"/>
                        <a:gd name="connsiteY1" fmla="*/ 105251 h 129539"/>
                        <a:gd name="connsiteX2" fmla="*/ 96403 w 109718"/>
                        <a:gd name="connsiteY2" fmla="*/ 110109 h 129539"/>
                        <a:gd name="connsiteX3" fmla="*/ 96403 w 109718"/>
                        <a:gd name="connsiteY3" fmla="*/ 110109 h 129539"/>
                        <a:gd name="connsiteX4" fmla="*/ 97184 w 109718"/>
                        <a:gd name="connsiteY4" fmla="*/ 110109 h 129539"/>
                        <a:gd name="connsiteX5" fmla="*/ 98756 w 109718"/>
                        <a:gd name="connsiteY5" fmla="*/ 111728 h 129539"/>
                        <a:gd name="connsiteX6" fmla="*/ 101108 w 109718"/>
                        <a:gd name="connsiteY6" fmla="*/ 112538 h 129539"/>
                        <a:gd name="connsiteX7" fmla="*/ 102670 w 109718"/>
                        <a:gd name="connsiteY7" fmla="*/ 112538 h 129539"/>
                        <a:gd name="connsiteX8" fmla="*/ 102670 w 109718"/>
                        <a:gd name="connsiteY8" fmla="*/ 113347 h 129539"/>
                        <a:gd name="connsiteX9" fmla="*/ 104242 w 109718"/>
                        <a:gd name="connsiteY9" fmla="*/ 114967 h 129539"/>
                        <a:gd name="connsiteX10" fmla="*/ 105023 w 109718"/>
                        <a:gd name="connsiteY10" fmla="*/ 115776 h 129539"/>
                        <a:gd name="connsiteX11" fmla="*/ 105023 w 109718"/>
                        <a:gd name="connsiteY11" fmla="*/ 117396 h 129539"/>
                        <a:gd name="connsiteX12" fmla="*/ 105023 w 109718"/>
                        <a:gd name="connsiteY12" fmla="*/ 116586 h 129539"/>
                        <a:gd name="connsiteX13" fmla="*/ 106585 w 109718"/>
                        <a:gd name="connsiteY13" fmla="*/ 116586 h 129539"/>
                        <a:gd name="connsiteX14" fmla="*/ 106585 w 109718"/>
                        <a:gd name="connsiteY14" fmla="*/ 116586 h 129539"/>
                        <a:gd name="connsiteX15" fmla="*/ 106585 w 109718"/>
                        <a:gd name="connsiteY15" fmla="*/ 117396 h 129539"/>
                        <a:gd name="connsiteX16" fmla="*/ 106585 w 109718"/>
                        <a:gd name="connsiteY16" fmla="*/ 117396 h 129539"/>
                        <a:gd name="connsiteX17" fmla="*/ 106585 w 109718"/>
                        <a:gd name="connsiteY17" fmla="*/ 118205 h 129539"/>
                        <a:gd name="connsiteX18" fmla="*/ 108157 w 109718"/>
                        <a:gd name="connsiteY18" fmla="*/ 119015 h 129539"/>
                        <a:gd name="connsiteX19" fmla="*/ 109719 w 109718"/>
                        <a:gd name="connsiteY19" fmla="*/ 118205 h 129539"/>
                        <a:gd name="connsiteX20" fmla="*/ 109719 w 109718"/>
                        <a:gd name="connsiteY20" fmla="*/ 119015 h 129539"/>
                        <a:gd name="connsiteX21" fmla="*/ 109719 w 109718"/>
                        <a:gd name="connsiteY21" fmla="*/ 119824 h 129539"/>
                        <a:gd name="connsiteX22" fmla="*/ 109719 w 109718"/>
                        <a:gd name="connsiteY22" fmla="*/ 119824 h 129539"/>
                        <a:gd name="connsiteX23" fmla="*/ 109719 w 109718"/>
                        <a:gd name="connsiteY23" fmla="*/ 125492 h 129539"/>
                        <a:gd name="connsiteX24" fmla="*/ 109719 w 109718"/>
                        <a:gd name="connsiteY24" fmla="*/ 124682 h 129539"/>
                        <a:gd name="connsiteX25" fmla="*/ 108157 w 109718"/>
                        <a:gd name="connsiteY25" fmla="*/ 129540 h 129539"/>
                        <a:gd name="connsiteX26" fmla="*/ 108157 w 109718"/>
                        <a:gd name="connsiteY26" fmla="*/ 129540 h 129539"/>
                        <a:gd name="connsiteX27" fmla="*/ 108157 w 109718"/>
                        <a:gd name="connsiteY27" fmla="*/ 129540 h 129539"/>
                        <a:gd name="connsiteX28" fmla="*/ 108157 w 109718"/>
                        <a:gd name="connsiteY28" fmla="*/ 128730 h 129539"/>
                        <a:gd name="connsiteX29" fmla="*/ 68180 w 109718"/>
                        <a:gd name="connsiteY29" fmla="*/ 116586 h 129539"/>
                        <a:gd name="connsiteX30" fmla="*/ 64265 w 109718"/>
                        <a:gd name="connsiteY30" fmla="*/ 117396 h 129539"/>
                        <a:gd name="connsiteX31" fmla="*/ 64265 w 109718"/>
                        <a:gd name="connsiteY31" fmla="*/ 115776 h 129539"/>
                        <a:gd name="connsiteX32" fmla="*/ 64265 w 109718"/>
                        <a:gd name="connsiteY32" fmla="*/ 114967 h 129539"/>
                        <a:gd name="connsiteX33" fmla="*/ 43101 w 109718"/>
                        <a:gd name="connsiteY33" fmla="*/ 114967 h 129539"/>
                        <a:gd name="connsiteX34" fmla="*/ 43101 w 109718"/>
                        <a:gd name="connsiteY34" fmla="*/ 113347 h 129539"/>
                        <a:gd name="connsiteX35" fmla="*/ 43101 w 109718"/>
                        <a:gd name="connsiteY35" fmla="*/ 114157 h 129539"/>
                        <a:gd name="connsiteX36" fmla="*/ 43101 w 109718"/>
                        <a:gd name="connsiteY36" fmla="*/ 106061 h 129539"/>
                        <a:gd name="connsiteX37" fmla="*/ 43101 w 109718"/>
                        <a:gd name="connsiteY37" fmla="*/ 104442 h 129539"/>
                        <a:gd name="connsiteX38" fmla="*/ 5486 w 109718"/>
                        <a:gd name="connsiteY38" fmla="*/ 108490 h 129539"/>
                        <a:gd name="connsiteX39" fmla="*/ 7048 w 109718"/>
                        <a:gd name="connsiteY39" fmla="*/ 102013 h 129539"/>
                        <a:gd name="connsiteX40" fmla="*/ 1562 w 109718"/>
                        <a:gd name="connsiteY40" fmla="*/ 92297 h 129539"/>
                        <a:gd name="connsiteX41" fmla="*/ 0 w 109718"/>
                        <a:gd name="connsiteY41" fmla="*/ 78534 h 129539"/>
                        <a:gd name="connsiteX42" fmla="*/ 3915 w 109718"/>
                        <a:gd name="connsiteY42" fmla="*/ 70437 h 129539"/>
                        <a:gd name="connsiteX43" fmla="*/ 16459 w 109718"/>
                        <a:gd name="connsiteY43" fmla="*/ 53435 h 129539"/>
                        <a:gd name="connsiteX44" fmla="*/ 26651 w 109718"/>
                        <a:gd name="connsiteY44" fmla="*/ 49387 h 129539"/>
                        <a:gd name="connsiteX45" fmla="*/ 47025 w 109718"/>
                        <a:gd name="connsiteY45" fmla="*/ 31575 h 129539"/>
                        <a:gd name="connsiteX46" fmla="*/ 39186 w 109718"/>
                        <a:gd name="connsiteY46" fmla="*/ 23479 h 129539"/>
                        <a:gd name="connsiteX47" fmla="*/ 37615 w 109718"/>
                        <a:gd name="connsiteY47" fmla="*/ 10525 h 129539"/>
                        <a:gd name="connsiteX48" fmla="*/ 61132 w 109718"/>
                        <a:gd name="connsiteY48" fmla="*/ 0 h 129539"/>
                        <a:gd name="connsiteX49" fmla="*/ 91697 w 109718"/>
                        <a:gd name="connsiteY49" fmla="*/ 21860 h 129539"/>
                        <a:gd name="connsiteX50" fmla="*/ 100318 w 109718"/>
                        <a:gd name="connsiteY50" fmla="*/ 32385 h 129539"/>
                        <a:gd name="connsiteX51" fmla="*/ 91697 w 109718"/>
                        <a:gd name="connsiteY51" fmla="*/ 44529 h 129539"/>
                        <a:gd name="connsiteX52" fmla="*/ 93259 w 109718"/>
                        <a:gd name="connsiteY52" fmla="*/ 58293 h 129539"/>
                        <a:gd name="connsiteX53" fmla="*/ 86992 w 109718"/>
                        <a:gd name="connsiteY53" fmla="*/ 68818 h 129539"/>
                        <a:gd name="connsiteX54" fmla="*/ 97184 w 109718"/>
                        <a:gd name="connsiteY54" fmla="*/ 98774 h 1295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9718" h="129539">
                          <a:moveTo>
                            <a:pt x="97184" y="98774"/>
                          </a:moveTo>
                          <a:lnTo>
                            <a:pt x="94841" y="105251"/>
                          </a:lnTo>
                          <a:lnTo>
                            <a:pt x="96403" y="110109"/>
                          </a:lnTo>
                          <a:lnTo>
                            <a:pt x="96403" y="110109"/>
                          </a:lnTo>
                          <a:lnTo>
                            <a:pt x="97184" y="110109"/>
                          </a:lnTo>
                          <a:lnTo>
                            <a:pt x="98756" y="111728"/>
                          </a:lnTo>
                          <a:lnTo>
                            <a:pt x="101108" y="112538"/>
                          </a:lnTo>
                          <a:lnTo>
                            <a:pt x="102670" y="112538"/>
                          </a:lnTo>
                          <a:lnTo>
                            <a:pt x="102670" y="113347"/>
                          </a:lnTo>
                          <a:lnTo>
                            <a:pt x="104242" y="114967"/>
                          </a:lnTo>
                          <a:lnTo>
                            <a:pt x="105023" y="115776"/>
                          </a:lnTo>
                          <a:lnTo>
                            <a:pt x="105023" y="117396"/>
                          </a:lnTo>
                          <a:lnTo>
                            <a:pt x="105023" y="116586"/>
                          </a:lnTo>
                          <a:lnTo>
                            <a:pt x="106585" y="116586"/>
                          </a:lnTo>
                          <a:lnTo>
                            <a:pt x="106585" y="116586"/>
                          </a:lnTo>
                          <a:lnTo>
                            <a:pt x="106585" y="117396"/>
                          </a:lnTo>
                          <a:lnTo>
                            <a:pt x="106585" y="117396"/>
                          </a:lnTo>
                          <a:lnTo>
                            <a:pt x="106585" y="118205"/>
                          </a:lnTo>
                          <a:lnTo>
                            <a:pt x="108157" y="119015"/>
                          </a:lnTo>
                          <a:lnTo>
                            <a:pt x="109719" y="118205"/>
                          </a:lnTo>
                          <a:lnTo>
                            <a:pt x="109719" y="119015"/>
                          </a:lnTo>
                          <a:lnTo>
                            <a:pt x="109719" y="119824"/>
                          </a:lnTo>
                          <a:lnTo>
                            <a:pt x="109719" y="119824"/>
                          </a:lnTo>
                          <a:lnTo>
                            <a:pt x="109719" y="125492"/>
                          </a:lnTo>
                          <a:lnTo>
                            <a:pt x="109719" y="124682"/>
                          </a:lnTo>
                          <a:lnTo>
                            <a:pt x="108157" y="129540"/>
                          </a:lnTo>
                          <a:lnTo>
                            <a:pt x="108157" y="129540"/>
                          </a:lnTo>
                          <a:lnTo>
                            <a:pt x="108157" y="129540"/>
                          </a:lnTo>
                          <a:lnTo>
                            <a:pt x="108157" y="128730"/>
                          </a:lnTo>
                          <a:lnTo>
                            <a:pt x="68180" y="116586"/>
                          </a:lnTo>
                          <a:lnTo>
                            <a:pt x="64265" y="117396"/>
                          </a:lnTo>
                          <a:lnTo>
                            <a:pt x="64265" y="115776"/>
                          </a:lnTo>
                          <a:lnTo>
                            <a:pt x="64265" y="114967"/>
                          </a:lnTo>
                          <a:lnTo>
                            <a:pt x="43101" y="114967"/>
                          </a:lnTo>
                          <a:lnTo>
                            <a:pt x="43101" y="113347"/>
                          </a:lnTo>
                          <a:lnTo>
                            <a:pt x="43101" y="114157"/>
                          </a:lnTo>
                          <a:lnTo>
                            <a:pt x="43101" y="106061"/>
                          </a:lnTo>
                          <a:lnTo>
                            <a:pt x="43101" y="104442"/>
                          </a:lnTo>
                          <a:lnTo>
                            <a:pt x="5486" y="108490"/>
                          </a:lnTo>
                          <a:lnTo>
                            <a:pt x="7048" y="102013"/>
                          </a:lnTo>
                          <a:lnTo>
                            <a:pt x="1562" y="92297"/>
                          </a:lnTo>
                          <a:lnTo>
                            <a:pt x="0" y="78534"/>
                          </a:lnTo>
                          <a:lnTo>
                            <a:pt x="3915" y="70437"/>
                          </a:lnTo>
                          <a:lnTo>
                            <a:pt x="16459" y="53435"/>
                          </a:lnTo>
                          <a:lnTo>
                            <a:pt x="26651" y="49387"/>
                          </a:lnTo>
                          <a:lnTo>
                            <a:pt x="47025" y="31575"/>
                          </a:lnTo>
                          <a:lnTo>
                            <a:pt x="39186" y="23479"/>
                          </a:lnTo>
                          <a:lnTo>
                            <a:pt x="37615" y="10525"/>
                          </a:lnTo>
                          <a:lnTo>
                            <a:pt x="61132" y="0"/>
                          </a:lnTo>
                          <a:lnTo>
                            <a:pt x="91697" y="21860"/>
                          </a:lnTo>
                          <a:lnTo>
                            <a:pt x="100318" y="32385"/>
                          </a:lnTo>
                          <a:lnTo>
                            <a:pt x="91697" y="44529"/>
                          </a:lnTo>
                          <a:lnTo>
                            <a:pt x="93259" y="58293"/>
                          </a:lnTo>
                          <a:lnTo>
                            <a:pt x="86992" y="68818"/>
                          </a:lnTo>
                          <a:lnTo>
                            <a:pt x="97184" y="98774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5" name="Forma Livre: Forma 1454">
                      <a:extLst>
                        <a:ext uri="{FF2B5EF4-FFF2-40B4-BE49-F238E27FC236}">
                          <a16:creationId xmlns:a16="http://schemas.microsoft.com/office/drawing/2014/main" id="{4F23E39C-BAB6-F4F4-E40D-5E730F149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6714" y="2998738"/>
                      <a:ext cx="291550" cy="433987"/>
                    </a:xfrm>
                    <a:custGeom>
                      <a:avLst/>
                      <a:gdLst>
                        <a:gd name="connsiteX0" fmla="*/ 231990 w 291550"/>
                        <a:gd name="connsiteY0" fmla="*/ 197568 h 433987"/>
                        <a:gd name="connsiteX1" fmla="*/ 222580 w 291550"/>
                        <a:gd name="connsiteY1" fmla="*/ 200806 h 433987"/>
                        <a:gd name="connsiteX2" fmla="*/ 211607 w 291550"/>
                        <a:gd name="connsiteY2" fmla="*/ 200806 h 433987"/>
                        <a:gd name="connsiteX3" fmla="*/ 195939 w 291550"/>
                        <a:gd name="connsiteY3" fmla="*/ 223475 h 433987"/>
                        <a:gd name="connsiteX4" fmla="*/ 198282 w 291550"/>
                        <a:gd name="connsiteY4" fmla="*/ 238049 h 433987"/>
                        <a:gd name="connsiteX5" fmla="*/ 207693 w 291550"/>
                        <a:gd name="connsiteY5" fmla="*/ 280959 h 433987"/>
                        <a:gd name="connsiteX6" fmla="*/ 210826 w 291550"/>
                        <a:gd name="connsiteY6" fmla="*/ 288246 h 433987"/>
                        <a:gd name="connsiteX7" fmla="*/ 210826 w 291550"/>
                        <a:gd name="connsiteY7" fmla="*/ 292294 h 433987"/>
                        <a:gd name="connsiteX8" fmla="*/ 214741 w 291550"/>
                        <a:gd name="connsiteY8" fmla="*/ 306057 h 433987"/>
                        <a:gd name="connsiteX9" fmla="*/ 220227 w 291550"/>
                        <a:gd name="connsiteY9" fmla="*/ 332784 h 433987"/>
                        <a:gd name="connsiteX10" fmla="*/ 203778 w 291550"/>
                        <a:gd name="connsiteY10" fmla="*/ 349787 h 433987"/>
                        <a:gd name="connsiteX11" fmla="*/ 199854 w 291550"/>
                        <a:gd name="connsiteY11" fmla="*/ 345739 h 433987"/>
                        <a:gd name="connsiteX12" fmla="*/ 201425 w 291550"/>
                        <a:gd name="connsiteY12" fmla="*/ 329546 h 433987"/>
                        <a:gd name="connsiteX13" fmla="*/ 180261 w 291550"/>
                        <a:gd name="connsiteY13" fmla="*/ 330356 h 433987"/>
                        <a:gd name="connsiteX14" fmla="*/ 176346 w 291550"/>
                        <a:gd name="connsiteY14" fmla="*/ 327117 h 433987"/>
                        <a:gd name="connsiteX15" fmla="*/ 170859 w 291550"/>
                        <a:gd name="connsiteY15" fmla="*/ 333594 h 433987"/>
                        <a:gd name="connsiteX16" fmla="*/ 171640 w 291550"/>
                        <a:gd name="connsiteY16" fmla="*/ 352215 h 433987"/>
                        <a:gd name="connsiteX17" fmla="*/ 171640 w 291550"/>
                        <a:gd name="connsiteY17" fmla="*/ 353025 h 433987"/>
                        <a:gd name="connsiteX18" fmla="*/ 142637 w 291550"/>
                        <a:gd name="connsiteY18" fmla="*/ 366789 h 433987"/>
                        <a:gd name="connsiteX19" fmla="*/ 133235 w 291550"/>
                        <a:gd name="connsiteY19" fmla="*/ 371646 h 433987"/>
                        <a:gd name="connsiteX20" fmla="*/ 133235 w 291550"/>
                        <a:gd name="connsiteY20" fmla="*/ 371646 h 433987"/>
                        <a:gd name="connsiteX21" fmla="*/ 126959 w 291550"/>
                        <a:gd name="connsiteY21" fmla="*/ 390268 h 433987"/>
                        <a:gd name="connsiteX22" fmla="*/ 146561 w 291550"/>
                        <a:gd name="connsiteY22" fmla="*/ 386220 h 433987"/>
                        <a:gd name="connsiteX23" fmla="*/ 146561 w 291550"/>
                        <a:gd name="connsiteY23" fmla="*/ 385410 h 433987"/>
                        <a:gd name="connsiteX24" fmla="*/ 146561 w 291550"/>
                        <a:gd name="connsiteY24" fmla="*/ 386220 h 433987"/>
                        <a:gd name="connsiteX25" fmla="*/ 146561 w 291550"/>
                        <a:gd name="connsiteY25" fmla="*/ 386220 h 433987"/>
                        <a:gd name="connsiteX26" fmla="*/ 144208 w 291550"/>
                        <a:gd name="connsiteY26" fmla="*/ 402412 h 433987"/>
                        <a:gd name="connsiteX27" fmla="*/ 144208 w 291550"/>
                        <a:gd name="connsiteY27" fmla="*/ 401603 h 433987"/>
                        <a:gd name="connsiteX28" fmla="*/ 131664 w 291550"/>
                        <a:gd name="connsiteY28" fmla="*/ 405651 h 433987"/>
                        <a:gd name="connsiteX29" fmla="*/ 97184 w 291550"/>
                        <a:gd name="connsiteY29" fmla="*/ 415366 h 433987"/>
                        <a:gd name="connsiteX30" fmla="*/ 38405 w 291550"/>
                        <a:gd name="connsiteY30" fmla="*/ 433988 h 433987"/>
                        <a:gd name="connsiteX31" fmla="*/ 38405 w 291550"/>
                        <a:gd name="connsiteY31" fmla="*/ 433988 h 433987"/>
                        <a:gd name="connsiteX32" fmla="*/ 38405 w 291550"/>
                        <a:gd name="connsiteY32" fmla="*/ 433178 h 433987"/>
                        <a:gd name="connsiteX33" fmla="*/ 57207 w 291550"/>
                        <a:gd name="connsiteY33" fmla="*/ 395126 h 433987"/>
                        <a:gd name="connsiteX34" fmla="*/ 58778 w 291550"/>
                        <a:gd name="connsiteY34" fmla="*/ 394316 h 433987"/>
                        <a:gd name="connsiteX35" fmla="*/ 58778 w 291550"/>
                        <a:gd name="connsiteY35" fmla="*/ 392697 h 433987"/>
                        <a:gd name="connsiteX36" fmla="*/ 58778 w 291550"/>
                        <a:gd name="connsiteY36" fmla="*/ 393506 h 433987"/>
                        <a:gd name="connsiteX37" fmla="*/ 61131 w 291550"/>
                        <a:gd name="connsiteY37" fmla="*/ 387029 h 433987"/>
                        <a:gd name="connsiteX38" fmla="*/ 58778 w 291550"/>
                        <a:gd name="connsiteY38" fmla="*/ 382981 h 433987"/>
                        <a:gd name="connsiteX39" fmla="*/ 47806 w 291550"/>
                        <a:gd name="connsiteY39" fmla="*/ 365169 h 433987"/>
                        <a:gd name="connsiteX40" fmla="*/ 43100 w 291550"/>
                        <a:gd name="connsiteY40" fmla="*/ 355454 h 433987"/>
                        <a:gd name="connsiteX41" fmla="*/ 10973 w 291550"/>
                        <a:gd name="connsiteY41" fmla="*/ 302009 h 433987"/>
                        <a:gd name="connsiteX42" fmla="*/ 10973 w 291550"/>
                        <a:gd name="connsiteY42" fmla="*/ 301200 h 433987"/>
                        <a:gd name="connsiteX43" fmla="*/ 9401 w 291550"/>
                        <a:gd name="connsiteY43" fmla="*/ 283388 h 433987"/>
                        <a:gd name="connsiteX44" fmla="*/ 7839 w 291550"/>
                        <a:gd name="connsiteY44" fmla="*/ 266386 h 433987"/>
                        <a:gd name="connsiteX45" fmla="*/ 5486 w 291550"/>
                        <a:gd name="connsiteY45" fmla="*/ 235620 h 433987"/>
                        <a:gd name="connsiteX46" fmla="*/ 2352 w 291550"/>
                        <a:gd name="connsiteY46" fmla="*/ 197568 h 433987"/>
                        <a:gd name="connsiteX47" fmla="*/ 1571 w 291550"/>
                        <a:gd name="connsiteY47" fmla="*/ 167602 h 433987"/>
                        <a:gd name="connsiteX48" fmla="*/ 0 w 291550"/>
                        <a:gd name="connsiteY48" fmla="*/ 157886 h 433987"/>
                        <a:gd name="connsiteX49" fmla="*/ 36052 w 291550"/>
                        <a:gd name="connsiteY49" fmla="*/ 61541 h 433987"/>
                        <a:gd name="connsiteX50" fmla="*/ 43891 w 291550"/>
                        <a:gd name="connsiteY50" fmla="*/ 55874 h 433987"/>
                        <a:gd name="connsiteX51" fmla="*/ 98755 w 291550"/>
                        <a:gd name="connsiteY51" fmla="*/ 25908 h 433987"/>
                        <a:gd name="connsiteX52" fmla="*/ 98755 w 291550"/>
                        <a:gd name="connsiteY52" fmla="*/ 25908 h 433987"/>
                        <a:gd name="connsiteX53" fmla="*/ 133235 w 291550"/>
                        <a:gd name="connsiteY53" fmla="*/ 17812 h 433987"/>
                        <a:gd name="connsiteX54" fmla="*/ 140294 w 291550"/>
                        <a:gd name="connsiteY54" fmla="*/ 16192 h 433987"/>
                        <a:gd name="connsiteX55" fmla="*/ 198282 w 291550"/>
                        <a:gd name="connsiteY55" fmla="*/ 0 h 433987"/>
                        <a:gd name="connsiteX56" fmla="*/ 198282 w 291550"/>
                        <a:gd name="connsiteY56" fmla="*/ 810 h 433987"/>
                        <a:gd name="connsiteX57" fmla="*/ 260204 w 291550"/>
                        <a:gd name="connsiteY57" fmla="*/ 46158 h 433987"/>
                        <a:gd name="connsiteX58" fmla="*/ 237477 w 291550"/>
                        <a:gd name="connsiteY58" fmla="*/ 62351 h 433987"/>
                        <a:gd name="connsiteX59" fmla="*/ 279797 w 291550"/>
                        <a:gd name="connsiteY59" fmla="*/ 86639 h 433987"/>
                        <a:gd name="connsiteX60" fmla="*/ 281359 w 291550"/>
                        <a:gd name="connsiteY60" fmla="*/ 88259 h 433987"/>
                        <a:gd name="connsiteX61" fmla="*/ 291550 w 291550"/>
                        <a:gd name="connsiteY61" fmla="*/ 92307 h 433987"/>
                        <a:gd name="connsiteX62" fmla="*/ 285283 w 291550"/>
                        <a:gd name="connsiteY62" fmla="*/ 127930 h 433987"/>
                        <a:gd name="connsiteX63" fmla="*/ 283711 w 291550"/>
                        <a:gd name="connsiteY63" fmla="*/ 127930 h 433987"/>
                        <a:gd name="connsiteX64" fmla="*/ 279797 w 291550"/>
                        <a:gd name="connsiteY64" fmla="*/ 146552 h 433987"/>
                        <a:gd name="connsiteX65" fmla="*/ 277444 w 291550"/>
                        <a:gd name="connsiteY65" fmla="*/ 151409 h 433987"/>
                        <a:gd name="connsiteX66" fmla="*/ 268824 w 291550"/>
                        <a:gd name="connsiteY66" fmla="*/ 157077 h 433987"/>
                        <a:gd name="connsiteX67" fmla="*/ 251583 w 291550"/>
                        <a:gd name="connsiteY67" fmla="*/ 157886 h 433987"/>
                        <a:gd name="connsiteX68" fmla="*/ 222580 w 291550"/>
                        <a:gd name="connsiteY68" fmla="*/ 168412 h 433987"/>
                        <a:gd name="connsiteX69" fmla="*/ 221018 w 291550"/>
                        <a:gd name="connsiteY69" fmla="*/ 177317 h 433987"/>
                        <a:gd name="connsiteX70" fmla="*/ 231990 w 291550"/>
                        <a:gd name="connsiteY70" fmla="*/ 190281 h 433987"/>
                        <a:gd name="connsiteX71" fmla="*/ 231990 w 291550"/>
                        <a:gd name="connsiteY71" fmla="*/ 197568 h 433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</a:cxnLst>
                      <a:rect l="l" t="t" r="r" b="b"/>
                      <a:pathLst>
                        <a:path w="291550" h="433987">
                          <a:moveTo>
                            <a:pt x="231990" y="197568"/>
                          </a:moveTo>
                          <a:lnTo>
                            <a:pt x="222580" y="200806"/>
                          </a:lnTo>
                          <a:lnTo>
                            <a:pt x="211607" y="200806"/>
                          </a:lnTo>
                          <a:lnTo>
                            <a:pt x="195939" y="223475"/>
                          </a:lnTo>
                          <a:lnTo>
                            <a:pt x="198282" y="238049"/>
                          </a:lnTo>
                          <a:lnTo>
                            <a:pt x="207693" y="280959"/>
                          </a:lnTo>
                          <a:lnTo>
                            <a:pt x="210826" y="288246"/>
                          </a:lnTo>
                          <a:lnTo>
                            <a:pt x="210826" y="292294"/>
                          </a:lnTo>
                          <a:lnTo>
                            <a:pt x="214741" y="306057"/>
                          </a:lnTo>
                          <a:lnTo>
                            <a:pt x="220227" y="332784"/>
                          </a:lnTo>
                          <a:lnTo>
                            <a:pt x="203778" y="349787"/>
                          </a:lnTo>
                          <a:lnTo>
                            <a:pt x="199854" y="345739"/>
                          </a:lnTo>
                          <a:lnTo>
                            <a:pt x="201425" y="329546"/>
                          </a:lnTo>
                          <a:lnTo>
                            <a:pt x="180261" y="330356"/>
                          </a:lnTo>
                          <a:lnTo>
                            <a:pt x="176346" y="327117"/>
                          </a:lnTo>
                          <a:lnTo>
                            <a:pt x="170859" y="333594"/>
                          </a:lnTo>
                          <a:lnTo>
                            <a:pt x="171640" y="352215"/>
                          </a:lnTo>
                          <a:lnTo>
                            <a:pt x="171640" y="353025"/>
                          </a:lnTo>
                          <a:lnTo>
                            <a:pt x="142637" y="366789"/>
                          </a:lnTo>
                          <a:lnTo>
                            <a:pt x="133235" y="371646"/>
                          </a:lnTo>
                          <a:lnTo>
                            <a:pt x="133235" y="371646"/>
                          </a:lnTo>
                          <a:lnTo>
                            <a:pt x="126959" y="390268"/>
                          </a:lnTo>
                          <a:lnTo>
                            <a:pt x="146561" y="386220"/>
                          </a:lnTo>
                          <a:lnTo>
                            <a:pt x="146561" y="385410"/>
                          </a:lnTo>
                          <a:lnTo>
                            <a:pt x="146561" y="386220"/>
                          </a:lnTo>
                          <a:lnTo>
                            <a:pt x="146561" y="386220"/>
                          </a:lnTo>
                          <a:lnTo>
                            <a:pt x="144208" y="402412"/>
                          </a:lnTo>
                          <a:lnTo>
                            <a:pt x="144208" y="401603"/>
                          </a:lnTo>
                          <a:lnTo>
                            <a:pt x="131664" y="405651"/>
                          </a:lnTo>
                          <a:lnTo>
                            <a:pt x="97184" y="415366"/>
                          </a:lnTo>
                          <a:lnTo>
                            <a:pt x="38405" y="433988"/>
                          </a:lnTo>
                          <a:lnTo>
                            <a:pt x="38405" y="433988"/>
                          </a:lnTo>
                          <a:lnTo>
                            <a:pt x="38405" y="433178"/>
                          </a:lnTo>
                          <a:lnTo>
                            <a:pt x="57207" y="395126"/>
                          </a:lnTo>
                          <a:lnTo>
                            <a:pt x="58778" y="394316"/>
                          </a:lnTo>
                          <a:lnTo>
                            <a:pt x="58778" y="392697"/>
                          </a:lnTo>
                          <a:lnTo>
                            <a:pt x="58778" y="393506"/>
                          </a:lnTo>
                          <a:lnTo>
                            <a:pt x="61131" y="387029"/>
                          </a:lnTo>
                          <a:lnTo>
                            <a:pt x="58778" y="382981"/>
                          </a:lnTo>
                          <a:lnTo>
                            <a:pt x="47806" y="365169"/>
                          </a:lnTo>
                          <a:lnTo>
                            <a:pt x="43100" y="355454"/>
                          </a:lnTo>
                          <a:lnTo>
                            <a:pt x="10973" y="302009"/>
                          </a:lnTo>
                          <a:lnTo>
                            <a:pt x="10973" y="301200"/>
                          </a:lnTo>
                          <a:lnTo>
                            <a:pt x="9401" y="283388"/>
                          </a:lnTo>
                          <a:lnTo>
                            <a:pt x="7839" y="266386"/>
                          </a:lnTo>
                          <a:lnTo>
                            <a:pt x="5486" y="235620"/>
                          </a:lnTo>
                          <a:lnTo>
                            <a:pt x="2352" y="197568"/>
                          </a:lnTo>
                          <a:lnTo>
                            <a:pt x="1571" y="167602"/>
                          </a:lnTo>
                          <a:lnTo>
                            <a:pt x="0" y="157886"/>
                          </a:lnTo>
                          <a:lnTo>
                            <a:pt x="36052" y="61541"/>
                          </a:lnTo>
                          <a:lnTo>
                            <a:pt x="43891" y="55874"/>
                          </a:lnTo>
                          <a:lnTo>
                            <a:pt x="98755" y="25908"/>
                          </a:lnTo>
                          <a:lnTo>
                            <a:pt x="98755" y="25908"/>
                          </a:lnTo>
                          <a:lnTo>
                            <a:pt x="133235" y="17812"/>
                          </a:lnTo>
                          <a:lnTo>
                            <a:pt x="140294" y="16192"/>
                          </a:lnTo>
                          <a:lnTo>
                            <a:pt x="198282" y="0"/>
                          </a:lnTo>
                          <a:lnTo>
                            <a:pt x="198282" y="810"/>
                          </a:lnTo>
                          <a:lnTo>
                            <a:pt x="260204" y="46158"/>
                          </a:lnTo>
                          <a:lnTo>
                            <a:pt x="237477" y="62351"/>
                          </a:lnTo>
                          <a:lnTo>
                            <a:pt x="279797" y="86639"/>
                          </a:lnTo>
                          <a:lnTo>
                            <a:pt x="281359" y="88259"/>
                          </a:lnTo>
                          <a:lnTo>
                            <a:pt x="291550" y="92307"/>
                          </a:lnTo>
                          <a:lnTo>
                            <a:pt x="285283" y="127930"/>
                          </a:lnTo>
                          <a:lnTo>
                            <a:pt x="283711" y="127930"/>
                          </a:lnTo>
                          <a:lnTo>
                            <a:pt x="279797" y="146552"/>
                          </a:lnTo>
                          <a:lnTo>
                            <a:pt x="277444" y="151409"/>
                          </a:lnTo>
                          <a:lnTo>
                            <a:pt x="268824" y="157077"/>
                          </a:lnTo>
                          <a:lnTo>
                            <a:pt x="251583" y="157886"/>
                          </a:lnTo>
                          <a:lnTo>
                            <a:pt x="222580" y="168412"/>
                          </a:lnTo>
                          <a:lnTo>
                            <a:pt x="221018" y="177317"/>
                          </a:lnTo>
                          <a:lnTo>
                            <a:pt x="231990" y="190281"/>
                          </a:lnTo>
                          <a:lnTo>
                            <a:pt x="231990" y="19756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6" name="Forma Livre: Forma 1455">
                      <a:extLst>
                        <a:ext uri="{FF2B5EF4-FFF2-40B4-BE49-F238E27FC236}">
                          <a16:creationId xmlns:a16="http://schemas.microsoft.com/office/drawing/2014/main" id="{AD5FD24B-ED81-5AFB-5590-A5139AFF9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81916" y="3196306"/>
                      <a:ext cx="195929" cy="255860"/>
                    </a:xfrm>
                    <a:custGeom>
                      <a:avLst/>
                      <a:gdLst>
                        <a:gd name="connsiteX0" fmla="*/ 137150 w 195929"/>
                        <a:gd name="connsiteY0" fmla="*/ 0 h 255860"/>
                        <a:gd name="connsiteX1" fmla="*/ 140284 w 195929"/>
                        <a:gd name="connsiteY1" fmla="*/ 38052 h 255860"/>
                        <a:gd name="connsiteX2" fmla="*/ 142637 w 195929"/>
                        <a:gd name="connsiteY2" fmla="*/ 68818 h 255860"/>
                        <a:gd name="connsiteX3" fmla="*/ 144199 w 195929"/>
                        <a:gd name="connsiteY3" fmla="*/ 85820 h 255860"/>
                        <a:gd name="connsiteX4" fmla="*/ 145771 w 195929"/>
                        <a:gd name="connsiteY4" fmla="*/ 103632 h 255860"/>
                        <a:gd name="connsiteX5" fmla="*/ 145771 w 195929"/>
                        <a:gd name="connsiteY5" fmla="*/ 104442 h 255860"/>
                        <a:gd name="connsiteX6" fmla="*/ 177908 w 195929"/>
                        <a:gd name="connsiteY6" fmla="*/ 157886 h 255860"/>
                        <a:gd name="connsiteX7" fmla="*/ 182604 w 195929"/>
                        <a:gd name="connsiteY7" fmla="*/ 167602 h 255860"/>
                        <a:gd name="connsiteX8" fmla="*/ 193577 w 195929"/>
                        <a:gd name="connsiteY8" fmla="*/ 185414 h 255860"/>
                        <a:gd name="connsiteX9" fmla="*/ 195929 w 195929"/>
                        <a:gd name="connsiteY9" fmla="*/ 189462 h 255860"/>
                        <a:gd name="connsiteX10" fmla="*/ 193577 w 195929"/>
                        <a:gd name="connsiteY10" fmla="*/ 195939 h 255860"/>
                        <a:gd name="connsiteX11" fmla="*/ 192014 w 195929"/>
                        <a:gd name="connsiteY11" fmla="*/ 197558 h 255860"/>
                        <a:gd name="connsiteX12" fmla="*/ 173203 w 195929"/>
                        <a:gd name="connsiteY12" fmla="*/ 236420 h 255860"/>
                        <a:gd name="connsiteX13" fmla="*/ 138712 w 195929"/>
                        <a:gd name="connsiteY13" fmla="*/ 240468 h 255860"/>
                        <a:gd name="connsiteX14" fmla="*/ 138712 w 195929"/>
                        <a:gd name="connsiteY14" fmla="*/ 240468 h 255860"/>
                        <a:gd name="connsiteX15" fmla="*/ 138712 w 195929"/>
                        <a:gd name="connsiteY15" fmla="*/ 240468 h 255860"/>
                        <a:gd name="connsiteX16" fmla="*/ 83068 w 195929"/>
                        <a:gd name="connsiteY16" fmla="*/ 230753 h 255860"/>
                        <a:gd name="connsiteX17" fmla="*/ 52502 w 195929"/>
                        <a:gd name="connsiteY17" fmla="*/ 255861 h 255860"/>
                        <a:gd name="connsiteX18" fmla="*/ 52502 w 195929"/>
                        <a:gd name="connsiteY18" fmla="*/ 255861 h 255860"/>
                        <a:gd name="connsiteX19" fmla="*/ 52502 w 195929"/>
                        <a:gd name="connsiteY19" fmla="*/ 255861 h 255860"/>
                        <a:gd name="connsiteX20" fmla="*/ 47016 w 195929"/>
                        <a:gd name="connsiteY20" fmla="*/ 252612 h 255860"/>
                        <a:gd name="connsiteX21" fmla="*/ 47016 w 195929"/>
                        <a:gd name="connsiteY21" fmla="*/ 251803 h 255860"/>
                        <a:gd name="connsiteX22" fmla="*/ 47016 w 195929"/>
                        <a:gd name="connsiteY22" fmla="*/ 249374 h 255860"/>
                        <a:gd name="connsiteX23" fmla="*/ 47016 w 195929"/>
                        <a:gd name="connsiteY23" fmla="*/ 250184 h 255860"/>
                        <a:gd name="connsiteX24" fmla="*/ 48587 w 195929"/>
                        <a:gd name="connsiteY24" fmla="*/ 245326 h 255860"/>
                        <a:gd name="connsiteX25" fmla="*/ 48587 w 195929"/>
                        <a:gd name="connsiteY25" fmla="*/ 245326 h 255860"/>
                        <a:gd name="connsiteX26" fmla="*/ 45454 w 195929"/>
                        <a:gd name="connsiteY26" fmla="*/ 246135 h 255860"/>
                        <a:gd name="connsiteX27" fmla="*/ 45454 w 195929"/>
                        <a:gd name="connsiteY27" fmla="*/ 245326 h 255860"/>
                        <a:gd name="connsiteX28" fmla="*/ 45454 w 195929"/>
                        <a:gd name="connsiteY28" fmla="*/ 244516 h 255860"/>
                        <a:gd name="connsiteX29" fmla="*/ 47016 w 195929"/>
                        <a:gd name="connsiteY29" fmla="*/ 242897 h 255860"/>
                        <a:gd name="connsiteX30" fmla="*/ 45454 w 195929"/>
                        <a:gd name="connsiteY30" fmla="*/ 241278 h 255860"/>
                        <a:gd name="connsiteX31" fmla="*/ 48587 w 195929"/>
                        <a:gd name="connsiteY31" fmla="*/ 239658 h 255860"/>
                        <a:gd name="connsiteX32" fmla="*/ 48587 w 195929"/>
                        <a:gd name="connsiteY32" fmla="*/ 239658 h 255860"/>
                        <a:gd name="connsiteX33" fmla="*/ 48587 w 195929"/>
                        <a:gd name="connsiteY33" fmla="*/ 240468 h 255860"/>
                        <a:gd name="connsiteX34" fmla="*/ 45454 w 195929"/>
                        <a:gd name="connsiteY34" fmla="*/ 238849 h 255860"/>
                        <a:gd name="connsiteX35" fmla="*/ 45454 w 195929"/>
                        <a:gd name="connsiteY35" fmla="*/ 238849 h 255860"/>
                        <a:gd name="connsiteX36" fmla="*/ 45454 w 195929"/>
                        <a:gd name="connsiteY36" fmla="*/ 238039 h 255860"/>
                        <a:gd name="connsiteX37" fmla="*/ 45454 w 195929"/>
                        <a:gd name="connsiteY37" fmla="*/ 238039 h 255860"/>
                        <a:gd name="connsiteX38" fmla="*/ 35262 w 195929"/>
                        <a:gd name="connsiteY38" fmla="*/ 230753 h 255860"/>
                        <a:gd name="connsiteX39" fmla="*/ 35262 w 195929"/>
                        <a:gd name="connsiteY39" fmla="*/ 230753 h 255860"/>
                        <a:gd name="connsiteX40" fmla="*/ 33700 w 195929"/>
                        <a:gd name="connsiteY40" fmla="*/ 231562 h 255860"/>
                        <a:gd name="connsiteX41" fmla="*/ 33700 w 195929"/>
                        <a:gd name="connsiteY41" fmla="*/ 227514 h 255860"/>
                        <a:gd name="connsiteX42" fmla="*/ 33700 w 195929"/>
                        <a:gd name="connsiteY42" fmla="*/ 225895 h 255860"/>
                        <a:gd name="connsiteX43" fmla="*/ 33700 w 195929"/>
                        <a:gd name="connsiteY43" fmla="*/ 225895 h 255860"/>
                        <a:gd name="connsiteX44" fmla="*/ 36043 w 195929"/>
                        <a:gd name="connsiteY44" fmla="*/ 219418 h 255860"/>
                        <a:gd name="connsiteX45" fmla="*/ 36043 w 195929"/>
                        <a:gd name="connsiteY45" fmla="*/ 219418 h 255860"/>
                        <a:gd name="connsiteX46" fmla="*/ 35262 w 195929"/>
                        <a:gd name="connsiteY46" fmla="*/ 216989 h 255860"/>
                        <a:gd name="connsiteX47" fmla="*/ 35262 w 195929"/>
                        <a:gd name="connsiteY47" fmla="*/ 216989 h 255860"/>
                        <a:gd name="connsiteX48" fmla="*/ 32128 w 195929"/>
                        <a:gd name="connsiteY48" fmla="*/ 206464 h 255860"/>
                        <a:gd name="connsiteX49" fmla="*/ 30566 w 195929"/>
                        <a:gd name="connsiteY49" fmla="*/ 204035 h 255860"/>
                        <a:gd name="connsiteX50" fmla="*/ 30566 w 195929"/>
                        <a:gd name="connsiteY50" fmla="*/ 203225 h 255860"/>
                        <a:gd name="connsiteX51" fmla="*/ 26641 w 195929"/>
                        <a:gd name="connsiteY51" fmla="*/ 193510 h 255860"/>
                        <a:gd name="connsiteX52" fmla="*/ 25861 w 195929"/>
                        <a:gd name="connsiteY52" fmla="*/ 191891 h 255860"/>
                        <a:gd name="connsiteX53" fmla="*/ 25861 w 195929"/>
                        <a:gd name="connsiteY53" fmla="*/ 188652 h 255860"/>
                        <a:gd name="connsiteX54" fmla="*/ 26641 w 195929"/>
                        <a:gd name="connsiteY54" fmla="*/ 187842 h 255860"/>
                        <a:gd name="connsiteX55" fmla="*/ 28213 w 195929"/>
                        <a:gd name="connsiteY55" fmla="*/ 185414 h 255860"/>
                        <a:gd name="connsiteX56" fmla="*/ 30566 w 195929"/>
                        <a:gd name="connsiteY56" fmla="*/ 182985 h 255860"/>
                        <a:gd name="connsiteX57" fmla="*/ 32128 w 195929"/>
                        <a:gd name="connsiteY57" fmla="*/ 179746 h 255860"/>
                        <a:gd name="connsiteX58" fmla="*/ 32128 w 195929"/>
                        <a:gd name="connsiteY58" fmla="*/ 178127 h 255860"/>
                        <a:gd name="connsiteX59" fmla="*/ 32128 w 195929"/>
                        <a:gd name="connsiteY59" fmla="*/ 175698 h 255860"/>
                        <a:gd name="connsiteX60" fmla="*/ 30566 w 195929"/>
                        <a:gd name="connsiteY60" fmla="*/ 165173 h 255860"/>
                        <a:gd name="connsiteX61" fmla="*/ 30566 w 195929"/>
                        <a:gd name="connsiteY61" fmla="*/ 165983 h 255860"/>
                        <a:gd name="connsiteX62" fmla="*/ 39186 w 195929"/>
                        <a:gd name="connsiteY62" fmla="*/ 153029 h 255860"/>
                        <a:gd name="connsiteX63" fmla="*/ 39186 w 195929"/>
                        <a:gd name="connsiteY63" fmla="*/ 153029 h 255860"/>
                        <a:gd name="connsiteX64" fmla="*/ 39186 w 195929"/>
                        <a:gd name="connsiteY64" fmla="*/ 153838 h 255860"/>
                        <a:gd name="connsiteX65" fmla="*/ 39186 w 195929"/>
                        <a:gd name="connsiteY65" fmla="*/ 153029 h 255860"/>
                        <a:gd name="connsiteX66" fmla="*/ 30566 w 195929"/>
                        <a:gd name="connsiteY66" fmla="*/ 142504 h 255860"/>
                        <a:gd name="connsiteX67" fmla="*/ 0 w 195929"/>
                        <a:gd name="connsiteY67" fmla="*/ 120644 h 255860"/>
                        <a:gd name="connsiteX68" fmla="*/ 8620 w 195929"/>
                        <a:gd name="connsiteY68" fmla="*/ 118215 h 255860"/>
                        <a:gd name="connsiteX69" fmla="*/ 18802 w 195929"/>
                        <a:gd name="connsiteY69" fmla="*/ 97155 h 255860"/>
                        <a:gd name="connsiteX70" fmla="*/ 29785 w 195929"/>
                        <a:gd name="connsiteY70" fmla="*/ 89868 h 255860"/>
                        <a:gd name="connsiteX71" fmla="*/ 37615 w 195929"/>
                        <a:gd name="connsiteY71" fmla="*/ 76914 h 255860"/>
                        <a:gd name="connsiteX72" fmla="*/ 53293 w 195929"/>
                        <a:gd name="connsiteY72" fmla="*/ 55864 h 255860"/>
                        <a:gd name="connsiteX73" fmla="*/ 53293 w 195929"/>
                        <a:gd name="connsiteY73" fmla="*/ 21860 h 255860"/>
                        <a:gd name="connsiteX74" fmla="*/ 62694 w 195929"/>
                        <a:gd name="connsiteY74" fmla="*/ 27527 h 255860"/>
                        <a:gd name="connsiteX75" fmla="*/ 68180 w 195929"/>
                        <a:gd name="connsiteY75" fmla="*/ 24289 h 255860"/>
                        <a:gd name="connsiteX76" fmla="*/ 69752 w 195929"/>
                        <a:gd name="connsiteY76" fmla="*/ 25098 h 255860"/>
                        <a:gd name="connsiteX77" fmla="*/ 97965 w 195929"/>
                        <a:gd name="connsiteY77" fmla="*/ 12144 h 255860"/>
                        <a:gd name="connsiteX78" fmla="*/ 123044 w 195929"/>
                        <a:gd name="connsiteY78" fmla="*/ 8906 h 255860"/>
                        <a:gd name="connsiteX79" fmla="*/ 137150 w 195929"/>
                        <a:gd name="connsiteY79" fmla="*/ 0 h 255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</a:cxnLst>
                      <a:rect l="l" t="t" r="r" b="b"/>
                      <a:pathLst>
                        <a:path w="195929" h="255860">
                          <a:moveTo>
                            <a:pt x="137150" y="0"/>
                          </a:moveTo>
                          <a:lnTo>
                            <a:pt x="140284" y="38052"/>
                          </a:lnTo>
                          <a:lnTo>
                            <a:pt x="142637" y="68818"/>
                          </a:lnTo>
                          <a:lnTo>
                            <a:pt x="144199" y="85820"/>
                          </a:lnTo>
                          <a:lnTo>
                            <a:pt x="145771" y="103632"/>
                          </a:lnTo>
                          <a:lnTo>
                            <a:pt x="145771" y="104442"/>
                          </a:lnTo>
                          <a:lnTo>
                            <a:pt x="177908" y="157886"/>
                          </a:lnTo>
                          <a:lnTo>
                            <a:pt x="182604" y="167602"/>
                          </a:lnTo>
                          <a:lnTo>
                            <a:pt x="193577" y="185414"/>
                          </a:lnTo>
                          <a:lnTo>
                            <a:pt x="195929" y="189462"/>
                          </a:lnTo>
                          <a:lnTo>
                            <a:pt x="193577" y="195939"/>
                          </a:lnTo>
                          <a:lnTo>
                            <a:pt x="192014" y="197558"/>
                          </a:lnTo>
                          <a:lnTo>
                            <a:pt x="173203" y="236420"/>
                          </a:lnTo>
                          <a:lnTo>
                            <a:pt x="138712" y="240468"/>
                          </a:lnTo>
                          <a:lnTo>
                            <a:pt x="138712" y="240468"/>
                          </a:lnTo>
                          <a:lnTo>
                            <a:pt x="138712" y="240468"/>
                          </a:lnTo>
                          <a:lnTo>
                            <a:pt x="83068" y="230753"/>
                          </a:lnTo>
                          <a:lnTo>
                            <a:pt x="52502" y="255861"/>
                          </a:lnTo>
                          <a:lnTo>
                            <a:pt x="52502" y="255861"/>
                          </a:lnTo>
                          <a:lnTo>
                            <a:pt x="52502" y="255861"/>
                          </a:lnTo>
                          <a:lnTo>
                            <a:pt x="47016" y="252612"/>
                          </a:lnTo>
                          <a:lnTo>
                            <a:pt x="47016" y="251803"/>
                          </a:lnTo>
                          <a:lnTo>
                            <a:pt x="47016" y="249374"/>
                          </a:lnTo>
                          <a:lnTo>
                            <a:pt x="47016" y="250184"/>
                          </a:lnTo>
                          <a:lnTo>
                            <a:pt x="48587" y="245326"/>
                          </a:lnTo>
                          <a:lnTo>
                            <a:pt x="48587" y="245326"/>
                          </a:lnTo>
                          <a:lnTo>
                            <a:pt x="45454" y="246135"/>
                          </a:lnTo>
                          <a:lnTo>
                            <a:pt x="45454" y="245326"/>
                          </a:lnTo>
                          <a:lnTo>
                            <a:pt x="45454" y="244516"/>
                          </a:lnTo>
                          <a:lnTo>
                            <a:pt x="47016" y="242897"/>
                          </a:lnTo>
                          <a:lnTo>
                            <a:pt x="45454" y="241278"/>
                          </a:lnTo>
                          <a:lnTo>
                            <a:pt x="48587" y="239658"/>
                          </a:lnTo>
                          <a:lnTo>
                            <a:pt x="48587" y="239658"/>
                          </a:lnTo>
                          <a:lnTo>
                            <a:pt x="48587" y="240468"/>
                          </a:lnTo>
                          <a:lnTo>
                            <a:pt x="45454" y="238849"/>
                          </a:lnTo>
                          <a:lnTo>
                            <a:pt x="45454" y="238849"/>
                          </a:lnTo>
                          <a:lnTo>
                            <a:pt x="45454" y="238039"/>
                          </a:lnTo>
                          <a:lnTo>
                            <a:pt x="45454" y="238039"/>
                          </a:lnTo>
                          <a:lnTo>
                            <a:pt x="35262" y="230753"/>
                          </a:lnTo>
                          <a:lnTo>
                            <a:pt x="35262" y="230753"/>
                          </a:lnTo>
                          <a:lnTo>
                            <a:pt x="33700" y="231562"/>
                          </a:lnTo>
                          <a:lnTo>
                            <a:pt x="33700" y="227514"/>
                          </a:lnTo>
                          <a:lnTo>
                            <a:pt x="33700" y="225895"/>
                          </a:lnTo>
                          <a:lnTo>
                            <a:pt x="33700" y="225895"/>
                          </a:lnTo>
                          <a:lnTo>
                            <a:pt x="36043" y="219418"/>
                          </a:lnTo>
                          <a:lnTo>
                            <a:pt x="36043" y="219418"/>
                          </a:lnTo>
                          <a:lnTo>
                            <a:pt x="35262" y="216989"/>
                          </a:lnTo>
                          <a:lnTo>
                            <a:pt x="35262" y="216989"/>
                          </a:lnTo>
                          <a:lnTo>
                            <a:pt x="32128" y="206464"/>
                          </a:lnTo>
                          <a:lnTo>
                            <a:pt x="30566" y="204035"/>
                          </a:lnTo>
                          <a:lnTo>
                            <a:pt x="30566" y="203225"/>
                          </a:lnTo>
                          <a:lnTo>
                            <a:pt x="26641" y="193510"/>
                          </a:lnTo>
                          <a:lnTo>
                            <a:pt x="25861" y="191891"/>
                          </a:lnTo>
                          <a:lnTo>
                            <a:pt x="25861" y="188652"/>
                          </a:lnTo>
                          <a:lnTo>
                            <a:pt x="26641" y="187842"/>
                          </a:lnTo>
                          <a:lnTo>
                            <a:pt x="28213" y="185414"/>
                          </a:lnTo>
                          <a:lnTo>
                            <a:pt x="30566" y="182985"/>
                          </a:lnTo>
                          <a:lnTo>
                            <a:pt x="32128" y="179746"/>
                          </a:lnTo>
                          <a:lnTo>
                            <a:pt x="32128" y="178127"/>
                          </a:lnTo>
                          <a:lnTo>
                            <a:pt x="32128" y="175698"/>
                          </a:lnTo>
                          <a:lnTo>
                            <a:pt x="30566" y="165173"/>
                          </a:lnTo>
                          <a:lnTo>
                            <a:pt x="30566" y="165983"/>
                          </a:lnTo>
                          <a:lnTo>
                            <a:pt x="39186" y="153029"/>
                          </a:lnTo>
                          <a:lnTo>
                            <a:pt x="39186" y="153029"/>
                          </a:lnTo>
                          <a:lnTo>
                            <a:pt x="39186" y="153838"/>
                          </a:lnTo>
                          <a:lnTo>
                            <a:pt x="39186" y="153029"/>
                          </a:lnTo>
                          <a:lnTo>
                            <a:pt x="30566" y="142504"/>
                          </a:lnTo>
                          <a:lnTo>
                            <a:pt x="0" y="120644"/>
                          </a:lnTo>
                          <a:lnTo>
                            <a:pt x="8620" y="118215"/>
                          </a:lnTo>
                          <a:lnTo>
                            <a:pt x="18802" y="97155"/>
                          </a:lnTo>
                          <a:lnTo>
                            <a:pt x="29785" y="89868"/>
                          </a:lnTo>
                          <a:lnTo>
                            <a:pt x="37615" y="76914"/>
                          </a:lnTo>
                          <a:lnTo>
                            <a:pt x="53293" y="55864"/>
                          </a:lnTo>
                          <a:lnTo>
                            <a:pt x="53293" y="21860"/>
                          </a:lnTo>
                          <a:lnTo>
                            <a:pt x="62694" y="27527"/>
                          </a:lnTo>
                          <a:lnTo>
                            <a:pt x="68180" y="24289"/>
                          </a:lnTo>
                          <a:lnTo>
                            <a:pt x="69752" y="25098"/>
                          </a:lnTo>
                          <a:lnTo>
                            <a:pt x="97965" y="12144"/>
                          </a:lnTo>
                          <a:lnTo>
                            <a:pt x="123044" y="8906"/>
                          </a:lnTo>
                          <a:lnTo>
                            <a:pt x="137150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7" name="Forma Livre: Forma 1456">
                      <a:extLst>
                        <a:ext uri="{FF2B5EF4-FFF2-40B4-BE49-F238E27FC236}">
                          <a16:creationId xmlns:a16="http://schemas.microsoft.com/office/drawing/2014/main" id="{4B87CA74-E2E1-A559-34CD-15200DD56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21971" y="3235167"/>
                      <a:ext cx="192805" cy="374075"/>
                    </a:xfrm>
                    <a:custGeom>
                      <a:avLst/>
                      <a:gdLst>
                        <a:gd name="connsiteX0" fmla="*/ 160668 w 192805"/>
                        <a:gd name="connsiteY0" fmla="*/ 0 h 374075"/>
                        <a:gd name="connsiteX1" fmla="*/ 171641 w 192805"/>
                        <a:gd name="connsiteY1" fmla="*/ 7287 h 374075"/>
                        <a:gd name="connsiteX2" fmla="*/ 179480 w 192805"/>
                        <a:gd name="connsiteY2" fmla="*/ 1619 h 374075"/>
                        <a:gd name="connsiteX3" fmla="*/ 188881 w 192805"/>
                        <a:gd name="connsiteY3" fmla="*/ 20241 h 374075"/>
                        <a:gd name="connsiteX4" fmla="*/ 188881 w 192805"/>
                        <a:gd name="connsiteY4" fmla="*/ 21050 h 374075"/>
                        <a:gd name="connsiteX5" fmla="*/ 192024 w 192805"/>
                        <a:gd name="connsiteY5" fmla="*/ 28337 h 374075"/>
                        <a:gd name="connsiteX6" fmla="*/ 173993 w 192805"/>
                        <a:gd name="connsiteY6" fmla="*/ 55054 h 374075"/>
                        <a:gd name="connsiteX7" fmla="*/ 179480 w 192805"/>
                        <a:gd name="connsiteY7" fmla="*/ 56674 h 374075"/>
                        <a:gd name="connsiteX8" fmla="*/ 181051 w 192805"/>
                        <a:gd name="connsiteY8" fmla="*/ 67199 h 374075"/>
                        <a:gd name="connsiteX9" fmla="*/ 173993 w 192805"/>
                        <a:gd name="connsiteY9" fmla="*/ 69628 h 374075"/>
                        <a:gd name="connsiteX10" fmla="*/ 173993 w 192805"/>
                        <a:gd name="connsiteY10" fmla="*/ 79343 h 374075"/>
                        <a:gd name="connsiteX11" fmla="*/ 144999 w 192805"/>
                        <a:gd name="connsiteY11" fmla="*/ 91497 h 374075"/>
                        <a:gd name="connsiteX12" fmla="*/ 138722 w 192805"/>
                        <a:gd name="connsiteY12" fmla="*/ 99593 h 374075"/>
                        <a:gd name="connsiteX13" fmla="*/ 156753 w 192805"/>
                        <a:gd name="connsiteY13" fmla="*/ 123882 h 374075"/>
                        <a:gd name="connsiteX14" fmla="*/ 171641 w 192805"/>
                        <a:gd name="connsiteY14" fmla="*/ 128740 h 374075"/>
                        <a:gd name="connsiteX15" fmla="*/ 179480 w 192805"/>
                        <a:gd name="connsiteY15" fmla="*/ 125502 h 374075"/>
                        <a:gd name="connsiteX16" fmla="*/ 181051 w 192805"/>
                        <a:gd name="connsiteY16" fmla="*/ 116596 h 374075"/>
                        <a:gd name="connsiteX17" fmla="*/ 192805 w 192805"/>
                        <a:gd name="connsiteY17" fmla="*/ 114167 h 374075"/>
                        <a:gd name="connsiteX18" fmla="*/ 186537 w 192805"/>
                        <a:gd name="connsiteY18" fmla="*/ 168412 h 374075"/>
                        <a:gd name="connsiteX19" fmla="*/ 186537 w 192805"/>
                        <a:gd name="connsiteY19" fmla="*/ 170031 h 374075"/>
                        <a:gd name="connsiteX20" fmla="*/ 182613 w 192805"/>
                        <a:gd name="connsiteY20" fmla="*/ 208893 h 374075"/>
                        <a:gd name="connsiteX21" fmla="*/ 158315 w 192805"/>
                        <a:gd name="connsiteY21" fmla="*/ 235620 h 374075"/>
                        <a:gd name="connsiteX22" fmla="*/ 154400 w 192805"/>
                        <a:gd name="connsiteY22" fmla="*/ 238859 h 374075"/>
                        <a:gd name="connsiteX23" fmla="*/ 155772 w 192805"/>
                        <a:gd name="connsiteY23" fmla="*/ 257785 h 374075"/>
                        <a:gd name="connsiteX24" fmla="*/ 155991 w 192805"/>
                        <a:gd name="connsiteY24" fmla="*/ 272853 h 374075"/>
                        <a:gd name="connsiteX25" fmla="*/ 157543 w 192805"/>
                        <a:gd name="connsiteY25" fmla="*/ 315516 h 374075"/>
                        <a:gd name="connsiteX26" fmla="*/ 126187 w 192805"/>
                        <a:gd name="connsiteY26" fmla="*/ 342490 h 374075"/>
                        <a:gd name="connsiteX27" fmla="*/ 122263 w 192805"/>
                        <a:gd name="connsiteY27" fmla="*/ 374075 h 374075"/>
                        <a:gd name="connsiteX28" fmla="*/ 115995 w 192805"/>
                        <a:gd name="connsiteY28" fmla="*/ 369218 h 374075"/>
                        <a:gd name="connsiteX29" fmla="*/ 87782 w 192805"/>
                        <a:gd name="connsiteY29" fmla="*/ 343300 h 374075"/>
                        <a:gd name="connsiteX30" fmla="*/ 62703 w 192805"/>
                        <a:gd name="connsiteY30" fmla="*/ 320631 h 374075"/>
                        <a:gd name="connsiteX31" fmla="*/ 61132 w 192805"/>
                        <a:gd name="connsiteY31" fmla="*/ 318202 h 374075"/>
                        <a:gd name="connsiteX32" fmla="*/ 51731 w 192805"/>
                        <a:gd name="connsiteY32" fmla="*/ 295532 h 374075"/>
                        <a:gd name="connsiteX33" fmla="*/ 36843 w 192805"/>
                        <a:gd name="connsiteY33" fmla="*/ 258289 h 374075"/>
                        <a:gd name="connsiteX34" fmla="*/ 13325 w 192805"/>
                        <a:gd name="connsiteY34" fmla="*/ 191081 h 374075"/>
                        <a:gd name="connsiteX35" fmla="*/ 0 w 192805"/>
                        <a:gd name="connsiteY35" fmla="*/ 157886 h 374075"/>
                        <a:gd name="connsiteX36" fmla="*/ 0 w 192805"/>
                        <a:gd name="connsiteY36" fmla="*/ 157077 h 374075"/>
                        <a:gd name="connsiteX37" fmla="*/ 27432 w 192805"/>
                        <a:gd name="connsiteY37" fmla="*/ 121453 h 374075"/>
                        <a:gd name="connsiteX38" fmla="*/ 50159 w 192805"/>
                        <a:gd name="connsiteY38" fmla="*/ 102022 h 374075"/>
                        <a:gd name="connsiteX39" fmla="*/ 91697 w 192805"/>
                        <a:gd name="connsiteY39" fmla="*/ 72866 h 374075"/>
                        <a:gd name="connsiteX40" fmla="*/ 91697 w 192805"/>
                        <a:gd name="connsiteY40" fmla="*/ 59103 h 374075"/>
                        <a:gd name="connsiteX41" fmla="*/ 125396 w 192805"/>
                        <a:gd name="connsiteY41" fmla="*/ 29147 h 374075"/>
                        <a:gd name="connsiteX42" fmla="*/ 115995 w 192805"/>
                        <a:gd name="connsiteY42" fmla="*/ 22670 h 374075"/>
                        <a:gd name="connsiteX43" fmla="*/ 115995 w 192805"/>
                        <a:gd name="connsiteY43" fmla="*/ 11335 h 374075"/>
                        <a:gd name="connsiteX44" fmla="*/ 131673 w 192805"/>
                        <a:gd name="connsiteY44" fmla="*/ 11335 h 374075"/>
                        <a:gd name="connsiteX45" fmla="*/ 135588 w 192805"/>
                        <a:gd name="connsiteY45" fmla="*/ 21050 h 374075"/>
                        <a:gd name="connsiteX46" fmla="*/ 139513 w 192805"/>
                        <a:gd name="connsiteY46" fmla="*/ 20241 h 374075"/>
                        <a:gd name="connsiteX47" fmla="*/ 150486 w 192805"/>
                        <a:gd name="connsiteY47" fmla="*/ 810 h 374075"/>
                        <a:gd name="connsiteX48" fmla="*/ 160668 w 192805"/>
                        <a:gd name="connsiteY48" fmla="*/ 0 h 374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</a:cxnLst>
                      <a:rect l="l" t="t" r="r" b="b"/>
                      <a:pathLst>
                        <a:path w="192805" h="374075">
                          <a:moveTo>
                            <a:pt x="160668" y="0"/>
                          </a:moveTo>
                          <a:lnTo>
                            <a:pt x="171641" y="7287"/>
                          </a:lnTo>
                          <a:lnTo>
                            <a:pt x="179480" y="1619"/>
                          </a:lnTo>
                          <a:lnTo>
                            <a:pt x="188881" y="20241"/>
                          </a:lnTo>
                          <a:lnTo>
                            <a:pt x="188881" y="21050"/>
                          </a:lnTo>
                          <a:lnTo>
                            <a:pt x="192024" y="28337"/>
                          </a:lnTo>
                          <a:lnTo>
                            <a:pt x="173993" y="55054"/>
                          </a:lnTo>
                          <a:lnTo>
                            <a:pt x="179480" y="56674"/>
                          </a:lnTo>
                          <a:lnTo>
                            <a:pt x="181051" y="67199"/>
                          </a:lnTo>
                          <a:lnTo>
                            <a:pt x="173993" y="69628"/>
                          </a:lnTo>
                          <a:lnTo>
                            <a:pt x="173993" y="79343"/>
                          </a:lnTo>
                          <a:lnTo>
                            <a:pt x="144999" y="91497"/>
                          </a:lnTo>
                          <a:lnTo>
                            <a:pt x="138722" y="99593"/>
                          </a:lnTo>
                          <a:lnTo>
                            <a:pt x="156753" y="123882"/>
                          </a:lnTo>
                          <a:lnTo>
                            <a:pt x="171641" y="128740"/>
                          </a:lnTo>
                          <a:lnTo>
                            <a:pt x="179480" y="125502"/>
                          </a:lnTo>
                          <a:lnTo>
                            <a:pt x="181051" y="116596"/>
                          </a:lnTo>
                          <a:lnTo>
                            <a:pt x="192805" y="114167"/>
                          </a:lnTo>
                          <a:lnTo>
                            <a:pt x="186537" y="168412"/>
                          </a:lnTo>
                          <a:lnTo>
                            <a:pt x="186537" y="170031"/>
                          </a:lnTo>
                          <a:lnTo>
                            <a:pt x="182613" y="208893"/>
                          </a:lnTo>
                          <a:lnTo>
                            <a:pt x="158315" y="235620"/>
                          </a:lnTo>
                          <a:lnTo>
                            <a:pt x="154400" y="238859"/>
                          </a:lnTo>
                          <a:lnTo>
                            <a:pt x="155772" y="257785"/>
                          </a:lnTo>
                          <a:lnTo>
                            <a:pt x="155991" y="272853"/>
                          </a:lnTo>
                          <a:lnTo>
                            <a:pt x="157543" y="315516"/>
                          </a:lnTo>
                          <a:lnTo>
                            <a:pt x="126187" y="342490"/>
                          </a:lnTo>
                          <a:lnTo>
                            <a:pt x="122263" y="374075"/>
                          </a:lnTo>
                          <a:lnTo>
                            <a:pt x="115995" y="369218"/>
                          </a:lnTo>
                          <a:lnTo>
                            <a:pt x="87782" y="343300"/>
                          </a:lnTo>
                          <a:lnTo>
                            <a:pt x="62703" y="320631"/>
                          </a:lnTo>
                          <a:lnTo>
                            <a:pt x="61132" y="318202"/>
                          </a:lnTo>
                          <a:lnTo>
                            <a:pt x="51731" y="295532"/>
                          </a:lnTo>
                          <a:lnTo>
                            <a:pt x="36843" y="258289"/>
                          </a:lnTo>
                          <a:lnTo>
                            <a:pt x="13325" y="191081"/>
                          </a:lnTo>
                          <a:lnTo>
                            <a:pt x="0" y="157886"/>
                          </a:lnTo>
                          <a:lnTo>
                            <a:pt x="0" y="157077"/>
                          </a:lnTo>
                          <a:lnTo>
                            <a:pt x="27432" y="121453"/>
                          </a:lnTo>
                          <a:lnTo>
                            <a:pt x="50159" y="102022"/>
                          </a:lnTo>
                          <a:lnTo>
                            <a:pt x="91697" y="72866"/>
                          </a:lnTo>
                          <a:lnTo>
                            <a:pt x="91697" y="59103"/>
                          </a:lnTo>
                          <a:lnTo>
                            <a:pt x="125396" y="29147"/>
                          </a:lnTo>
                          <a:lnTo>
                            <a:pt x="115995" y="22670"/>
                          </a:lnTo>
                          <a:lnTo>
                            <a:pt x="115995" y="11335"/>
                          </a:lnTo>
                          <a:lnTo>
                            <a:pt x="131673" y="11335"/>
                          </a:lnTo>
                          <a:lnTo>
                            <a:pt x="135588" y="21050"/>
                          </a:lnTo>
                          <a:lnTo>
                            <a:pt x="139513" y="20241"/>
                          </a:lnTo>
                          <a:lnTo>
                            <a:pt x="150486" y="810"/>
                          </a:lnTo>
                          <a:lnTo>
                            <a:pt x="160668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8" name="Forma Livre: Forma 1457">
                      <a:extLst>
                        <a:ext uri="{FF2B5EF4-FFF2-40B4-BE49-F238E27FC236}">
                          <a16:creationId xmlns:a16="http://schemas.microsoft.com/office/drawing/2014/main" id="{7B755E2D-205C-6A35-A1FA-856FC700A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50999" y="3175246"/>
                      <a:ext cx="226494" cy="412127"/>
                    </a:xfrm>
                    <a:custGeom>
                      <a:avLst/>
                      <a:gdLst>
                        <a:gd name="connsiteX0" fmla="*/ 156743 w 226494"/>
                        <a:gd name="connsiteY0" fmla="*/ 11344 h 412127"/>
                        <a:gd name="connsiteX1" fmla="*/ 169288 w 226494"/>
                        <a:gd name="connsiteY1" fmla="*/ 23489 h 412127"/>
                        <a:gd name="connsiteX2" fmla="*/ 177127 w 226494"/>
                        <a:gd name="connsiteY2" fmla="*/ 31585 h 412127"/>
                        <a:gd name="connsiteX3" fmla="*/ 199854 w 226494"/>
                        <a:gd name="connsiteY3" fmla="*/ 55874 h 412127"/>
                        <a:gd name="connsiteX4" fmla="*/ 200634 w 226494"/>
                        <a:gd name="connsiteY4" fmla="*/ 62351 h 412127"/>
                        <a:gd name="connsiteX5" fmla="*/ 210045 w 226494"/>
                        <a:gd name="connsiteY5" fmla="*/ 67208 h 412127"/>
                        <a:gd name="connsiteX6" fmla="*/ 211607 w 226494"/>
                        <a:gd name="connsiteY6" fmla="*/ 91497 h 412127"/>
                        <a:gd name="connsiteX7" fmla="*/ 211607 w 226494"/>
                        <a:gd name="connsiteY7" fmla="*/ 93116 h 412127"/>
                        <a:gd name="connsiteX8" fmla="*/ 217874 w 226494"/>
                        <a:gd name="connsiteY8" fmla="*/ 153848 h 412127"/>
                        <a:gd name="connsiteX9" fmla="*/ 217874 w 226494"/>
                        <a:gd name="connsiteY9" fmla="*/ 156277 h 412127"/>
                        <a:gd name="connsiteX10" fmla="*/ 222580 w 226494"/>
                        <a:gd name="connsiteY10" fmla="*/ 190281 h 412127"/>
                        <a:gd name="connsiteX11" fmla="*/ 222580 w 226494"/>
                        <a:gd name="connsiteY11" fmla="*/ 195139 h 412127"/>
                        <a:gd name="connsiteX12" fmla="*/ 224933 w 226494"/>
                        <a:gd name="connsiteY12" fmla="*/ 213760 h 412127"/>
                        <a:gd name="connsiteX13" fmla="*/ 226495 w 226494"/>
                        <a:gd name="connsiteY13" fmla="*/ 259909 h 412127"/>
                        <a:gd name="connsiteX14" fmla="*/ 226495 w 226494"/>
                        <a:gd name="connsiteY14" fmla="*/ 261528 h 412127"/>
                        <a:gd name="connsiteX15" fmla="*/ 224933 w 226494"/>
                        <a:gd name="connsiteY15" fmla="*/ 268815 h 412127"/>
                        <a:gd name="connsiteX16" fmla="*/ 213960 w 226494"/>
                        <a:gd name="connsiteY16" fmla="*/ 280968 h 412127"/>
                        <a:gd name="connsiteX17" fmla="*/ 215522 w 226494"/>
                        <a:gd name="connsiteY17" fmla="*/ 293113 h 412127"/>
                        <a:gd name="connsiteX18" fmla="*/ 207693 w 226494"/>
                        <a:gd name="connsiteY18" fmla="*/ 291494 h 412127"/>
                        <a:gd name="connsiteX19" fmla="*/ 203768 w 226494"/>
                        <a:gd name="connsiteY19" fmla="*/ 285017 h 412127"/>
                        <a:gd name="connsiteX20" fmla="*/ 207693 w 226494"/>
                        <a:gd name="connsiteY20" fmla="*/ 264767 h 412127"/>
                        <a:gd name="connsiteX21" fmla="*/ 195148 w 226494"/>
                        <a:gd name="connsiteY21" fmla="*/ 266386 h 412127"/>
                        <a:gd name="connsiteX22" fmla="*/ 190443 w 226494"/>
                        <a:gd name="connsiteY22" fmla="*/ 267195 h 412127"/>
                        <a:gd name="connsiteX23" fmla="*/ 177908 w 226494"/>
                        <a:gd name="connsiteY23" fmla="*/ 269624 h 412127"/>
                        <a:gd name="connsiteX24" fmla="*/ 173202 w 226494"/>
                        <a:gd name="connsiteY24" fmla="*/ 275292 h 412127"/>
                        <a:gd name="connsiteX25" fmla="*/ 159877 w 226494"/>
                        <a:gd name="connsiteY25" fmla="*/ 286636 h 412127"/>
                        <a:gd name="connsiteX26" fmla="*/ 151257 w 226494"/>
                        <a:gd name="connsiteY26" fmla="*/ 294732 h 412127"/>
                        <a:gd name="connsiteX27" fmla="*/ 134017 w 226494"/>
                        <a:gd name="connsiteY27" fmla="*/ 294732 h 412127"/>
                        <a:gd name="connsiteX28" fmla="*/ 134017 w 226494"/>
                        <a:gd name="connsiteY28" fmla="*/ 303638 h 412127"/>
                        <a:gd name="connsiteX29" fmla="*/ 130102 w 226494"/>
                        <a:gd name="connsiteY29" fmla="*/ 331165 h 412127"/>
                        <a:gd name="connsiteX30" fmla="*/ 124616 w 226494"/>
                        <a:gd name="connsiteY30" fmla="*/ 336023 h 412127"/>
                        <a:gd name="connsiteX31" fmla="*/ 118339 w 226494"/>
                        <a:gd name="connsiteY31" fmla="*/ 339262 h 412127"/>
                        <a:gd name="connsiteX32" fmla="*/ 110509 w 226494"/>
                        <a:gd name="connsiteY32" fmla="*/ 344929 h 412127"/>
                        <a:gd name="connsiteX33" fmla="*/ 66618 w 226494"/>
                        <a:gd name="connsiteY33" fmla="*/ 376504 h 412127"/>
                        <a:gd name="connsiteX34" fmla="*/ 61131 w 226494"/>
                        <a:gd name="connsiteY34" fmla="*/ 380552 h 412127"/>
                        <a:gd name="connsiteX35" fmla="*/ 21155 w 226494"/>
                        <a:gd name="connsiteY35" fmla="*/ 411318 h 412127"/>
                        <a:gd name="connsiteX36" fmla="*/ 19593 w 226494"/>
                        <a:gd name="connsiteY36" fmla="*/ 412128 h 412127"/>
                        <a:gd name="connsiteX37" fmla="*/ 15668 w 226494"/>
                        <a:gd name="connsiteY37" fmla="*/ 390268 h 412127"/>
                        <a:gd name="connsiteX38" fmla="*/ 14107 w 226494"/>
                        <a:gd name="connsiteY38" fmla="*/ 382172 h 412127"/>
                        <a:gd name="connsiteX39" fmla="*/ 10182 w 226494"/>
                        <a:gd name="connsiteY39" fmla="*/ 365979 h 412127"/>
                        <a:gd name="connsiteX40" fmla="*/ 26641 w 226494"/>
                        <a:gd name="connsiteY40" fmla="*/ 364360 h 412127"/>
                        <a:gd name="connsiteX41" fmla="*/ 18021 w 226494"/>
                        <a:gd name="connsiteY41" fmla="*/ 353835 h 412127"/>
                        <a:gd name="connsiteX42" fmla="*/ 21946 w 226494"/>
                        <a:gd name="connsiteY42" fmla="*/ 336023 h 412127"/>
                        <a:gd name="connsiteX43" fmla="*/ 14107 w 226494"/>
                        <a:gd name="connsiteY43" fmla="*/ 324688 h 412127"/>
                        <a:gd name="connsiteX44" fmla="*/ 19593 w 226494"/>
                        <a:gd name="connsiteY44" fmla="*/ 318211 h 412127"/>
                        <a:gd name="connsiteX45" fmla="*/ 0 w 226494"/>
                        <a:gd name="connsiteY45" fmla="*/ 293922 h 412127"/>
                        <a:gd name="connsiteX46" fmla="*/ 14107 w 226494"/>
                        <a:gd name="connsiteY46" fmla="*/ 254241 h 412127"/>
                        <a:gd name="connsiteX47" fmla="*/ 18021 w 226494"/>
                        <a:gd name="connsiteY47" fmla="*/ 251003 h 412127"/>
                        <a:gd name="connsiteX48" fmla="*/ 23508 w 226494"/>
                        <a:gd name="connsiteY48" fmla="*/ 247764 h 412127"/>
                        <a:gd name="connsiteX49" fmla="*/ 25079 w 226494"/>
                        <a:gd name="connsiteY49" fmla="*/ 238049 h 412127"/>
                        <a:gd name="connsiteX50" fmla="*/ 31347 w 226494"/>
                        <a:gd name="connsiteY50" fmla="*/ 226714 h 412127"/>
                        <a:gd name="connsiteX51" fmla="*/ 25079 w 226494"/>
                        <a:gd name="connsiteY51" fmla="*/ 214570 h 412127"/>
                        <a:gd name="connsiteX52" fmla="*/ 28994 w 226494"/>
                        <a:gd name="connsiteY52" fmla="*/ 207283 h 412127"/>
                        <a:gd name="connsiteX53" fmla="*/ 18021 w 226494"/>
                        <a:gd name="connsiteY53" fmla="*/ 194329 h 412127"/>
                        <a:gd name="connsiteX54" fmla="*/ 18021 w 226494"/>
                        <a:gd name="connsiteY54" fmla="*/ 195139 h 412127"/>
                        <a:gd name="connsiteX55" fmla="*/ 17240 w 226494"/>
                        <a:gd name="connsiteY55" fmla="*/ 187852 h 412127"/>
                        <a:gd name="connsiteX56" fmla="*/ 23517 w 226494"/>
                        <a:gd name="connsiteY56" fmla="*/ 179756 h 412127"/>
                        <a:gd name="connsiteX57" fmla="*/ 21164 w 226494"/>
                        <a:gd name="connsiteY57" fmla="*/ 174089 h 412127"/>
                        <a:gd name="connsiteX58" fmla="*/ 23517 w 226494"/>
                        <a:gd name="connsiteY58" fmla="*/ 172469 h 412127"/>
                        <a:gd name="connsiteX59" fmla="*/ 11754 w 226494"/>
                        <a:gd name="connsiteY59" fmla="*/ 171660 h 412127"/>
                        <a:gd name="connsiteX60" fmla="*/ 4706 w 226494"/>
                        <a:gd name="connsiteY60" fmla="*/ 134407 h 412127"/>
                        <a:gd name="connsiteX61" fmla="*/ 27432 w 226494"/>
                        <a:gd name="connsiteY61" fmla="*/ 126311 h 412127"/>
                        <a:gd name="connsiteX62" fmla="*/ 29003 w 226494"/>
                        <a:gd name="connsiteY62" fmla="*/ 113357 h 412127"/>
                        <a:gd name="connsiteX63" fmla="*/ 62703 w 226494"/>
                        <a:gd name="connsiteY63" fmla="*/ 95545 h 412127"/>
                        <a:gd name="connsiteX64" fmla="*/ 63484 w 226494"/>
                        <a:gd name="connsiteY64" fmla="*/ 94736 h 412127"/>
                        <a:gd name="connsiteX65" fmla="*/ 51721 w 226494"/>
                        <a:gd name="connsiteY65" fmla="*/ 67208 h 412127"/>
                        <a:gd name="connsiteX66" fmla="*/ 93259 w 226494"/>
                        <a:gd name="connsiteY66" fmla="*/ 39681 h 412127"/>
                        <a:gd name="connsiteX67" fmla="*/ 120691 w 226494"/>
                        <a:gd name="connsiteY67" fmla="*/ 7296 h 412127"/>
                        <a:gd name="connsiteX68" fmla="*/ 137941 w 226494"/>
                        <a:gd name="connsiteY68" fmla="*/ 12154 h 412127"/>
                        <a:gd name="connsiteX69" fmla="*/ 146561 w 226494"/>
                        <a:gd name="connsiteY69" fmla="*/ 0 h 412127"/>
                        <a:gd name="connsiteX70" fmla="*/ 156743 w 226494"/>
                        <a:gd name="connsiteY70" fmla="*/ 11344 h 412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</a:cxnLst>
                      <a:rect l="l" t="t" r="r" b="b"/>
                      <a:pathLst>
                        <a:path w="226494" h="412127">
                          <a:moveTo>
                            <a:pt x="156743" y="11344"/>
                          </a:moveTo>
                          <a:lnTo>
                            <a:pt x="169288" y="23489"/>
                          </a:lnTo>
                          <a:lnTo>
                            <a:pt x="177127" y="31585"/>
                          </a:lnTo>
                          <a:lnTo>
                            <a:pt x="199854" y="55874"/>
                          </a:lnTo>
                          <a:lnTo>
                            <a:pt x="200634" y="62351"/>
                          </a:lnTo>
                          <a:lnTo>
                            <a:pt x="210045" y="67208"/>
                          </a:lnTo>
                          <a:lnTo>
                            <a:pt x="211607" y="91497"/>
                          </a:lnTo>
                          <a:lnTo>
                            <a:pt x="211607" y="93116"/>
                          </a:lnTo>
                          <a:lnTo>
                            <a:pt x="217874" y="153848"/>
                          </a:lnTo>
                          <a:lnTo>
                            <a:pt x="217874" y="156277"/>
                          </a:lnTo>
                          <a:lnTo>
                            <a:pt x="222580" y="190281"/>
                          </a:lnTo>
                          <a:lnTo>
                            <a:pt x="222580" y="195139"/>
                          </a:lnTo>
                          <a:lnTo>
                            <a:pt x="224933" y="213760"/>
                          </a:lnTo>
                          <a:lnTo>
                            <a:pt x="226495" y="259909"/>
                          </a:lnTo>
                          <a:lnTo>
                            <a:pt x="226495" y="261528"/>
                          </a:lnTo>
                          <a:lnTo>
                            <a:pt x="224933" y="268815"/>
                          </a:lnTo>
                          <a:lnTo>
                            <a:pt x="213960" y="280968"/>
                          </a:lnTo>
                          <a:lnTo>
                            <a:pt x="215522" y="293113"/>
                          </a:lnTo>
                          <a:lnTo>
                            <a:pt x="207693" y="291494"/>
                          </a:lnTo>
                          <a:lnTo>
                            <a:pt x="203768" y="285017"/>
                          </a:lnTo>
                          <a:lnTo>
                            <a:pt x="207693" y="264767"/>
                          </a:lnTo>
                          <a:lnTo>
                            <a:pt x="195148" y="266386"/>
                          </a:lnTo>
                          <a:lnTo>
                            <a:pt x="190443" y="267195"/>
                          </a:lnTo>
                          <a:lnTo>
                            <a:pt x="177908" y="269624"/>
                          </a:lnTo>
                          <a:lnTo>
                            <a:pt x="173202" y="275292"/>
                          </a:lnTo>
                          <a:lnTo>
                            <a:pt x="159877" y="286636"/>
                          </a:lnTo>
                          <a:lnTo>
                            <a:pt x="151257" y="294732"/>
                          </a:lnTo>
                          <a:lnTo>
                            <a:pt x="134017" y="294732"/>
                          </a:lnTo>
                          <a:lnTo>
                            <a:pt x="134017" y="303638"/>
                          </a:lnTo>
                          <a:lnTo>
                            <a:pt x="130102" y="331165"/>
                          </a:lnTo>
                          <a:lnTo>
                            <a:pt x="124616" y="336023"/>
                          </a:lnTo>
                          <a:lnTo>
                            <a:pt x="118339" y="339262"/>
                          </a:lnTo>
                          <a:lnTo>
                            <a:pt x="110509" y="344929"/>
                          </a:lnTo>
                          <a:lnTo>
                            <a:pt x="66618" y="376504"/>
                          </a:lnTo>
                          <a:lnTo>
                            <a:pt x="61131" y="380552"/>
                          </a:lnTo>
                          <a:lnTo>
                            <a:pt x="21155" y="411318"/>
                          </a:lnTo>
                          <a:lnTo>
                            <a:pt x="19593" y="412128"/>
                          </a:lnTo>
                          <a:lnTo>
                            <a:pt x="15668" y="390268"/>
                          </a:lnTo>
                          <a:lnTo>
                            <a:pt x="14107" y="382172"/>
                          </a:lnTo>
                          <a:lnTo>
                            <a:pt x="10182" y="365979"/>
                          </a:lnTo>
                          <a:lnTo>
                            <a:pt x="26641" y="364360"/>
                          </a:lnTo>
                          <a:lnTo>
                            <a:pt x="18021" y="353835"/>
                          </a:lnTo>
                          <a:lnTo>
                            <a:pt x="21946" y="336023"/>
                          </a:lnTo>
                          <a:lnTo>
                            <a:pt x="14107" y="324688"/>
                          </a:lnTo>
                          <a:lnTo>
                            <a:pt x="19593" y="318211"/>
                          </a:lnTo>
                          <a:lnTo>
                            <a:pt x="0" y="293922"/>
                          </a:lnTo>
                          <a:lnTo>
                            <a:pt x="14107" y="254241"/>
                          </a:lnTo>
                          <a:lnTo>
                            <a:pt x="18021" y="251003"/>
                          </a:lnTo>
                          <a:lnTo>
                            <a:pt x="23508" y="247764"/>
                          </a:lnTo>
                          <a:lnTo>
                            <a:pt x="25079" y="238049"/>
                          </a:lnTo>
                          <a:lnTo>
                            <a:pt x="31347" y="226714"/>
                          </a:lnTo>
                          <a:lnTo>
                            <a:pt x="25079" y="214570"/>
                          </a:lnTo>
                          <a:lnTo>
                            <a:pt x="28994" y="207283"/>
                          </a:lnTo>
                          <a:lnTo>
                            <a:pt x="18021" y="194329"/>
                          </a:lnTo>
                          <a:lnTo>
                            <a:pt x="18021" y="195139"/>
                          </a:lnTo>
                          <a:lnTo>
                            <a:pt x="17240" y="187852"/>
                          </a:lnTo>
                          <a:lnTo>
                            <a:pt x="23517" y="179756"/>
                          </a:lnTo>
                          <a:lnTo>
                            <a:pt x="21164" y="174089"/>
                          </a:lnTo>
                          <a:lnTo>
                            <a:pt x="23517" y="172469"/>
                          </a:lnTo>
                          <a:lnTo>
                            <a:pt x="11754" y="171660"/>
                          </a:lnTo>
                          <a:lnTo>
                            <a:pt x="4706" y="134407"/>
                          </a:lnTo>
                          <a:lnTo>
                            <a:pt x="27432" y="126311"/>
                          </a:lnTo>
                          <a:lnTo>
                            <a:pt x="29003" y="113357"/>
                          </a:lnTo>
                          <a:lnTo>
                            <a:pt x="62703" y="95545"/>
                          </a:lnTo>
                          <a:lnTo>
                            <a:pt x="63484" y="94736"/>
                          </a:lnTo>
                          <a:lnTo>
                            <a:pt x="51721" y="67208"/>
                          </a:lnTo>
                          <a:lnTo>
                            <a:pt x="93259" y="39681"/>
                          </a:lnTo>
                          <a:lnTo>
                            <a:pt x="120691" y="7296"/>
                          </a:lnTo>
                          <a:lnTo>
                            <a:pt x="137941" y="12154"/>
                          </a:lnTo>
                          <a:lnTo>
                            <a:pt x="146561" y="0"/>
                          </a:lnTo>
                          <a:lnTo>
                            <a:pt x="156743" y="11344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9" name="Forma Livre: Forma 1458">
                      <a:extLst>
                        <a:ext uri="{FF2B5EF4-FFF2-40B4-BE49-F238E27FC236}">
                          <a16:creationId xmlns:a16="http://schemas.microsoft.com/office/drawing/2014/main" id="{235F0E04-8D64-627D-B156-F07D7F66CF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8578" y="3227071"/>
                      <a:ext cx="235905" cy="314153"/>
                    </a:xfrm>
                    <a:custGeom>
                      <a:avLst/>
                      <a:gdLst>
                        <a:gd name="connsiteX0" fmla="*/ 177127 w 235905"/>
                        <a:gd name="connsiteY0" fmla="*/ 82582 h 314153"/>
                        <a:gd name="connsiteX1" fmla="*/ 184175 w 235905"/>
                        <a:gd name="connsiteY1" fmla="*/ 119834 h 314153"/>
                        <a:gd name="connsiteX2" fmla="*/ 195939 w 235905"/>
                        <a:gd name="connsiteY2" fmla="*/ 120644 h 314153"/>
                        <a:gd name="connsiteX3" fmla="*/ 193586 w 235905"/>
                        <a:gd name="connsiteY3" fmla="*/ 122263 h 314153"/>
                        <a:gd name="connsiteX4" fmla="*/ 195939 w 235905"/>
                        <a:gd name="connsiteY4" fmla="*/ 127930 h 314153"/>
                        <a:gd name="connsiteX5" fmla="*/ 189662 w 235905"/>
                        <a:gd name="connsiteY5" fmla="*/ 136026 h 314153"/>
                        <a:gd name="connsiteX6" fmla="*/ 190442 w 235905"/>
                        <a:gd name="connsiteY6" fmla="*/ 143313 h 314153"/>
                        <a:gd name="connsiteX7" fmla="*/ 190442 w 235905"/>
                        <a:gd name="connsiteY7" fmla="*/ 142504 h 314153"/>
                        <a:gd name="connsiteX8" fmla="*/ 201416 w 235905"/>
                        <a:gd name="connsiteY8" fmla="*/ 155458 h 314153"/>
                        <a:gd name="connsiteX9" fmla="*/ 197501 w 235905"/>
                        <a:gd name="connsiteY9" fmla="*/ 162744 h 314153"/>
                        <a:gd name="connsiteX10" fmla="*/ 203768 w 235905"/>
                        <a:gd name="connsiteY10" fmla="*/ 174888 h 314153"/>
                        <a:gd name="connsiteX11" fmla="*/ 197501 w 235905"/>
                        <a:gd name="connsiteY11" fmla="*/ 186223 h 314153"/>
                        <a:gd name="connsiteX12" fmla="*/ 195929 w 235905"/>
                        <a:gd name="connsiteY12" fmla="*/ 195939 h 314153"/>
                        <a:gd name="connsiteX13" fmla="*/ 190442 w 235905"/>
                        <a:gd name="connsiteY13" fmla="*/ 199177 h 314153"/>
                        <a:gd name="connsiteX14" fmla="*/ 186528 w 235905"/>
                        <a:gd name="connsiteY14" fmla="*/ 202416 h 314153"/>
                        <a:gd name="connsiteX15" fmla="*/ 172421 w 235905"/>
                        <a:gd name="connsiteY15" fmla="*/ 242097 h 314153"/>
                        <a:gd name="connsiteX16" fmla="*/ 192014 w 235905"/>
                        <a:gd name="connsiteY16" fmla="*/ 266386 h 314153"/>
                        <a:gd name="connsiteX17" fmla="*/ 186528 w 235905"/>
                        <a:gd name="connsiteY17" fmla="*/ 272863 h 314153"/>
                        <a:gd name="connsiteX18" fmla="*/ 194367 w 235905"/>
                        <a:gd name="connsiteY18" fmla="*/ 284197 h 314153"/>
                        <a:gd name="connsiteX19" fmla="*/ 190442 w 235905"/>
                        <a:gd name="connsiteY19" fmla="*/ 302009 h 314153"/>
                        <a:gd name="connsiteX20" fmla="*/ 199063 w 235905"/>
                        <a:gd name="connsiteY20" fmla="*/ 312534 h 314153"/>
                        <a:gd name="connsiteX21" fmla="*/ 182603 w 235905"/>
                        <a:gd name="connsiteY21" fmla="*/ 314154 h 314153"/>
                        <a:gd name="connsiteX22" fmla="*/ 155181 w 235905"/>
                        <a:gd name="connsiteY22" fmla="*/ 299580 h 314153"/>
                        <a:gd name="connsiteX23" fmla="*/ 141075 w 235905"/>
                        <a:gd name="connsiteY23" fmla="*/ 292294 h 314153"/>
                        <a:gd name="connsiteX24" fmla="*/ 123825 w 235905"/>
                        <a:gd name="connsiteY24" fmla="*/ 283388 h 314153"/>
                        <a:gd name="connsiteX25" fmla="*/ 79933 w 235905"/>
                        <a:gd name="connsiteY25" fmla="*/ 259099 h 314153"/>
                        <a:gd name="connsiteX26" fmla="*/ 79153 w 235905"/>
                        <a:gd name="connsiteY26" fmla="*/ 258289 h 314153"/>
                        <a:gd name="connsiteX27" fmla="*/ 33699 w 235905"/>
                        <a:gd name="connsiteY27" fmla="*/ 232381 h 314153"/>
                        <a:gd name="connsiteX28" fmla="*/ 39185 w 235905"/>
                        <a:gd name="connsiteY28" fmla="*/ 214560 h 314153"/>
                        <a:gd name="connsiteX29" fmla="*/ 10973 w 235905"/>
                        <a:gd name="connsiteY29" fmla="*/ 222656 h 314153"/>
                        <a:gd name="connsiteX30" fmla="*/ 0 w 235905"/>
                        <a:gd name="connsiteY30" fmla="*/ 225095 h 314153"/>
                        <a:gd name="connsiteX31" fmla="*/ 13325 w 235905"/>
                        <a:gd name="connsiteY31" fmla="*/ 191891 h 314153"/>
                        <a:gd name="connsiteX32" fmla="*/ 26651 w 235905"/>
                        <a:gd name="connsiteY32" fmla="*/ 157886 h 314153"/>
                        <a:gd name="connsiteX33" fmla="*/ 36052 w 235905"/>
                        <a:gd name="connsiteY33" fmla="*/ 133598 h 314153"/>
                        <a:gd name="connsiteX34" fmla="*/ 30566 w 235905"/>
                        <a:gd name="connsiteY34" fmla="*/ 112547 h 314153"/>
                        <a:gd name="connsiteX35" fmla="*/ 37623 w 235905"/>
                        <a:gd name="connsiteY35" fmla="*/ 97165 h 314153"/>
                        <a:gd name="connsiteX36" fmla="*/ 60350 w 235905"/>
                        <a:gd name="connsiteY36" fmla="*/ 89878 h 314153"/>
                        <a:gd name="connsiteX37" fmla="*/ 61131 w 235905"/>
                        <a:gd name="connsiteY37" fmla="*/ 97974 h 314153"/>
                        <a:gd name="connsiteX38" fmla="*/ 81505 w 235905"/>
                        <a:gd name="connsiteY38" fmla="*/ 83391 h 314153"/>
                        <a:gd name="connsiteX39" fmla="*/ 125396 w 235905"/>
                        <a:gd name="connsiteY39" fmla="*/ 80153 h 314153"/>
                        <a:gd name="connsiteX40" fmla="*/ 148123 w 235905"/>
                        <a:gd name="connsiteY40" fmla="*/ 68818 h 314153"/>
                        <a:gd name="connsiteX41" fmla="*/ 174774 w 235905"/>
                        <a:gd name="connsiteY41" fmla="*/ 39672 h 314153"/>
                        <a:gd name="connsiteX42" fmla="*/ 203768 w 235905"/>
                        <a:gd name="connsiteY42" fmla="*/ 19431 h 314153"/>
                        <a:gd name="connsiteX43" fmla="*/ 205340 w 235905"/>
                        <a:gd name="connsiteY43" fmla="*/ 0 h 314153"/>
                        <a:gd name="connsiteX44" fmla="*/ 206902 w 235905"/>
                        <a:gd name="connsiteY44" fmla="*/ 810 h 314153"/>
                        <a:gd name="connsiteX45" fmla="*/ 224142 w 235905"/>
                        <a:gd name="connsiteY45" fmla="*/ 15383 h 314153"/>
                        <a:gd name="connsiteX46" fmla="*/ 235905 w 235905"/>
                        <a:gd name="connsiteY46" fmla="*/ 42910 h 314153"/>
                        <a:gd name="connsiteX47" fmla="*/ 235125 w 235905"/>
                        <a:gd name="connsiteY47" fmla="*/ 43720 h 314153"/>
                        <a:gd name="connsiteX48" fmla="*/ 201425 w 235905"/>
                        <a:gd name="connsiteY48" fmla="*/ 61531 h 314153"/>
                        <a:gd name="connsiteX49" fmla="*/ 199854 w 235905"/>
                        <a:gd name="connsiteY49" fmla="*/ 74485 h 314153"/>
                        <a:gd name="connsiteX50" fmla="*/ 177127 w 235905"/>
                        <a:gd name="connsiteY50" fmla="*/ 82582 h 314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235905" h="314153">
                          <a:moveTo>
                            <a:pt x="177127" y="82582"/>
                          </a:moveTo>
                          <a:lnTo>
                            <a:pt x="184175" y="119834"/>
                          </a:lnTo>
                          <a:lnTo>
                            <a:pt x="195939" y="120644"/>
                          </a:lnTo>
                          <a:lnTo>
                            <a:pt x="193586" y="122263"/>
                          </a:lnTo>
                          <a:lnTo>
                            <a:pt x="195939" y="127930"/>
                          </a:lnTo>
                          <a:lnTo>
                            <a:pt x="189662" y="136026"/>
                          </a:lnTo>
                          <a:lnTo>
                            <a:pt x="190442" y="143313"/>
                          </a:lnTo>
                          <a:lnTo>
                            <a:pt x="190442" y="142504"/>
                          </a:lnTo>
                          <a:lnTo>
                            <a:pt x="201416" y="155458"/>
                          </a:lnTo>
                          <a:lnTo>
                            <a:pt x="197501" y="162744"/>
                          </a:lnTo>
                          <a:lnTo>
                            <a:pt x="203768" y="174888"/>
                          </a:lnTo>
                          <a:lnTo>
                            <a:pt x="197501" y="186223"/>
                          </a:lnTo>
                          <a:lnTo>
                            <a:pt x="195929" y="195939"/>
                          </a:lnTo>
                          <a:lnTo>
                            <a:pt x="190442" y="199177"/>
                          </a:lnTo>
                          <a:lnTo>
                            <a:pt x="186528" y="202416"/>
                          </a:lnTo>
                          <a:lnTo>
                            <a:pt x="172421" y="242097"/>
                          </a:lnTo>
                          <a:lnTo>
                            <a:pt x="192014" y="266386"/>
                          </a:lnTo>
                          <a:lnTo>
                            <a:pt x="186528" y="272863"/>
                          </a:lnTo>
                          <a:lnTo>
                            <a:pt x="194367" y="284197"/>
                          </a:lnTo>
                          <a:lnTo>
                            <a:pt x="190442" y="302009"/>
                          </a:lnTo>
                          <a:lnTo>
                            <a:pt x="199063" y="312534"/>
                          </a:lnTo>
                          <a:lnTo>
                            <a:pt x="182603" y="314154"/>
                          </a:lnTo>
                          <a:lnTo>
                            <a:pt x="155181" y="299580"/>
                          </a:lnTo>
                          <a:lnTo>
                            <a:pt x="141075" y="292294"/>
                          </a:lnTo>
                          <a:lnTo>
                            <a:pt x="123825" y="283388"/>
                          </a:lnTo>
                          <a:lnTo>
                            <a:pt x="79933" y="259099"/>
                          </a:lnTo>
                          <a:lnTo>
                            <a:pt x="79153" y="258289"/>
                          </a:lnTo>
                          <a:lnTo>
                            <a:pt x="33699" y="232381"/>
                          </a:lnTo>
                          <a:lnTo>
                            <a:pt x="39185" y="214560"/>
                          </a:lnTo>
                          <a:lnTo>
                            <a:pt x="10973" y="222656"/>
                          </a:lnTo>
                          <a:lnTo>
                            <a:pt x="0" y="225095"/>
                          </a:lnTo>
                          <a:lnTo>
                            <a:pt x="13325" y="191891"/>
                          </a:lnTo>
                          <a:lnTo>
                            <a:pt x="26651" y="157886"/>
                          </a:lnTo>
                          <a:lnTo>
                            <a:pt x="36052" y="133598"/>
                          </a:lnTo>
                          <a:lnTo>
                            <a:pt x="30566" y="112547"/>
                          </a:lnTo>
                          <a:lnTo>
                            <a:pt x="37623" y="97165"/>
                          </a:lnTo>
                          <a:lnTo>
                            <a:pt x="60350" y="89878"/>
                          </a:lnTo>
                          <a:lnTo>
                            <a:pt x="61131" y="97974"/>
                          </a:lnTo>
                          <a:lnTo>
                            <a:pt x="81505" y="83391"/>
                          </a:lnTo>
                          <a:lnTo>
                            <a:pt x="125396" y="80153"/>
                          </a:lnTo>
                          <a:lnTo>
                            <a:pt x="148123" y="68818"/>
                          </a:lnTo>
                          <a:lnTo>
                            <a:pt x="174774" y="39672"/>
                          </a:lnTo>
                          <a:lnTo>
                            <a:pt x="203768" y="19431"/>
                          </a:lnTo>
                          <a:lnTo>
                            <a:pt x="205340" y="0"/>
                          </a:lnTo>
                          <a:lnTo>
                            <a:pt x="206902" y="810"/>
                          </a:lnTo>
                          <a:lnTo>
                            <a:pt x="224142" y="15383"/>
                          </a:lnTo>
                          <a:lnTo>
                            <a:pt x="235905" y="42910"/>
                          </a:lnTo>
                          <a:lnTo>
                            <a:pt x="235125" y="43720"/>
                          </a:lnTo>
                          <a:lnTo>
                            <a:pt x="201425" y="61531"/>
                          </a:lnTo>
                          <a:lnTo>
                            <a:pt x="199854" y="74485"/>
                          </a:lnTo>
                          <a:lnTo>
                            <a:pt x="177127" y="82582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28" name="Agrupar 1427">
                    <a:extLst>
                      <a:ext uri="{FF2B5EF4-FFF2-40B4-BE49-F238E27FC236}">
                        <a16:creationId xmlns:a16="http://schemas.microsoft.com/office/drawing/2014/main" id="{6A48FA80-8B1B-BF55-29F4-24BB7098049F}"/>
                      </a:ext>
                    </a:extLst>
                  </p:cNvPr>
                  <p:cNvGrpSpPr/>
                  <p:nvPr/>
                </p:nvGrpSpPr>
                <p:grpSpPr>
                  <a:xfrm>
                    <a:off x="7496403" y="2593087"/>
                    <a:ext cx="1608239" cy="1476051"/>
                    <a:chOff x="7496403" y="2593087"/>
                    <a:chExt cx="1608239" cy="1476051"/>
                  </a:xfrm>
                  <a:grpFill/>
                </p:grpSpPr>
                <p:sp>
                  <p:nvSpPr>
                    <p:cNvPr id="1429" name="Forma Livre: Forma 1428">
                      <a:extLst>
                        <a:ext uri="{FF2B5EF4-FFF2-40B4-BE49-F238E27FC236}">
                          <a16:creationId xmlns:a16="http://schemas.microsoft.com/office/drawing/2014/main" id="{FFD228A3-3008-C9B6-D6A5-FADD44D28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6474" y="3410056"/>
                      <a:ext cx="171640" cy="281768"/>
                    </a:xfrm>
                    <a:custGeom>
                      <a:avLst/>
                      <a:gdLst>
                        <a:gd name="connsiteX0" fmla="*/ 87773 w 171640"/>
                        <a:gd name="connsiteY0" fmla="*/ 14573 h 281768"/>
                        <a:gd name="connsiteX1" fmla="*/ 94831 w 171640"/>
                        <a:gd name="connsiteY1" fmla="*/ 16192 h 281768"/>
                        <a:gd name="connsiteX2" fmla="*/ 118339 w 171640"/>
                        <a:gd name="connsiteY2" fmla="*/ 9716 h 281768"/>
                        <a:gd name="connsiteX3" fmla="*/ 141065 w 171640"/>
                        <a:gd name="connsiteY3" fmla="*/ 21860 h 281768"/>
                        <a:gd name="connsiteX4" fmla="*/ 142637 w 171640"/>
                        <a:gd name="connsiteY4" fmla="*/ 31575 h 281768"/>
                        <a:gd name="connsiteX5" fmla="*/ 144199 w 171640"/>
                        <a:gd name="connsiteY5" fmla="*/ 35624 h 281768"/>
                        <a:gd name="connsiteX6" fmla="*/ 122263 w 171640"/>
                        <a:gd name="connsiteY6" fmla="*/ 55874 h 281768"/>
                        <a:gd name="connsiteX7" fmla="*/ 117557 w 171640"/>
                        <a:gd name="connsiteY7" fmla="*/ 67208 h 281768"/>
                        <a:gd name="connsiteX8" fmla="*/ 121472 w 171640"/>
                        <a:gd name="connsiteY8" fmla="*/ 72876 h 281768"/>
                        <a:gd name="connsiteX9" fmla="*/ 118339 w 171640"/>
                        <a:gd name="connsiteY9" fmla="*/ 85020 h 281768"/>
                        <a:gd name="connsiteX10" fmla="*/ 125396 w 171640"/>
                        <a:gd name="connsiteY10" fmla="*/ 88259 h 281768"/>
                        <a:gd name="connsiteX11" fmla="*/ 125396 w 171640"/>
                        <a:gd name="connsiteY11" fmla="*/ 90687 h 281768"/>
                        <a:gd name="connsiteX12" fmla="*/ 148904 w 171640"/>
                        <a:gd name="connsiteY12" fmla="*/ 96355 h 281768"/>
                        <a:gd name="connsiteX13" fmla="*/ 142637 w 171640"/>
                        <a:gd name="connsiteY13" fmla="*/ 104451 h 281768"/>
                        <a:gd name="connsiteX14" fmla="*/ 144989 w 171640"/>
                        <a:gd name="connsiteY14" fmla="*/ 114167 h 281768"/>
                        <a:gd name="connsiteX15" fmla="*/ 141065 w 171640"/>
                        <a:gd name="connsiteY15" fmla="*/ 129550 h 281768"/>
                        <a:gd name="connsiteX16" fmla="*/ 140284 w 171640"/>
                        <a:gd name="connsiteY16" fmla="*/ 136836 h 281768"/>
                        <a:gd name="connsiteX17" fmla="*/ 142637 w 171640"/>
                        <a:gd name="connsiteY17" fmla="*/ 143313 h 281768"/>
                        <a:gd name="connsiteX18" fmla="*/ 155962 w 171640"/>
                        <a:gd name="connsiteY18" fmla="*/ 146552 h 281768"/>
                        <a:gd name="connsiteX19" fmla="*/ 162230 w 171640"/>
                        <a:gd name="connsiteY19" fmla="*/ 149790 h 281768"/>
                        <a:gd name="connsiteX20" fmla="*/ 157534 w 171640"/>
                        <a:gd name="connsiteY20" fmla="*/ 158696 h 281768"/>
                        <a:gd name="connsiteX21" fmla="*/ 162230 w 171640"/>
                        <a:gd name="connsiteY21" fmla="*/ 163554 h 281768"/>
                        <a:gd name="connsiteX22" fmla="*/ 162230 w 171640"/>
                        <a:gd name="connsiteY22" fmla="*/ 187852 h 281768"/>
                        <a:gd name="connsiteX23" fmla="*/ 163802 w 171640"/>
                        <a:gd name="connsiteY23" fmla="*/ 193519 h 281768"/>
                        <a:gd name="connsiteX24" fmla="*/ 158315 w 171640"/>
                        <a:gd name="connsiteY24" fmla="*/ 195139 h 281768"/>
                        <a:gd name="connsiteX25" fmla="*/ 152828 w 171640"/>
                        <a:gd name="connsiteY25" fmla="*/ 203235 h 281768"/>
                        <a:gd name="connsiteX26" fmla="*/ 152828 w 171640"/>
                        <a:gd name="connsiteY26" fmla="*/ 204045 h 281768"/>
                        <a:gd name="connsiteX27" fmla="*/ 152048 w 171640"/>
                        <a:gd name="connsiteY27" fmla="*/ 205664 h 281768"/>
                        <a:gd name="connsiteX28" fmla="*/ 144989 w 171640"/>
                        <a:gd name="connsiteY28" fmla="*/ 214570 h 281768"/>
                        <a:gd name="connsiteX29" fmla="*/ 163802 w 171640"/>
                        <a:gd name="connsiteY29" fmla="*/ 259909 h 281768"/>
                        <a:gd name="connsiteX30" fmla="*/ 171641 w 171640"/>
                        <a:gd name="connsiteY30" fmla="*/ 280959 h 281768"/>
                        <a:gd name="connsiteX31" fmla="*/ 169288 w 171640"/>
                        <a:gd name="connsiteY31" fmla="*/ 281769 h 281768"/>
                        <a:gd name="connsiteX32" fmla="*/ 146561 w 171640"/>
                        <a:gd name="connsiteY32" fmla="*/ 276911 h 281768"/>
                        <a:gd name="connsiteX33" fmla="*/ 131673 w 171640"/>
                        <a:gd name="connsiteY33" fmla="*/ 278530 h 281768"/>
                        <a:gd name="connsiteX34" fmla="*/ 130893 w 171640"/>
                        <a:gd name="connsiteY34" fmla="*/ 272863 h 281768"/>
                        <a:gd name="connsiteX35" fmla="*/ 122263 w 171640"/>
                        <a:gd name="connsiteY35" fmla="*/ 276911 h 281768"/>
                        <a:gd name="connsiteX36" fmla="*/ 122263 w 171640"/>
                        <a:gd name="connsiteY36" fmla="*/ 265576 h 281768"/>
                        <a:gd name="connsiteX37" fmla="*/ 97184 w 171640"/>
                        <a:gd name="connsiteY37" fmla="*/ 244526 h 281768"/>
                        <a:gd name="connsiteX38" fmla="*/ 97184 w 171640"/>
                        <a:gd name="connsiteY38" fmla="*/ 244526 h 281768"/>
                        <a:gd name="connsiteX39" fmla="*/ 93269 w 171640"/>
                        <a:gd name="connsiteY39" fmla="*/ 251003 h 281768"/>
                        <a:gd name="connsiteX40" fmla="*/ 82296 w 171640"/>
                        <a:gd name="connsiteY40" fmla="*/ 264766 h 281768"/>
                        <a:gd name="connsiteX41" fmla="*/ 58788 w 171640"/>
                        <a:gd name="connsiteY41" fmla="*/ 263147 h 281768"/>
                        <a:gd name="connsiteX42" fmla="*/ 37624 w 171640"/>
                        <a:gd name="connsiteY42" fmla="*/ 189471 h 281768"/>
                        <a:gd name="connsiteX43" fmla="*/ 24298 w 171640"/>
                        <a:gd name="connsiteY43" fmla="*/ 144932 h 281768"/>
                        <a:gd name="connsiteX44" fmla="*/ 21164 w 171640"/>
                        <a:gd name="connsiteY44" fmla="*/ 135217 h 281768"/>
                        <a:gd name="connsiteX45" fmla="*/ 14897 w 171640"/>
                        <a:gd name="connsiteY45" fmla="*/ 114976 h 281768"/>
                        <a:gd name="connsiteX46" fmla="*/ 7058 w 171640"/>
                        <a:gd name="connsiteY46" fmla="*/ 79353 h 281768"/>
                        <a:gd name="connsiteX47" fmla="*/ 7058 w 171640"/>
                        <a:gd name="connsiteY47" fmla="*/ 79353 h 281768"/>
                        <a:gd name="connsiteX48" fmla="*/ 0 w 171640"/>
                        <a:gd name="connsiteY48" fmla="*/ 46968 h 281768"/>
                        <a:gd name="connsiteX49" fmla="*/ 2353 w 171640"/>
                        <a:gd name="connsiteY49" fmla="*/ 4048 h 281768"/>
                        <a:gd name="connsiteX50" fmla="*/ 11763 w 171640"/>
                        <a:gd name="connsiteY50" fmla="*/ 12954 h 281768"/>
                        <a:gd name="connsiteX51" fmla="*/ 22736 w 171640"/>
                        <a:gd name="connsiteY51" fmla="*/ 21860 h 281768"/>
                        <a:gd name="connsiteX52" fmla="*/ 21164 w 171640"/>
                        <a:gd name="connsiteY52" fmla="*/ 49397 h 281768"/>
                        <a:gd name="connsiteX53" fmla="*/ 22736 w 171640"/>
                        <a:gd name="connsiteY53" fmla="*/ 55874 h 281768"/>
                        <a:gd name="connsiteX54" fmla="*/ 38405 w 171640"/>
                        <a:gd name="connsiteY54" fmla="*/ 37243 h 281768"/>
                        <a:gd name="connsiteX55" fmla="*/ 38405 w 171640"/>
                        <a:gd name="connsiteY55" fmla="*/ 37243 h 281768"/>
                        <a:gd name="connsiteX56" fmla="*/ 55645 w 171640"/>
                        <a:gd name="connsiteY56" fmla="*/ 26718 h 281768"/>
                        <a:gd name="connsiteX57" fmla="*/ 51730 w 171640"/>
                        <a:gd name="connsiteY57" fmla="*/ 2429 h 281768"/>
                        <a:gd name="connsiteX58" fmla="*/ 57217 w 171640"/>
                        <a:gd name="connsiteY58" fmla="*/ 810 h 281768"/>
                        <a:gd name="connsiteX59" fmla="*/ 81515 w 171640"/>
                        <a:gd name="connsiteY59" fmla="*/ 0 h 281768"/>
                        <a:gd name="connsiteX60" fmla="*/ 87782 w 171640"/>
                        <a:gd name="connsiteY60" fmla="*/ 0 h 281768"/>
                        <a:gd name="connsiteX61" fmla="*/ 87782 w 171640"/>
                        <a:gd name="connsiteY61" fmla="*/ 14573 h 28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</a:cxnLst>
                      <a:rect l="l" t="t" r="r" b="b"/>
                      <a:pathLst>
                        <a:path w="171640" h="281768">
                          <a:moveTo>
                            <a:pt x="87773" y="14573"/>
                          </a:moveTo>
                          <a:lnTo>
                            <a:pt x="94831" y="16192"/>
                          </a:lnTo>
                          <a:lnTo>
                            <a:pt x="118339" y="9716"/>
                          </a:lnTo>
                          <a:lnTo>
                            <a:pt x="141065" y="21860"/>
                          </a:lnTo>
                          <a:lnTo>
                            <a:pt x="142637" y="31575"/>
                          </a:lnTo>
                          <a:lnTo>
                            <a:pt x="144199" y="35624"/>
                          </a:lnTo>
                          <a:lnTo>
                            <a:pt x="122263" y="55874"/>
                          </a:lnTo>
                          <a:lnTo>
                            <a:pt x="117557" y="67208"/>
                          </a:lnTo>
                          <a:lnTo>
                            <a:pt x="121472" y="72876"/>
                          </a:lnTo>
                          <a:lnTo>
                            <a:pt x="118339" y="85020"/>
                          </a:lnTo>
                          <a:lnTo>
                            <a:pt x="125396" y="88259"/>
                          </a:lnTo>
                          <a:lnTo>
                            <a:pt x="125396" y="90687"/>
                          </a:lnTo>
                          <a:lnTo>
                            <a:pt x="148904" y="96355"/>
                          </a:lnTo>
                          <a:lnTo>
                            <a:pt x="142637" y="104451"/>
                          </a:lnTo>
                          <a:lnTo>
                            <a:pt x="144989" y="114167"/>
                          </a:lnTo>
                          <a:lnTo>
                            <a:pt x="141065" y="129550"/>
                          </a:lnTo>
                          <a:lnTo>
                            <a:pt x="140284" y="136836"/>
                          </a:lnTo>
                          <a:lnTo>
                            <a:pt x="142637" y="143313"/>
                          </a:lnTo>
                          <a:lnTo>
                            <a:pt x="155962" y="146552"/>
                          </a:lnTo>
                          <a:lnTo>
                            <a:pt x="162230" y="149790"/>
                          </a:lnTo>
                          <a:lnTo>
                            <a:pt x="157534" y="158696"/>
                          </a:lnTo>
                          <a:lnTo>
                            <a:pt x="162230" y="163554"/>
                          </a:lnTo>
                          <a:lnTo>
                            <a:pt x="162230" y="187852"/>
                          </a:lnTo>
                          <a:lnTo>
                            <a:pt x="163802" y="193519"/>
                          </a:lnTo>
                          <a:lnTo>
                            <a:pt x="158315" y="195139"/>
                          </a:lnTo>
                          <a:lnTo>
                            <a:pt x="152828" y="203235"/>
                          </a:lnTo>
                          <a:lnTo>
                            <a:pt x="152828" y="204045"/>
                          </a:lnTo>
                          <a:lnTo>
                            <a:pt x="152048" y="205664"/>
                          </a:lnTo>
                          <a:lnTo>
                            <a:pt x="144989" y="214570"/>
                          </a:lnTo>
                          <a:lnTo>
                            <a:pt x="163802" y="259909"/>
                          </a:lnTo>
                          <a:lnTo>
                            <a:pt x="171641" y="280959"/>
                          </a:lnTo>
                          <a:lnTo>
                            <a:pt x="169288" y="281769"/>
                          </a:lnTo>
                          <a:lnTo>
                            <a:pt x="146561" y="276911"/>
                          </a:lnTo>
                          <a:lnTo>
                            <a:pt x="131673" y="278530"/>
                          </a:lnTo>
                          <a:lnTo>
                            <a:pt x="130893" y="272863"/>
                          </a:lnTo>
                          <a:lnTo>
                            <a:pt x="122263" y="276911"/>
                          </a:lnTo>
                          <a:lnTo>
                            <a:pt x="122263" y="265576"/>
                          </a:lnTo>
                          <a:lnTo>
                            <a:pt x="97184" y="244526"/>
                          </a:lnTo>
                          <a:lnTo>
                            <a:pt x="97184" y="244526"/>
                          </a:lnTo>
                          <a:lnTo>
                            <a:pt x="93269" y="251003"/>
                          </a:lnTo>
                          <a:lnTo>
                            <a:pt x="82296" y="264766"/>
                          </a:lnTo>
                          <a:lnTo>
                            <a:pt x="58788" y="263147"/>
                          </a:lnTo>
                          <a:lnTo>
                            <a:pt x="37624" y="189471"/>
                          </a:lnTo>
                          <a:lnTo>
                            <a:pt x="24298" y="144932"/>
                          </a:lnTo>
                          <a:lnTo>
                            <a:pt x="21164" y="135217"/>
                          </a:lnTo>
                          <a:lnTo>
                            <a:pt x="14897" y="114976"/>
                          </a:lnTo>
                          <a:lnTo>
                            <a:pt x="7058" y="79353"/>
                          </a:lnTo>
                          <a:lnTo>
                            <a:pt x="7058" y="79353"/>
                          </a:lnTo>
                          <a:lnTo>
                            <a:pt x="0" y="46968"/>
                          </a:lnTo>
                          <a:lnTo>
                            <a:pt x="2353" y="4048"/>
                          </a:lnTo>
                          <a:lnTo>
                            <a:pt x="11763" y="12954"/>
                          </a:lnTo>
                          <a:lnTo>
                            <a:pt x="22736" y="21860"/>
                          </a:lnTo>
                          <a:lnTo>
                            <a:pt x="21164" y="49397"/>
                          </a:lnTo>
                          <a:lnTo>
                            <a:pt x="22736" y="55874"/>
                          </a:lnTo>
                          <a:lnTo>
                            <a:pt x="38405" y="37243"/>
                          </a:lnTo>
                          <a:lnTo>
                            <a:pt x="38405" y="37243"/>
                          </a:lnTo>
                          <a:lnTo>
                            <a:pt x="55645" y="26718"/>
                          </a:lnTo>
                          <a:lnTo>
                            <a:pt x="51730" y="2429"/>
                          </a:lnTo>
                          <a:lnTo>
                            <a:pt x="57217" y="810"/>
                          </a:lnTo>
                          <a:lnTo>
                            <a:pt x="81515" y="0"/>
                          </a:lnTo>
                          <a:lnTo>
                            <a:pt x="87782" y="0"/>
                          </a:lnTo>
                          <a:lnTo>
                            <a:pt x="87782" y="14573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0" name="Forma Livre: Forma 1429">
                      <a:extLst>
                        <a:ext uri="{FF2B5EF4-FFF2-40B4-BE49-F238E27FC236}">
                          <a16:creationId xmlns:a16="http://schemas.microsoft.com/office/drawing/2014/main" id="{C11A5D57-E0A1-DCA8-573F-E0728506E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0612" y="3491028"/>
                      <a:ext cx="202206" cy="257479"/>
                    </a:xfrm>
                    <a:custGeom>
                      <a:avLst/>
                      <a:gdLst>
                        <a:gd name="connsiteX0" fmla="*/ 25079 w 202206"/>
                        <a:gd name="connsiteY0" fmla="*/ 0 h 257479"/>
                        <a:gd name="connsiteX1" fmla="*/ 47025 w 202206"/>
                        <a:gd name="connsiteY1" fmla="*/ 48578 h 257479"/>
                        <a:gd name="connsiteX2" fmla="*/ 74457 w 202206"/>
                        <a:gd name="connsiteY2" fmla="*/ 8096 h 257479"/>
                        <a:gd name="connsiteX3" fmla="*/ 95612 w 202206"/>
                        <a:gd name="connsiteY3" fmla="*/ 7287 h 257479"/>
                        <a:gd name="connsiteX4" fmla="*/ 137150 w 202206"/>
                        <a:gd name="connsiteY4" fmla="*/ 7287 h 257479"/>
                        <a:gd name="connsiteX5" fmla="*/ 186528 w 202206"/>
                        <a:gd name="connsiteY5" fmla="*/ 5667 h 257479"/>
                        <a:gd name="connsiteX6" fmla="*/ 192014 w 202206"/>
                        <a:gd name="connsiteY6" fmla="*/ 95545 h 257479"/>
                        <a:gd name="connsiteX7" fmla="*/ 199073 w 202206"/>
                        <a:gd name="connsiteY7" fmla="*/ 143313 h 257479"/>
                        <a:gd name="connsiteX8" fmla="*/ 202206 w 202206"/>
                        <a:gd name="connsiteY8" fmla="*/ 153838 h 257479"/>
                        <a:gd name="connsiteX9" fmla="*/ 194367 w 202206"/>
                        <a:gd name="connsiteY9" fmla="*/ 149790 h 257479"/>
                        <a:gd name="connsiteX10" fmla="*/ 169288 w 202206"/>
                        <a:gd name="connsiteY10" fmla="*/ 160315 h 257479"/>
                        <a:gd name="connsiteX11" fmla="*/ 162230 w 202206"/>
                        <a:gd name="connsiteY11" fmla="*/ 168412 h 257479"/>
                        <a:gd name="connsiteX12" fmla="*/ 158315 w 202206"/>
                        <a:gd name="connsiteY12" fmla="*/ 171650 h 257479"/>
                        <a:gd name="connsiteX13" fmla="*/ 152828 w 202206"/>
                        <a:gd name="connsiteY13" fmla="*/ 179746 h 257479"/>
                        <a:gd name="connsiteX14" fmla="*/ 152828 w 202206"/>
                        <a:gd name="connsiteY14" fmla="*/ 195939 h 257479"/>
                        <a:gd name="connsiteX15" fmla="*/ 144989 w 202206"/>
                        <a:gd name="connsiteY15" fmla="*/ 205654 h 257479"/>
                        <a:gd name="connsiteX16" fmla="*/ 134807 w 202206"/>
                        <a:gd name="connsiteY16" fmla="*/ 209702 h 257479"/>
                        <a:gd name="connsiteX17" fmla="*/ 112862 w 202206"/>
                        <a:gd name="connsiteY17" fmla="*/ 253432 h 257479"/>
                        <a:gd name="connsiteX18" fmla="*/ 101098 w 202206"/>
                        <a:gd name="connsiteY18" fmla="*/ 252622 h 257479"/>
                        <a:gd name="connsiteX19" fmla="*/ 85430 w 202206"/>
                        <a:gd name="connsiteY19" fmla="*/ 256670 h 257479"/>
                        <a:gd name="connsiteX20" fmla="*/ 82296 w 202206"/>
                        <a:gd name="connsiteY20" fmla="*/ 257480 h 257479"/>
                        <a:gd name="connsiteX21" fmla="*/ 79943 w 202206"/>
                        <a:gd name="connsiteY21" fmla="*/ 237239 h 257479"/>
                        <a:gd name="connsiteX22" fmla="*/ 76019 w 202206"/>
                        <a:gd name="connsiteY22" fmla="*/ 236430 h 257479"/>
                        <a:gd name="connsiteX23" fmla="*/ 74457 w 202206"/>
                        <a:gd name="connsiteY23" fmla="*/ 226714 h 257479"/>
                        <a:gd name="connsiteX24" fmla="*/ 82296 w 202206"/>
                        <a:gd name="connsiteY24" fmla="*/ 199987 h 257479"/>
                        <a:gd name="connsiteX25" fmla="*/ 68971 w 202206"/>
                        <a:gd name="connsiteY25" fmla="*/ 182175 h 257479"/>
                        <a:gd name="connsiteX26" fmla="*/ 41539 w 202206"/>
                        <a:gd name="connsiteY26" fmla="*/ 165983 h 257479"/>
                        <a:gd name="connsiteX27" fmla="*/ 25079 w 202206"/>
                        <a:gd name="connsiteY27" fmla="*/ 155458 h 257479"/>
                        <a:gd name="connsiteX28" fmla="*/ 0 w 202206"/>
                        <a:gd name="connsiteY28" fmla="*/ 144123 h 257479"/>
                        <a:gd name="connsiteX29" fmla="*/ 6268 w 202206"/>
                        <a:gd name="connsiteY29" fmla="*/ 103642 h 257479"/>
                        <a:gd name="connsiteX30" fmla="*/ 13325 w 202206"/>
                        <a:gd name="connsiteY30" fmla="*/ 68008 h 257479"/>
                        <a:gd name="connsiteX31" fmla="*/ 24299 w 202206"/>
                        <a:gd name="connsiteY31" fmla="*/ 7287 h 257479"/>
                        <a:gd name="connsiteX32" fmla="*/ 25079 w 202206"/>
                        <a:gd name="connsiteY32" fmla="*/ 0 h 257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202206" h="257479">
                          <a:moveTo>
                            <a:pt x="25079" y="0"/>
                          </a:moveTo>
                          <a:lnTo>
                            <a:pt x="47025" y="48578"/>
                          </a:lnTo>
                          <a:lnTo>
                            <a:pt x="74457" y="8096"/>
                          </a:lnTo>
                          <a:lnTo>
                            <a:pt x="95612" y="7287"/>
                          </a:lnTo>
                          <a:lnTo>
                            <a:pt x="137150" y="7287"/>
                          </a:lnTo>
                          <a:lnTo>
                            <a:pt x="186528" y="5667"/>
                          </a:lnTo>
                          <a:lnTo>
                            <a:pt x="192014" y="95545"/>
                          </a:lnTo>
                          <a:lnTo>
                            <a:pt x="199073" y="143313"/>
                          </a:lnTo>
                          <a:lnTo>
                            <a:pt x="202206" y="153838"/>
                          </a:lnTo>
                          <a:lnTo>
                            <a:pt x="194367" y="149790"/>
                          </a:lnTo>
                          <a:lnTo>
                            <a:pt x="169288" y="160315"/>
                          </a:lnTo>
                          <a:lnTo>
                            <a:pt x="162230" y="168412"/>
                          </a:lnTo>
                          <a:lnTo>
                            <a:pt x="158315" y="171650"/>
                          </a:lnTo>
                          <a:lnTo>
                            <a:pt x="152828" y="179746"/>
                          </a:lnTo>
                          <a:lnTo>
                            <a:pt x="152828" y="195939"/>
                          </a:lnTo>
                          <a:lnTo>
                            <a:pt x="144989" y="205654"/>
                          </a:lnTo>
                          <a:lnTo>
                            <a:pt x="134807" y="209702"/>
                          </a:lnTo>
                          <a:lnTo>
                            <a:pt x="112862" y="253432"/>
                          </a:lnTo>
                          <a:lnTo>
                            <a:pt x="101098" y="252622"/>
                          </a:lnTo>
                          <a:lnTo>
                            <a:pt x="85430" y="256670"/>
                          </a:lnTo>
                          <a:lnTo>
                            <a:pt x="82296" y="257480"/>
                          </a:lnTo>
                          <a:lnTo>
                            <a:pt x="79943" y="237239"/>
                          </a:lnTo>
                          <a:lnTo>
                            <a:pt x="76019" y="236430"/>
                          </a:lnTo>
                          <a:lnTo>
                            <a:pt x="74457" y="226714"/>
                          </a:lnTo>
                          <a:lnTo>
                            <a:pt x="82296" y="199987"/>
                          </a:lnTo>
                          <a:lnTo>
                            <a:pt x="68971" y="182175"/>
                          </a:lnTo>
                          <a:lnTo>
                            <a:pt x="41539" y="165983"/>
                          </a:lnTo>
                          <a:lnTo>
                            <a:pt x="25079" y="155458"/>
                          </a:lnTo>
                          <a:lnTo>
                            <a:pt x="0" y="144123"/>
                          </a:lnTo>
                          <a:lnTo>
                            <a:pt x="6268" y="103642"/>
                          </a:lnTo>
                          <a:lnTo>
                            <a:pt x="13325" y="68008"/>
                          </a:lnTo>
                          <a:lnTo>
                            <a:pt x="24299" y="7287"/>
                          </a:lnTo>
                          <a:lnTo>
                            <a:pt x="25079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1" name="Forma Livre: Forma 1430">
                      <a:extLst>
                        <a:ext uri="{FF2B5EF4-FFF2-40B4-BE49-F238E27FC236}">
                          <a16:creationId xmlns:a16="http://schemas.microsoft.com/office/drawing/2014/main" id="{F15518CE-DC69-8C88-E3E6-1C3AA5999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3974" y="3414104"/>
                      <a:ext cx="401278" cy="319830"/>
                    </a:xfrm>
                    <a:custGeom>
                      <a:avLst/>
                      <a:gdLst>
                        <a:gd name="connsiteX0" fmla="*/ 344843 w 401278"/>
                        <a:gd name="connsiteY0" fmla="*/ 0 h 319830"/>
                        <a:gd name="connsiteX1" fmla="*/ 342500 w 401278"/>
                        <a:gd name="connsiteY1" fmla="*/ 42920 h 319830"/>
                        <a:gd name="connsiteX2" fmla="*/ 349548 w 401278"/>
                        <a:gd name="connsiteY2" fmla="*/ 75305 h 319830"/>
                        <a:gd name="connsiteX3" fmla="*/ 349548 w 401278"/>
                        <a:gd name="connsiteY3" fmla="*/ 75305 h 319830"/>
                        <a:gd name="connsiteX4" fmla="*/ 357388 w 401278"/>
                        <a:gd name="connsiteY4" fmla="*/ 110928 h 319830"/>
                        <a:gd name="connsiteX5" fmla="*/ 363655 w 401278"/>
                        <a:gd name="connsiteY5" fmla="*/ 131169 h 319830"/>
                        <a:gd name="connsiteX6" fmla="*/ 366789 w 401278"/>
                        <a:gd name="connsiteY6" fmla="*/ 140884 h 319830"/>
                        <a:gd name="connsiteX7" fmla="*/ 380114 w 401278"/>
                        <a:gd name="connsiteY7" fmla="*/ 185423 h 319830"/>
                        <a:gd name="connsiteX8" fmla="*/ 401279 w 401278"/>
                        <a:gd name="connsiteY8" fmla="*/ 259099 h 319830"/>
                        <a:gd name="connsiteX9" fmla="*/ 378543 w 401278"/>
                        <a:gd name="connsiteY9" fmla="*/ 257480 h 319830"/>
                        <a:gd name="connsiteX10" fmla="*/ 359740 w 401278"/>
                        <a:gd name="connsiteY10" fmla="*/ 255051 h 319830"/>
                        <a:gd name="connsiteX11" fmla="*/ 355816 w 401278"/>
                        <a:gd name="connsiteY11" fmla="*/ 255051 h 319830"/>
                        <a:gd name="connsiteX12" fmla="*/ 355816 w 401278"/>
                        <a:gd name="connsiteY12" fmla="*/ 237239 h 319830"/>
                        <a:gd name="connsiteX13" fmla="*/ 353463 w 401278"/>
                        <a:gd name="connsiteY13" fmla="*/ 238049 h 319830"/>
                        <a:gd name="connsiteX14" fmla="*/ 338576 w 401278"/>
                        <a:gd name="connsiteY14" fmla="*/ 252622 h 319830"/>
                        <a:gd name="connsiteX15" fmla="*/ 342500 w 401278"/>
                        <a:gd name="connsiteY15" fmla="*/ 256670 h 319830"/>
                        <a:gd name="connsiteX16" fmla="*/ 337014 w 401278"/>
                        <a:gd name="connsiteY16" fmla="*/ 260718 h 319830"/>
                        <a:gd name="connsiteX17" fmla="*/ 337014 w 401278"/>
                        <a:gd name="connsiteY17" fmla="*/ 268005 h 319830"/>
                        <a:gd name="connsiteX18" fmla="*/ 327603 w 401278"/>
                        <a:gd name="connsiteY18" fmla="*/ 268815 h 319830"/>
                        <a:gd name="connsiteX19" fmla="*/ 317421 w 401278"/>
                        <a:gd name="connsiteY19" fmla="*/ 276101 h 319830"/>
                        <a:gd name="connsiteX20" fmla="*/ 317421 w 401278"/>
                        <a:gd name="connsiteY20" fmla="*/ 275291 h 319830"/>
                        <a:gd name="connsiteX21" fmla="*/ 278225 w 401278"/>
                        <a:gd name="connsiteY21" fmla="*/ 294723 h 319830"/>
                        <a:gd name="connsiteX22" fmla="*/ 269605 w 401278"/>
                        <a:gd name="connsiteY22" fmla="*/ 297151 h 319830"/>
                        <a:gd name="connsiteX23" fmla="*/ 251584 w 401278"/>
                        <a:gd name="connsiteY23" fmla="*/ 302009 h 319830"/>
                        <a:gd name="connsiteX24" fmla="*/ 238258 w 401278"/>
                        <a:gd name="connsiteY24" fmla="*/ 319830 h 319830"/>
                        <a:gd name="connsiteX25" fmla="*/ 228857 w 401278"/>
                        <a:gd name="connsiteY25" fmla="*/ 316592 h 319830"/>
                        <a:gd name="connsiteX26" fmla="*/ 228076 w 401278"/>
                        <a:gd name="connsiteY26" fmla="*/ 314973 h 319830"/>
                        <a:gd name="connsiteX27" fmla="*/ 202206 w 401278"/>
                        <a:gd name="connsiteY27" fmla="*/ 298771 h 319830"/>
                        <a:gd name="connsiteX28" fmla="*/ 173212 w 401278"/>
                        <a:gd name="connsiteY28" fmla="*/ 281769 h 319830"/>
                        <a:gd name="connsiteX29" fmla="*/ 134807 w 401278"/>
                        <a:gd name="connsiteY29" fmla="*/ 255861 h 319830"/>
                        <a:gd name="connsiteX30" fmla="*/ 100327 w 401278"/>
                        <a:gd name="connsiteY30" fmla="*/ 268815 h 319830"/>
                        <a:gd name="connsiteX31" fmla="*/ 83077 w 401278"/>
                        <a:gd name="connsiteY31" fmla="*/ 276911 h 319830"/>
                        <a:gd name="connsiteX32" fmla="*/ 74457 w 401278"/>
                        <a:gd name="connsiteY32" fmla="*/ 281769 h 319830"/>
                        <a:gd name="connsiteX33" fmla="*/ 74457 w 401278"/>
                        <a:gd name="connsiteY33" fmla="*/ 281769 h 319830"/>
                        <a:gd name="connsiteX34" fmla="*/ 50949 w 401278"/>
                        <a:gd name="connsiteY34" fmla="*/ 293103 h 319830"/>
                        <a:gd name="connsiteX35" fmla="*/ 30566 w 401278"/>
                        <a:gd name="connsiteY35" fmla="*/ 285817 h 319830"/>
                        <a:gd name="connsiteX36" fmla="*/ 0 w 401278"/>
                        <a:gd name="connsiteY36" fmla="*/ 276911 h 319830"/>
                        <a:gd name="connsiteX37" fmla="*/ 32138 w 401278"/>
                        <a:gd name="connsiteY37" fmla="*/ 216189 h 319830"/>
                        <a:gd name="connsiteX38" fmla="*/ 66618 w 401278"/>
                        <a:gd name="connsiteY38" fmla="*/ 174898 h 319830"/>
                        <a:gd name="connsiteX39" fmla="*/ 66618 w 401278"/>
                        <a:gd name="connsiteY39" fmla="*/ 173279 h 319830"/>
                        <a:gd name="connsiteX40" fmla="*/ 68189 w 401278"/>
                        <a:gd name="connsiteY40" fmla="*/ 172469 h 319830"/>
                        <a:gd name="connsiteX41" fmla="*/ 108156 w 401278"/>
                        <a:gd name="connsiteY41" fmla="*/ 141694 h 319830"/>
                        <a:gd name="connsiteX42" fmla="*/ 113643 w 401278"/>
                        <a:gd name="connsiteY42" fmla="*/ 137646 h 319830"/>
                        <a:gd name="connsiteX43" fmla="*/ 157534 w 401278"/>
                        <a:gd name="connsiteY43" fmla="*/ 106070 h 319830"/>
                        <a:gd name="connsiteX44" fmla="*/ 165373 w 401278"/>
                        <a:gd name="connsiteY44" fmla="*/ 100403 h 319830"/>
                        <a:gd name="connsiteX45" fmla="*/ 171641 w 401278"/>
                        <a:gd name="connsiteY45" fmla="*/ 97164 h 319830"/>
                        <a:gd name="connsiteX46" fmla="*/ 177127 w 401278"/>
                        <a:gd name="connsiteY46" fmla="*/ 92307 h 319830"/>
                        <a:gd name="connsiteX47" fmla="*/ 181051 w 401278"/>
                        <a:gd name="connsiteY47" fmla="*/ 64779 h 319830"/>
                        <a:gd name="connsiteX48" fmla="*/ 181051 w 401278"/>
                        <a:gd name="connsiteY48" fmla="*/ 55874 h 319830"/>
                        <a:gd name="connsiteX49" fmla="*/ 198291 w 401278"/>
                        <a:gd name="connsiteY49" fmla="*/ 55874 h 319830"/>
                        <a:gd name="connsiteX50" fmla="*/ 206912 w 401278"/>
                        <a:gd name="connsiteY50" fmla="*/ 47777 h 319830"/>
                        <a:gd name="connsiteX51" fmla="*/ 220237 w 401278"/>
                        <a:gd name="connsiteY51" fmla="*/ 36443 h 319830"/>
                        <a:gd name="connsiteX52" fmla="*/ 224933 w 401278"/>
                        <a:gd name="connsiteY52" fmla="*/ 30766 h 319830"/>
                        <a:gd name="connsiteX53" fmla="*/ 237477 w 401278"/>
                        <a:gd name="connsiteY53" fmla="*/ 28337 h 319830"/>
                        <a:gd name="connsiteX54" fmla="*/ 242183 w 401278"/>
                        <a:gd name="connsiteY54" fmla="*/ 27527 h 319830"/>
                        <a:gd name="connsiteX55" fmla="*/ 254718 w 401278"/>
                        <a:gd name="connsiteY55" fmla="*/ 25908 h 319830"/>
                        <a:gd name="connsiteX56" fmla="*/ 250803 w 401278"/>
                        <a:gd name="connsiteY56" fmla="*/ 46158 h 319830"/>
                        <a:gd name="connsiteX57" fmla="*/ 254718 w 401278"/>
                        <a:gd name="connsiteY57" fmla="*/ 52635 h 319830"/>
                        <a:gd name="connsiteX58" fmla="*/ 262557 w 401278"/>
                        <a:gd name="connsiteY58" fmla="*/ 54254 h 319830"/>
                        <a:gd name="connsiteX59" fmla="*/ 260995 w 401278"/>
                        <a:gd name="connsiteY59" fmla="*/ 42110 h 319830"/>
                        <a:gd name="connsiteX60" fmla="*/ 271958 w 401278"/>
                        <a:gd name="connsiteY60" fmla="*/ 29956 h 319830"/>
                        <a:gd name="connsiteX61" fmla="*/ 285283 w 401278"/>
                        <a:gd name="connsiteY61" fmla="*/ 20241 h 319830"/>
                        <a:gd name="connsiteX62" fmla="*/ 304095 w 401278"/>
                        <a:gd name="connsiteY62" fmla="*/ 18621 h 319830"/>
                        <a:gd name="connsiteX63" fmla="*/ 317421 w 401278"/>
                        <a:gd name="connsiteY63" fmla="*/ 9715 h 319830"/>
                        <a:gd name="connsiteX64" fmla="*/ 322907 w 401278"/>
                        <a:gd name="connsiteY64" fmla="*/ 9715 h 319830"/>
                        <a:gd name="connsiteX65" fmla="*/ 322907 w 401278"/>
                        <a:gd name="connsiteY65" fmla="*/ 10525 h 319830"/>
                        <a:gd name="connsiteX66" fmla="*/ 344853 w 401278"/>
                        <a:gd name="connsiteY66" fmla="*/ 0 h 3198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</a:cxnLst>
                      <a:rect l="l" t="t" r="r" b="b"/>
                      <a:pathLst>
                        <a:path w="401278" h="319830">
                          <a:moveTo>
                            <a:pt x="344843" y="0"/>
                          </a:moveTo>
                          <a:lnTo>
                            <a:pt x="342500" y="42920"/>
                          </a:lnTo>
                          <a:lnTo>
                            <a:pt x="349548" y="75305"/>
                          </a:lnTo>
                          <a:lnTo>
                            <a:pt x="349548" y="75305"/>
                          </a:lnTo>
                          <a:lnTo>
                            <a:pt x="357388" y="110928"/>
                          </a:lnTo>
                          <a:lnTo>
                            <a:pt x="363655" y="131169"/>
                          </a:lnTo>
                          <a:lnTo>
                            <a:pt x="366789" y="140884"/>
                          </a:lnTo>
                          <a:lnTo>
                            <a:pt x="380114" y="185423"/>
                          </a:lnTo>
                          <a:lnTo>
                            <a:pt x="401279" y="259099"/>
                          </a:lnTo>
                          <a:lnTo>
                            <a:pt x="378543" y="257480"/>
                          </a:lnTo>
                          <a:lnTo>
                            <a:pt x="359740" y="255051"/>
                          </a:lnTo>
                          <a:lnTo>
                            <a:pt x="355816" y="255051"/>
                          </a:lnTo>
                          <a:lnTo>
                            <a:pt x="355816" y="237239"/>
                          </a:lnTo>
                          <a:lnTo>
                            <a:pt x="353463" y="238049"/>
                          </a:lnTo>
                          <a:lnTo>
                            <a:pt x="338576" y="252622"/>
                          </a:lnTo>
                          <a:lnTo>
                            <a:pt x="342500" y="256670"/>
                          </a:lnTo>
                          <a:lnTo>
                            <a:pt x="337014" y="260718"/>
                          </a:lnTo>
                          <a:lnTo>
                            <a:pt x="337014" y="268005"/>
                          </a:lnTo>
                          <a:lnTo>
                            <a:pt x="327603" y="268815"/>
                          </a:lnTo>
                          <a:lnTo>
                            <a:pt x="317421" y="276101"/>
                          </a:lnTo>
                          <a:lnTo>
                            <a:pt x="317421" y="275291"/>
                          </a:lnTo>
                          <a:lnTo>
                            <a:pt x="278225" y="294723"/>
                          </a:lnTo>
                          <a:lnTo>
                            <a:pt x="269605" y="297151"/>
                          </a:lnTo>
                          <a:lnTo>
                            <a:pt x="251584" y="302009"/>
                          </a:lnTo>
                          <a:lnTo>
                            <a:pt x="238258" y="319830"/>
                          </a:lnTo>
                          <a:lnTo>
                            <a:pt x="228857" y="316592"/>
                          </a:lnTo>
                          <a:lnTo>
                            <a:pt x="228076" y="314973"/>
                          </a:lnTo>
                          <a:lnTo>
                            <a:pt x="202206" y="298771"/>
                          </a:lnTo>
                          <a:lnTo>
                            <a:pt x="173212" y="281769"/>
                          </a:lnTo>
                          <a:lnTo>
                            <a:pt x="134807" y="255861"/>
                          </a:lnTo>
                          <a:lnTo>
                            <a:pt x="100327" y="268815"/>
                          </a:lnTo>
                          <a:lnTo>
                            <a:pt x="83077" y="276911"/>
                          </a:lnTo>
                          <a:lnTo>
                            <a:pt x="74457" y="281769"/>
                          </a:lnTo>
                          <a:lnTo>
                            <a:pt x="74457" y="281769"/>
                          </a:lnTo>
                          <a:lnTo>
                            <a:pt x="50949" y="293103"/>
                          </a:lnTo>
                          <a:lnTo>
                            <a:pt x="30566" y="285817"/>
                          </a:lnTo>
                          <a:lnTo>
                            <a:pt x="0" y="276911"/>
                          </a:lnTo>
                          <a:lnTo>
                            <a:pt x="32138" y="216189"/>
                          </a:lnTo>
                          <a:lnTo>
                            <a:pt x="66618" y="174898"/>
                          </a:lnTo>
                          <a:lnTo>
                            <a:pt x="66618" y="173279"/>
                          </a:lnTo>
                          <a:lnTo>
                            <a:pt x="68189" y="172469"/>
                          </a:lnTo>
                          <a:lnTo>
                            <a:pt x="108156" y="141694"/>
                          </a:lnTo>
                          <a:lnTo>
                            <a:pt x="113643" y="137646"/>
                          </a:lnTo>
                          <a:lnTo>
                            <a:pt x="157534" y="106070"/>
                          </a:lnTo>
                          <a:lnTo>
                            <a:pt x="165373" y="100403"/>
                          </a:lnTo>
                          <a:lnTo>
                            <a:pt x="171641" y="97164"/>
                          </a:lnTo>
                          <a:lnTo>
                            <a:pt x="177127" y="92307"/>
                          </a:lnTo>
                          <a:lnTo>
                            <a:pt x="181051" y="64779"/>
                          </a:lnTo>
                          <a:lnTo>
                            <a:pt x="181051" y="55874"/>
                          </a:lnTo>
                          <a:lnTo>
                            <a:pt x="198291" y="55874"/>
                          </a:lnTo>
                          <a:lnTo>
                            <a:pt x="206912" y="47777"/>
                          </a:lnTo>
                          <a:lnTo>
                            <a:pt x="220237" y="36443"/>
                          </a:lnTo>
                          <a:lnTo>
                            <a:pt x="224933" y="30766"/>
                          </a:lnTo>
                          <a:lnTo>
                            <a:pt x="237477" y="28337"/>
                          </a:lnTo>
                          <a:lnTo>
                            <a:pt x="242183" y="27527"/>
                          </a:lnTo>
                          <a:lnTo>
                            <a:pt x="254718" y="25908"/>
                          </a:lnTo>
                          <a:lnTo>
                            <a:pt x="250803" y="46158"/>
                          </a:lnTo>
                          <a:lnTo>
                            <a:pt x="254718" y="52635"/>
                          </a:lnTo>
                          <a:lnTo>
                            <a:pt x="262557" y="54254"/>
                          </a:lnTo>
                          <a:lnTo>
                            <a:pt x="260995" y="42110"/>
                          </a:lnTo>
                          <a:lnTo>
                            <a:pt x="271958" y="29956"/>
                          </a:lnTo>
                          <a:lnTo>
                            <a:pt x="285283" y="20241"/>
                          </a:lnTo>
                          <a:lnTo>
                            <a:pt x="304095" y="18621"/>
                          </a:lnTo>
                          <a:lnTo>
                            <a:pt x="317421" y="9715"/>
                          </a:lnTo>
                          <a:lnTo>
                            <a:pt x="322907" y="9715"/>
                          </a:lnTo>
                          <a:lnTo>
                            <a:pt x="322907" y="10525"/>
                          </a:lnTo>
                          <a:lnTo>
                            <a:pt x="34485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2" name="Forma Livre: Forma 1431">
                      <a:extLst>
                        <a:ext uri="{FF2B5EF4-FFF2-40B4-BE49-F238E27FC236}">
                          <a16:creationId xmlns:a16="http://schemas.microsoft.com/office/drawing/2014/main" id="{8976D54A-68DA-E73B-D3B1-EFD93795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4118" y="3091045"/>
                      <a:ext cx="529799" cy="389458"/>
                    </a:xfrm>
                    <a:custGeom>
                      <a:avLst/>
                      <a:gdLst>
                        <a:gd name="connsiteX0" fmla="*/ 300943 w 529799"/>
                        <a:gd name="connsiteY0" fmla="*/ 103641 h 389458"/>
                        <a:gd name="connsiteX1" fmla="*/ 305648 w 529799"/>
                        <a:gd name="connsiteY1" fmla="*/ 106880 h 389458"/>
                        <a:gd name="connsiteX2" fmla="*/ 318192 w 529799"/>
                        <a:gd name="connsiteY2" fmla="*/ 114976 h 389458"/>
                        <a:gd name="connsiteX3" fmla="*/ 323679 w 529799"/>
                        <a:gd name="connsiteY3" fmla="*/ 136836 h 389458"/>
                        <a:gd name="connsiteX4" fmla="*/ 328374 w 529799"/>
                        <a:gd name="connsiteY4" fmla="*/ 131978 h 389458"/>
                        <a:gd name="connsiteX5" fmla="*/ 333861 w 529799"/>
                        <a:gd name="connsiteY5" fmla="*/ 127930 h 389458"/>
                        <a:gd name="connsiteX6" fmla="*/ 351111 w 529799"/>
                        <a:gd name="connsiteY6" fmla="*/ 88249 h 389458"/>
                        <a:gd name="connsiteX7" fmla="*/ 364427 w 529799"/>
                        <a:gd name="connsiteY7" fmla="*/ 53435 h 389458"/>
                        <a:gd name="connsiteX8" fmla="*/ 364427 w 529799"/>
                        <a:gd name="connsiteY8" fmla="*/ 51816 h 389458"/>
                        <a:gd name="connsiteX9" fmla="*/ 436531 w 529799"/>
                        <a:gd name="connsiteY9" fmla="*/ 47768 h 389458"/>
                        <a:gd name="connsiteX10" fmla="*/ 448294 w 529799"/>
                        <a:gd name="connsiteY10" fmla="*/ 48578 h 389458"/>
                        <a:gd name="connsiteX11" fmla="*/ 487480 w 529799"/>
                        <a:gd name="connsiteY11" fmla="*/ 57483 h 389458"/>
                        <a:gd name="connsiteX12" fmla="*/ 479641 w 529799"/>
                        <a:gd name="connsiteY12" fmla="*/ 70437 h 389458"/>
                        <a:gd name="connsiteX13" fmla="*/ 472583 w 529799"/>
                        <a:gd name="connsiteY13" fmla="*/ 84201 h 389458"/>
                        <a:gd name="connsiteX14" fmla="*/ 478069 w 529799"/>
                        <a:gd name="connsiteY14" fmla="*/ 83391 h 389458"/>
                        <a:gd name="connsiteX15" fmla="*/ 480422 w 529799"/>
                        <a:gd name="connsiteY15" fmla="*/ 100403 h 389458"/>
                        <a:gd name="connsiteX16" fmla="*/ 504720 w 529799"/>
                        <a:gd name="connsiteY16" fmla="*/ 127121 h 389458"/>
                        <a:gd name="connsiteX17" fmla="*/ 529800 w 529799"/>
                        <a:gd name="connsiteY17" fmla="*/ 136027 h 389458"/>
                        <a:gd name="connsiteX18" fmla="*/ 528228 w 529799"/>
                        <a:gd name="connsiteY18" fmla="*/ 155458 h 389458"/>
                        <a:gd name="connsiteX19" fmla="*/ 499234 w 529799"/>
                        <a:gd name="connsiteY19" fmla="*/ 175698 h 389458"/>
                        <a:gd name="connsiteX20" fmla="*/ 472583 w 529799"/>
                        <a:gd name="connsiteY20" fmla="*/ 204845 h 389458"/>
                        <a:gd name="connsiteX21" fmla="*/ 449856 w 529799"/>
                        <a:gd name="connsiteY21" fmla="*/ 216179 h 389458"/>
                        <a:gd name="connsiteX22" fmla="*/ 405965 w 529799"/>
                        <a:gd name="connsiteY22" fmla="*/ 219418 h 389458"/>
                        <a:gd name="connsiteX23" fmla="*/ 385591 w 529799"/>
                        <a:gd name="connsiteY23" fmla="*/ 234001 h 389458"/>
                        <a:gd name="connsiteX24" fmla="*/ 384810 w 529799"/>
                        <a:gd name="connsiteY24" fmla="*/ 225905 h 389458"/>
                        <a:gd name="connsiteX25" fmla="*/ 362083 w 529799"/>
                        <a:gd name="connsiteY25" fmla="*/ 233191 h 389458"/>
                        <a:gd name="connsiteX26" fmla="*/ 355025 w 529799"/>
                        <a:gd name="connsiteY26" fmla="*/ 248574 h 389458"/>
                        <a:gd name="connsiteX27" fmla="*/ 360512 w 529799"/>
                        <a:gd name="connsiteY27" fmla="*/ 269624 h 389458"/>
                        <a:gd name="connsiteX28" fmla="*/ 351111 w 529799"/>
                        <a:gd name="connsiteY28" fmla="*/ 293913 h 389458"/>
                        <a:gd name="connsiteX29" fmla="*/ 337785 w 529799"/>
                        <a:gd name="connsiteY29" fmla="*/ 327917 h 389458"/>
                        <a:gd name="connsiteX30" fmla="*/ 324460 w 529799"/>
                        <a:gd name="connsiteY30" fmla="*/ 361121 h 389458"/>
                        <a:gd name="connsiteX31" fmla="*/ 299381 w 529799"/>
                        <a:gd name="connsiteY31" fmla="*/ 363550 h 389458"/>
                        <a:gd name="connsiteX32" fmla="*/ 295466 w 529799"/>
                        <a:gd name="connsiteY32" fmla="*/ 361931 h 389458"/>
                        <a:gd name="connsiteX33" fmla="*/ 279006 w 529799"/>
                        <a:gd name="connsiteY33" fmla="*/ 361121 h 389458"/>
                        <a:gd name="connsiteX34" fmla="*/ 267252 w 529799"/>
                        <a:gd name="connsiteY34" fmla="*/ 340871 h 389458"/>
                        <a:gd name="connsiteX35" fmla="*/ 261766 w 529799"/>
                        <a:gd name="connsiteY35" fmla="*/ 343300 h 389458"/>
                        <a:gd name="connsiteX36" fmla="*/ 260985 w 529799"/>
                        <a:gd name="connsiteY36" fmla="*/ 350587 h 389458"/>
                        <a:gd name="connsiteX37" fmla="*/ 242173 w 529799"/>
                        <a:gd name="connsiteY37" fmla="*/ 357873 h 389458"/>
                        <a:gd name="connsiteX38" fmla="*/ 242173 w 529799"/>
                        <a:gd name="connsiteY38" fmla="*/ 357873 h 389458"/>
                        <a:gd name="connsiteX39" fmla="*/ 225714 w 529799"/>
                        <a:gd name="connsiteY39" fmla="*/ 374885 h 389458"/>
                        <a:gd name="connsiteX40" fmla="*/ 212389 w 529799"/>
                        <a:gd name="connsiteY40" fmla="*/ 376504 h 389458"/>
                        <a:gd name="connsiteX41" fmla="*/ 207683 w 529799"/>
                        <a:gd name="connsiteY41" fmla="*/ 372456 h 389458"/>
                        <a:gd name="connsiteX42" fmla="*/ 200635 w 529799"/>
                        <a:gd name="connsiteY42" fmla="*/ 359502 h 389458"/>
                        <a:gd name="connsiteX43" fmla="*/ 196710 w 529799"/>
                        <a:gd name="connsiteY43" fmla="*/ 364360 h 389458"/>
                        <a:gd name="connsiteX44" fmla="*/ 183395 w 529799"/>
                        <a:gd name="connsiteY44" fmla="*/ 361121 h 389458"/>
                        <a:gd name="connsiteX45" fmla="*/ 177908 w 529799"/>
                        <a:gd name="connsiteY45" fmla="*/ 378933 h 389458"/>
                        <a:gd name="connsiteX46" fmla="*/ 168497 w 529799"/>
                        <a:gd name="connsiteY46" fmla="*/ 380552 h 389458"/>
                        <a:gd name="connsiteX47" fmla="*/ 172421 w 529799"/>
                        <a:gd name="connsiteY47" fmla="*/ 382981 h 389458"/>
                        <a:gd name="connsiteX48" fmla="*/ 167717 w 529799"/>
                        <a:gd name="connsiteY48" fmla="*/ 386220 h 389458"/>
                        <a:gd name="connsiteX49" fmla="*/ 164582 w 529799"/>
                        <a:gd name="connsiteY49" fmla="*/ 378933 h 389458"/>
                        <a:gd name="connsiteX50" fmla="*/ 156743 w 529799"/>
                        <a:gd name="connsiteY50" fmla="*/ 380552 h 389458"/>
                        <a:gd name="connsiteX51" fmla="*/ 154391 w 529799"/>
                        <a:gd name="connsiteY51" fmla="*/ 384601 h 389458"/>
                        <a:gd name="connsiteX52" fmla="*/ 159877 w 529799"/>
                        <a:gd name="connsiteY52" fmla="*/ 388649 h 389458"/>
                        <a:gd name="connsiteX53" fmla="*/ 137932 w 529799"/>
                        <a:gd name="connsiteY53" fmla="*/ 389458 h 389458"/>
                        <a:gd name="connsiteX54" fmla="*/ 135579 w 529799"/>
                        <a:gd name="connsiteY54" fmla="*/ 379743 h 389458"/>
                        <a:gd name="connsiteX55" fmla="*/ 126178 w 529799"/>
                        <a:gd name="connsiteY55" fmla="*/ 379743 h 389458"/>
                        <a:gd name="connsiteX56" fmla="*/ 150476 w 529799"/>
                        <a:gd name="connsiteY56" fmla="*/ 353016 h 389458"/>
                        <a:gd name="connsiteX57" fmla="*/ 154391 w 529799"/>
                        <a:gd name="connsiteY57" fmla="*/ 314154 h 389458"/>
                        <a:gd name="connsiteX58" fmla="*/ 154391 w 529799"/>
                        <a:gd name="connsiteY58" fmla="*/ 312534 h 389458"/>
                        <a:gd name="connsiteX59" fmla="*/ 160658 w 529799"/>
                        <a:gd name="connsiteY59" fmla="*/ 258289 h 389458"/>
                        <a:gd name="connsiteX60" fmla="*/ 148904 w 529799"/>
                        <a:gd name="connsiteY60" fmla="*/ 260718 h 389458"/>
                        <a:gd name="connsiteX61" fmla="*/ 147342 w 529799"/>
                        <a:gd name="connsiteY61" fmla="*/ 269624 h 389458"/>
                        <a:gd name="connsiteX62" fmla="*/ 139503 w 529799"/>
                        <a:gd name="connsiteY62" fmla="*/ 272863 h 389458"/>
                        <a:gd name="connsiteX63" fmla="*/ 124606 w 529799"/>
                        <a:gd name="connsiteY63" fmla="*/ 268005 h 389458"/>
                        <a:gd name="connsiteX64" fmla="*/ 106585 w 529799"/>
                        <a:gd name="connsiteY64" fmla="*/ 243716 h 389458"/>
                        <a:gd name="connsiteX65" fmla="*/ 112852 w 529799"/>
                        <a:gd name="connsiteY65" fmla="*/ 235620 h 389458"/>
                        <a:gd name="connsiteX66" fmla="*/ 141856 w 529799"/>
                        <a:gd name="connsiteY66" fmla="*/ 223466 h 389458"/>
                        <a:gd name="connsiteX67" fmla="*/ 141856 w 529799"/>
                        <a:gd name="connsiteY67" fmla="*/ 213751 h 389458"/>
                        <a:gd name="connsiteX68" fmla="*/ 148904 w 529799"/>
                        <a:gd name="connsiteY68" fmla="*/ 211322 h 389458"/>
                        <a:gd name="connsiteX69" fmla="*/ 147342 w 529799"/>
                        <a:gd name="connsiteY69" fmla="*/ 200797 h 389458"/>
                        <a:gd name="connsiteX70" fmla="*/ 141856 w 529799"/>
                        <a:gd name="connsiteY70" fmla="*/ 199177 h 389458"/>
                        <a:gd name="connsiteX71" fmla="*/ 159877 w 529799"/>
                        <a:gd name="connsiteY71" fmla="*/ 172460 h 389458"/>
                        <a:gd name="connsiteX72" fmla="*/ 156743 w 529799"/>
                        <a:gd name="connsiteY72" fmla="*/ 165173 h 389458"/>
                        <a:gd name="connsiteX73" fmla="*/ 156743 w 529799"/>
                        <a:gd name="connsiteY73" fmla="*/ 164363 h 389458"/>
                        <a:gd name="connsiteX74" fmla="*/ 147342 w 529799"/>
                        <a:gd name="connsiteY74" fmla="*/ 145742 h 389458"/>
                        <a:gd name="connsiteX75" fmla="*/ 139503 w 529799"/>
                        <a:gd name="connsiteY75" fmla="*/ 151409 h 389458"/>
                        <a:gd name="connsiteX76" fmla="*/ 128531 w 529799"/>
                        <a:gd name="connsiteY76" fmla="*/ 144123 h 389458"/>
                        <a:gd name="connsiteX77" fmla="*/ 118339 w 529799"/>
                        <a:gd name="connsiteY77" fmla="*/ 144932 h 389458"/>
                        <a:gd name="connsiteX78" fmla="*/ 107366 w 529799"/>
                        <a:gd name="connsiteY78" fmla="*/ 164363 h 389458"/>
                        <a:gd name="connsiteX79" fmla="*/ 103451 w 529799"/>
                        <a:gd name="connsiteY79" fmla="*/ 165173 h 389458"/>
                        <a:gd name="connsiteX80" fmla="*/ 99526 w 529799"/>
                        <a:gd name="connsiteY80" fmla="*/ 155458 h 389458"/>
                        <a:gd name="connsiteX81" fmla="*/ 83858 w 529799"/>
                        <a:gd name="connsiteY81" fmla="*/ 155458 h 389458"/>
                        <a:gd name="connsiteX82" fmla="*/ 83858 w 529799"/>
                        <a:gd name="connsiteY82" fmla="*/ 166792 h 389458"/>
                        <a:gd name="connsiteX83" fmla="*/ 93259 w 529799"/>
                        <a:gd name="connsiteY83" fmla="*/ 173269 h 389458"/>
                        <a:gd name="connsiteX84" fmla="*/ 59560 w 529799"/>
                        <a:gd name="connsiteY84" fmla="*/ 203225 h 389458"/>
                        <a:gd name="connsiteX85" fmla="*/ 59560 w 529799"/>
                        <a:gd name="connsiteY85" fmla="*/ 216989 h 389458"/>
                        <a:gd name="connsiteX86" fmla="*/ 0 w 529799"/>
                        <a:gd name="connsiteY86" fmla="*/ 118215 h 389458"/>
                        <a:gd name="connsiteX87" fmla="*/ 0 w 529799"/>
                        <a:gd name="connsiteY87" fmla="*/ 118215 h 389458"/>
                        <a:gd name="connsiteX88" fmla="*/ 21155 w 529799"/>
                        <a:gd name="connsiteY88" fmla="*/ 114167 h 389458"/>
                        <a:gd name="connsiteX89" fmla="*/ 31347 w 529799"/>
                        <a:gd name="connsiteY89" fmla="*/ 108499 h 389458"/>
                        <a:gd name="connsiteX90" fmla="*/ 43882 w 529799"/>
                        <a:gd name="connsiteY90" fmla="*/ 113357 h 389458"/>
                        <a:gd name="connsiteX91" fmla="*/ 54073 w 529799"/>
                        <a:gd name="connsiteY91" fmla="*/ 109309 h 389458"/>
                        <a:gd name="connsiteX92" fmla="*/ 76800 w 529799"/>
                        <a:gd name="connsiteY92" fmla="*/ 115786 h 389458"/>
                        <a:gd name="connsiteX93" fmla="*/ 97965 w 529799"/>
                        <a:gd name="connsiteY93" fmla="*/ 91497 h 389458"/>
                        <a:gd name="connsiteX94" fmla="*/ 97965 w 529799"/>
                        <a:gd name="connsiteY94" fmla="*/ 80963 h 389458"/>
                        <a:gd name="connsiteX95" fmla="*/ 101879 w 529799"/>
                        <a:gd name="connsiteY95" fmla="*/ 78534 h 389458"/>
                        <a:gd name="connsiteX96" fmla="*/ 107366 w 529799"/>
                        <a:gd name="connsiteY96" fmla="*/ 76105 h 389458"/>
                        <a:gd name="connsiteX97" fmla="*/ 123825 w 529799"/>
                        <a:gd name="connsiteY97" fmla="*/ 43720 h 389458"/>
                        <a:gd name="connsiteX98" fmla="*/ 137932 w 529799"/>
                        <a:gd name="connsiteY98" fmla="*/ 34004 h 389458"/>
                        <a:gd name="connsiteX99" fmla="*/ 150476 w 529799"/>
                        <a:gd name="connsiteY99" fmla="*/ 13764 h 389458"/>
                        <a:gd name="connsiteX100" fmla="*/ 148904 w 529799"/>
                        <a:gd name="connsiteY100" fmla="*/ 0 h 389458"/>
                        <a:gd name="connsiteX101" fmla="*/ 148904 w 529799"/>
                        <a:gd name="connsiteY101" fmla="*/ 0 h 389458"/>
                        <a:gd name="connsiteX102" fmla="*/ 190443 w 529799"/>
                        <a:gd name="connsiteY102" fmla="*/ 16192 h 389458"/>
                        <a:gd name="connsiteX103" fmla="*/ 213960 w 529799"/>
                        <a:gd name="connsiteY103" fmla="*/ 25908 h 389458"/>
                        <a:gd name="connsiteX104" fmla="*/ 219446 w 529799"/>
                        <a:gd name="connsiteY104" fmla="*/ 29956 h 389458"/>
                        <a:gd name="connsiteX105" fmla="*/ 225714 w 529799"/>
                        <a:gd name="connsiteY105" fmla="*/ 37243 h 389458"/>
                        <a:gd name="connsiteX106" fmla="*/ 289979 w 529799"/>
                        <a:gd name="connsiteY106" fmla="*/ 93926 h 389458"/>
                        <a:gd name="connsiteX107" fmla="*/ 300952 w 529799"/>
                        <a:gd name="connsiteY107" fmla="*/ 103641 h 3894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529799" h="389458">
                          <a:moveTo>
                            <a:pt x="300943" y="103641"/>
                          </a:moveTo>
                          <a:lnTo>
                            <a:pt x="305648" y="106880"/>
                          </a:lnTo>
                          <a:lnTo>
                            <a:pt x="318192" y="114976"/>
                          </a:lnTo>
                          <a:lnTo>
                            <a:pt x="323679" y="136836"/>
                          </a:lnTo>
                          <a:lnTo>
                            <a:pt x="328374" y="131978"/>
                          </a:lnTo>
                          <a:lnTo>
                            <a:pt x="333861" y="127930"/>
                          </a:lnTo>
                          <a:lnTo>
                            <a:pt x="351111" y="88249"/>
                          </a:lnTo>
                          <a:lnTo>
                            <a:pt x="364427" y="53435"/>
                          </a:lnTo>
                          <a:lnTo>
                            <a:pt x="364427" y="51816"/>
                          </a:lnTo>
                          <a:lnTo>
                            <a:pt x="436531" y="47768"/>
                          </a:lnTo>
                          <a:lnTo>
                            <a:pt x="448294" y="48578"/>
                          </a:lnTo>
                          <a:lnTo>
                            <a:pt x="487480" y="57483"/>
                          </a:lnTo>
                          <a:lnTo>
                            <a:pt x="479641" y="70437"/>
                          </a:lnTo>
                          <a:lnTo>
                            <a:pt x="472583" y="84201"/>
                          </a:lnTo>
                          <a:lnTo>
                            <a:pt x="478069" y="83391"/>
                          </a:lnTo>
                          <a:lnTo>
                            <a:pt x="480422" y="100403"/>
                          </a:lnTo>
                          <a:lnTo>
                            <a:pt x="504720" y="127121"/>
                          </a:lnTo>
                          <a:lnTo>
                            <a:pt x="529800" y="136027"/>
                          </a:lnTo>
                          <a:lnTo>
                            <a:pt x="528228" y="155458"/>
                          </a:lnTo>
                          <a:lnTo>
                            <a:pt x="499234" y="175698"/>
                          </a:lnTo>
                          <a:lnTo>
                            <a:pt x="472583" y="204845"/>
                          </a:lnTo>
                          <a:lnTo>
                            <a:pt x="449856" y="216179"/>
                          </a:lnTo>
                          <a:lnTo>
                            <a:pt x="405965" y="219418"/>
                          </a:lnTo>
                          <a:lnTo>
                            <a:pt x="385591" y="234001"/>
                          </a:lnTo>
                          <a:lnTo>
                            <a:pt x="384810" y="225905"/>
                          </a:lnTo>
                          <a:lnTo>
                            <a:pt x="362083" y="233191"/>
                          </a:lnTo>
                          <a:lnTo>
                            <a:pt x="355025" y="248574"/>
                          </a:lnTo>
                          <a:lnTo>
                            <a:pt x="360512" y="269624"/>
                          </a:lnTo>
                          <a:lnTo>
                            <a:pt x="351111" y="293913"/>
                          </a:lnTo>
                          <a:lnTo>
                            <a:pt x="337785" y="327917"/>
                          </a:lnTo>
                          <a:lnTo>
                            <a:pt x="324460" y="361121"/>
                          </a:lnTo>
                          <a:lnTo>
                            <a:pt x="299381" y="363550"/>
                          </a:lnTo>
                          <a:lnTo>
                            <a:pt x="295466" y="361931"/>
                          </a:lnTo>
                          <a:lnTo>
                            <a:pt x="279006" y="361121"/>
                          </a:lnTo>
                          <a:lnTo>
                            <a:pt x="267252" y="340871"/>
                          </a:lnTo>
                          <a:lnTo>
                            <a:pt x="261766" y="343300"/>
                          </a:lnTo>
                          <a:lnTo>
                            <a:pt x="260985" y="350587"/>
                          </a:lnTo>
                          <a:lnTo>
                            <a:pt x="242173" y="357873"/>
                          </a:lnTo>
                          <a:lnTo>
                            <a:pt x="242173" y="357873"/>
                          </a:lnTo>
                          <a:lnTo>
                            <a:pt x="225714" y="374885"/>
                          </a:lnTo>
                          <a:lnTo>
                            <a:pt x="212389" y="376504"/>
                          </a:lnTo>
                          <a:lnTo>
                            <a:pt x="207683" y="372456"/>
                          </a:lnTo>
                          <a:lnTo>
                            <a:pt x="200635" y="359502"/>
                          </a:lnTo>
                          <a:lnTo>
                            <a:pt x="196710" y="364360"/>
                          </a:lnTo>
                          <a:lnTo>
                            <a:pt x="183395" y="361121"/>
                          </a:lnTo>
                          <a:lnTo>
                            <a:pt x="177908" y="378933"/>
                          </a:lnTo>
                          <a:lnTo>
                            <a:pt x="168497" y="380552"/>
                          </a:lnTo>
                          <a:lnTo>
                            <a:pt x="172421" y="382981"/>
                          </a:lnTo>
                          <a:lnTo>
                            <a:pt x="167717" y="386220"/>
                          </a:lnTo>
                          <a:lnTo>
                            <a:pt x="164582" y="378933"/>
                          </a:lnTo>
                          <a:lnTo>
                            <a:pt x="156743" y="380552"/>
                          </a:lnTo>
                          <a:lnTo>
                            <a:pt x="154391" y="384601"/>
                          </a:lnTo>
                          <a:lnTo>
                            <a:pt x="159877" y="388649"/>
                          </a:lnTo>
                          <a:lnTo>
                            <a:pt x="137932" y="389458"/>
                          </a:lnTo>
                          <a:lnTo>
                            <a:pt x="135579" y="379743"/>
                          </a:lnTo>
                          <a:lnTo>
                            <a:pt x="126178" y="379743"/>
                          </a:lnTo>
                          <a:lnTo>
                            <a:pt x="150476" y="353016"/>
                          </a:lnTo>
                          <a:lnTo>
                            <a:pt x="154391" y="314154"/>
                          </a:lnTo>
                          <a:lnTo>
                            <a:pt x="154391" y="312534"/>
                          </a:lnTo>
                          <a:lnTo>
                            <a:pt x="160658" y="258289"/>
                          </a:lnTo>
                          <a:lnTo>
                            <a:pt x="148904" y="260718"/>
                          </a:lnTo>
                          <a:lnTo>
                            <a:pt x="147342" y="269624"/>
                          </a:lnTo>
                          <a:lnTo>
                            <a:pt x="139503" y="272863"/>
                          </a:lnTo>
                          <a:lnTo>
                            <a:pt x="124606" y="268005"/>
                          </a:lnTo>
                          <a:lnTo>
                            <a:pt x="106585" y="243716"/>
                          </a:lnTo>
                          <a:lnTo>
                            <a:pt x="112852" y="235620"/>
                          </a:lnTo>
                          <a:lnTo>
                            <a:pt x="141856" y="223466"/>
                          </a:lnTo>
                          <a:lnTo>
                            <a:pt x="141856" y="213751"/>
                          </a:lnTo>
                          <a:lnTo>
                            <a:pt x="148904" y="211322"/>
                          </a:lnTo>
                          <a:lnTo>
                            <a:pt x="147342" y="200797"/>
                          </a:lnTo>
                          <a:lnTo>
                            <a:pt x="141856" y="199177"/>
                          </a:lnTo>
                          <a:lnTo>
                            <a:pt x="159877" y="172460"/>
                          </a:lnTo>
                          <a:lnTo>
                            <a:pt x="156743" y="165173"/>
                          </a:lnTo>
                          <a:lnTo>
                            <a:pt x="156743" y="164363"/>
                          </a:lnTo>
                          <a:lnTo>
                            <a:pt x="147342" y="145742"/>
                          </a:lnTo>
                          <a:lnTo>
                            <a:pt x="139503" y="151409"/>
                          </a:lnTo>
                          <a:lnTo>
                            <a:pt x="128531" y="144123"/>
                          </a:lnTo>
                          <a:lnTo>
                            <a:pt x="118339" y="144932"/>
                          </a:lnTo>
                          <a:lnTo>
                            <a:pt x="107366" y="164363"/>
                          </a:lnTo>
                          <a:lnTo>
                            <a:pt x="103451" y="165173"/>
                          </a:lnTo>
                          <a:lnTo>
                            <a:pt x="99526" y="155458"/>
                          </a:lnTo>
                          <a:lnTo>
                            <a:pt x="83858" y="155458"/>
                          </a:lnTo>
                          <a:lnTo>
                            <a:pt x="83858" y="166792"/>
                          </a:lnTo>
                          <a:lnTo>
                            <a:pt x="93259" y="173269"/>
                          </a:lnTo>
                          <a:lnTo>
                            <a:pt x="59560" y="203225"/>
                          </a:lnTo>
                          <a:lnTo>
                            <a:pt x="59560" y="216989"/>
                          </a:lnTo>
                          <a:lnTo>
                            <a:pt x="0" y="118215"/>
                          </a:lnTo>
                          <a:lnTo>
                            <a:pt x="0" y="118215"/>
                          </a:lnTo>
                          <a:lnTo>
                            <a:pt x="21155" y="114167"/>
                          </a:lnTo>
                          <a:lnTo>
                            <a:pt x="31347" y="108499"/>
                          </a:lnTo>
                          <a:lnTo>
                            <a:pt x="43882" y="113357"/>
                          </a:lnTo>
                          <a:lnTo>
                            <a:pt x="54073" y="109309"/>
                          </a:lnTo>
                          <a:lnTo>
                            <a:pt x="76800" y="115786"/>
                          </a:lnTo>
                          <a:lnTo>
                            <a:pt x="97965" y="91497"/>
                          </a:lnTo>
                          <a:lnTo>
                            <a:pt x="97965" y="80963"/>
                          </a:lnTo>
                          <a:lnTo>
                            <a:pt x="101879" y="78534"/>
                          </a:lnTo>
                          <a:lnTo>
                            <a:pt x="107366" y="76105"/>
                          </a:lnTo>
                          <a:lnTo>
                            <a:pt x="123825" y="43720"/>
                          </a:lnTo>
                          <a:lnTo>
                            <a:pt x="137932" y="34004"/>
                          </a:lnTo>
                          <a:lnTo>
                            <a:pt x="150476" y="13764"/>
                          </a:lnTo>
                          <a:lnTo>
                            <a:pt x="148904" y="0"/>
                          </a:lnTo>
                          <a:lnTo>
                            <a:pt x="148904" y="0"/>
                          </a:lnTo>
                          <a:lnTo>
                            <a:pt x="190443" y="16192"/>
                          </a:lnTo>
                          <a:lnTo>
                            <a:pt x="213960" y="25908"/>
                          </a:lnTo>
                          <a:lnTo>
                            <a:pt x="219446" y="29956"/>
                          </a:lnTo>
                          <a:lnTo>
                            <a:pt x="225714" y="37243"/>
                          </a:lnTo>
                          <a:lnTo>
                            <a:pt x="289979" y="93926"/>
                          </a:lnTo>
                          <a:lnTo>
                            <a:pt x="300952" y="103641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3" name="Forma Livre: Forma 1432">
                      <a:extLst>
                        <a:ext uri="{FF2B5EF4-FFF2-40B4-BE49-F238E27FC236}">
                          <a16:creationId xmlns:a16="http://schemas.microsoft.com/office/drawing/2014/main" id="{8648ED81-A49E-5946-3606-4F6188AA50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8068" y="2807657"/>
                      <a:ext cx="450646" cy="434797"/>
                    </a:xfrm>
                    <a:custGeom>
                      <a:avLst/>
                      <a:gdLst>
                        <a:gd name="connsiteX0" fmla="*/ 58779 w 450646"/>
                        <a:gd name="connsiteY0" fmla="*/ 24289 h 434797"/>
                        <a:gd name="connsiteX1" fmla="*/ 76029 w 450646"/>
                        <a:gd name="connsiteY1" fmla="*/ 25908 h 434797"/>
                        <a:gd name="connsiteX2" fmla="*/ 85430 w 450646"/>
                        <a:gd name="connsiteY2" fmla="*/ 21050 h 434797"/>
                        <a:gd name="connsiteX3" fmla="*/ 96403 w 450646"/>
                        <a:gd name="connsiteY3" fmla="*/ 34814 h 434797"/>
                        <a:gd name="connsiteX4" fmla="*/ 97184 w 450646"/>
                        <a:gd name="connsiteY4" fmla="*/ 42910 h 434797"/>
                        <a:gd name="connsiteX5" fmla="*/ 112072 w 450646"/>
                        <a:gd name="connsiteY5" fmla="*/ 44529 h 434797"/>
                        <a:gd name="connsiteX6" fmla="*/ 112072 w 450646"/>
                        <a:gd name="connsiteY6" fmla="*/ 38052 h 434797"/>
                        <a:gd name="connsiteX7" fmla="*/ 123825 w 450646"/>
                        <a:gd name="connsiteY7" fmla="*/ 48578 h 434797"/>
                        <a:gd name="connsiteX8" fmla="*/ 121482 w 450646"/>
                        <a:gd name="connsiteY8" fmla="*/ 57483 h 434797"/>
                        <a:gd name="connsiteX9" fmla="*/ 136370 w 450646"/>
                        <a:gd name="connsiteY9" fmla="*/ 53435 h 434797"/>
                        <a:gd name="connsiteX10" fmla="*/ 155963 w 450646"/>
                        <a:gd name="connsiteY10" fmla="*/ 66389 h 434797"/>
                        <a:gd name="connsiteX11" fmla="*/ 178689 w 450646"/>
                        <a:gd name="connsiteY11" fmla="*/ 51816 h 434797"/>
                        <a:gd name="connsiteX12" fmla="*/ 199854 w 450646"/>
                        <a:gd name="connsiteY12" fmla="*/ 33195 h 434797"/>
                        <a:gd name="connsiteX13" fmla="*/ 230420 w 450646"/>
                        <a:gd name="connsiteY13" fmla="*/ 37243 h 434797"/>
                        <a:gd name="connsiteX14" fmla="*/ 241392 w 450646"/>
                        <a:gd name="connsiteY14" fmla="*/ 45339 h 434797"/>
                        <a:gd name="connsiteX15" fmla="*/ 289198 w 450646"/>
                        <a:gd name="connsiteY15" fmla="*/ 48578 h 434797"/>
                        <a:gd name="connsiteX16" fmla="*/ 298599 w 450646"/>
                        <a:gd name="connsiteY16" fmla="*/ 51816 h 434797"/>
                        <a:gd name="connsiteX17" fmla="*/ 302524 w 450646"/>
                        <a:gd name="connsiteY17" fmla="*/ 51816 h 434797"/>
                        <a:gd name="connsiteX18" fmla="*/ 313497 w 450646"/>
                        <a:gd name="connsiteY18" fmla="*/ 55054 h 434797"/>
                        <a:gd name="connsiteX19" fmla="*/ 317411 w 450646"/>
                        <a:gd name="connsiteY19" fmla="*/ 59912 h 434797"/>
                        <a:gd name="connsiteX20" fmla="*/ 325251 w 450646"/>
                        <a:gd name="connsiteY20" fmla="*/ 55864 h 434797"/>
                        <a:gd name="connsiteX21" fmla="*/ 337004 w 450646"/>
                        <a:gd name="connsiteY21" fmla="*/ 51816 h 434797"/>
                        <a:gd name="connsiteX22" fmla="*/ 358950 w 450646"/>
                        <a:gd name="connsiteY22" fmla="*/ 66389 h 434797"/>
                        <a:gd name="connsiteX23" fmla="*/ 373056 w 450646"/>
                        <a:gd name="connsiteY23" fmla="*/ 61532 h 434797"/>
                        <a:gd name="connsiteX24" fmla="*/ 378543 w 450646"/>
                        <a:gd name="connsiteY24" fmla="*/ 61532 h 434797"/>
                        <a:gd name="connsiteX25" fmla="*/ 380115 w 450646"/>
                        <a:gd name="connsiteY25" fmla="*/ 71247 h 434797"/>
                        <a:gd name="connsiteX26" fmla="*/ 393440 w 450646"/>
                        <a:gd name="connsiteY26" fmla="*/ 71247 h 434797"/>
                        <a:gd name="connsiteX27" fmla="*/ 393440 w 450646"/>
                        <a:gd name="connsiteY27" fmla="*/ 59912 h 434797"/>
                        <a:gd name="connsiteX28" fmla="*/ 402841 w 450646"/>
                        <a:gd name="connsiteY28" fmla="*/ 59912 h 434797"/>
                        <a:gd name="connsiteX29" fmla="*/ 412242 w 450646"/>
                        <a:gd name="connsiteY29" fmla="*/ 60722 h 434797"/>
                        <a:gd name="connsiteX30" fmla="*/ 416948 w 450646"/>
                        <a:gd name="connsiteY30" fmla="*/ 69628 h 434797"/>
                        <a:gd name="connsiteX31" fmla="*/ 425568 w 450646"/>
                        <a:gd name="connsiteY31" fmla="*/ 64770 h 434797"/>
                        <a:gd name="connsiteX32" fmla="*/ 434188 w 450646"/>
                        <a:gd name="connsiteY32" fmla="*/ 68008 h 434797"/>
                        <a:gd name="connsiteX33" fmla="*/ 442808 w 450646"/>
                        <a:gd name="connsiteY33" fmla="*/ 68818 h 434797"/>
                        <a:gd name="connsiteX34" fmla="*/ 445161 w 450646"/>
                        <a:gd name="connsiteY34" fmla="*/ 77724 h 434797"/>
                        <a:gd name="connsiteX35" fmla="*/ 450647 w 450646"/>
                        <a:gd name="connsiteY35" fmla="*/ 80153 h 434797"/>
                        <a:gd name="connsiteX36" fmla="*/ 443599 w 450646"/>
                        <a:gd name="connsiteY36" fmla="*/ 104442 h 434797"/>
                        <a:gd name="connsiteX37" fmla="*/ 429492 w 450646"/>
                        <a:gd name="connsiteY37" fmla="*/ 114976 h 434797"/>
                        <a:gd name="connsiteX38" fmla="*/ 424006 w 450646"/>
                        <a:gd name="connsiteY38" fmla="*/ 114976 h 434797"/>
                        <a:gd name="connsiteX39" fmla="*/ 414595 w 450646"/>
                        <a:gd name="connsiteY39" fmla="*/ 124692 h 434797"/>
                        <a:gd name="connsiteX40" fmla="*/ 420081 w 450646"/>
                        <a:gd name="connsiteY40" fmla="*/ 130359 h 434797"/>
                        <a:gd name="connsiteX41" fmla="*/ 398926 w 450646"/>
                        <a:gd name="connsiteY41" fmla="*/ 144932 h 434797"/>
                        <a:gd name="connsiteX42" fmla="*/ 395793 w 450646"/>
                        <a:gd name="connsiteY42" fmla="*/ 153029 h 434797"/>
                        <a:gd name="connsiteX43" fmla="*/ 386382 w 450646"/>
                        <a:gd name="connsiteY43" fmla="*/ 153838 h 434797"/>
                        <a:gd name="connsiteX44" fmla="*/ 380115 w 450646"/>
                        <a:gd name="connsiteY44" fmla="*/ 178127 h 434797"/>
                        <a:gd name="connsiteX45" fmla="*/ 365217 w 450646"/>
                        <a:gd name="connsiteY45" fmla="*/ 174079 h 434797"/>
                        <a:gd name="connsiteX46" fmla="*/ 372276 w 450646"/>
                        <a:gd name="connsiteY46" fmla="*/ 183794 h 434797"/>
                        <a:gd name="connsiteX47" fmla="*/ 369141 w 450646"/>
                        <a:gd name="connsiteY47" fmla="*/ 189462 h 434797"/>
                        <a:gd name="connsiteX48" fmla="*/ 355816 w 450646"/>
                        <a:gd name="connsiteY48" fmla="*/ 192700 h 434797"/>
                        <a:gd name="connsiteX49" fmla="*/ 353463 w 450646"/>
                        <a:gd name="connsiteY49" fmla="*/ 199987 h 434797"/>
                        <a:gd name="connsiteX50" fmla="*/ 351901 w 450646"/>
                        <a:gd name="connsiteY50" fmla="*/ 207274 h 434797"/>
                        <a:gd name="connsiteX51" fmla="*/ 358950 w 450646"/>
                        <a:gd name="connsiteY51" fmla="*/ 222656 h 434797"/>
                        <a:gd name="connsiteX52" fmla="*/ 361302 w 450646"/>
                        <a:gd name="connsiteY52" fmla="*/ 238858 h 434797"/>
                        <a:gd name="connsiteX53" fmla="*/ 370704 w 450646"/>
                        <a:gd name="connsiteY53" fmla="*/ 247764 h 434797"/>
                        <a:gd name="connsiteX54" fmla="*/ 370704 w 450646"/>
                        <a:gd name="connsiteY54" fmla="*/ 265576 h 434797"/>
                        <a:gd name="connsiteX55" fmla="*/ 366789 w 450646"/>
                        <a:gd name="connsiteY55" fmla="*/ 277720 h 434797"/>
                        <a:gd name="connsiteX56" fmla="*/ 357388 w 450646"/>
                        <a:gd name="connsiteY56" fmla="*/ 286626 h 434797"/>
                        <a:gd name="connsiteX57" fmla="*/ 353463 w 450646"/>
                        <a:gd name="connsiteY57" fmla="*/ 306057 h 434797"/>
                        <a:gd name="connsiteX58" fmla="*/ 363655 w 450646"/>
                        <a:gd name="connsiteY58" fmla="*/ 312534 h 434797"/>
                        <a:gd name="connsiteX59" fmla="*/ 365217 w 450646"/>
                        <a:gd name="connsiteY59" fmla="*/ 323869 h 434797"/>
                        <a:gd name="connsiteX60" fmla="*/ 372276 w 450646"/>
                        <a:gd name="connsiteY60" fmla="*/ 330346 h 434797"/>
                        <a:gd name="connsiteX61" fmla="*/ 380115 w 450646"/>
                        <a:gd name="connsiteY61" fmla="*/ 328727 h 434797"/>
                        <a:gd name="connsiteX62" fmla="*/ 382467 w 450646"/>
                        <a:gd name="connsiteY62" fmla="*/ 334394 h 434797"/>
                        <a:gd name="connsiteX63" fmla="*/ 387954 w 450646"/>
                        <a:gd name="connsiteY63" fmla="*/ 339252 h 434797"/>
                        <a:gd name="connsiteX64" fmla="*/ 392649 w 450646"/>
                        <a:gd name="connsiteY64" fmla="*/ 335204 h 434797"/>
                        <a:gd name="connsiteX65" fmla="*/ 397355 w 450646"/>
                        <a:gd name="connsiteY65" fmla="*/ 355444 h 434797"/>
                        <a:gd name="connsiteX66" fmla="*/ 406756 w 450646"/>
                        <a:gd name="connsiteY66" fmla="*/ 368398 h 434797"/>
                        <a:gd name="connsiteX67" fmla="*/ 416166 w 450646"/>
                        <a:gd name="connsiteY67" fmla="*/ 373256 h 434797"/>
                        <a:gd name="connsiteX68" fmla="*/ 429492 w 450646"/>
                        <a:gd name="connsiteY68" fmla="*/ 367589 h 434797"/>
                        <a:gd name="connsiteX69" fmla="*/ 420872 w 450646"/>
                        <a:gd name="connsiteY69" fmla="*/ 379743 h 434797"/>
                        <a:gd name="connsiteX70" fmla="*/ 403622 w 450646"/>
                        <a:gd name="connsiteY70" fmla="*/ 374875 h 434797"/>
                        <a:gd name="connsiteX71" fmla="*/ 376190 w 450646"/>
                        <a:gd name="connsiteY71" fmla="*/ 407270 h 434797"/>
                        <a:gd name="connsiteX72" fmla="*/ 334652 w 450646"/>
                        <a:gd name="connsiteY72" fmla="*/ 434797 h 434797"/>
                        <a:gd name="connsiteX73" fmla="*/ 317411 w 450646"/>
                        <a:gd name="connsiteY73" fmla="*/ 420224 h 434797"/>
                        <a:gd name="connsiteX74" fmla="*/ 315849 w 450646"/>
                        <a:gd name="connsiteY74" fmla="*/ 419414 h 434797"/>
                        <a:gd name="connsiteX75" fmla="*/ 290770 w 450646"/>
                        <a:gd name="connsiteY75" fmla="*/ 410509 h 434797"/>
                        <a:gd name="connsiteX76" fmla="*/ 266472 w 450646"/>
                        <a:gd name="connsiteY76" fmla="*/ 383791 h 434797"/>
                        <a:gd name="connsiteX77" fmla="*/ 264119 w 450646"/>
                        <a:gd name="connsiteY77" fmla="*/ 366779 h 434797"/>
                        <a:gd name="connsiteX78" fmla="*/ 258632 w 450646"/>
                        <a:gd name="connsiteY78" fmla="*/ 367589 h 434797"/>
                        <a:gd name="connsiteX79" fmla="*/ 265691 w 450646"/>
                        <a:gd name="connsiteY79" fmla="*/ 353825 h 434797"/>
                        <a:gd name="connsiteX80" fmla="*/ 273520 w 450646"/>
                        <a:gd name="connsiteY80" fmla="*/ 340871 h 434797"/>
                        <a:gd name="connsiteX81" fmla="*/ 234335 w 450646"/>
                        <a:gd name="connsiteY81" fmla="*/ 331965 h 434797"/>
                        <a:gd name="connsiteX82" fmla="*/ 222581 w 450646"/>
                        <a:gd name="connsiteY82" fmla="*/ 331156 h 434797"/>
                        <a:gd name="connsiteX83" fmla="*/ 150476 w 450646"/>
                        <a:gd name="connsiteY83" fmla="*/ 335204 h 434797"/>
                        <a:gd name="connsiteX84" fmla="*/ 150476 w 450646"/>
                        <a:gd name="connsiteY84" fmla="*/ 336823 h 434797"/>
                        <a:gd name="connsiteX85" fmla="*/ 137151 w 450646"/>
                        <a:gd name="connsiteY85" fmla="*/ 371637 h 434797"/>
                        <a:gd name="connsiteX86" fmla="*/ 119911 w 450646"/>
                        <a:gd name="connsiteY86" fmla="*/ 411318 h 434797"/>
                        <a:gd name="connsiteX87" fmla="*/ 114424 w 450646"/>
                        <a:gd name="connsiteY87" fmla="*/ 415366 h 434797"/>
                        <a:gd name="connsiteX88" fmla="*/ 109719 w 450646"/>
                        <a:gd name="connsiteY88" fmla="*/ 420224 h 434797"/>
                        <a:gd name="connsiteX89" fmla="*/ 104233 w 450646"/>
                        <a:gd name="connsiteY89" fmla="*/ 398364 h 434797"/>
                        <a:gd name="connsiteX90" fmla="*/ 91697 w 450646"/>
                        <a:gd name="connsiteY90" fmla="*/ 390268 h 434797"/>
                        <a:gd name="connsiteX91" fmla="*/ 86992 w 450646"/>
                        <a:gd name="connsiteY91" fmla="*/ 387029 h 434797"/>
                        <a:gd name="connsiteX92" fmla="*/ 76019 w 450646"/>
                        <a:gd name="connsiteY92" fmla="*/ 377304 h 434797"/>
                        <a:gd name="connsiteX93" fmla="*/ 11754 w 450646"/>
                        <a:gd name="connsiteY93" fmla="*/ 320631 h 434797"/>
                        <a:gd name="connsiteX94" fmla="*/ 5487 w 450646"/>
                        <a:gd name="connsiteY94" fmla="*/ 313344 h 434797"/>
                        <a:gd name="connsiteX95" fmla="*/ 0 w 450646"/>
                        <a:gd name="connsiteY95" fmla="*/ 309296 h 434797"/>
                        <a:gd name="connsiteX96" fmla="*/ 16459 w 450646"/>
                        <a:gd name="connsiteY96" fmla="*/ 269624 h 434797"/>
                        <a:gd name="connsiteX97" fmla="*/ 41539 w 450646"/>
                        <a:gd name="connsiteY97" fmla="*/ 200797 h 434797"/>
                        <a:gd name="connsiteX98" fmla="*/ 60351 w 450646"/>
                        <a:gd name="connsiteY98" fmla="*/ 148171 h 434797"/>
                        <a:gd name="connsiteX99" fmla="*/ 85430 w 450646"/>
                        <a:gd name="connsiteY99" fmla="*/ 77724 h 434797"/>
                        <a:gd name="connsiteX100" fmla="*/ 70533 w 450646"/>
                        <a:gd name="connsiteY100" fmla="*/ 64770 h 434797"/>
                        <a:gd name="connsiteX101" fmla="*/ 1562 w 450646"/>
                        <a:gd name="connsiteY101" fmla="*/ 0 h 434797"/>
                        <a:gd name="connsiteX102" fmla="*/ 28213 w 450646"/>
                        <a:gd name="connsiteY102" fmla="*/ 1619 h 434797"/>
                        <a:gd name="connsiteX103" fmla="*/ 58779 w 450646"/>
                        <a:gd name="connsiteY103" fmla="*/ 24289 h 434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</a:cxnLst>
                      <a:rect l="l" t="t" r="r" b="b"/>
                      <a:pathLst>
                        <a:path w="450646" h="434797">
                          <a:moveTo>
                            <a:pt x="58779" y="24289"/>
                          </a:moveTo>
                          <a:lnTo>
                            <a:pt x="76029" y="25908"/>
                          </a:lnTo>
                          <a:lnTo>
                            <a:pt x="85430" y="21050"/>
                          </a:lnTo>
                          <a:lnTo>
                            <a:pt x="96403" y="34814"/>
                          </a:lnTo>
                          <a:lnTo>
                            <a:pt x="97184" y="42910"/>
                          </a:lnTo>
                          <a:lnTo>
                            <a:pt x="112072" y="44529"/>
                          </a:lnTo>
                          <a:lnTo>
                            <a:pt x="112072" y="38052"/>
                          </a:lnTo>
                          <a:lnTo>
                            <a:pt x="123825" y="48578"/>
                          </a:lnTo>
                          <a:lnTo>
                            <a:pt x="121482" y="57483"/>
                          </a:lnTo>
                          <a:lnTo>
                            <a:pt x="136370" y="53435"/>
                          </a:lnTo>
                          <a:lnTo>
                            <a:pt x="155963" y="66389"/>
                          </a:lnTo>
                          <a:lnTo>
                            <a:pt x="178689" y="51816"/>
                          </a:lnTo>
                          <a:lnTo>
                            <a:pt x="199854" y="33195"/>
                          </a:lnTo>
                          <a:lnTo>
                            <a:pt x="230420" y="37243"/>
                          </a:lnTo>
                          <a:lnTo>
                            <a:pt x="241392" y="45339"/>
                          </a:lnTo>
                          <a:lnTo>
                            <a:pt x="289198" y="48578"/>
                          </a:lnTo>
                          <a:lnTo>
                            <a:pt x="298599" y="51816"/>
                          </a:lnTo>
                          <a:lnTo>
                            <a:pt x="302524" y="51816"/>
                          </a:lnTo>
                          <a:lnTo>
                            <a:pt x="313497" y="55054"/>
                          </a:lnTo>
                          <a:lnTo>
                            <a:pt x="317411" y="59912"/>
                          </a:lnTo>
                          <a:lnTo>
                            <a:pt x="325251" y="55864"/>
                          </a:lnTo>
                          <a:lnTo>
                            <a:pt x="337004" y="51816"/>
                          </a:lnTo>
                          <a:lnTo>
                            <a:pt x="358950" y="66389"/>
                          </a:lnTo>
                          <a:lnTo>
                            <a:pt x="373056" y="61532"/>
                          </a:lnTo>
                          <a:lnTo>
                            <a:pt x="378543" y="61532"/>
                          </a:lnTo>
                          <a:lnTo>
                            <a:pt x="380115" y="71247"/>
                          </a:lnTo>
                          <a:lnTo>
                            <a:pt x="393440" y="71247"/>
                          </a:lnTo>
                          <a:lnTo>
                            <a:pt x="393440" y="59912"/>
                          </a:lnTo>
                          <a:lnTo>
                            <a:pt x="402841" y="59912"/>
                          </a:lnTo>
                          <a:lnTo>
                            <a:pt x="412242" y="60722"/>
                          </a:lnTo>
                          <a:lnTo>
                            <a:pt x="416948" y="69628"/>
                          </a:lnTo>
                          <a:lnTo>
                            <a:pt x="425568" y="64770"/>
                          </a:lnTo>
                          <a:lnTo>
                            <a:pt x="434188" y="68008"/>
                          </a:lnTo>
                          <a:lnTo>
                            <a:pt x="442808" y="68818"/>
                          </a:lnTo>
                          <a:lnTo>
                            <a:pt x="445161" y="77724"/>
                          </a:lnTo>
                          <a:lnTo>
                            <a:pt x="450647" y="80153"/>
                          </a:lnTo>
                          <a:lnTo>
                            <a:pt x="443599" y="104442"/>
                          </a:lnTo>
                          <a:lnTo>
                            <a:pt x="429492" y="114976"/>
                          </a:lnTo>
                          <a:lnTo>
                            <a:pt x="424006" y="114976"/>
                          </a:lnTo>
                          <a:lnTo>
                            <a:pt x="414595" y="124692"/>
                          </a:lnTo>
                          <a:lnTo>
                            <a:pt x="420081" y="130359"/>
                          </a:lnTo>
                          <a:lnTo>
                            <a:pt x="398926" y="144932"/>
                          </a:lnTo>
                          <a:lnTo>
                            <a:pt x="395793" y="153029"/>
                          </a:lnTo>
                          <a:lnTo>
                            <a:pt x="386382" y="153838"/>
                          </a:lnTo>
                          <a:lnTo>
                            <a:pt x="380115" y="178127"/>
                          </a:lnTo>
                          <a:lnTo>
                            <a:pt x="365217" y="174079"/>
                          </a:lnTo>
                          <a:lnTo>
                            <a:pt x="372276" y="183794"/>
                          </a:lnTo>
                          <a:lnTo>
                            <a:pt x="369141" y="189462"/>
                          </a:lnTo>
                          <a:lnTo>
                            <a:pt x="355816" y="192700"/>
                          </a:lnTo>
                          <a:lnTo>
                            <a:pt x="353463" y="199987"/>
                          </a:lnTo>
                          <a:lnTo>
                            <a:pt x="351901" y="207274"/>
                          </a:lnTo>
                          <a:lnTo>
                            <a:pt x="358950" y="222656"/>
                          </a:lnTo>
                          <a:lnTo>
                            <a:pt x="361302" y="238858"/>
                          </a:lnTo>
                          <a:lnTo>
                            <a:pt x="370704" y="247764"/>
                          </a:lnTo>
                          <a:lnTo>
                            <a:pt x="370704" y="265576"/>
                          </a:lnTo>
                          <a:lnTo>
                            <a:pt x="366789" y="277720"/>
                          </a:lnTo>
                          <a:lnTo>
                            <a:pt x="357388" y="286626"/>
                          </a:lnTo>
                          <a:lnTo>
                            <a:pt x="353463" y="306057"/>
                          </a:lnTo>
                          <a:lnTo>
                            <a:pt x="363655" y="312534"/>
                          </a:lnTo>
                          <a:lnTo>
                            <a:pt x="365217" y="323869"/>
                          </a:lnTo>
                          <a:lnTo>
                            <a:pt x="372276" y="330346"/>
                          </a:lnTo>
                          <a:lnTo>
                            <a:pt x="380115" y="328727"/>
                          </a:lnTo>
                          <a:lnTo>
                            <a:pt x="382467" y="334394"/>
                          </a:lnTo>
                          <a:lnTo>
                            <a:pt x="387954" y="339252"/>
                          </a:lnTo>
                          <a:lnTo>
                            <a:pt x="392649" y="335204"/>
                          </a:lnTo>
                          <a:lnTo>
                            <a:pt x="397355" y="355444"/>
                          </a:lnTo>
                          <a:lnTo>
                            <a:pt x="406756" y="368398"/>
                          </a:lnTo>
                          <a:lnTo>
                            <a:pt x="416166" y="373256"/>
                          </a:lnTo>
                          <a:lnTo>
                            <a:pt x="429492" y="367589"/>
                          </a:lnTo>
                          <a:lnTo>
                            <a:pt x="420872" y="379743"/>
                          </a:lnTo>
                          <a:lnTo>
                            <a:pt x="403622" y="374875"/>
                          </a:lnTo>
                          <a:lnTo>
                            <a:pt x="376190" y="407270"/>
                          </a:lnTo>
                          <a:lnTo>
                            <a:pt x="334652" y="434797"/>
                          </a:lnTo>
                          <a:lnTo>
                            <a:pt x="317411" y="420224"/>
                          </a:lnTo>
                          <a:lnTo>
                            <a:pt x="315849" y="419414"/>
                          </a:lnTo>
                          <a:lnTo>
                            <a:pt x="290770" y="410509"/>
                          </a:lnTo>
                          <a:lnTo>
                            <a:pt x="266472" y="383791"/>
                          </a:lnTo>
                          <a:lnTo>
                            <a:pt x="264119" y="366779"/>
                          </a:lnTo>
                          <a:lnTo>
                            <a:pt x="258632" y="367589"/>
                          </a:lnTo>
                          <a:lnTo>
                            <a:pt x="265691" y="353825"/>
                          </a:lnTo>
                          <a:lnTo>
                            <a:pt x="273520" y="340871"/>
                          </a:lnTo>
                          <a:lnTo>
                            <a:pt x="234335" y="331965"/>
                          </a:lnTo>
                          <a:lnTo>
                            <a:pt x="222581" y="331156"/>
                          </a:lnTo>
                          <a:lnTo>
                            <a:pt x="150476" y="335204"/>
                          </a:lnTo>
                          <a:lnTo>
                            <a:pt x="150476" y="336823"/>
                          </a:lnTo>
                          <a:lnTo>
                            <a:pt x="137151" y="371637"/>
                          </a:lnTo>
                          <a:lnTo>
                            <a:pt x="119911" y="411318"/>
                          </a:lnTo>
                          <a:lnTo>
                            <a:pt x="114424" y="415366"/>
                          </a:lnTo>
                          <a:lnTo>
                            <a:pt x="109719" y="420224"/>
                          </a:lnTo>
                          <a:lnTo>
                            <a:pt x="104233" y="398364"/>
                          </a:lnTo>
                          <a:lnTo>
                            <a:pt x="91697" y="390268"/>
                          </a:lnTo>
                          <a:lnTo>
                            <a:pt x="86992" y="387029"/>
                          </a:lnTo>
                          <a:lnTo>
                            <a:pt x="76019" y="377304"/>
                          </a:lnTo>
                          <a:lnTo>
                            <a:pt x="11754" y="320631"/>
                          </a:lnTo>
                          <a:lnTo>
                            <a:pt x="5487" y="313344"/>
                          </a:lnTo>
                          <a:lnTo>
                            <a:pt x="0" y="309296"/>
                          </a:lnTo>
                          <a:lnTo>
                            <a:pt x="16459" y="269624"/>
                          </a:lnTo>
                          <a:lnTo>
                            <a:pt x="41539" y="200797"/>
                          </a:lnTo>
                          <a:lnTo>
                            <a:pt x="60351" y="148171"/>
                          </a:lnTo>
                          <a:lnTo>
                            <a:pt x="85430" y="77724"/>
                          </a:lnTo>
                          <a:lnTo>
                            <a:pt x="70533" y="64770"/>
                          </a:lnTo>
                          <a:lnTo>
                            <a:pt x="1562" y="0"/>
                          </a:lnTo>
                          <a:lnTo>
                            <a:pt x="28213" y="1619"/>
                          </a:lnTo>
                          <a:lnTo>
                            <a:pt x="58779" y="2428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4" name="Forma Livre: Forma 1433">
                      <a:extLst>
                        <a:ext uri="{FF2B5EF4-FFF2-40B4-BE49-F238E27FC236}">
                          <a16:creationId xmlns:a16="http://schemas.microsoft.com/office/drawing/2014/main" id="{8F8C53DB-E250-7D4F-EB89-42AAC881E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8578" y="3441631"/>
                      <a:ext cx="192014" cy="321449"/>
                    </a:xfrm>
                    <a:custGeom>
                      <a:avLst/>
                      <a:gdLst>
                        <a:gd name="connsiteX0" fmla="*/ 79943 w 192014"/>
                        <a:gd name="connsiteY0" fmla="*/ 44539 h 321449"/>
                        <a:gd name="connsiteX1" fmla="*/ 123834 w 192014"/>
                        <a:gd name="connsiteY1" fmla="*/ 68828 h 321449"/>
                        <a:gd name="connsiteX2" fmla="*/ 141075 w 192014"/>
                        <a:gd name="connsiteY2" fmla="*/ 77733 h 321449"/>
                        <a:gd name="connsiteX3" fmla="*/ 155181 w 192014"/>
                        <a:gd name="connsiteY3" fmla="*/ 85020 h 321449"/>
                        <a:gd name="connsiteX4" fmla="*/ 182613 w 192014"/>
                        <a:gd name="connsiteY4" fmla="*/ 99593 h 321449"/>
                        <a:gd name="connsiteX5" fmla="*/ 186528 w 192014"/>
                        <a:gd name="connsiteY5" fmla="*/ 115786 h 321449"/>
                        <a:gd name="connsiteX6" fmla="*/ 188100 w 192014"/>
                        <a:gd name="connsiteY6" fmla="*/ 123882 h 321449"/>
                        <a:gd name="connsiteX7" fmla="*/ 192014 w 192014"/>
                        <a:gd name="connsiteY7" fmla="*/ 145752 h 321449"/>
                        <a:gd name="connsiteX8" fmla="*/ 192014 w 192014"/>
                        <a:gd name="connsiteY8" fmla="*/ 147371 h 321449"/>
                        <a:gd name="connsiteX9" fmla="*/ 157534 w 192014"/>
                        <a:gd name="connsiteY9" fmla="*/ 188662 h 321449"/>
                        <a:gd name="connsiteX10" fmla="*/ 125396 w 192014"/>
                        <a:gd name="connsiteY10" fmla="*/ 249383 h 321449"/>
                        <a:gd name="connsiteX11" fmla="*/ 117557 w 192014"/>
                        <a:gd name="connsiteY11" fmla="*/ 248574 h 321449"/>
                        <a:gd name="connsiteX12" fmla="*/ 115995 w 192014"/>
                        <a:gd name="connsiteY12" fmla="*/ 249383 h 321449"/>
                        <a:gd name="connsiteX13" fmla="*/ 108156 w 192014"/>
                        <a:gd name="connsiteY13" fmla="*/ 254241 h 321449"/>
                        <a:gd name="connsiteX14" fmla="*/ 39967 w 192014"/>
                        <a:gd name="connsiteY14" fmla="*/ 321450 h 321449"/>
                        <a:gd name="connsiteX15" fmla="*/ 37614 w 192014"/>
                        <a:gd name="connsiteY15" fmla="*/ 310115 h 321449"/>
                        <a:gd name="connsiteX16" fmla="*/ 47806 w 192014"/>
                        <a:gd name="connsiteY16" fmla="*/ 292303 h 321449"/>
                        <a:gd name="connsiteX17" fmla="*/ 43891 w 192014"/>
                        <a:gd name="connsiteY17" fmla="*/ 285826 h 321449"/>
                        <a:gd name="connsiteX18" fmla="*/ 45453 w 192014"/>
                        <a:gd name="connsiteY18" fmla="*/ 262337 h 321449"/>
                        <a:gd name="connsiteX19" fmla="*/ 49377 w 192014"/>
                        <a:gd name="connsiteY19" fmla="*/ 258289 h 321449"/>
                        <a:gd name="connsiteX20" fmla="*/ 47024 w 192014"/>
                        <a:gd name="connsiteY20" fmla="*/ 250193 h 321449"/>
                        <a:gd name="connsiteX21" fmla="*/ 70532 w 192014"/>
                        <a:gd name="connsiteY21" fmla="*/ 209712 h 321449"/>
                        <a:gd name="connsiteX22" fmla="*/ 72104 w 192014"/>
                        <a:gd name="connsiteY22" fmla="*/ 204045 h 321449"/>
                        <a:gd name="connsiteX23" fmla="*/ 0 w 192014"/>
                        <a:gd name="connsiteY23" fmla="*/ 10525 h 321449"/>
                        <a:gd name="connsiteX24" fmla="*/ 10973 w 192014"/>
                        <a:gd name="connsiteY24" fmla="*/ 8096 h 321449"/>
                        <a:gd name="connsiteX25" fmla="*/ 39185 w 192014"/>
                        <a:gd name="connsiteY25" fmla="*/ 0 h 321449"/>
                        <a:gd name="connsiteX26" fmla="*/ 33699 w 192014"/>
                        <a:gd name="connsiteY26" fmla="*/ 17821 h 321449"/>
                        <a:gd name="connsiteX27" fmla="*/ 79153 w 192014"/>
                        <a:gd name="connsiteY27" fmla="*/ 43729 h 321449"/>
                        <a:gd name="connsiteX28" fmla="*/ 79933 w 192014"/>
                        <a:gd name="connsiteY28" fmla="*/ 44539 h 321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192014" h="321449">
                          <a:moveTo>
                            <a:pt x="79943" y="44539"/>
                          </a:moveTo>
                          <a:lnTo>
                            <a:pt x="123834" y="68828"/>
                          </a:lnTo>
                          <a:lnTo>
                            <a:pt x="141075" y="77733"/>
                          </a:lnTo>
                          <a:lnTo>
                            <a:pt x="155181" y="85020"/>
                          </a:lnTo>
                          <a:lnTo>
                            <a:pt x="182613" y="99593"/>
                          </a:lnTo>
                          <a:lnTo>
                            <a:pt x="186528" y="115786"/>
                          </a:lnTo>
                          <a:lnTo>
                            <a:pt x="188100" y="123882"/>
                          </a:lnTo>
                          <a:lnTo>
                            <a:pt x="192014" y="145752"/>
                          </a:lnTo>
                          <a:lnTo>
                            <a:pt x="192014" y="147371"/>
                          </a:lnTo>
                          <a:lnTo>
                            <a:pt x="157534" y="188662"/>
                          </a:lnTo>
                          <a:lnTo>
                            <a:pt x="125396" y="249383"/>
                          </a:lnTo>
                          <a:lnTo>
                            <a:pt x="117557" y="248574"/>
                          </a:lnTo>
                          <a:lnTo>
                            <a:pt x="115995" y="249383"/>
                          </a:lnTo>
                          <a:lnTo>
                            <a:pt x="108156" y="254241"/>
                          </a:lnTo>
                          <a:lnTo>
                            <a:pt x="39967" y="321450"/>
                          </a:lnTo>
                          <a:lnTo>
                            <a:pt x="37614" y="310115"/>
                          </a:lnTo>
                          <a:lnTo>
                            <a:pt x="47806" y="292303"/>
                          </a:lnTo>
                          <a:lnTo>
                            <a:pt x="43891" y="285826"/>
                          </a:lnTo>
                          <a:lnTo>
                            <a:pt x="45453" y="262337"/>
                          </a:lnTo>
                          <a:lnTo>
                            <a:pt x="49377" y="258289"/>
                          </a:lnTo>
                          <a:lnTo>
                            <a:pt x="47024" y="250193"/>
                          </a:lnTo>
                          <a:lnTo>
                            <a:pt x="70532" y="209712"/>
                          </a:lnTo>
                          <a:lnTo>
                            <a:pt x="72104" y="204045"/>
                          </a:lnTo>
                          <a:lnTo>
                            <a:pt x="0" y="10525"/>
                          </a:lnTo>
                          <a:lnTo>
                            <a:pt x="10973" y="8096"/>
                          </a:lnTo>
                          <a:lnTo>
                            <a:pt x="39185" y="0"/>
                          </a:lnTo>
                          <a:lnTo>
                            <a:pt x="33699" y="17821"/>
                          </a:lnTo>
                          <a:lnTo>
                            <a:pt x="79153" y="43729"/>
                          </a:lnTo>
                          <a:lnTo>
                            <a:pt x="79933" y="4453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5" name="Forma Livre: Forma 1434">
                      <a:extLst>
                        <a:ext uri="{FF2B5EF4-FFF2-40B4-BE49-F238E27FC236}">
                          <a16:creationId xmlns:a16="http://schemas.microsoft.com/office/drawing/2014/main" id="{0A00C51B-9A23-2489-45F7-CA75C526C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9969" y="2883762"/>
                      <a:ext cx="437321" cy="582167"/>
                    </a:xfrm>
                    <a:custGeom>
                      <a:avLst/>
                      <a:gdLst>
                        <a:gd name="connsiteX0" fmla="*/ 299390 w 437321"/>
                        <a:gd name="connsiteY0" fmla="*/ 21050 h 582167"/>
                        <a:gd name="connsiteX1" fmla="*/ 318202 w 437321"/>
                        <a:gd name="connsiteY1" fmla="*/ 28346 h 582167"/>
                        <a:gd name="connsiteX2" fmla="*/ 327603 w 437321"/>
                        <a:gd name="connsiteY2" fmla="*/ 25908 h 582167"/>
                        <a:gd name="connsiteX3" fmla="*/ 330737 w 437321"/>
                        <a:gd name="connsiteY3" fmla="*/ 24289 h 582167"/>
                        <a:gd name="connsiteX4" fmla="*/ 333090 w 437321"/>
                        <a:gd name="connsiteY4" fmla="*/ 24289 h 582167"/>
                        <a:gd name="connsiteX5" fmla="*/ 340138 w 437321"/>
                        <a:gd name="connsiteY5" fmla="*/ 32395 h 582167"/>
                        <a:gd name="connsiteX6" fmla="*/ 353463 w 437321"/>
                        <a:gd name="connsiteY6" fmla="*/ 39681 h 582167"/>
                        <a:gd name="connsiteX7" fmla="*/ 350330 w 437321"/>
                        <a:gd name="connsiteY7" fmla="*/ 46158 h 582167"/>
                        <a:gd name="connsiteX8" fmla="*/ 341709 w 437321"/>
                        <a:gd name="connsiteY8" fmla="*/ 61541 h 582167"/>
                        <a:gd name="connsiteX9" fmla="*/ 338576 w 437321"/>
                        <a:gd name="connsiteY9" fmla="*/ 69637 h 582167"/>
                        <a:gd name="connsiteX10" fmla="*/ 326031 w 437321"/>
                        <a:gd name="connsiteY10" fmla="*/ 93926 h 582167"/>
                        <a:gd name="connsiteX11" fmla="*/ 315849 w 437321"/>
                        <a:gd name="connsiteY11" fmla="*/ 117405 h 582167"/>
                        <a:gd name="connsiteX12" fmla="*/ 295466 w 437321"/>
                        <a:gd name="connsiteY12" fmla="*/ 159506 h 582167"/>
                        <a:gd name="connsiteX13" fmla="*/ 274311 w 437321"/>
                        <a:gd name="connsiteY13" fmla="*/ 202425 h 582167"/>
                        <a:gd name="connsiteX14" fmla="*/ 260985 w 437321"/>
                        <a:gd name="connsiteY14" fmla="*/ 234001 h 582167"/>
                        <a:gd name="connsiteX15" fmla="*/ 271958 w 437321"/>
                        <a:gd name="connsiteY15" fmla="*/ 261528 h 582167"/>
                        <a:gd name="connsiteX16" fmla="*/ 287636 w 437321"/>
                        <a:gd name="connsiteY16" fmla="*/ 272863 h 582167"/>
                        <a:gd name="connsiteX17" fmla="*/ 322116 w 437321"/>
                        <a:gd name="connsiteY17" fmla="*/ 297970 h 582167"/>
                        <a:gd name="connsiteX18" fmla="*/ 337004 w 437321"/>
                        <a:gd name="connsiteY18" fmla="*/ 309305 h 582167"/>
                        <a:gd name="connsiteX19" fmla="*/ 344062 w 437321"/>
                        <a:gd name="connsiteY19" fmla="*/ 312544 h 582167"/>
                        <a:gd name="connsiteX20" fmla="*/ 346415 w 437321"/>
                        <a:gd name="connsiteY20" fmla="*/ 308496 h 582167"/>
                        <a:gd name="connsiteX21" fmla="*/ 351901 w 437321"/>
                        <a:gd name="connsiteY21" fmla="*/ 290674 h 582167"/>
                        <a:gd name="connsiteX22" fmla="*/ 373056 w 437321"/>
                        <a:gd name="connsiteY22" fmla="*/ 302019 h 582167"/>
                        <a:gd name="connsiteX23" fmla="*/ 384820 w 437321"/>
                        <a:gd name="connsiteY23" fmla="*/ 309305 h 582167"/>
                        <a:gd name="connsiteX24" fmla="*/ 380895 w 437321"/>
                        <a:gd name="connsiteY24" fmla="*/ 304448 h 582167"/>
                        <a:gd name="connsiteX25" fmla="*/ 380895 w 437321"/>
                        <a:gd name="connsiteY25" fmla="*/ 279340 h 582167"/>
                        <a:gd name="connsiteX26" fmla="*/ 388734 w 437321"/>
                        <a:gd name="connsiteY26" fmla="*/ 271243 h 582167"/>
                        <a:gd name="connsiteX27" fmla="*/ 386382 w 437321"/>
                        <a:gd name="connsiteY27" fmla="*/ 279340 h 582167"/>
                        <a:gd name="connsiteX28" fmla="*/ 388734 w 437321"/>
                        <a:gd name="connsiteY28" fmla="*/ 293913 h 582167"/>
                        <a:gd name="connsiteX29" fmla="*/ 401279 w 437321"/>
                        <a:gd name="connsiteY29" fmla="*/ 318211 h 582167"/>
                        <a:gd name="connsiteX30" fmla="*/ 402050 w 437321"/>
                        <a:gd name="connsiteY30" fmla="*/ 322259 h 582167"/>
                        <a:gd name="connsiteX31" fmla="*/ 407537 w 437321"/>
                        <a:gd name="connsiteY31" fmla="*/ 335213 h 582167"/>
                        <a:gd name="connsiteX32" fmla="*/ 413033 w 437321"/>
                        <a:gd name="connsiteY32" fmla="*/ 347358 h 582167"/>
                        <a:gd name="connsiteX33" fmla="*/ 430273 w 437321"/>
                        <a:gd name="connsiteY33" fmla="*/ 388649 h 582167"/>
                        <a:gd name="connsiteX34" fmla="*/ 435759 w 437321"/>
                        <a:gd name="connsiteY34" fmla="*/ 405651 h 582167"/>
                        <a:gd name="connsiteX35" fmla="*/ 437322 w 437321"/>
                        <a:gd name="connsiteY35" fmla="*/ 411318 h 582167"/>
                        <a:gd name="connsiteX36" fmla="*/ 423996 w 437321"/>
                        <a:gd name="connsiteY36" fmla="*/ 425891 h 582167"/>
                        <a:gd name="connsiteX37" fmla="*/ 428701 w 437321"/>
                        <a:gd name="connsiteY37" fmla="*/ 429130 h 582167"/>
                        <a:gd name="connsiteX38" fmla="*/ 431835 w 437321"/>
                        <a:gd name="connsiteY38" fmla="*/ 438855 h 582167"/>
                        <a:gd name="connsiteX39" fmla="*/ 437322 w 437321"/>
                        <a:gd name="connsiteY39" fmla="*/ 444522 h 582167"/>
                        <a:gd name="connsiteX40" fmla="*/ 435759 w 437321"/>
                        <a:gd name="connsiteY40" fmla="*/ 450999 h 582167"/>
                        <a:gd name="connsiteX41" fmla="*/ 416948 w 437321"/>
                        <a:gd name="connsiteY41" fmla="*/ 470430 h 582167"/>
                        <a:gd name="connsiteX42" fmla="*/ 413033 w 437321"/>
                        <a:gd name="connsiteY42" fmla="*/ 474478 h 582167"/>
                        <a:gd name="connsiteX43" fmla="*/ 402050 w 437321"/>
                        <a:gd name="connsiteY43" fmla="*/ 487432 h 582167"/>
                        <a:gd name="connsiteX44" fmla="*/ 386382 w 437321"/>
                        <a:gd name="connsiteY44" fmla="*/ 516579 h 582167"/>
                        <a:gd name="connsiteX45" fmla="*/ 348758 w 437321"/>
                        <a:gd name="connsiteY45" fmla="*/ 527104 h 582167"/>
                        <a:gd name="connsiteX46" fmla="*/ 344844 w 437321"/>
                        <a:gd name="connsiteY46" fmla="*/ 536010 h 582167"/>
                        <a:gd name="connsiteX47" fmla="*/ 321326 w 437321"/>
                        <a:gd name="connsiteY47" fmla="*/ 542487 h 582167"/>
                        <a:gd name="connsiteX48" fmla="*/ 314277 w 437321"/>
                        <a:gd name="connsiteY48" fmla="*/ 540868 h 582167"/>
                        <a:gd name="connsiteX49" fmla="*/ 314277 w 437321"/>
                        <a:gd name="connsiteY49" fmla="*/ 526294 h 582167"/>
                        <a:gd name="connsiteX50" fmla="*/ 308010 w 437321"/>
                        <a:gd name="connsiteY50" fmla="*/ 526294 h 582167"/>
                        <a:gd name="connsiteX51" fmla="*/ 283712 w 437321"/>
                        <a:gd name="connsiteY51" fmla="*/ 527104 h 582167"/>
                        <a:gd name="connsiteX52" fmla="*/ 278225 w 437321"/>
                        <a:gd name="connsiteY52" fmla="*/ 528723 h 582167"/>
                        <a:gd name="connsiteX53" fmla="*/ 282140 w 437321"/>
                        <a:gd name="connsiteY53" fmla="*/ 553012 h 582167"/>
                        <a:gd name="connsiteX54" fmla="*/ 264900 w 437321"/>
                        <a:gd name="connsiteY54" fmla="*/ 563537 h 582167"/>
                        <a:gd name="connsiteX55" fmla="*/ 264900 w 437321"/>
                        <a:gd name="connsiteY55" fmla="*/ 563537 h 582167"/>
                        <a:gd name="connsiteX56" fmla="*/ 249231 w 437321"/>
                        <a:gd name="connsiteY56" fmla="*/ 582168 h 582167"/>
                        <a:gd name="connsiteX57" fmla="*/ 247660 w 437321"/>
                        <a:gd name="connsiteY57" fmla="*/ 575691 h 582167"/>
                        <a:gd name="connsiteX58" fmla="*/ 249231 w 437321"/>
                        <a:gd name="connsiteY58" fmla="*/ 548154 h 582167"/>
                        <a:gd name="connsiteX59" fmla="*/ 238259 w 437321"/>
                        <a:gd name="connsiteY59" fmla="*/ 539248 h 582167"/>
                        <a:gd name="connsiteX60" fmla="*/ 228848 w 437321"/>
                        <a:gd name="connsiteY60" fmla="*/ 530343 h 582167"/>
                        <a:gd name="connsiteX61" fmla="*/ 206902 w 437321"/>
                        <a:gd name="connsiteY61" fmla="*/ 540868 h 582167"/>
                        <a:gd name="connsiteX62" fmla="*/ 206902 w 437321"/>
                        <a:gd name="connsiteY62" fmla="*/ 540058 h 582167"/>
                        <a:gd name="connsiteX63" fmla="*/ 201416 w 437321"/>
                        <a:gd name="connsiteY63" fmla="*/ 540058 h 582167"/>
                        <a:gd name="connsiteX64" fmla="*/ 188090 w 437321"/>
                        <a:gd name="connsiteY64" fmla="*/ 548964 h 582167"/>
                        <a:gd name="connsiteX65" fmla="*/ 169288 w 437321"/>
                        <a:gd name="connsiteY65" fmla="*/ 550583 h 582167"/>
                        <a:gd name="connsiteX66" fmla="*/ 155963 w 437321"/>
                        <a:gd name="connsiteY66" fmla="*/ 560299 h 582167"/>
                        <a:gd name="connsiteX67" fmla="*/ 157525 w 437321"/>
                        <a:gd name="connsiteY67" fmla="*/ 553012 h 582167"/>
                        <a:gd name="connsiteX68" fmla="*/ 157525 w 437321"/>
                        <a:gd name="connsiteY68" fmla="*/ 551393 h 582167"/>
                        <a:gd name="connsiteX69" fmla="*/ 155963 w 437321"/>
                        <a:gd name="connsiteY69" fmla="*/ 505244 h 582167"/>
                        <a:gd name="connsiteX70" fmla="*/ 153610 w 437321"/>
                        <a:gd name="connsiteY70" fmla="*/ 486623 h 582167"/>
                        <a:gd name="connsiteX71" fmla="*/ 153610 w 437321"/>
                        <a:gd name="connsiteY71" fmla="*/ 481765 h 582167"/>
                        <a:gd name="connsiteX72" fmla="*/ 148904 w 437321"/>
                        <a:gd name="connsiteY72" fmla="*/ 447761 h 582167"/>
                        <a:gd name="connsiteX73" fmla="*/ 148904 w 437321"/>
                        <a:gd name="connsiteY73" fmla="*/ 445332 h 582167"/>
                        <a:gd name="connsiteX74" fmla="*/ 142637 w 437321"/>
                        <a:gd name="connsiteY74" fmla="*/ 384600 h 582167"/>
                        <a:gd name="connsiteX75" fmla="*/ 142637 w 437321"/>
                        <a:gd name="connsiteY75" fmla="*/ 382981 h 582167"/>
                        <a:gd name="connsiteX76" fmla="*/ 141075 w 437321"/>
                        <a:gd name="connsiteY76" fmla="*/ 358692 h 582167"/>
                        <a:gd name="connsiteX77" fmla="*/ 131664 w 437321"/>
                        <a:gd name="connsiteY77" fmla="*/ 353835 h 582167"/>
                        <a:gd name="connsiteX78" fmla="*/ 130883 w 437321"/>
                        <a:gd name="connsiteY78" fmla="*/ 347358 h 582167"/>
                        <a:gd name="connsiteX79" fmla="*/ 108157 w 437321"/>
                        <a:gd name="connsiteY79" fmla="*/ 323069 h 582167"/>
                        <a:gd name="connsiteX80" fmla="*/ 100318 w 437321"/>
                        <a:gd name="connsiteY80" fmla="*/ 314973 h 582167"/>
                        <a:gd name="connsiteX81" fmla="*/ 87773 w 437321"/>
                        <a:gd name="connsiteY81" fmla="*/ 302828 h 582167"/>
                        <a:gd name="connsiteX82" fmla="*/ 77591 w 437321"/>
                        <a:gd name="connsiteY82" fmla="*/ 291484 h 582167"/>
                        <a:gd name="connsiteX83" fmla="*/ 64265 w 437321"/>
                        <a:gd name="connsiteY83" fmla="*/ 297161 h 582167"/>
                        <a:gd name="connsiteX84" fmla="*/ 54864 w 437321"/>
                        <a:gd name="connsiteY84" fmla="*/ 292294 h 582167"/>
                        <a:gd name="connsiteX85" fmla="*/ 45454 w 437321"/>
                        <a:gd name="connsiteY85" fmla="*/ 279340 h 582167"/>
                        <a:gd name="connsiteX86" fmla="*/ 40757 w 437321"/>
                        <a:gd name="connsiteY86" fmla="*/ 259099 h 582167"/>
                        <a:gd name="connsiteX87" fmla="*/ 36052 w 437321"/>
                        <a:gd name="connsiteY87" fmla="*/ 263147 h 582167"/>
                        <a:gd name="connsiteX88" fmla="*/ 30566 w 437321"/>
                        <a:gd name="connsiteY88" fmla="*/ 258289 h 582167"/>
                        <a:gd name="connsiteX89" fmla="*/ 28213 w 437321"/>
                        <a:gd name="connsiteY89" fmla="*/ 252622 h 582167"/>
                        <a:gd name="connsiteX90" fmla="*/ 20374 w 437321"/>
                        <a:gd name="connsiteY90" fmla="*/ 254241 h 582167"/>
                        <a:gd name="connsiteX91" fmla="*/ 13326 w 437321"/>
                        <a:gd name="connsiteY91" fmla="*/ 247764 h 582167"/>
                        <a:gd name="connsiteX92" fmla="*/ 11754 w 437321"/>
                        <a:gd name="connsiteY92" fmla="*/ 236429 h 582167"/>
                        <a:gd name="connsiteX93" fmla="*/ 1572 w 437321"/>
                        <a:gd name="connsiteY93" fmla="*/ 229953 h 582167"/>
                        <a:gd name="connsiteX94" fmla="*/ 5487 w 437321"/>
                        <a:gd name="connsiteY94" fmla="*/ 210521 h 582167"/>
                        <a:gd name="connsiteX95" fmla="*/ 14888 w 437321"/>
                        <a:gd name="connsiteY95" fmla="*/ 201616 h 582167"/>
                        <a:gd name="connsiteX96" fmla="*/ 18812 w 437321"/>
                        <a:gd name="connsiteY96" fmla="*/ 189471 h 582167"/>
                        <a:gd name="connsiteX97" fmla="*/ 18812 w 437321"/>
                        <a:gd name="connsiteY97" fmla="*/ 171660 h 582167"/>
                        <a:gd name="connsiteX98" fmla="*/ 9401 w 437321"/>
                        <a:gd name="connsiteY98" fmla="*/ 162754 h 582167"/>
                        <a:gd name="connsiteX99" fmla="*/ 7049 w 437321"/>
                        <a:gd name="connsiteY99" fmla="*/ 146552 h 582167"/>
                        <a:gd name="connsiteX100" fmla="*/ 0 w 437321"/>
                        <a:gd name="connsiteY100" fmla="*/ 131169 h 582167"/>
                        <a:gd name="connsiteX101" fmla="*/ 1572 w 437321"/>
                        <a:gd name="connsiteY101" fmla="*/ 123882 h 582167"/>
                        <a:gd name="connsiteX102" fmla="*/ 3915 w 437321"/>
                        <a:gd name="connsiteY102" fmla="*/ 116596 h 582167"/>
                        <a:gd name="connsiteX103" fmla="*/ 17240 w 437321"/>
                        <a:gd name="connsiteY103" fmla="*/ 113357 h 582167"/>
                        <a:gd name="connsiteX104" fmla="*/ 20374 w 437321"/>
                        <a:gd name="connsiteY104" fmla="*/ 107690 h 582167"/>
                        <a:gd name="connsiteX105" fmla="*/ 13326 w 437321"/>
                        <a:gd name="connsiteY105" fmla="*/ 97974 h 582167"/>
                        <a:gd name="connsiteX106" fmla="*/ 28213 w 437321"/>
                        <a:gd name="connsiteY106" fmla="*/ 102022 h 582167"/>
                        <a:gd name="connsiteX107" fmla="*/ 34480 w 437321"/>
                        <a:gd name="connsiteY107" fmla="*/ 77733 h 582167"/>
                        <a:gd name="connsiteX108" fmla="*/ 43892 w 437321"/>
                        <a:gd name="connsiteY108" fmla="*/ 76924 h 582167"/>
                        <a:gd name="connsiteX109" fmla="*/ 47025 w 437321"/>
                        <a:gd name="connsiteY109" fmla="*/ 68828 h 582167"/>
                        <a:gd name="connsiteX110" fmla="*/ 68180 w 437321"/>
                        <a:gd name="connsiteY110" fmla="*/ 54254 h 582167"/>
                        <a:gd name="connsiteX111" fmla="*/ 62694 w 437321"/>
                        <a:gd name="connsiteY111" fmla="*/ 48587 h 582167"/>
                        <a:gd name="connsiteX112" fmla="*/ 72104 w 437321"/>
                        <a:gd name="connsiteY112" fmla="*/ 38871 h 582167"/>
                        <a:gd name="connsiteX113" fmla="*/ 77591 w 437321"/>
                        <a:gd name="connsiteY113" fmla="*/ 38871 h 582167"/>
                        <a:gd name="connsiteX114" fmla="*/ 91697 w 437321"/>
                        <a:gd name="connsiteY114" fmla="*/ 28346 h 582167"/>
                        <a:gd name="connsiteX115" fmla="*/ 94831 w 437321"/>
                        <a:gd name="connsiteY115" fmla="*/ 39681 h 582167"/>
                        <a:gd name="connsiteX116" fmla="*/ 110510 w 437321"/>
                        <a:gd name="connsiteY116" fmla="*/ 38871 h 582167"/>
                        <a:gd name="connsiteX117" fmla="*/ 106585 w 437321"/>
                        <a:gd name="connsiteY117" fmla="*/ 51016 h 582167"/>
                        <a:gd name="connsiteX118" fmla="*/ 121482 w 437321"/>
                        <a:gd name="connsiteY118" fmla="*/ 56683 h 582167"/>
                        <a:gd name="connsiteX119" fmla="*/ 130883 w 437321"/>
                        <a:gd name="connsiteY119" fmla="*/ 63970 h 582167"/>
                        <a:gd name="connsiteX120" fmla="*/ 137151 w 437321"/>
                        <a:gd name="connsiteY120" fmla="*/ 57493 h 582167"/>
                        <a:gd name="connsiteX121" fmla="*/ 163802 w 437321"/>
                        <a:gd name="connsiteY121" fmla="*/ 48587 h 582167"/>
                        <a:gd name="connsiteX122" fmla="*/ 184175 w 437321"/>
                        <a:gd name="connsiteY122" fmla="*/ 41300 h 582167"/>
                        <a:gd name="connsiteX123" fmla="*/ 193586 w 437321"/>
                        <a:gd name="connsiteY123" fmla="*/ 42110 h 582167"/>
                        <a:gd name="connsiteX124" fmla="*/ 224933 w 437321"/>
                        <a:gd name="connsiteY124" fmla="*/ 39681 h 582167"/>
                        <a:gd name="connsiteX125" fmla="*/ 228848 w 437321"/>
                        <a:gd name="connsiteY125" fmla="*/ 25908 h 582167"/>
                        <a:gd name="connsiteX126" fmla="*/ 224933 w 437321"/>
                        <a:gd name="connsiteY126" fmla="*/ 16192 h 582167"/>
                        <a:gd name="connsiteX127" fmla="*/ 224933 w 437321"/>
                        <a:gd name="connsiteY127" fmla="*/ 4858 h 582167"/>
                        <a:gd name="connsiteX128" fmla="*/ 230420 w 437321"/>
                        <a:gd name="connsiteY128" fmla="*/ 0 h 582167"/>
                        <a:gd name="connsiteX129" fmla="*/ 243745 w 437321"/>
                        <a:gd name="connsiteY129" fmla="*/ 4858 h 582167"/>
                        <a:gd name="connsiteX130" fmla="*/ 250793 w 437321"/>
                        <a:gd name="connsiteY130" fmla="*/ 8096 h 582167"/>
                        <a:gd name="connsiteX131" fmla="*/ 295466 w 437321"/>
                        <a:gd name="connsiteY131" fmla="*/ 21050 h 582167"/>
                        <a:gd name="connsiteX132" fmla="*/ 299390 w 437321"/>
                        <a:gd name="connsiteY132" fmla="*/ 21050 h 5821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</a:cxnLst>
                      <a:rect l="l" t="t" r="r" b="b"/>
                      <a:pathLst>
                        <a:path w="437321" h="582167">
                          <a:moveTo>
                            <a:pt x="299390" y="21050"/>
                          </a:moveTo>
                          <a:lnTo>
                            <a:pt x="318202" y="28346"/>
                          </a:lnTo>
                          <a:lnTo>
                            <a:pt x="327603" y="25908"/>
                          </a:lnTo>
                          <a:lnTo>
                            <a:pt x="330737" y="24289"/>
                          </a:lnTo>
                          <a:lnTo>
                            <a:pt x="333090" y="24289"/>
                          </a:lnTo>
                          <a:lnTo>
                            <a:pt x="340138" y="32395"/>
                          </a:lnTo>
                          <a:lnTo>
                            <a:pt x="353463" y="39681"/>
                          </a:lnTo>
                          <a:lnTo>
                            <a:pt x="350330" y="46158"/>
                          </a:lnTo>
                          <a:lnTo>
                            <a:pt x="341709" y="61541"/>
                          </a:lnTo>
                          <a:lnTo>
                            <a:pt x="338576" y="69637"/>
                          </a:lnTo>
                          <a:lnTo>
                            <a:pt x="326031" y="93926"/>
                          </a:lnTo>
                          <a:lnTo>
                            <a:pt x="315849" y="117405"/>
                          </a:lnTo>
                          <a:lnTo>
                            <a:pt x="295466" y="159506"/>
                          </a:lnTo>
                          <a:lnTo>
                            <a:pt x="274311" y="202425"/>
                          </a:lnTo>
                          <a:lnTo>
                            <a:pt x="260985" y="234001"/>
                          </a:lnTo>
                          <a:lnTo>
                            <a:pt x="271958" y="261528"/>
                          </a:lnTo>
                          <a:lnTo>
                            <a:pt x="287636" y="272863"/>
                          </a:lnTo>
                          <a:lnTo>
                            <a:pt x="322116" y="297970"/>
                          </a:lnTo>
                          <a:lnTo>
                            <a:pt x="337004" y="309305"/>
                          </a:lnTo>
                          <a:lnTo>
                            <a:pt x="344062" y="312544"/>
                          </a:lnTo>
                          <a:lnTo>
                            <a:pt x="346415" y="308496"/>
                          </a:lnTo>
                          <a:lnTo>
                            <a:pt x="351901" y="290674"/>
                          </a:lnTo>
                          <a:lnTo>
                            <a:pt x="373056" y="302019"/>
                          </a:lnTo>
                          <a:lnTo>
                            <a:pt x="384820" y="309305"/>
                          </a:lnTo>
                          <a:lnTo>
                            <a:pt x="380895" y="304448"/>
                          </a:lnTo>
                          <a:lnTo>
                            <a:pt x="380895" y="279340"/>
                          </a:lnTo>
                          <a:lnTo>
                            <a:pt x="388734" y="271243"/>
                          </a:lnTo>
                          <a:lnTo>
                            <a:pt x="386382" y="279340"/>
                          </a:lnTo>
                          <a:lnTo>
                            <a:pt x="388734" y="293913"/>
                          </a:lnTo>
                          <a:lnTo>
                            <a:pt x="401279" y="318211"/>
                          </a:lnTo>
                          <a:lnTo>
                            <a:pt x="402050" y="322259"/>
                          </a:lnTo>
                          <a:lnTo>
                            <a:pt x="407537" y="335213"/>
                          </a:lnTo>
                          <a:lnTo>
                            <a:pt x="413033" y="347358"/>
                          </a:lnTo>
                          <a:lnTo>
                            <a:pt x="430273" y="388649"/>
                          </a:lnTo>
                          <a:lnTo>
                            <a:pt x="435759" y="405651"/>
                          </a:lnTo>
                          <a:lnTo>
                            <a:pt x="437322" y="411318"/>
                          </a:lnTo>
                          <a:lnTo>
                            <a:pt x="423996" y="425891"/>
                          </a:lnTo>
                          <a:lnTo>
                            <a:pt x="428701" y="429130"/>
                          </a:lnTo>
                          <a:lnTo>
                            <a:pt x="431835" y="438855"/>
                          </a:lnTo>
                          <a:lnTo>
                            <a:pt x="437322" y="444522"/>
                          </a:lnTo>
                          <a:lnTo>
                            <a:pt x="435759" y="450999"/>
                          </a:lnTo>
                          <a:lnTo>
                            <a:pt x="416948" y="470430"/>
                          </a:lnTo>
                          <a:lnTo>
                            <a:pt x="413033" y="474478"/>
                          </a:lnTo>
                          <a:lnTo>
                            <a:pt x="402050" y="487432"/>
                          </a:lnTo>
                          <a:lnTo>
                            <a:pt x="386382" y="516579"/>
                          </a:lnTo>
                          <a:lnTo>
                            <a:pt x="348758" y="527104"/>
                          </a:lnTo>
                          <a:lnTo>
                            <a:pt x="344844" y="536010"/>
                          </a:lnTo>
                          <a:lnTo>
                            <a:pt x="321326" y="542487"/>
                          </a:lnTo>
                          <a:lnTo>
                            <a:pt x="314277" y="540868"/>
                          </a:lnTo>
                          <a:lnTo>
                            <a:pt x="314277" y="526294"/>
                          </a:lnTo>
                          <a:lnTo>
                            <a:pt x="308010" y="526294"/>
                          </a:lnTo>
                          <a:lnTo>
                            <a:pt x="283712" y="527104"/>
                          </a:lnTo>
                          <a:lnTo>
                            <a:pt x="278225" y="528723"/>
                          </a:lnTo>
                          <a:lnTo>
                            <a:pt x="282140" y="553012"/>
                          </a:lnTo>
                          <a:lnTo>
                            <a:pt x="264900" y="563537"/>
                          </a:lnTo>
                          <a:lnTo>
                            <a:pt x="264900" y="563537"/>
                          </a:lnTo>
                          <a:lnTo>
                            <a:pt x="249231" y="582168"/>
                          </a:lnTo>
                          <a:lnTo>
                            <a:pt x="247660" y="575691"/>
                          </a:lnTo>
                          <a:lnTo>
                            <a:pt x="249231" y="548154"/>
                          </a:lnTo>
                          <a:lnTo>
                            <a:pt x="238259" y="539248"/>
                          </a:lnTo>
                          <a:lnTo>
                            <a:pt x="228848" y="530343"/>
                          </a:lnTo>
                          <a:lnTo>
                            <a:pt x="206902" y="540868"/>
                          </a:lnTo>
                          <a:lnTo>
                            <a:pt x="206902" y="540058"/>
                          </a:lnTo>
                          <a:lnTo>
                            <a:pt x="201416" y="540058"/>
                          </a:lnTo>
                          <a:lnTo>
                            <a:pt x="188090" y="548964"/>
                          </a:lnTo>
                          <a:lnTo>
                            <a:pt x="169288" y="550583"/>
                          </a:lnTo>
                          <a:lnTo>
                            <a:pt x="155963" y="560299"/>
                          </a:lnTo>
                          <a:lnTo>
                            <a:pt x="157525" y="553012"/>
                          </a:lnTo>
                          <a:lnTo>
                            <a:pt x="157525" y="551393"/>
                          </a:lnTo>
                          <a:lnTo>
                            <a:pt x="155963" y="505244"/>
                          </a:lnTo>
                          <a:lnTo>
                            <a:pt x="153610" y="486623"/>
                          </a:lnTo>
                          <a:lnTo>
                            <a:pt x="153610" y="481765"/>
                          </a:lnTo>
                          <a:lnTo>
                            <a:pt x="148904" y="447761"/>
                          </a:lnTo>
                          <a:lnTo>
                            <a:pt x="148904" y="445332"/>
                          </a:lnTo>
                          <a:lnTo>
                            <a:pt x="142637" y="384600"/>
                          </a:lnTo>
                          <a:lnTo>
                            <a:pt x="142637" y="382981"/>
                          </a:lnTo>
                          <a:lnTo>
                            <a:pt x="141075" y="358692"/>
                          </a:lnTo>
                          <a:lnTo>
                            <a:pt x="131664" y="353835"/>
                          </a:lnTo>
                          <a:lnTo>
                            <a:pt x="130883" y="347358"/>
                          </a:lnTo>
                          <a:lnTo>
                            <a:pt x="108157" y="323069"/>
                          </a:lnTo>
                          <a:lnTo>
                            <a:pt x="100318" y="314973"/>
                          </a:lnTo>
                          <a:lnTo>
                            <a:pt x="87773" y="302828"/>
                          </a:lnTo>
                          <a:lnTo>
                            <a:pt x="77591" y="291484"/>
                          </a:lnTo>
                          <a:lnTo>
                            <a:pt x="64265" y="297161"/>
                          </a:lnTo>
                          <a:lnTo>
                            <a:pt x="54864" y="292294"/>
                          </a:lnTo>
                          <a:lnTo>
                            <a:pt x="45454" y="279340"/>
                          </a:lnTo>
                          <a:lnTo>
                            <a:pt x="40757" y="259099"/>
                          </a:lnTo>
                          <a:lnTo>
                            <a:pt x="36052" y="263147"/>
                          </a:lnTo>
                          <a:lnTo>
                            <a:pt x="30566" y="258289"/>
                          </a:lnTo>
                          <a:lnTo>
                            <a:pt x="28213" y="252622"/>
                          </a:lnTo>
                          <a:lnTo>
                            <a:pt x="20374" y="254241"/>
                          </a:lnTo>
                          <a:lnTo>
                            <a:pt x="13326" y="247764"/>
                          </a:lnTo>
                          <a:lnTo>
                            <a:pt x="11754" y="236429"/>
                          </a:lnTo>
                          <a:lnTo>
                            <a:pt x="1572" y="229953"/>
                          </a:lnTo>
                          <a:lnTo>
                            <a:pt x="5487" y="210521"/>
                          </a:lnTo>
                          <a:lnTo>
                            <a:pt x="14888" y="201616"/>
                          </a:lnTo>
                          <a:lnTo>
                            <a:pt x="18812" y="189471"/>
                          </a:lnTo>
                          <a:lnTo>
                            <a:pt x="18812" y="171660"/>
                          </a:lnTo>
                          <a:lnTo>
                            <a:pt x="9401" y="162754"/>
                          </a:lnTo>
                          <a:lnTo>
                            <a:pt x="7049" y="146552"/>
                          </a:lnTo>
                          <a:lnTo>
                            <a:pt x="0" y="131169"/>
                          </a:lnTo>
                          <a:lnTo>
                            <a:pt x="1572" y="123882"/>
                          </a:lnTo>
                          <a:lnTo>
                            <a:pt x="3915" y="116596"/>
                          </a:lnTo>
                          <a:lnTo>
                            <a:pt x="17240" y="113357"/>
                          </a:lnTo>
                          <a:lnTo>
                            <a:pt x="20374" y="107690"/>
                          </a:lnTo>
                          <a:lnTo>
                            <a:pt x="13326" y="97974"/>
                          </a:lnTo>
                          <a:lnTo>
                            <a:pt x="28213" y="102022"/>
                          </a:lnTo>
                          <a:lnTo>
                            <a:pt x="34480" y="77733"/>
                          </a:lnTo>
                          <a:lnTo>
                            <a:pt x="43892" y="76924"/>
                          </a:lnTo>
                          <a:lnTo>
                            <a:pt x="47025" y="68828"/>
                          </a:lnTo>
                          <a:lnTo>
                            <a:pt x="68180" y="54254"/>
                          </a:lnTo>
                          <a:lnTo>
                            <a:pt x="62694" y="48587"/>
                          </a:lnTo>
                          <a:lnTo>
                            <a:pt x="72104" y="38871"/>
                          </a:lnTo>
                          <a:lnTo>
                            <a:pt x="77591" y="38871"/>
                          </a:lnTo>
                          <a:lnTo>
                            <a:pt x="91697" y="28346"/>
                          </a:lnTo>
                          <a:lnTo>
                            <a:pt x="94831" y="39681"/>
                          </a:lnTo>
                          <a:lnTo>
                            <a:pt x="110510" y="38871"/>
                          </a:lnTo>
                          <a:lnTo>
                            <a:pt x="106585" y="51016"/>
                          </a:lnTo>
                          <a:lnTo>
                            <a:pt x="121482" y="56683"/>
                          </a:lnTo>
                          <a:lnTo>
                            <a:pt x="130883" y="63970"/>
                          </a:lnTo>
                          <a:lnTo>
                            <a:pt x="137151" y="57493"/>
                          </a:lnTo>
                          <a:lnTo>
                            <a:pt x="163802" y="48587"/>
                          </a:lnTo>
                          <a:lnTo>
                            <a:pt x="184175" y="41300"/>
                          </a:lnTo>
                          <a:lnTo>
                            <a:pt x="193586" y="42110"/>
                          </a:lnTo>
                          <a:lnTo>
                            <a:pt x="224933" y="39681"/>
                          </a:lnTo>
                          <a:lnTo>
                            <a:pt x="228848" y="25908"/>
                          </a:lnTo>
                          <a:lnTo>
                            <a:pt x="224933" y="16192"/>
                          </a:lnTo>
                          <a:lnTo>
                            <a:pt x="224933" y="4858"/>
                          </a:lnTo>
                          <a:lnTo>
                            <a:pt x="230420" y="0"/>
                          </a:lnTo>
                          <a:lnTo>
                            <a:pt x="243745" y="4858"/>
                          </a:lnTo>
                          <a:lnTo>
                            <a:pt x="250793" y="8096"/>
                          </a:lnTo>
                          <a:lnTo>
                            <a:pt x="295466" y="21050"/>
                          </a:lnTo>
                          <a:lnTo>
                            <a:pt x="299390" y="2105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6" name="Forma Livre: Forma 1435">
                      <a:extLst>
                        <a:ext uri="{FF2B5EF4-FFF2-40B4-BE49-F238E27FC236}">
                          <a16:creationId xmlns:a16="http://schemas.microsoft.com/office/drawing/2014/main" id="{BDF4B88C-94D4-4F3F-39F8-525E4CC40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3705" y="3654582"/>
                      <a:ext cx="214750" cy="128739"/>
                    </a:xfrm>
                    <a:custGeom>
                      <a:avLst/>
                      <a:gdLst>
                        <a:gd name="connsiteX0" fmla="*/ 79953 w 214750"/>
                        <a:gd name="connsiteY0" fmla="*/ 0 h 128739"/>
                        <a:gd name="connsiteX1" fmla="*/ 105032 w 214750"/>
                        <a:gd name="connsiteY1" fmla="*/ 21050 h 128739"/>
                        <a:gd name="connsiteX2" fmla="*/ 105032 w 214750"/>
                        <a:gd name="connsiteY2" fmla="*/ 32385 h 128739"/>
                        <a:gd name="connsiteX3" fmla="*/ 113652 w 214750"/>
                        <a:gd name="connsiteY3" fmla="*/ 28337 h 128739"/>
                        <a:gd name="connsiteX4" fmla="*/ 114433 w 214750"/>
                        <a:gd name="connsiteY4" fmla="*/ 34004 h 128739"/>
                        <a:gd name="connsiteX5" fmla="*/ 129321 w 214750"/>
                        <a:gd name="connsiteY5" fmla="*/ 32385 h 128739"/>
                        <a:gd name="connsiteX6" fmla="*/ 152047 w 214750"/>
                        <a:gd name="connsiteY6" fmla="*/ 37243 h 128739"/>
                        <a:gd name="connsiteX7" fmla="*/ 154400 w 214750"/>
                        <a:gd name="connsiteY7" fmla="*/ 36433 h 128739"/>
                        <a:gd name="connsiteX8" fmla="*/ 166944 w 214750"/>
                        <a:gd name="connsiteY8" fmla="*/ 43720 h 128739"/>
                        <a:gd name="connsiteX9" fmla="*/ 155972 w 214750"/>
                        <a:gd name="connsiteY9" fmla="*/ 53435 h 128739"/>
                        <a:gd name="connsiteX10" fmla="*/ 155972 w 214750"/>
                        <a:gd name="connsiteY10" fmla="*/ 60722 h 128739"/>
                        <a:gd name="connsiteX11" fmla="*/ 144999 w 214750"/>
                        <a:gd name="connsiteY11" fmla="*/ 68018 h 128739"/>
                        <a:gd name="connsiteX12" fmla="*/ 157534 w 214750"/>
                        <a:gd name="connsiteY12" fmla="*/ 68018 h 128739"/>
                        <a:gd name="connsiteX13" fmla="*/ 158315 w 214750"/>
                        <a:gd name="connsiteY13" fmla="*/ 68018 h 128739"/>
                        <a:gd name="connsiteX14" fmla="*/ 198291 w 214750"/>
                        <a:gd name="connsiteY14" fmla="*/ 71257 h 128739"/>
                        <a:gd name="connsiteX15" fmla="*/ 205340 w 214750"/>
                        <a:gd name="connsiteY15" fmla="*/ 76924 h 128739"/>
                        <a:gd name="connsiteX16" fmla="*/ 213179 w 214750"/>
                        <a:gd name="connsiteY16" fmla="*/ 75305 h 128739"/>
                        <a:gd name="connsiteX17" fmla="*/ 214750 w 214750"/>
                        <a:gd name="connsiteY17" fmla="*/ 79353 h 128739"/>
                        <a:gd name="connsiteX18" fmla="*/ 209264 w 214750"/>
                        <a:gd name="connsiteY18" fmla="*/ 85830 h 128739"/>
                        <a:gd name="connsiteX19" fmla="*/ 197501 w 214750"/>
                        <a:gd name="connsiteY19" fmla="*/ 89068 h 128739"/>
                        <a:gd name="connsiteX20" fmla="*/ 194367 w 214750"/>
                        <a:gd name="connsiteY20" fmla="*/ 93926 h 128739"/>
                        <a:gd name="connsiteX21" fmla="*/ 190452 w 214750"/>
                        <a:gd name="connsiteY21" fmla="*/ 95545 h 128739"/>
                        <a:gd name="connsiteX22" fmla="*/ 163801 w 214750"/>
                        <a:gd name="connsiteY22" fmla="*/ 102832 h 128739"/>
                        <a:gd name="connsiteX23" fmla="*/ 133235 w 214750"/>
                        <a:gd name="connsiteY23" fmla="*/ 109309 h 128739"/>
                        <a:gd name="connsiteX24" fmla="*/ 117567 w 214750"/>
                        <a:gd name="connsiteY24" fmla="*/ 118215 h 128739"/>
                        <a:gd name="connsiteX25" fmla="*/ 109728 w 214750"/>
                        <a:gd name="connsiteY25" fmla="*/ 119834 h 128739"/>
                        <a:gd name="connsiteX26" fmla="*/ 73676 w 214750"/>
                        <a:gd name="connsiteY26" fmla="*/ 127930 h 128739"/>
                        <a:gd name="connsiteX27" fmla="*/ 65055 w 214750"/>
                        <a:gd name="connsiteY27" fmla="*/ 128740 h 128739"/>
                        <a:gd name="connsiteX28" fmla="*/ 39976 w 214750"/>
                        <a:gd name="connsiteY28" fmla="*/ 120644 h 128739"/>
                        <a:gd name="connsiteX29" fmla="*/ 18812 w 214750"/>
                        <a:gd name="connsiteY29" fmla="*/ 111738 h 128739"/>
                        <a:gd name="connsiteX30" fmla="*/ 18812 w 214750"/>
                        <a:gd name="connsiteY30" fmla="*/ 112547 h 128739"/>
                        <a:gd name="connsiteX31" fmla="*/ 13325 w 214750"/>
                        <a:gd name="connsiteY31" fmla="*/ 110928 h 128739"/>
                        <a:gd name="connsiteX32" fmla="*/ 7839 w 214750"/>
                        <a:gd name="connsiteY32" fmla="*/ 74495 h 128739"/>
                        <a:gd name="connsiteX33" fmla="*/ 0 w 214750"/>
                        <a:gd name="connsiteY33" fmla="*/ 14573 h 128739"/>
                        <a:gd name="connsiteX34" fmla="*/ 18812 w 214750"/>
                        <a:gd name="connsiteY34" fmla="*/ 17002 h 128739"/>
                        <a:gd name="connsiteX35" fmla="*/ 41538 w 214750"/>
                        <a:gd name="connsiteY35" fmla="*/ 18621 h 128739"/>
                        <a:gd name="connsiteX36" fmla="*/ 65055 w 214750"/>
                        <a:gd name="connsiteY36" fmla="*/ 20241 h 128739"/>
                        <a:gd name="connsiteX37" fmla="*/ 76029 w 214750"/>
                        <a:gd name="connsiteY37" fmla="*/ 6477 h 128739"/>
                        <a:gd name="connsiteX38" fmla="*/ 79943 w 214750"/>
                        <a:gd name="connsiteY38" fmla="*/ 0 h 128739"/>
                        <a:gd name="connsiteX39" fmla="*/ 79943 w 214750"/>
                        <a:gd name="connsiteY39" fmla="*/ 0 h 128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214750" h="128739">
                          <a:moveTo>
                            <a:pt x="79953" y="0"/>
                          </a:moveTo>
                          <a:lnTo>
                            <a:pt x="105032" y="21050"/>
                          </a:lnTo>
                          <a:lnTo>
                            <a:pt x="105032" y="32385"/>
                          </a:lnTo>
                          <a:lnTo>
                            <a:pt x="113652" y="28337"/>
                          </a:lnTo>
                          <a:lnTo>
                            <a:pt x="114433" y="34004"/>
                          </a:lnTo>
                          <a:lnTo>
                            <a:pt x="129321" y="32385"/>
                          </a:lnTo>
                          <a:lnTo>
                            <a:pt x="152047" y="37243"/>
                          </a:lnTo>
                          <a:lnTo>
                            <a:pt x="154400" y="36433"/>
                          </a:lnTo>
                          <a:lnTo>
                            <a:pt x="166944" y="43720"/>
                          </a:lnTo>
                          <a:lnTo>
                            <a:pt x="155972" y="53435"/>
                          </a:lnTo>
                          <a:lnTo>
                            <a:pt x="155972" y="60722"/>
                          </a:lnTo>
                          <a:lnTo>
                            <a:pt x="144999" y="68018"/>
                          </a:lnTo>
                          <a:lnTo>
                            <a:pt x="157534" y="68018"/>
                          </a:lnTo>
                          <a:lnTo>
                            <a:pt x="158315" y="68018"/>
                          </a:lnTo>
                          <a:lnTo>
                            <a:pt x="198291" y="71257"/>
                          </a:lnTo>
                          <a:lnTo>
                            <a:pt x="205340" y="76924"/>
                          </a:lnTo>
                          <a:lnTo>
                            <a:pt x="213179" y="75305"/>
                          </a:lnTo>
                          <a:lnTo>
                            <a:pt x="214750" y="79353"/>
                          </a:lnTo>
                          <a:lnTo>
                            <a:pt x="209264" y="85830"/>
                          </a:lnTo>
                          <a:lnTo>
                            <a:pt x="197501" y="89068"/>
                          </a:lnTo>
                          <a:lnTo>
                            <a:pt x="194367" y="93926"/>
                          </a:lnTo>
                          <a:lnTo>
                            <a:pt x="190452" y="95545"/>
                          </a:lnTo>
                          <a:lnTo>
                            <a:pt x="163801" y="102832"/>
                          </a:lnTo>
                          <a:lnTo>
                            <a:pt x="133235" y="109309"/>
                          </a:lnTo>
                          <a:lnTo>
                            <a:pt x="117567" y="118215"/>
                          </a:lnTo>
                          <a:lnTo>
                            <a:pt x="109728" y="119834"/>
                          </a:lnTo>
                          <a:lnTo>
                            <a:pt x="73676" y="127930"/>
                          </a:lnTo>
                          <a:lnTo>
                            <a:pt x="65055" y="128740"/>
                          </a:lnTo>
                          <a:lnTo>
                            <a:pt x="39976" y="120644"/>
                          </a:lnTo>
                          <a:lnTo>
                            <a:pt x="18812" y="111738"/>
                          </a:lnTo>
                          <a:lnTo>
                            <a:pt x="18812" y="112547"/>
                          </a:lnTo>
                          <a:lnTo>
                            <a:pt x="13325" y="110928"/>
                          </a:lnTo>
                          <a:lnTo>
                            <a:pt x="7839" y="74495"/>
                          </a:lnTo>
                          <a:lnTo>
                            <a:pt x="0" y="14573"/>
                          </a:lnTo>
                          <a:lnTo>
                            <a:pt x="18812" y="17002"/>
                          </a:lnTo>
                          <a:lnTo>
                            <a:pt x="41538" y="18621"/>
                          </a:lnTo>
                          <a:lnTo>
                            <a:pt x="65055" y="20241"/>
                          </a:lnTo>
                          <a:lnTo>
                            <a:pt x="76029" y="6477"/>
                          </a:lnTo>
                          <a:lnTo>
                            <a:pt x="79943" y="0"/>
                          </a:lnTo>
                          <a:lnTo>
                            <a:pt x="79943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7" name="Forma Livre: Forma 1436">
                      <a:extLst>
                        <a:ext uri="{FF2B5EF4-FFF2-40B4-BE49-F238E27FC236}">
                          <a16:creationId xmlns:a16="http://schemas.microsoft.com/office/drawing/2014/main" id="{34EDE0F2-4AF0-9205-571B-3F196F614F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71056" y="3669965"/>
                      <a:ext cx="261765" cy="227523"/>
                    </a:xfrm>
                    <a:custGeom>
                      <a:avLst/>
                      <a:gdLst>
                        <a:gd name="connsiteX0" fmla="*/ 206130 w 261765"/>
                        <a:gd name="connsiteY0" fmla="*/ 25908 h 227523"/>
                        <a:gd name="connsiteX1" fmla="*/ 235125 w 261765"/>
                        <a:gd name="connsiteY1" fmla="*/ 42910 h 227523"/>
                        <a:gd name="connsiteX2" fmla="*/ 260985 w 261765"/>
                        <a:gd name="connsiteY2" fmla="*/ 59112 h 227523"/>
                        <a:gd name="connsiteX3" fmla="*/ 261766 w 261765"/>
                        <a:gd name="connsiteY3" fmla="*/ 60731 h 227523"/>
                        <a:gd name="connsiteX4" fmla="*/ 255498 w 261765"/>
                        <a:gd name="connsiteY4" fmla="*/ 75305 h 227523"/>
                        <a:gd name="connsiteX5" fmla="*/ 247659 w 261765"/>
                        <a:gd name="connsiteY5" fmla="*/ 77733 h 227523"/>
                        <a:gd name="connsiteX6" fmla="*/ 244526 w 261765"/>
                        <a:gd name="connsiteY6" fmla="*/ 72876 h 227523"/>
                        <a:gd name="connsiteX7" fmla="*/ 231200 w 261765"/>
                        <a:gd name="connsiteY7" fmla="*/ 82591 h 227523"/>
                        <a:gd name="connsiteX8" fmla="*/ 222580 w 261765"/>
                        <a:gd name="connsiteY8" fmla="*/ 89068 h 227523"/>
                        <a:gd name="connsiteX9" fmla="*/ 217094 w 261765"/>
                        <a:gd name="connsiteY9" fmla="*/ 85830 h 227523"/>
                        <a:gd name="connsiteX10" fmla="*/ 206121 w 261765"/>
                        <a:gd name="connsiteY10" fmla="*/ 99593 h 227523"/>
                        <a:gd name="connsiteX11" fmla="*/ 181823 w 261765"/>
                        <a:gd name="connsiteY11" fmla="*/ 115786 h 227523"/>
                        <a:gd name="connsiteX12" fmla="*/ 171641 w 261765"/>
                        <a:gd name="connsiteY12" fmla="*/ 129550 h 227523"/>
                        <a:gd name="connsiteX13" fmla="*/ 162230 w 261765"/>
                        <a:gd name="connsiteY13" fmla="*/ 142504 h 227523"/>
                        <a:gd name="connsiteX14" fmla="*/ 147342 w 261765"/>
                        <a:gd name="connsiteY14" fmla="*/ 161934 h 227523"/>
                        <a:gd name="connsiteX15" fmla="*/ 146561 w 261765"/>
                        <a:gd name="connsiteY15" fmla="*/ 168412 h 227523"/>
                        <a:gd name="connsiteX16" fmla="*/ 143427 w 261765"/>
                        <a:gd name="connsiteY16" fmla="*/ 194329 h 227523"/>
                        <a:gd name="connsiteX17" fmla="*/ 141075 w 261765"/>
                        <a:gd name="connsiteY17" fmla="*/ 226714 h 227523"/>
                        <a:gd name="connsiteX18" fmla="*/ 130102 w 261765"/>
                        <a:gd name="connsiteY18" fmla="*/ 227524 h 227523"/>
                        <a:gd name="connsiteX19" fmla="*/ 79943 w 261765"/>
                        <a:gd name="connsiteY19" fmla="*/ 172460 h 227523"/>
                        <a:gd name="connsiteX20" fmla="*/ 66618 w 261765"/>
                        <a:gd name="connsiteY20" fmla="*/ 157886 h 227523"/>
                        <a:gd name="connsiteX21" fmla="*/ 57998 w 261765"/>
                        <a:gd name="connsiteY21" fmla="*/ 148980 h 227523"/>
                        <a:gd name="connsiteX22" fmla="*/ 54083 w 261765"/>
                        <a:gd name="connsiteY22" fmla="*/ 142504 h 227523"/>
                        <a:gd name="connsiteX23" fmla="*/ 31356 w 261765"/>
                        <a:gd name="connsiteY23" fmla="*/ 106880 h 227523"/>
                        <a:gd name="connsiteX24" fmla="*/ 0 w 261765"/>
                        <a:gd name="connsiteY24" fmla="*/ 115786 h 227523"/>
                        <a:gd name="connsiteX25" fmla="*/ 7839 w 261765"/>
                        <a:gd name="connsiteY25" fmla="*/ 83401 h 227523"/>
                        <a:gd name="connsiteX26" fmla="*/ 25079 w 261765"/>
                        <a:gd name="connsiteY26" fmla="*/ 20241 h 227523"/>
                        <a:gd name="connsiteX27" fmla="*/ 32918 w 261765"/>
                        <a:gd name="connsiteY27" fmla="*/ 21050 h 227523"/>
                        <a:gd name="connsiteX28" fmla="*/ 63484 w 261765"/>
                        <a:gd name="connsiteY28" fmla="*/ 29956 h 227523"/>
                        <a:gd name="connsiteX29" fmla="*/ 83858 w 261765"/>
                        <a:gd name="connsiteY29" fmla="*/ 37243 h 227523"/>
                        <a:gd name="connsiteX30" fmla="*/ 107375 w 261765"/>
                        <a:gd name="connsiteY30" fmla="*/ 25908 h 227523"/>
                        <a:gd name="connsiteX31" fmla="*/ 107375 w 261765"/>
                        <a:gd name="connsiteY31" fmla="*/ 25908 h 227523"/>
                        <a:gd name="connsiteX32" fmla="*/ 115995 w 261765"/>
                        <a:gd name="connsiteY32" fmla="*/ 21050 h 227523"/>
                        <a:gd name="connsiteX33" fmla="*/ 133235 w 261765"/>
                        <a:gd name="connsiteY33" fmla="*/ 12954 h 227523"/>
                        <a:gd name="connsiteX34" fmla="*/ 167726 w 261765"/>
                        <a:gd name="connsiteY34" fmla="*/ 0 h 227523"/>
                        <a:gd name="connsiteX35" fmla="*/ 206130 w 261765"/>
                        <a:gd name="connsiteY35" fmla="*/ 25908 h 2275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261765" h="227523">
                          <a:moveTo>
                            <a:pt x="206130" y="25908"/>
                          </a:moveTo>
                          <a:lnTo>
                            <a:pt x="235125" y="42910"/>
                          </a:lnTo>
                          <a:lnTo>
                            <a:pt x="260985" y="59112"/>
                          </a:lnTo>
                          <a:lnTo>
                            <a:pt x="261766" y="60731"/>
                          </a:lnTo>
                          <a:lnTo>
                            <a:pt x="255498" y="75305"/>
                          </a:lnTo>
                          <a:lnTo>
                            <a:pt x="247659" y="77733"/>
                          </a:lnTo>
                          <a:lnTo>
                            <a:pt x="244526" y="72876"/>
                          </a:lnTo>
                          <a:lnTo>
                            <a:pt x="231200" y="82591"/>
                          </a:lnTo>
                          <a:lnTo>
                            <a:pt x="222580" y="89068"/>
                          </a:lnTo>
                          <a:lnTo>
                            <a:pt x="217094" y="85830"/>
                          </a:lnTo>
                          <a:lnTo>
                            <a:pt x="206121" y="99593"/>
                          </a:lnTo>
                          <a:lnTo>
                            <a:pt x="181823" y="115786"/>
                          </a:lnTo>
                          <a:lnTo>
                            <a:pt x="171641" y="129550"/>
                          </a:lnTo>
                          <a:lnTo>
                            <a:pt x="162230" y="142504"/>
                          </a:lnTo>
                          <a:lnTo>
                            <a:pt x="147342" y="161934"/>
                          </a:lnTo>
                          <a:lnTo>
                            <a:pt x="146561" y="168412"/>
                          </a:lnTo>
                          <a:lnTo>
                            <a:pt x="143427" y="194329"/>
                          </a:lnTo>
                          <a:lnTo>
                            <a:pt x="141075" y="226714"/>
                          </a:lnTo>
                          <a:lnTo>
                            <a:pt x="130102" y="227524"/>
                          </a:lnTo>
                          <a:lnTo>
                            <a:pt x="79943" y="172460"/>
                          </a:lnTo>
                          <a:lnTo>
                            <a:pt x="66618" y="157886"/>
                          </a:lnTo>
                          <a:lnTo>
                            <a:pt x="57998" y="148980"/>
                          </a:lnTo>
                          <a:lnTo>
                            <a:pt x="54083" y="142504"/>
                          </a:lnTo>
                          <a:lnTo>
                            <a:pt x="31356" y="106880"/>
                          </a:lnTo>
                          <a:lnTo>
                            <a:pt x="0" y="115786"/>
                          </a:lnTo>
                          <a:lnTo>
                            <a:pt x="7839" y="83401"/>
                          </a:lnTo>
                          <a:lnTo>
                            <a:pt x="25079" y="20241"/>
                          </a:lnTo>
                          <a:lnTo>
                            <a:pt x="32918" y="21050"/>
                          </a:lnTo>
                          <a:lnTo>
                            <a:pt x="63484" y="29956"/>
                          </a:lnTo>
                          <a:lnTo>
                            <a:pt x="83858" y="37243"/>
                          </a:lnTo>
                          <a:lnTo>
                            <a:pt x="107375" y="25908"/>
                          </a:lnTo>
                          <a:lnTo>
                            <a:pt x="107375" y="25908"/>
                          </a:lnTo>
                          <a:lnTo>
                            <a:pt x="115995" y="21050"/>
                          </a:lnTo>
                          <a:lnTo>
                            <a:pt x="133235" y="12954"/>
                          </a:lnTo>
                          <a:lnTo>
                            <a:pt x="167726" y="0"/>
                          </a:lnTo>
                          <a:lnTo>
                            <a:pt x="206130" y="2590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8" name="Forma Livre: Forma 1437">
                      <a:extLst>
                        <a:ext uri="{FF2B5EF4-FFF2-40B4-BE49-F238E27FC236}">
                          <a16:creationId xmlns:a16="http://schemas.microsoft.com/office/drawing/2014/main" id="{60645AA5-CE6C-4F73-4875-2D18D67BC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2038" y="2776891"/>
                      <a:ext cx="411460" cy="432368"/>
                    </a:xfrm>
                    <a:custGeom>
                      <a:avLst/>
                      <a:gdLst>
                        <a:gd name="connsiteX0" fmla="*/ 235905 w 411460"/>
                        <a:gd name="connsiteY0" fmla="*/ 21860 h 432368"/>
                        <a:gd name="connsiteX1" fmla="*/ 253146 w 411460"/>
                        <a:gd name="connsiteY1" fmla="*/ 30766 h 432368"/>
                        <a:gd name="connsiteX2" fmla="*/ 267252 w 411460"/>
                        <a:gd name="connsiteY2" fmla="*/ 24289 h 432368"/>
                        <a:gd name="connsiteX3" fmla="*/ 278225 w 411460"/>
                        <a:gd name="connsiteY3" fmla="*/ 35623 h 432368"/>
                        <a:gd name="connsiteX4" fmla="*/ 299380 w 411460"/>
                        <a:gd name="connsiteY4" fmla="*/ 23479 h 432368"/>
                        <a:gd name="connsiteX5" fmla="*/ 323679 w 411460"/>
                        <a:gd name="connsiteY5" fmla="*/ 24289 h 432368"/>
                        <a:gd name="connsiteX6" fmla="*/ 327603 w 411460"/>
                        <a:gd name="connsiteY6" fmla="*/ 30766 h 432368"/>
                        <a:gd name="connsiteX7" fmla="*/ 396573 w 411460"/>
                        <a:gd name="connsiteY7" fmla="*/ 95536 h 432368"/>
                        <a:gd name="connsiteX8" fmla="*/ 411461 w 411460"/>
                        <a:gd name="connsiteY8" fmla="*/ 108490 h 432368"/>
                        <a:gd name="connsiteX9" fmla="*/ 386382 w 411460"/>
                        <a:gd name="connsiteY9" fmla="*/ 178937 h 432368"/>
                        <a:gd name="connsiteX10" fmla="*/ 367569 w 411460"/>
                        <a:gd name="connsiteY10" fmla="*/ 231562 h 432368"/>
                        <a:gd name="connsiteX11" fmla="*/ 342490 w 411460"/>
                        <a:gd name="connsiteY11" fmla="*/ 300390 h 432368"/>
                        <a:gd name="connsiteX12" fmla="*/ 326031 w 411460"/>
                        <a:gd name="connsiteY12" fmla="*/ 340062 h 432368"/>
                        <a:gd name="connsiteX13" fmla="*/ 302523 w 411460"/>
                        <a:gd name="connsiteY13" fmla="*/ 330346 h 432368"/>
                        <a:gd name="connsiteX14" fmla="*/ 260985 w 411460"/>
                        <a:gd name="connsiteY14" fmla="*/ 314154 h 432368"/>
                        <a:gd name="connsiteX15" fmla="*/ 260985 w 411460"/>
                        <a:gd name="connsiteY15" fmla="*/ 314154 h 432368"/>
                        <a:gd name="connsiteX16" fmla="*/ 262547 w 411460"/>
                        <a:gd name="connsiteY16" fmla="*/ 327917 h 432368"/>
                        <a:gd name="connsiteX17" fmla="*/ 250012 w 411460"/>
                        <a:gd name="connsiteY17" fmla="*/ 348158 h 432368"/>
                        <a:gd name="connsiteX18" fmla="*/ 235905 w 411460"/>
                        <a:gd name="connsiteY18" fmla="*/ 357873 h 432368"/>
                        <a:gd name="connsiteX19" fmla="*/ 219446 w 411460"/>
                        <a:gd name="connsiteY19" fmla="*/ 390258 h 432368"/>
                        <a:gd name="connsiteX20" fmla="*/ 213960 w 411460"/>
                        <a:gd name="connsiteY20" fmla="*/ 392687 h 432368"/>
                        <a:gd name="connsiteX21" fmla="*/ 210035 w 411460"/>
                        <a:gd name="connsiteY21" fmla="*/ 395116 h 432368"/>
                        <a:gd name="connsiteX22" fmla="*/ 210035 w 411460"/>
                        <a:gd name="connsiteY22" fmla="*/ 405651 h 432368"/>
                        <a:gd name="connsiteX23" fmla="*/ 188880 w 411460"/>
                        <a:gd name="connsiteY23" fmla="*/ 429939 h 432368"/>
                        <a:gd name="connsiteX24" fmla="*/ 166145 w 411460"/>
                        <a:gd name="connsiteY24" fmla="*/ 423462 h 432368"/>
                        <a:gd name="connsiteX25" fmla="*/ 155962 w 411460"/>
                        <a:gd name="connsiteY25" fmla="*/ 427511 h 432368"/>
                        <a:gd name="connsiteX26" fmla="*/ 143417 w 411460"/>
                        <a:gd name="connsiteY26" fmla="*/ 422653 h 432368"/>
                        <a:gd name="connsiteX27" fmla="*/ 133235 w 411460"/>
                        <a:gd name="connsiteY27" fmla="*/ 428320 h 432368"/>
                        <a:gd name="connsiteX28" fmla="*/ 112071 w 411460"/>
                        <a:gd name="connsiteY28" fmla="*/ 432368 h 432368"/>
                        <a:gd name="connsiteX29" fmla="*/ 102670 w 411460"/>
                        <a:gd name="connsiteY29" fmla="*/ 368398 h 432368"/>
                        <a:gd name="connsiteX30" fmla="*/ 91697 w 411460"/>
                        <a:gd name="connsiteY30" fmla="*/ 349777 h 432368"/>
                        <a:gd name="connsiteX31" fmla="*/ 82286 w 411460"/>
                        <a:gd name="connsiteY31" fmla="*/ 348158 h 432368"/>
                        <a:gd name="connsiteX32" fmla="*/ 72885 w 411460"/>
                        <a:gd name="connsiteY32" fmla="*/ 357873 h 432368"/>
                        <a:gd name="connsiteX33" fmla="*/ 55645 w 411460"/>
                        <a:gd name="connsiteY33" fmla="*/ 341681 h 432368"/>
                        <a:gd name="connsiteX34" fmla="*/ 42320 w 411460"/>
                        <a:gd name="connsiteY34" fmla="*/ 335204 h 432368"/>
                        <a:gd name="connsiteX35" fmla="*/ 30566 w 411460"/>
                        <a:gd name="connsiteY35" fmla="*/ 336823 h 432368"/>
                        <a:gd name="connsiteX36" fmla="*/ 0 w 411460"/>
                        <a:gd name="connsiteY36" fmla="*/ 329536 h 432368"/>
                        <a:gd name="connsiteX37" fmla="*/ 28994 w 411460"/>
                        <a:gd name="connsiteY37" fmla="*/ 310915 h 432368"/>
                        <a:gd name="connsiteX38" fmla="*/ 65046 w 411460"/>
                        <a:gd name="connsiteY38" fmla="*/ 304438 h 432368"/>
                        <a:gd name="connsiteX39" fmla="*/ 80724 w 411460"/>
                        <a:gd name="connsiteY39" fmla="*/ 293103 h 432368"/>
                        <a:gd name="connsiteX40" fmla="*/ 82286 w 411460"/>
                        <a:gd name="connsiteY40" fmla="*/ 281769 h 432368"/>
                        <a:gd name="connsiteX41" fmla="*/ 68961 w 411460"/>
                        <a:gd name="connsiteY41" fmla="*/ 268805 h 432368"/>
                        <a:gd name="connsiteX42" fmla="*/ 55645 w 411460"/>
                        <a:gd name="connsiteY42" fmla="*/ 267995 h 432368"/>
                        <a:gd name="connsiteX43" fmla="*/ 54073 w 411460"/>
                        <a:gd name="connsiteY43" fmla="*/ 252612 h 432368"/>
                        <a:gd name="connsiteX44" fmla="*/ 42320 w 411460"/>
                        <a:gd name="connsiteY44" fmla="*/ 253422 h 432368"/>
                        <a:gd name="connsiteX45" fmla="*/ 42320 w 411460"/>
                        <a:gd name="connsiteY45" fmla="*/ 245326 h 432368"/>
                        <a:gd name="connsiteX46" fmla="*/ 42320 w 411460"/>
                        <a:gd name="connsiteY46" fmla="*/ 242897 h 432368"/>
                        <a:gd name="connsiteX47" fmla="*/ 47806 w 411460"/>
                        <a:gd name="connsiteY47" fmla="*/ 237230 h 432368"/>
                        <a:gd name="connsiteX48" fmla="*/ 72885 w 411460"/>
                        <a:gd name="connsiteY48" fmla="*/ 221847 h 432368"/>
                        <a:gd name="connsiteX49" fmla="*/ 82286 w 411460"/>
                        <a:gd name="connsiteY49" fmla="*/ 216989 h 432368"/>
                        <a:gd name="connsiteX50" fmla="*/ 80724 w 411460"/>
                        <a:gd name="connsiteY50" fmla="*/ 159506 h 432368"/>
                        <a:gd name="connsiteX51" fmla="*/ 82286 w 411460"/>
                        <a:gd name="connsiteY51" fmla="*/ 121444 h 432368"/>
                        <a:gd name="connsiteX52" fmla="*/ 87773 w 411460"/>
                        <a:gd name="connsiteY52" fmla="*/ 116586 h 432368"/>
                        <a:gd name="connsiteX53" fmla="*/ 89344 w 411460"/>
                        <a:gd name="connsiteY53" fmla="*/ 97965 h 432368"/>
                        <a:gd name="connsiteX54" fmla="*/ 101098 w 411460"/>
                        <a:gd name="connsiteY54" fmla="*/ 80153 h 432368"/>
                        <a:gd name="connsiteX55" fmla="*/ 103451 w 411460"/>
                        <a:gd name="connsiteY55" fmla="*/ 68008 h 432368"/>
                        <a:gd name="connsiteX56" fmla="*/ 137150 w 411460"/>
                        <a:gd name="connsiteY56" fmla="*/ 82582 h 432368"/>
                        <a:gd name="connsiteX57" fmla="*/ 150476 w 411460"/>
                        <a:gd name="connsiteY57" fmla="*/ 84201 h 432368"/>
                        <a:gd name="connsiteX58" fmla="*/ 154391 w 411460"/>
                        <a:gd name="connsiteY58" fmla="*/ 78534 h 432368"/>
                        <a:gd name="connsiteX59" fmla="*/ 152828 w 411460"/>
                        <a:gd name="connsiteY59" fmla="*/ 72866 h 432368"/>
                        <a:gd name="connsiteX60" fmla="*/ 144989 w 411460"/>
                        <a:gd name="connsiteY60" fmla="*/ 69628 h 432368"/>
                        <a:gd name="connsiteX61" fmla="*/ 155962 w 411460"/>
                        <a:gd name="connsiteY61" fmla="*/ 52626 h 432368"/>
                        <a:gd name="connsiteX62" fmla="*/ 147342 w 411460"/>
                        <a:gd name="connsiteY62" fmla="*/ 22669 h 432368"/>
                        <a:gd name="connsiteX63" fmla="*/ 152828 w 411460"/>
                        <a:gd name="connsiteY63" fmla="*/ 12954 h 432368"/>
                        <a:gd name="connsiteX64" fmla="*/ 160668 w 411460"/>
                        <a:gd name="connsiteY64" fmla="*/ 7287 h 432368"/>
                        <a:gd name="connsiteX65" fmla="*/ 182603 w 411460"/>
                        <a:gd name="connsiteY65" fmla="*/ 0 h 432368"/>
                        <a:gd name="connsiteX66" fmla="*/ 203768 w 411460"/>
                        <a:gd name="connsiteY66" fmla="*/ 4048 h 432368"/>
                        <a:gd name="connsiteX67" fmla="*/ 235905 w 411460"/>
                        <a:gd name="connsiteY67" fmla="*/ 21860 h 432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411460" h="432368">
                          <a:moveTo>
                            <a:pt x="235905" y="21860"/>
                          </a:moveTo>
                          <a:lnTo>
                            <a:pt x="253146" y="30766"/>
                          </a:lnTo>
                          <a:lnTo>
                            <a:pt x="267252" y="24289"/>
                          </a:lnTo>
                          <a:lnTo>
                            <a:pt x="278225" y="35623"/>
                          </a:lnTo>
                          <a:lnTo>
                            <a:pt x="299380" y="23479"/>
                          </a:lnTo>
                          <a:lnTo>
                            <a:pt x="323679" y="24289"/>
                          </a:lnTo>
                          <a:lnTo>
                            <a:pt x="327603" y="30766"/>
                          </a:lnTo>
                          <a:lnTo>
                            <a:pt x="396573" y="95536"/>
                          </a:lnTo>
                          <a:lnTo>
                            <a:pt x="411461" y="108490"/>
                          </a:lnTo>
                          <a:lnTo>
                            <a:pt x="386382" y="178937"/>
                          </a:lnTo>
                          <a:lnTo>
                            <a:pt x="367569" y="231562"/>
                          </a:lnTo>
                          <a:lnTo>
                            <a:pt x="342490" y="300390"/>
                          </a:lnTo>
                          <a:lnTo>
                            <a:pt x="326031" y="340062"/>
                          </a:lnTo>
                          <a:lnTo>
                            <a:pt x="302523" y="330346"/>
                          </a:lnTo>
                          <a:lnTo>
                            <a:pt x="260985" y="314154"/>
                          </a:lnTo>
                          <a:lnTo>
                            <a:pt x="260985" y="314154"/>
                          </a:lnTo>
                          <a:lnTo>
                            <a:pt x="262547" y="327917"/>
                          </a:lnTo>
                          <a:lnTo>
                            <a:pt x="250012" y="348158"/>
                          </a:lnTo>
                          <a:lnTo>
                            <a:pt x="235905" y="357873"/>
                          </a:lnTo>
                          <a:lnTo>
                            <a:pt x="219446" y="390258"/>
                          </a:lnTo>
                          <a:lnTo>
                            <a:pt x="213960" y="392687"/>
                          </a:lnTo>
                          <a:lnTo>
                            <a:pt x="210035" y="395116"/>
                          </a:lnTo>
                          <a:lnTo>
                            <a:pt x="210035" y="405651"/>
                          </a:lnTo>
                          <a:lnTo>
                            <a:pt x="188880" y="429939"/>
                          </a:lnTo>
                          <a:lnTo>
                            <a:pt x="166145" y="423462"/>
                          </a:lnTo>
                          <a:lnTo>
                            <a:pt x="155962" y="427511"/>
                          </a:lnTo>
                          <a:lnTo>
                            <a:pt x="143417" y="422653"/>
                          </a:lnTo>
                          <a:lnTo>
                            <a:pt x="133235" y="428320"/>
                          </a:lnTo>
                          <a:lnTo>
                            <a:pt x="112071" y="432368"/>
                          </a:lnTo>
                          <a:lnTo>
                            <a:pt x="102670" y="368398"/>
                          </a:lnTo>
                          <a:lnTo>
                            <a:pt x="91697" y="349777"/>
                          </a:lnTo>
                          <a:lnTo>
                            <a:pt x="82286" y="348158"/>
                          </a:lnTo>
                          <a:lnTo>
                            <a:pt x="72885" y="357873"/>
                          </a:lnTo>
                          <a:lnTo>
                            <a:pt x="55645" y="341681"/>
                          </a:lnTo>
                          <a:lnTo>
                            <a:pt x="42320" y="335204"/>
                          </a:lnTo>
                          <a:lnTo>
                            <a:pt x="30566" y="336823"/>
                          </a:lnTo>
                          <a:lnTo>
                            <a:pt x="0" y="329536"/>
                          </a:lnTo>
                          <a:lnTo>
                            <a:pt x="28994" y="310915"/>
                          </a:lnTo>
                          <a:lnTo>
                            <a:pt x="65046" y="304438"/>
                          </a:lnTo>
                          <a:lnTo>
                            <a:pt x="80724" y="293103"/>
                          </a:lnTo>
                          <a:lnTo>
                            <a:pt x="82286" y="281769"/>
                          </a:lnTo>
                          <a:lnTo>
                            <a:pt x="68961" y="268805"/>
                          </a:lnTo>
                          <a:lnTo>
                            <a:pt x="55645" y="267995"/>
                          </a:lnTo>
                          <a:lnTo>
                            <a:pt x="54073" y="252612"/>
                          </a:lnTo>
                          <a:lnTo>
                            <a:pt x="42320" y="253422"/>
                          </a:lnTo>
                          <a:lnTo>
                            <a:pt x="42320" y="245326"/>
                          </a:lnTo>
                          <a:lnTo>
                            <a:pt x="42320" y="242897"/>
                          </a:lnTo>
                          <a:lnTo>
                            <a:pt x="47806" y="237230"/>
                          </a:lnTo>
                          <a:lnTo>
                            <a:pt x="72885" y="221847"/>
                          </a:lnTo>
                          <a:lnTo>
                            <a:pt x="82286" y="216989"/>
                          </a:lnTo>
                          <a:lnTo>
                            <a:pt x="80724" y="159506"/>
                          </a:lnTo>
                          <a:lnTo>
                            <a:pt x="82286" y="121444"/>
                          </a:lnTo>
                          <a:lnTo>
                            <a:pt x="87773" y="116586"/>
                          </a:lnTo>
                          <a:lnTo>
                            <a:pt x="89344" y="97965"/>
                          </a:lnTo>
                          <a:lnTo>
                            <a:pt x="101098" y="80153"/>
                          </a:lnTo>
                          <a:lnTo>
                            <a:pt x="103451" y="68008"/>
                          </a:lnTo>
                          <a:lnTo>
                            <a:pt x="137150" y="82582"/>
                          </a:lnTo>
                          <a:lnTo>
                            <a:pt x="150476" y="84201"/>
                          </a:lnTo>
                          <a:lnTo>
                            <a:pt x="154391" y="78534"/>
                          </a:lnTo>
                          <a:lnTo>
                            <a:pt x="152828" y="72866"/>
                          </a:lnTo>
                          <a:lnTo>
                            <a:pt x="144989" y="69628"/>
                          </a:lnTo>
                          <a:lnTo>
                            <a:pt x="155962" y="52626"/>
                          </a:lnTo>
                          <a:lnTo>
                            <a:pt x="147342" y="22669"/>
                          </a:lnTo>
                          <a:lnTo>
                            <a:pt x="152828" y="12954"/>
                          </a:lnTo>
                          <a:lnTo>
                            <a:pt x="160668" y="7287"/>
                          </a:lnTo>
                          <a:lnTo>
                            <a:pt x="182603" y="0"/>
                          </a:lnTo>
                          <a:lnTo>
                            <a:pt x="203768" y="4048"/>
                          </a:lnTo>
                          <a:lnTo>
                            <a:pt x="235905" y="218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39" name="Forma Livre: Forma 1438">
                      <a:extLst>
                        <a:ext uri="{FF2B5EF4-FFF2-40B4-BE49-F238E27FC236}">
                          <a16:creationId xmlns:a16="http://schemas.microsoft.com/office/drawing/2014/main" id="{EC115802-2FA7-6F8E-14A4-F7805E1BD5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72164" y="3831899"/>
                      <a:ext cx="187308" cy="237239"/>
                    </a:xfrm>
                    <a:custGeom>
                      <a:avLst/>
                      <a:gdLst>
                        <a:gd name="connsiteX0" fmla="*/ 112852 w 187308"/>
                        <a:gd name="connsiteY0" fmla="*/ 61541 h 237239"/>
                        <a:gd name="connsiteX1" fmla="*/ 114424 w 187308"/>
                        <a:gd name="connsiteY1" fmla="*/ 61541 h 237239"/>
                        <a:gd name="connsiteX2" fmla="*/ 122263 w 187308"/>
                        <a:gd name="connsiteY2" fmla="*/ 69637 h 237239"/>
                        <a:gd name="connsiteX3" fmla="*/ 171641 w 187308"/>
                        <a:gd name="connsiteY3" fmla="*/ 74495 h 237239"/>
                        <a:gd name="connsiteX4" fmla="*/ 186528 w 187308"/>
                        <a:gd name="connsiteY4" fmla="*/ 76924 h 237239"/>
                        <a:gd name="connsiteX5" fmla="*/ 162230 w 187308"/>
                        <a:gd name="connsiteY5" fmla="*/ 92307 h 237239"/>
                        <a:gd name="connsiteX6" fmla="*/ 170069 w 187308"/>
                        <a:gd name="connsiteY6" fmla="*/ 96355 h 237239"/>
                        <a:gd name="connsiteX7" fmla="*/ 187309 w 187308"/>
                        <a:gd name="connsiteY7" fmla="*/ 91497 h 237239"/>
                        <a:gd name="connsiteX8" fmla="*/ 187309 w 187308"/>
                        <a:gd name="connsiteY8" fmla="*/ 140884 h 237239"/>
                        <a:gd name="connsiteX9" fmla="*/ 187309 w 187308"/>
                        <a:gd name="connsiteY9" fmla="*/ 144932 h 237239"/>
                        <a:gd name="connsiteX10" fmla="*/ 169288 w 187308"/>
                        <a:gd name="connsiteY10" fmla="*/ 153838 h 237239"/>
                        <a:gd name="connsiteX11" fmla="*/ 169288 w 187308"/>
                        <a:gd name="connsiteY11" fmla="*/ 153029 h 237239"/>
                        <a:gd name="connsiteX12" fmla="*/ 163802 w 187308"/>
                        <a:gd name="connsiteY12" fmla="*/ 160325 h 237239"/>
                        <a:gd name="connsiteX13" fmla="*/ 159877 w 187308"/>
                        <a:gd name="connsiteY13" fmla="*/ 169231 h 237239"/>
                        <a:gd name="connsiteX14" fmla="*/ 134017 w 187308"/>
                        <a:gd name="connsiteY14" fmla="*/ 223475 h 237239"/>
                        <a:gd name="connsiteX15" fmla="*/ 126178 w 187308"/>
                        <a:gd name="connsiteY15" fmla="*/ 237239 h 237239"/>
                        <a:gd name="connsiteX16" fmla="*/ 106585 w 187308"/>
                        <a:gd name="connsiteY16" fmla="*/ 234001 h 237239"/>
                        <a:gd name="connsiteX17" fmla="*/ 99536 w 187308"/>
                        <a:gd name="connsiteY17" fmla="*/ 221856 h 237239"/>
                        <a:gd name="connsiteX18" fmla="*/ 89345 w 187308"/>
                        <a:gd name="connsiteY18" fmla="*/ 221856 h 237239"/>
                        <a:gd name="connsiteX19" fmla="*/ 85430 w 187308"/>
                        <a:gd name="connsiteY19" fmla="*/ 212141 h 237239"/>
                        <a:gd name="connsiteX20" fmla="*/ 90125 w 187308"/>
                        <a:gd name="connsiteY20" fmla="*/ 204854 h 237239"/>
                        <a:gd name="connsiteX21" fmla="*/ 89345 w 187308"/>
                        <a:gd name="connsiteY21" fmla="*/ 191900 h 237239"/>
                        <a:gd name="connsiteX22" fmla="*/ 78372 w 187308"/>
                        <a:gd name="connsiteY22" fmla="*/ 194329 h 237239"/>
                        <a:gd name="connsiteX23" fmla="*/ 76810 w 187308"/>
                        <a:gd name="connsiteY23" fmla="*/ 182185 h 237239"/>
                        <a:gd name="connsiteX24" fmla="*/ 72104 w 187308"/>
                        <a:gd name="connsiteY24" fmla="*/ 178946 h 237239"/>
                        <a:gd name="connsiteX25" fmla="*/ 62703 w 187308"/>
                        <a:gd name="connsiteY25" fmla="*/ 176517 h 237239"/>
                        <a:gd name="connsiteX26" fmla="*/ 49378 w 187308"/>
                        <a:gd name="connsiteY26" fmla="*/ 161944 h 237239"/>
                        <a:gd name="connsiteX27" fmla="*/ 41539 w 187308"/>
                        <a:gd name="connsiteY27" fmla="*/ 161135 h 237239"/>
                        <a:gd name="connsiteX28" fmla="*/ 38405 w 187308"/>
                        <a:gd name="connsiteY28" fmla="*/ 169231 h 237239"/>
                        <a:gd name="connsiteX29" fmla="*/ 14887 w 187308"/>
                        <a:gd name="connsiteY29" fmla="*/ 174898 h 237239"/>
                        <a:gd name="connsiteX30" fmla="*/ 0 w 187308"/>
                        <a:gd name="connsiteY30" fmla="*/ 177327 h 237239"/>
                        <a:gd name="connsiteX31" fmla="*/ 19593 w 187308"/>
                        <a:gd name="connsiteY31" fmla="*/ 123073 h 237239"/>
                        <a:gd name="connsiteX32" fmla="*/ 24299 w 187308"/>
                        <a:gd name="connsiteY32" fmla="*/ 110928 h 237239"/>
                        <a:gd name="connsiteX33" fmla="*/ 42320 w 187308"/>
                        <a:gd name="connsiteY33" fmla="*/ 63970 h 237239"/>
                        <a:gd name="connsiteX34" fmla="*/ 39967 w 187308"/>
                        <a:gd name="connsiteY34" fmla="*/ 64780 h 237239"/>
                        <a:gd name="connsiteX35" fmla="*/ 42320 w 187308"/>
                        <a:gd name="connsiteY35" fmla="*/ 32395 h 237239"/>
                        <a:gd name="connsiteX36" fmla="*/ 45454 w 187308"/>
                        <a:gd name="connsiteY36" fmla="*/ 6477 h 237239"/>
                        <a:gd name="connsiteX37" fmla="*/ 46234 w 187308"/>
                        <a:gd name="connsiteY37" fmla="*/ 0 h 237239"/>
                        <a:gd name="connsiteX38" fmla="*/ 112852 w 187308"/>
                        <a:gd name="connsiteY38" fmla="*/ 59922 h 237239"/>
                        <a:gd name="connsiteX39" fmla="*/ 112852 w 187308"/>
                        <a:gd name="connsiteY39" fmla="*/ 61541 h 237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87308" h="237239">
                          <a:moveTo>
                            <a:pt x="112852" y="61541"/>
                          </a:moveTo>
                          <a:lnTo>
                            <a:pt x="114424" y="61541"/>
                          </a:lnTo>
                          <a:lnTo>
                            <a:pt x="122263" y="69637"/>
                          </a:lnTo>
                          <a:lnTo>
                            <a:pt x="171641" y="74495"/>
                          </a:lnTo>
                          <a:lnTo>
                            <a:pt x="186528" y="76924"/>
                          </a:lnTo>
                          <a:lnTo>
                            <a:pt x="162230" y="92307"/>
                          </a:lnTo>
                          <a:lnTo>
                            <a:pt x="170069" y="96355"/>
                          </a:lnTo>
                          <a:lnTo>
                            <a:pt x="187309" y="91497"/>
                          </a:lnTo>
                          <a:lnTo>
                            <a:pt x="187309" y="140884"/>
                          </a:lnTo>
                          <a:lnTo>
                            <a:pt x="187309" y="144932"/>
                          </a:lnTo>
                          <a:lnTo>
                            <a:pt x="169288" y="153838"/>
                          </a:lnTo>
                          <a:lnTo>
                            <a:pt x="169288" y="153029"/>
                          </a:lnTo>
                          <a:lnTo>
                            <a:pt x="163802" y="160325"/>
                          </a:lnTo>
                          <a:lnTo>
                            <a:pt x="159877" y="169231"/>
                          </a:lnTo>
                          <a:lnTo>
                            <a:pt x="134017" y="223475"/>
                          </a:lnTo>
                          <a:lnTo>
                            <a:pt x="126178" y="237239"/>
                          </a:lnTo>
                          <a:lnTo>
                            <a:pt x="106585" y="234001"/>
                          </a:lnTo>
                          <a:lnTo>
                            <a:pt x="99536" y="221856"/>
                          </a:lnTo>
                          <a:lnTo>
                            <a:pt x="89345" y="221856"/>
                          </a:lnTo>
                          <a:lnTo>
                            <a:pt x="85430" y="212141"/>
                          </a:lnTo>
                          <a:lnTo>
                            <a:pt x="90125" y="204854"/>
                          </a:lnTo>
                          <a:lnTo>
                            <a:pt x="89345" y="191900"/>
                          </a:lnTo>
                          <a:lnTo>
                            <a:pt x="78372" y="194329"/>
                          </a:lnTo>
                          <a:lnTo>
                            <a:pt x="76810" y="182185"/>
                          </a:lnTo>
                          <a:lnTo>
                            <a:pt x="72104" y="178946"/>
                          </a:lnTo>
                          <a:lnTo>
                            <a:pt x="62703" y="176517"/>
                          </a:lnTo>
                          <a:lnTo>
                            <a:pt x="49378" y="161944"/>
                          </a:lnTo>
                          <a:lnTo>
                            <a:pt x="41539" y="161135"/>
                          </a:lnTo>
                          <a:lnTo>
                            <a:pt x="38405" y="169231"/>
                          </a:lnTo>
                          <a:lnTo>
                            <a:pt x="14887" y="174898"/>
                          </a:lnTo>
                          <a:lnTo>
                            <a:pt x="0" y="177327"/>
                          </a:lnTo>
                          <a:lnTo>
                            <a:pt x="19593" y="123073"/>
                          </a:lnTo>
                          <a:lnTo>
                            <a:pt x="24299" y="110928"/>
                          </a:lnTo>
                          <a:lnTo>
                            <a:pt x="42320" y="63970"/>
                          </a:lnTo>
                          <a:lnTo>
                            <a:pt x="39967" y="64780"/>
                          </a:lnTo>
                          <a:lnTo>
                            <a:pt x="42320" y="32395"/>
                          </a:lnTo>
                          <a:lnTo>
                            <a:pt x="45454" y="6477"/>
                          </a:lnTo>
                          <a:lnTo>
                            <a:pt x="46234" y="0"/>
                          </a:lnTo>
                          <a:lnTo>
                            <a:pt x="112852" y="59922"/>
                          </a:lnTo>
                          <a:lnTo>
                            <a:pt x="112852" y="61541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0" name="Forma Livre: Forma 1439">
                      <a:extLst>
                        <a:ext uri="{FF2B5EF4-FFF2-40B4-BE49-F238E27FC236}">
                          <a16:creationId xmlns:a16="http://schemas.microsoft.com/office/drawing/2014/main" id="{C7D05E6B-FD62-1D96-927D-2C7AF7F86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51146" y="3690205"/>
                      <a:ext cx="250012" cy="310114"/>
                    </a:xfrm>
                    <a:custGeom>
                      <a:avLst/>
                      <a:gdLst>
                        <a:gd name="connsiteX0" fmla="*/ 127749 w 250012"/>
                        <a:gd name="connsiteY0" fmla="*/ 63160 h 310114"/>
                        <a:gd name="connsiteX1" fmla="*/ 119910 w 250012"/>
                        <a:gd name="connsiteY1" fmla="*/ 95545 h 310114"/>
                        <a:gd name="connsiteX2" fmla="*/ 151266 w 250012"/>
                        <a:gd name="connsiteY2" fmla="*/ 86639 h 310114"/>
                        <a:gd name="connsiteX3" fmla="*/ 173993 w 250012"/>
                        <a:gd name="connsiteY3" fmla="*/ 122263 h 310114"/>
                        <a:gd name="connsiteX4" fmla="*/ 177908 w 250012"/>
                        <a:gd name="connsiteY4" fmla="*/ 128740 h 310114"/>
                        <a:gd name="connsiteX5" fmla="*/ 186528 w 250012"/>
                        <a:gd name="connsiteY5" fmla="*/ 137646 h 310114"/>
                        <a:gd name="connsiteX6" fmla="*/ 199854 w 250012"/>
                        <a:gd name="connsiteY6" fmla="*/ 152219 h 310114"/>
                        <a:gd name="connsiteX7" fmla="*/ 250012 w 250012"/>
                        <a:gd name="connsiteY7" fmla="*/ 207283 h 310114"/>
                        <a:gd name="connsiteX8" fmla="*/ 217884 w 250012"/>
                        <a:gd name="connsiteY8" fmla="*/ 208093 h 310114"/>
                        <a:gd name="connsiteX9" fmla="*/ 204559 w 250012"/>
                        <a:gd name="connsiteY9" fmla="*/ 241287 h 310114"/>
                        <a:gd name="connsiteX10" fmla="*/ 191233 w 250012"/>
                        <a:gd name="connsiteY10" fmla="*/ 275291 h 310114"/>
                        <a:gd name="connsiteX11" fmla="*/ 182613 w 250012"/>
                        <a:gd name="connsiteY11" fmla="*/ 296342 h 310114"/>
                        <a:gd name="connsiteX12" fmla="*/ 177127 w 250012"/>
                        <a:gd name="connsiteY12" fmla="*/ 310115 h 310114"/>
                        <a:gd name="connsiteX13" fmla="*/ 177127 w 250012"/>
                        <a:gd name="connsiteY13" fmla="*/ 310115 h 310114"/>
                        <a:gd name="connsiteX14" fmla="*/ 137150 w 250012"/>
                        <a:gd name="connsiteY14" fmla="*/ 263147 h 310114"/>
                        <a:gd name="connsiteX15" fmla="*/ 116777 w 250012"/>
                        <a:gd name="connsiteY15" fmla="*/ 238858 h 310114"/>
                        <a:gd name="connsiteX16" fmla="*/ 88563 w 250012"/>
                        <a:gd name="connsiteY16" fmla="*/ 206473 h 310114"/>
                        <a:gd name="connsiteX17" fmla="*/ 71323 w 250012"/>
                        <a:gd name="connsiteY17" fmla="*/ 185423 h 310114"/>
                        <a:gd name="connsiteX18" fmla="*/ 66617 w 250012"/>
                        <a:gd name="connsiteY18" fmla="*/ 179756 h 310114"/>
                        <a:gd name="connsiteX19" fmla="*/ 32918 w 250012"/>
                        <a:gd name="connsiteY19" fmla="*/ 141694 h 310114"/>
                        <a:gd name="connsiteX20" fmla="*/ 0 w 250012"/>
                        <a:gd name="connsiteY20" fmla="*/ 102022 h 310114"/>
                        <a:gd name="connsiteX21" fmla="*/ 0 w 250012"/>
                        <a:gd name="connsiteY21" fmla="*/ 101213 h 310114"/>
                        <a:gd name="connsiteX22" fmla="*/ 0 w 250012"/>
                        <a:gd name="connsiteY22" fmla="*/ 102022 h 310114"/>
                        <a:gd name="connsiteX23" fmla="*/ 27432 w 250012"/>
                        <a:gd name="connsiteY23" fmla="*/ 89878 h 310114"/>
                        <a:gd name="connsiteX24" fmla="*/ 67399 w 250012"/>
                        <a:gd name="connsiteY24" fmla="*/ 72876 h 310114"/>
                        <a:gd name="connsiteX25" fmla="*/ 135588 w 250012"/>
                        <a:gd name="connsiteY25" fmla="*/ 5667 h 310114"/>
                        <a:gd name="connsiteX26" fmla="*/ 143427 w 250012"/>
                        <a:gd name="connsiteY26" fmla="*/ 810 h 310114"/>
                        <a:gd name="connsiteX27" fmla="*/ 144989 w 250012"/>
                        <a:gd name="connsiteY27" fmla="*/ 0 h 310114"/>
                        <a:gd name="connsiteX28" fmla="*/ 127749 w 250012"/>
                        <a:gd name="connsiteY28" fmla="*/ 63160 h 31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250012" h="310114">
                          <a:moveTo>
                            <a:pt x="127749" y="63160"/>
                          </a:moveTo>
                          <a:lnTo>
                            <a:pt x="119910" y="95545"/>
                          </a:lnTo>
                          <a:lnTo>
                            <a:pt x="151266" y="86639"/>
                          </a:lnTo>
                          <a:lnTo>
                            <a:pt x="173993" y="122263"/>
                          </a:lnTo>
                          <a:lnTo>
                            <a:pt x="177908" y="128740"/>
                          </a:lnTo>
                          <a:lnTo>
                            <a:pt x="186528" y="137646"/>
                          </a:lnTo>
                          <a:lnTo>
                            <a:pt x="199854" y="152219"/>
                          </a:lnTo>
                          <a:lnTo>
                            <a:pt x="250012" y="207283"/>
                          </a:lnTo>
                          <a:lnTo>
                            <a:pt x="217884" y="208093"/>
                          </a:lnTo>
                          <a:lnTo>
                            <a:pt x="204559" y="241287"/>
                          </a:lnTo>
                          <a:lnTo>
                            <a:pt x="191233" y="275291"/>
                          </a:lnTo>
                          <a:lnTo>
                            <a:pt x="182613" y="296342"/>
                          </a:lnTo>
                          <a:lnTo>
                            <a:pt x="177127" y="310115"/>
                          </a:lnTo>
                          <a:lnTo>
                            <a:pt x="177127" y="310115"/>
                          </a:lnTo>
                          <a:lnTo>
                            <a:pt x="137150" y="263147"/>
                          </a:lnTo>
                          <a:lnTo>
                            <a:pt x="116777" y="238858"/>
                          </a:lnTo>
                          <a:lnTo>
                            <a:pt x="88563" y="206473"/>
                          </a:lnTo>
                          <a:lnTo>
                            <a:pt x="71323" y="185423"/>
                          </a:lnTo>
                          <a:lnTo>
                            <a:pt x="66617" y="179756"/>
                          </a:lnTo>
                          <a:lnTo>
                            <a:pt x="32918" y="141694"/>
                          </a:lnTo>
                          <a:lnTo>
                            <a:pt x="0" y="102022"/>
                          </a:lnTo>
                          <a:lnTo>
                            <a:pt x="0" y="101213"/>
                          </a:lnTo>
                          <a:lnTo>
                            <a:pt x="0" y="102022"/>
                          </a:lnTo>
                          <a:lnTo>
                            <a:pt x="27432" y="89878"/>
                          </a:lnTo>
                          <a:lnTo>
                            <a:pt x="67399" y="72876"/>
                          </a:lnTo>
                          <a:lnTo>
                            <a:pt x="135588" y="5667"/>
                          </a:lnTo>
                          <a:lnTo>
                            <a:pt x="143427" y="810"/>
                          </a:lnTo>
                          <a:lnTo>
                            <a:pt x="144989" y="0"/>
                          </a:lnTo>
                          <a:lnTo>
                            <a:pt x="127749" y="631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1" name="Forma Livre: Forma 1440">
                      <a:extLst>
                        <a:ext uri="{FF2B5EF4-FFF2-40B4-BE49-F238E27FC236}">
                          <a16:creationId xmlns:a16="http://schemas.microsoft.com/office/drawing/2014/main" id="{52408FB9-6D7B-B479-6700-E4B8D9947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18398" y="3651343"/>
                      <a:ext cx="310362" cy="353834"/>
                    </a:xfrm>
                    <a:custGeom>
                      <a:avLst/>
                      <a:gdLst>
                        <a:gd name="connsiteX0" fmla="*/ 245316 w 310362"/>
                        <a:gd name="connsiteY0" fmla="*/ 17812 h 353834"/>
                        <a:gd name="connsiteX1" fmla="*/ 253155 w 310362"/>
                        <a:gd name="connsiteY1" fmla="*/ 77733 h 353834"/>
                        <a:gd name="connsiteX2" fmla="*/ 258642 w 310362"/>
                        <a:gd name="connsiteY2" fmla="*/ 114167 h 353834"/>
                        <a:gd name="connsiteX3" fmla="*/ 264119 w 310362"/>
                        <a:gd name="connsiteY3" fmla="*/ 115786 h 353834"/>
                        <a:gd name="connsiteX4" fmla="*/ 264119 w 310362"/>
                        <a:gd name="connsiteY4" fmla="*/ 114976 h 353834"/>
                        <a:gd name="connsiteX5" fmla="*/ 285283 w 310362"/>
                        <a:gd name="connsiteY5" fmla="*/ 123882 h 353834"/>
                        <a:gd name="connsiteX6" fmla="*/ 310362 w 310362"/>
                        <a:gd name="connsiteY6" fmla="*/ 131978 h 353834"/>
                        <a:gd name="connsiteX7" fmla="*/ 306448 w 310362"/>
                        <a:gd name="connsiteY7" fmla="*/ 141694 h 353834"/>
                        <a:gd name="connsiteX8" fmla="*/ 304095 w 310362"/>
                        <a:gd name="connsiteY8" fmla="*/ 145742 h 353834"/>
                        <a:gd name="connsiteX9" fmla="*/ 277444 w 310362"/>
                        <a:gd name="connsiteY9" fmla="*/ 190271 h 353834"/>
                        <a:gd name="connsiteX10" fmla="*/ 277444 w 310362"/>
                        <a:gd name="connsiteY10" fmla="*/ 201616 h 353834"/>
                        <a:gd name="connsiteX11" fmla="*/ 279016 w 310362"/>
                        <a:gd name="connsiteY11" fmla="*/ 242907 h 353834"/>
                        <a:gd name="connsiteX12" fmla="*/ 273529 w 310362"/>
                        <a:gd name="connsiteY12" fmla="*/ 246145 h 353834"/>
                        <a:gd name="connsiteX13" fmla="*/ 269605 w 310362"/>
                        <a:gd name="connsiteY13" fmla="*/ 263957 h 353834"/>
                        <a:gd name="connsiteX14" fmla="*/ 277444 w 310362"/>
                        <a:gd name="connsiteY14" fmla="*/ 277720 h 353834"/>
                        <a:gd name="connsiteX15" fmla="*/ 277444 w 310362"/>
                        <a:gd name="connsiteY15" fmla="*/ 289865 h 353834"/>
                        <a:gd name="connsiteX16" fmla="*/ 285283 w 310362"/>
                        <a:gd name="connsiteY16" fmla="*/ 289865 h 353834"/>
                        <a:gd name="connsiteX17" fmla="*/ 289207 w 310362"/>
                        <a:gd name="connsiteY17" fmla="*/ 278530 h 353834"/>
                        <a:gd name="connsiteX18" fmla="*/ 286855 w 310362"/>
                        <a:gd name="connsiteY18" fmla="*/ 297961 h 353834"/>
                        <a:gd name="connsiteX19" fmla="*/ 285283 w 310362"/>
                        <a:gd name="connsiteY19" fmla="*/ 318202 h 353834"/>
                        <a:gd name="connsiteX20" fmla="*/ 265690 w 310362"/>
                        <a:gd name="connsiteY20" fmla="*/ 335204 h 353834"/>
                        <a:gd name="connsiteX21" fmla="*/ 261775 w 310362"/>
                        <a:gd name="connsiteY21" fmla="*/ 340071 h 353834"/>
                        <a:gd name="connsiteX22" fmla="*/ 235906 w 310362"/>
                        <a:gd name="connsiteY22" fmla="*/ 338442 h 353834"/>
                        <a:gd name="connsiteX23" fmla="*/ 209264 w 310362"/>
                        <a:gd name="connsiteY23" fmla="*/ 334394 h 353834"/>
                        <a:gd name="connsiteX24" fmla="*/ 205340 w 310362"/>
                        <a:gd name="connsiteY24" fmla="*/ 334394 h 353834"/>
                        <a:gd name="connsiteX25" fmla="*/ 203778 w 310362"/>
                        <a:gd name="connsiteY25" fmla="*/ 338442 h 353834"/>
                        <a:gd name="connsiteX26" fmla="*/ 207693 w 310362"/>
                        <a:gd name="connsiteY26" fmla="*/ 353835 h 353834"/>
                        <a:gd name="connsiteX27" fmla="*/ 188100 w 310362"/>
                        <a:gd name="connsiteY27" fmla="*/ 315773 h 353834"/>
                        <a:gd name="connsiteX28" fmla="*/ 181833 w 310362"/>
                        <a:gd name="connsiteY28" fmla="*/ 311725 h 353834"/>
                        <a:gd name="connsiteX29" fmla="*/ 169288 w 310362"/>
                        <a:gd name="connsiteY29" fmla="*/ 306867 h 353834"/>
                        <a:gd name="connsiteX30" fmla="*/ 141075 w 310362"/>
                        <a:gd name="connsiteY30" fmla="*/ 325488 h 353834"/>
                        <a:gd name="connsiteX31" fmla="*/ 141075 w 310362"/>
                        <a:gd name="connsiteY31" fmla="*/ 321440 h 353834"/>
                        <a:gd name="connsiteX32" fmla="*/ 141075 w 310362"/>
                        <a:gd name="connsiteY32" fmla="*/ 272053 h 353834"/>
                        <a:gd name="connsiteX33" fmla="*/ 123834 w 310362"/>
                        <a:gd name="connsiteY33" fmla="*/ 276911 h 353834"/>
                        <a:gd name="connsiteX34" fmla="*/ 115995 w 310362"/>
                        <a:gd name="connsiteY34" fmla="*/ 272863 h 353834"/>
                        <a:gd name="connsiteX35" fmla="*/ 140294 w 310362"/>
                        <a:gd name="connsiteY35" fmla="*/ 257480 h 353834"/>
                        <a:gd name="connsiteX36" fmla="*/ 125406 w 310362"/>
                        <a:gd name="connsiteY36" fmla="*/ 255051 h 353834"/>
                        <a:gd name="connsiteX37" fmla="*/ 76029 w 310362"/>
                        <a:gd name="connsiteY37" fmla="*/ 250193 h 353834"/>
                        <a:gd name="connsiteX38" fmla="*/ 68189 w 310362"/>
                        <a:gd name="connsiteY38" fmla="*/ 242097 h 353834"/>
                        <a:gd name="connsiteX39" fmla="*/ 66618 w 310362"/>
                        <a:gd name="connsiteY39" fmla="*/ 242097 h 353834"/>
                        <a:gd name="connsiteX40" fmla="*/ 66618 w 310362"/>
                        <a:gd name="connsiteY40" fmla="*/ 240478 h 353834"/>
                        <a:gd name="connsiteX41" fmla="*/ 0 w 310362"/>
                        <a:gd name="connsiteY41" fmla="*/ 180556 h 353834"/>
                        <a:gd name="connsiteX42" fmla="*/ 14897 w 310362"/>
                        <a:gd name="connsiteY42" fmla="*/ 161125 h 353834"/>
                        <a:gd name="connsiteX43" fmla="*/ 24299 w 310362"/>
                        <a:gd name="connsiteY43" fmla="*/ 148171 h 353834"/>
                        <a:gd name="connsiteX44" fmla="*/ 34490 w 310362"/>
                        <a:gd name="connsiteY44" fmla="*/ 134407 h 353834"/>
                        <a:gd name="connsiteX45" fmla="*/ 58788 w 310362"/>
                        <a:gd name="connsiteY45" fmla="*/ 118215 h 353834"/>
                        <a:gd name="connsiteX46" fmla="*/ 69752 w 310362"/>
                        <a:gd name="connsiteY46" fmla="*/ 104451 h 353834"/>
                        <a:gd name="connsiteX47" fmla="*/ 75238 w 310362"/>
                        <a:gd name="connsiteY47" fmla="*/ 107690 h 353834"/>
                        <a:gd name="connsiteX48" fmla="*/ 83868 w 310362"/>
                        <a:gd name="connsiteY48" fmla="*/ 101213 h 353834"/>
                        <a:gd name="connsiteX49" fmla="*/ 97184 w 310362"/>
                        <a:gd name="connsiteY49" fmla="*/ 91497 h 353834"/>
                        <a:gd name="connsiteX50" fmla="*/ 100327 w 310362"/>
                        <a:gd name="connsiteY50" fmla="*/ 96355 h 353834"/>
                        <a:gd name="connsiteX51" fmla="*/ 108156 w 310362"/>
                        <a:gd name="connsiteY51" fmla="*/ 93926 h 353834"/>
                        <a:gd name="connsiteX52" fmla="*/ 114433 w 310362"/>
                        <a:gd name="connsiteY52" fmla="*/ 79353 h 353834"/>
                        <a:gd name="connsiteX53" fmla="*/ 123834 w 310362"/>
                        <a:gd name="connsiteY53" fmla="*/ 82591 h 353834"/>
                        <a:gd name="connsiteX54" fmla="*/ 137160 w 310362"/>
                        <a:gd name="connsiteY54" fmla="*/ 64770 h 353834"/>
                        <a:gd name="connsiteX55" fmla="*/ 155181 w 310362"/>
                        <a:gd name="connsiteY55" fmla="*/ 59912 h 353834"/>
                        <a:gd name="connsiteX56" fmla="*/ 163802 w 310362"/>
                        <a:gd name="connsiteY56" fmla="*/ 57483 h 353834"/>
                        <a:gd name="connsiteX57" fmla="*/ 202997 w 310362"/>
                        <a:gd name="connsiteY57" fmla="*/ 38052 h 353834"/>
                        <a:gd name="connsiteX58" fmla="*/ 202997 w 310362"/>
                        <a:gd name="connsiteY58" fmla="*/ 38862 h 353834"/>
                        <a:gd name="connsiteX59" fmla="*/ 213179 w 310362"/>
                        <a:gd name="connsiteY59" fmla="*/ 31575 h 353834"/>
                        <a:gd name="connsiteX60" fmla="*/ 222590 w 310362"/>
                        <a:gd name="connsiteY60" fmla="*/ 30766 h 353834"/>
                        <a:gd name="connsiteX61" fmla="*/ 222590 w 310362"/>
                        <a:gd name="connsiteY61" fmla="*/ 23479 h 353834"/>
                        <a:gd name="connsiteX62" fmla="*/ 228076 w 310362"/>
                        <a:gd name="connsiteY62" fmla="*/ 19431 h 353834"/>
                        <a:gd name="connsiteX63" fmla="*/ 224152 w 310362"/>
                        <a:gd name="connsiteY63" fmla="*/ 15383 h 353834"/>
                        <a:gd name="connsiteX64" fmla="*/ 239039 w 310362"/>
                        <a:gd name="connsiteY64" fmla="*/ 810 h 353834"/>
                        <a:gd name="connsiteX65" fmla="*/ 241392 w 310362"/>
                        <a:gd name="connsiteY65" fmla="*/ 0 h 353834"/>
                        <a:gd name="connsiteX66" fmla="*/ 241392 w 310362"/>
                        <a:gd name="connsiteY66" fmla="*/ 17812 h 353834"/>
                        <a:gd name="connsiteX67" fmla="*/ 245316 w 310362"/>
                        <a:gd name="connsiteY67" fmla="*/ 17812 h 3538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10362" h="353834">
                          <a:moveTo>
                            <a:pt x="245316" y="17812"/>
                          </a:moveTo>
                          <a:lnTo>
                            <a:pt x="253155" y="77733"/>
                          </a:lnTo>
                          <a:lnTo>
                            <a:pt x="258642" y="114167"/>
                          </a:lnTo>
                          <a:lnTo>
                            <a:pt x="264119" y="115786"/>
                          </a:lnTo>
                          <a:lnTo>
                            <a:pt x="264119" y="114976"/>
                          </a:lnTo>
                          <a:lnTo>
                            <a:pt x="285283" y="123882"/>
                          </a:lnTo>
                          <a:lnTo>
                            <a:pt x="310362" y="131978"/>
                          </a:lnTo>
                          <a:lnTo>
                            <a:pt x="306448" y="141694"/>
                          </a:lnTo>
                          <a:lnTo>
                            <a:pt x="304095" y="145742"/>
                          </a:lnTo>
                          <a:lnTo>
                            <a:pt x="277444" y="190271"/>
                          </a:lnTo>
                          <a:lnTo>
                            <a:pt x="277444" y="201616"/>
                          </a:lnTo>
                          <a:lnTo>
                            <a:pt x="279016" y="242907"/>
                          </a:lnTo>
                          <a:lnTo>
                            <a:pt x="273529" y="246145"/>
                          </a:lnTo>
                          <a:lnTo>
                            <a:pt x="269605" y="263957"/>
                          </a:lnTo>
                          <a:lnTo>
                            <a:pt x="277444" y="277720"/>
                          </a:lnTo>
                          <a:lnTo>
                            <a:pt x="277444" y="289865"/>
                          </a:lnTo>
                          <a:lnTo>
                            <a:pt x="285283" y="289865"/>
                          </a:lnTo>
                          <a:lnTo>
                            <a:pt x="289207" y="278530"/>
                          </a:lnTo>
                          <a:lnTo>
                            <a:pt x="286855" y="297961"/>
                          </a:lnTo>
                          <a:lnTo>
                            <a:pt x="285283" y="318202"/>
                          </a:lnTo>
                          <a:lnTo>
                            <a:pt x="265690" y="335204"/>
                          </a:lnTo>
                          <a:lnTo>
                            <a:pt x="261775" y="340071"/>
                          </a:lnTo>
                          <a:lnTo>
                            <a:pt x="235906" y="338442"/>
                          </a:lnTo>
                          <a:lnTo>
                            <a:pt x="209264" y="334394"/>
                          </a:lnTo>
                          <a:lnTo>
                            <a:pt x="205340" y="334394"/>
                          </a:lnTo>
                          <a:lnTo>
                            <a:pt x="203778" y="338442"/>
                          </a:lnTo>
                          <a:lnTo>
                            <a:pt x="207693" y="353835"/>
                          </a:lnTo>
                          <a:lnTo>
                            <a:pt x="188100" y="315773"/>
                          </a:lnTo>
                          <a:lnTo>
                            <a:pt x="181833" y="311725"/>
                          </a:lnTo>
                          <a:lnTo>
                            <a:pt x="169288" y="306867"/>
                          </a:lnTo>
                          <a:lnTo>
                            <a:pt x="141075" y="325488"/>
                          </a:lnTo>
                          <a:lnTo>
                            <a:pt x="141075" y="321440"/>
                          </a:lnTo>
                          <a:lnTo>
                            <a:pt x="141075" y="272053"/>
                          </a:lnTo>
                          <a:lnTo>
                            <a:pt x="123834" y="276911"/>
                          </a:lnTo>
                          <a:lnTo>
                            <a:pt x="115995" y="272863"/>
                          </a:lnTo>
                          <a:lnTo>
                            <a:pt x="140294" y="257480"/>
                          </a:lnTo>
                          <a:lnTo>
                            <a:pt x="125406" y="255051"/>
                          </a:lnTo>
                          <a:lnTo>
                            <a:pt x="76029" y="250193"/>
                          </a:lnTo>
                          <a:lnTo>
                            <a:pt x="68189" y="242097"/>
                          </a:lnTo>
                          <a:lnTo>
                            <a:pt x="66618" y="242097"/>
                          </a:lnTo>
                          <a:lnTo>
                            <a:pt x="66618" y="240478"/>
                          </a:lnTo>
                          <a:lnTo>
                            <a:pt x="0" y="180556"/>
                          </a:lnTo>
                          <a:lnTo>
                            <a:pt x="14897" y="161125"/>
                          </a:lnTo>
                          <a:lnTo>
                            <a:pt x="24299" y="148171"/>
                          </a:lnTo>
                          <a:lnTo>
                            <a:pt x="34490" y="134407"/>
                          </a:lnTo>
                          <a:lnTo>
                            <a:pt x="58788" y="118215"/>
                          </a:lnTo>
                          <a:lnTo>
                            <a:pt x="69752" y="104451"/>
                          </a:lnTo>
                          <a:lnTo>
                            <a:pt x="75238" y="107690"/>
                          </a:lnTo>
                          <a:lnTo>
                            <a:pt x="83868" y="101213"/>
                          </a:lnTo>
                          <a:lnTo>
                            <a:pt x="97184" y="91497"/>
                          </a:lnTo>
                          <a:lnTo>
                            <a:pt x="100327" y="96355"/>
                          </a:lnTo>
                          <a:lnTo>
                            <a:pt x="108156" y="93926"/>
                          </a:lnTo>
                          <a:lnTo>
                            <a:pt x="114433" y="79353"/>
                          </a:lnTo>
                          <a:lnTo>
                            <a:pt x="123834" y="82591"/>
                          </a:lnTo>
                          <a:lnTo>
                            <a:pt x="137160" y="64770"/>
                          </a:lnTo>
                          <a:lnTo>
                            <a:pt x="155181" y="59912"/>
                          </a:lnTo>
                          <a:lnTo>
                            <a:pt x="163802" y="57483"/>
                          </a:lnTo>
                          <a:lnTo>
                            <a:pt x="202997" y="38052"/>
                          </a:lnTo>
                          <a:lnTo>
                            <a:pt x="202997" y="38862"/>
                          </a:lnTo>
                          <a:lnTo>
                            <a:pt x="213179" y="31575"/>
                          </a:lnTo>
                          <a:lnTo>
                            <a:pt x="222590" y="30766"/>
                          </a:lnTo>
                          <a:lnTo>
                            <a:pt x="222590" y="23479"/>
                          </a:lnTo>
                          <a:lnTo>
                            <a:pt x="228076" y="19431"/>
                          </a:lnTo>
                          <a:lnTo>
                            <a:pt x="224152" y="15383"/>
                          </a:lnTo>
                          <a:lnTo>
                            <a:pt x="239039" y="810"/>
                          </a:lnTo>
                          <a:lnTo>
                            <a:pt x="241392" y="0"/>
                          </a:lnTo>
                          <a:lnTo>
                            <a:pt x="241392" y="17812"/>
                          </a:lnTo>
                          <a:lnTo>
                            <a:pt x="245316" y="17812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2" name="Forma Livre: Forma 1441">
                      <a:extLst>
                        <a:ext uri="{FF2B5EF4-FFF2-40B4-BE49-F238E27FC236}">
                          <a16:creationId xmlns:a16="http://schemas.microsoft.com/office/drawing/2014/main" id="{22D9C5B5-1E33-3963-F9A9-B28303784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6403" y="3177684"/>
                      <a:ext cx="541562" cy="662311"/>
                    </a:xfrm>
                    <a:custGeom>
                      <a:avLst/>
                      <a:gdLst>
                        <a:gd name="connsiteX0" fmla="*/ 187357 w 541562"/>
                        <a:gd name="connsiteY0" fmla="*/ 109033 h 662311"/>
                        <a:gd name="connsiteX1" fmla="*/ 185785 w 541562"/>
                        <a:gd name="connsiteY1" fmla="*/ 113081 h 662311"/>
                        <a:gd name="connsiteX2" fmla="*/ 219494 w 541562"/>
                        <a:gd name="connsiteY2" fmla="*/ 109842 h 662311"/>
                        <a:gd name="connsiteX3" fmla="*/ 238049 w 541562"/>
                        <a:gd name="connsiteY3" fmla="*/ 103422 h 662311"/>
                        <a:gd name="connsiteX4" fmla="*/ 246669 w 541562"/>
                        <a:gd name="connsiteY4" fmla="*/ 100184 h 662311"/>
                        <a:gd name="connsiteX5" fmla="*/ 290560 w 541562"/>
                        <a:gd name="connsiteY5" fmla="*/ 99374 h 662311"/>
                        <a:gd name="connsiteX6" fmla="*/ 303886 w 541562"/>
                        <a:gd name="connsiteY6" fmla="*/ 98565 h 662311"/>
                        <a:gd name="connsiteX7" fmla="*/ 326613 w 541562"/>
                        <a:gd name="connsiteY7" fmla="*/ 98565 h 662311"/>
                        <a:gd name="connsiteX8" fmla="*/ 339147 w 541562"/>
                        <a:gd name="connsiteY8" fmla="*/ 105042 h 662311"/>
                        <a:gd name="connsiteX9" fmla="*/ 354825 w 541562"/>
                        <a:gd name="connsiteY9" fmla="*/ 118805 h 662311"/>
                        <a:gd name="connsiteX10" fmla="*/ 375990 w 541562"/>
                        <a:gd name="connsiteY10" fmla="*/ 113138 h 662311"/>
                        <a:gd name="connsiteX11" fmla="*/ 381477 w 541562"/>
                        <a:gd name="connsiteY11" fmla="*/ 115567 h 662311"/>
                        <a:gd name="connsiteX12" fmla="*/ 383039 w 541562"/>
                        <a:gd name="connsiteY12" fmla="*/ 128530 h 662311"/>
                        <a:gd name="connsiteX13" fmla="*/ 394792 w 541562"/>
                        <a:gd name="connsiteY13" fmla="*/ 132578 h 662311"/>
                        <a:gd name="connsiteX14" fmla="*/ 404203 w 541562"/>
                        <a:gd name="connsiteY14" fmla="*/ 152009 h 662311"/>
                        <a:gd name="connsiteX15" fmla="*/ 415176 w 541562"/>
                        <a:gd name="connsiteY15" fmla="*/ 133388 h 662311"/>
                        <a:gd name="connsiteX16" fmla="*/ 457705 w 541562"/>
                        <a:gd name="connsiteY16" fmla="*/ 31575 h 662311"/>
                        <a:gd name="connsiteX17" fmla="*/ 517265 w 541562"/>
                        <a:gd name="connsiteY17" fmla="*/ 130359 h 662311"/>
                        <a:gd name="connsiteX18" fmla="*/ 475726 w 541562"/>
                        <a:gd name="connsiteY18" fmla="*/ 159506 h 662311"/>
                        <a:gd name="connsiteX19" fmla="*/ 453000 w 541562"/>
                        <a:gd name="connsiteY19" fmla="*/ 178937 h 662311"/>
                        <a:gd name="connsiteX20" fmla="*/ 425568 w 541562"/>
                        <a:gd name="connsiteY20" fmla="*/ 214560 h 662311"/>
                        <a:gd name="connsiteX21" fmla="*/ 425568 w 541562"/>
                        <a:gd name="connsiteY21" fmla="*/ 215370 h 662311"/>
                        <a:gd name="connsiteX22" fmla="*/ 438893 w 541562"/>
                        <a:gd name="connsiteY22" fmla="*/ 248564 h 662311"/>
                        <a:gd name="connsiteX23" fmla="*/ 462410 w 541562"/>
                        <a:gd name="connsiteY23" fmla="*/ 315773 h 662311"/>
                        <a:gd name="connsiteX24" fmla="*/ 477298 w 541562"/>
                        <a:gd name="connsiteY24" fmla="*/ 353016 h 662311"/>
                        <a:gd name="connsiteX25" fmla="*/ 486699 w 541562"/>
                        <a:gd name="connsiteY25" fmla="*/ 375685 h 662311"/>
                        <a:gd name="connsiteX26" fmla="*/ 488271 w 541562"/>
                        <a:gd name="connsiteY26" fmla="*/ 378114 h 662311"/>
                        <a:gd name="connsiteX27" fmla="*/ 513350 w 541562"/>
                        <a:gd name="connsiteY27" fmla="*/ 400793 h 662311"/>
                        <a:gd name="connsiteX28" fmla="*/ 541563 w 541562"/>
                        <a:gd name="connsiteY28" fmla="*/ 426701 h 662311"/>
                        <a:gd name="connsiteX29" fmla="*/ 524323 w 541562"/>
                        <a:gd name="connsiteY29" fmla="*/ 438845 h 662311"/>
                        <a:gd name="connsiteX30" fmla="*/ 450647 w 541562"/>
                        <a:gd name="connsiteY30" fmla="*/ 496329 h 662311"/>
                        <a:gd name="connsiteX31" fmla="*/ 446732 w 541562"/>
                        <a:gd name="connsiteY31" fmla="*/ 506044 h 662311"/>
                        <a:gd name="connsiteX32" fmla="*/ 418519 w 541562"/>
                        <a:gd name="connsiteY32" fmla="*/ 528714 h 662311"/>
                        <a:gd name="connsiteX33" fmla="*/ 417738 w 541562"/>
                        <a:gd name="connsiteY33" fmla="*/ 530333 h 662311"/>
                        <a:gd name="connsiteX34" fmla="*/ 382467 w 541562"/>
                        <a:gd name="connsiteY34" fmla="*/ 557870 h 662311"/>
                        <a:gd name="connsiteX35" fmla="*/ 373066 w 541562"/>
                        <a:gd name="connsiteY35" fmla="*/ 579730 h 662311"/>
                        <a:gd name="connsiteX36" fmla="*/ 362874 w 541562"/>
                        <a:gd name="connsiteY36" fmla="*/ 583778 h 662311"/>
                        <a:gd name="connsiteX37" fmla="*/ 349548 w 541562"/>
                        <a:gd name="connsiteY37" fmla="*/ 605638 h 662311"/>
                        <a:gd name="connsiteX38" fmla="*/ 359740 w 541562"/>
                        <a:gd name="connsiteY38" fmla="*/ 630736 h 662311"/>
                        <a:gd name="connsiteX39" fmla="*/ 362874 w 541562"/>
                        <a:gd name="connsiteY39" fmla="*/ 648548 h 662311"/>
                        <a:gd name="connsiteX40" fmla="*/ 357388 w 541562"/>
                        <a:gd name="connsiteY40" fmla="*/ 658263 h 662311"/>
                        <a:gd name="connsiteX41" fmla="*/ 344062 w 541562"/>
                        <a:gd name="connsiteY41" fmla="*/ 662311 h 662311"/>
                        <a:gd name="connsiteX42" fmla="*/ 298609 w 541562"/>
                        <a:gd name="connsiteY42" fmla="*/ 632355 h 662311"/>
                        <a:gd name="connsiteX43" fmla="*/ 301743 w 541562"/>
                        <a:gd name="connsiteY43" fmla="*/ 618592 h 662311"/>
                        <a:gd name="connsiteX44" fmla="*/ 298609 w 541562"/>
                        <a:gd name="connsiteY44" fmla="*/ 608876 h 662311"/>
                        <a:gd name="connsiteX45" fmla="*/ 290770 w 541562"/>
                        <a:gd name="connsiteY45" fmla="*/ 605638 h 662311"/>
                        <a:gd name="connsiteX46" fmla="*/ 289208 w 541562"/>
                        <a:gd name="connsiteY46" fmla="*/ 599970 h 662311"/>
                        <a:gd name="connsiteX47" fmla="*/ 294685 w 541562"/>
                        <a:gd name="connsiteY47" fmla="*/ 593493 h 662311"/>
                        <a:gd name="connsiteX48" fmla="*/ 290770 w 541562"/>
                        <a:gd name="connsiteY48" fmla="*/ 573253 h 662311"/>
                        <a:gd name="connsiteX49" fmla="*/ 257070 w 541562"/>
                        <a:gd name="connsiteY49" fmla="*/ 566776 h 662311"/>
                        <a:gd name="connsiteX50" fmla="*/ 279016 w 541562"/>
                        <a:gd name="connsiteY50" fmla="*/ 523046 h 662311"/>
                        <a:gd name="connsiteX51" fmla="*/ 289208 w 541562"/>
                        <a:gd name="connsiteY51" fmla="*/ 518998 h 662311"/>
                        <a:gd name="connsiteX52" fmla="*/ 297037 w 541562"/>
                        <a:gd name="connsiteY52" fmla="*/ 509283 h 662311"/>
                        <a:gd name="connsiteX53" fmla="*/ 297037 w 541562"/>
                        <a:gd name="connsiteY53" fmla="*/ 493090 h 662311"/>
                        <a:gd name="connsiteX54" fmla="*/ 302524 w 541562"/>
                        <a:gd name="connsiteY54" fmla="*/ 484994 h 662311"/>
                        <a:gd name="connsiteX55" fmla="*/ 306448 w 541562"/>
                        <a:gd name="connsiteY55" fmla="*/ 481755 h 662311"/>
                        <a:gd name="connsiteX56" fmla="*/ 313497 w 541562"/>
                        <a:gd name="connsiteY56" fmla="*/ 473659 h 662311"/>
                        <a:gd name="connsiteX57" fmla="*/ 338576 w 541562"/>
                        <a:gd name="connsiteY57" fmla="*/ 463134 h 662311"/>
                        <a:gd name="connsiteX58" fmla="*/ 346415 w 541562"/>
                        <a:gd name="connsiteY58" fmla="*/ 467182 h 662311"/>
                        <a:gd name="connsiteX59" fmla="*/ 343281 w 541562"/>
                        <a:gd name="connsiteY59" fmla="*/ 456657 h 662311"/>
                        <a:gd name="connsiteX60" fmla="*/ 336223 w 541562"/>
                        <a:gd name="connsiteY60" fmla="*/ 408889 h 662311"/>
                        <a:gd name="connsiteX61" fmla="*/ 330737 w 541562"/>
                        <a:gd name="connsiteY61" fmla="*/ 319011 h 662311"/>
                        <a:gd name="connsiteX62" fmla="*/ 281369 w 541562"/>
                        <a:gd name="connsiteY62" fmla="*/ 320630 h 662311"/>
                        <a:gd name="connsiteX63" fmla="*/ 239830 w 541562"/>
                        <a:gd name="connsiteY63" fmla="*/ 320630 h 662311"/>
                        <a:gd name="connsiteX64" fmla="*/ 218666 w 541562"/>
                        <a:gd name="connsiteY64" fmla="*/ 321440 h 662311"/>
                        <a:gd name="connsiteX65" fmla="*/ 191234 w 541562"/>
                        <a:gd name="connsiteY65" fmla="*/ 361921 h 662311"/>
                        <a:gd name="connsiteX66" fmla="*/ 169288 w 541562"/>
                        <a:gd name="connsiteY66" fmla="*/ 313344 h 662311"/>
                        <a:gd name="connsiteX67" fmla="*/ 169288 w 541562"/>
                        <a:gd name="connsiteY67" fmla="*/ 313344 h 662311"/>
                        <a:gd name="connsiteX68" fmla="*/ 130883 w 541562"/>
                        <a:gd name="connsiteY68" fmla="*/ 344110 h 662311"/>
                        <a:gd name="connsiteX69" fmla="*/ 119129 w 541562"/>
                        <a:gd name="connsiteY69" fmla="*/ 361921 h 662311"/>
                        <a:gd name="connsiteX70" fmla="*/ 101889 w 541562"/>
                        <a:gd name="connsiteY70" fmla="*/ 369208 h 662311"/>
                        <a:gd name="connsiteX71" fmla="*/ 92488 w 541562"/>
                        <a:gd name="connsiteY71" fmla="*/ 365970 h 662311"/>
                        <a:gd name="connsiteX72" fmla="*/ 90917 w 541562"/>
                        <a:gd name="connsiteY72" fmla="*/ 361921 h 662311"/>
                        <a:gd name="connsiteX73" fmla="*/ 88564 w 541562"/>
                        <a:gd name="connsiteY73" fmla="*/ 340871 h 662311"/>
                        <a:gd name="connsiteX74" fmla="*/ 64265 w 541562"/>
                        <a:gd name="connsiteY74" fmla="*/ 343300 h 662311"/>
                        <a:gd name="connsiteX75" fmla="*/ 36052 w 541562"/>
                        <a:gd name="connsiteY75" fmla="*/ 331965 h 662311"/>
                        <a:gd name="connsiteX76" fmla="*/ 17240 w 541562"/>
                        <a:gd name="connsiteY76" fmla="*/ 309296 h 662311"/>
                        <a:gd name="connsiteX77" fmla="*/ 17240 w 541562"/>
                        <a:gd name="connsiteY77" fmla="*/ 308486 h 662311"/>
                        <a:gd name="connsiteX78" fmla="*/ 0 w 541562"/>
                        <a:gd name="connsiteY78" fmla="*/ 285007 h 662311"/>
                        <a:gd name="connsiteX79" fmla="*/ 5487 w 541562"/>
                        <a:gd name="connsiteY79" fmla="*/ 253422 h 662311"/>
                        <a:gd name="connsiteX80" fmla="*/ 10973 w 541562"/>
                        <a:gd name="connsiteY80" fmla="*/ 241278 h 662311"/>
                        <a:gd name="connsiteX81" fmla="*/ 32138 w 541562"/>
                        <a:gd name="connsiteY81" fmla="*/ 191081 h 662311"/>
                        <a:gd name="connsiteX82" fmla="*/ 52511 w 541562"/>
                        <a:gd name="connsiteY82" fmla="*/ 146552 h 662311"/>
                        <a:gd name="connsiteX83" fmla="*/ 53293 w 541562"/>
                        <a:gd name="connsiteY83" fmla="*/ 87439 h 662311"/>
                        <a:gd name="connsiteX84" fmla="*/ 70533 w 541562"/>
                        <a:gd name="connsiteY84" fmla="*/ 70437 h 662311"/>
                        <a:gd name="connsiteX85" fmla="*/ 92479 w 541562"/>
                        <a:gd name="connsiteY85" fmla="*/ 63960 h 662311"/>
                        <a:gd name="connsiteX86" fmla="*/ 115996 w 541562"/>
                        <a:gd name="connsiteY86" fmla="*/ 45339 h 662311"/>
                        <a:gd name="connsiteX87" fmla="*/ 181833 w 541562"/>
                        <a:gd name="connsiteY87" fmla="*/ 22669 h 662311"/>
                        <a:gd name="connsiteX88" fmla="*/ 191234 w 541562"/>
                        <a:gd name="connsiteY88" fmla="*/ 8096 h 662311"/>
                        <a:gd name="connsiteX89" fmla="*/ 205340 w 541562"/>
                        <a:gd name="connsiteY89" fmla="*/ 810 h 662311"/>
                        <a:gd name="connsiteX90" fmla="*/ 214742 w 541562"/>
                        <a:gd name="connsiteY90" fmla="*/ 0 h 662311"/>
                        <a:gd name="connsiteX91" fmla="*/ 205340 w 541562"/>
                        <a:gd name="connsiteY91" fmla="*/ 8096 h 662311"/>
                        <a:gd name="connsiteX92" fmla="*/ 195939 w 541562"/>
                        <a:gd name="connsiteY92" fmla="*/ 17002 h 662311"/>
                        <a:gd name="connsiteX93" fmla="*/ 197501 w 541562"/>
                        <a:gd name="connsiteY93" fmla="*/ 25908 h 662311"/>
                        <a:gd name="connsiteX94" fmla="*/ 176346 w 541562"/>
                        <a:gd name="connsiteY94" fmla="*/ 62341 h 662311"/>
                        <a:gd name="connsiteX95" fmla="*/ 184223 w 541562"/>
                        <a:gd name="connsiteY95" fmla="*/ 106604 h 662311"/>
                        <a:gd name="connsiteX96" fmla="*/ 187357 w 541562"/>
                        <a:gd name="connsiteY96" fmla="*/ 109033 h 662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</a:cxnLst>
                      <a:rect l="l" t="t" r="r" b="b"/>
                      <a:pathLst>
                        <a:path w="541562" h="662311">
                          <a:moveTo>
                            <a:pt x="187357" y="109033"/>
                          </a:moveTo>
                          <a:lnTo>
                            <a:pt x="185785" y="113081"/>
                          </a:lnTo>
                          <a:lnTo>
                            <a:pt x="219494" y="109842"/>
                          </a:lnTo>
                          <a:lnTo>
                            <a:pt x="238049" y="103422"/>
                          </a:lnTo>
                          <a:lnTo>
                            <a:pt x="246669" y="100184"/>
                          </a:lnTo>
                          <a:lnTo>
                            <a:pt x="290560" y="99374"/>
                          </a:lnTo>
                          <a:lnTo>
                            <a:pt x="303886" y="98565"/>
                          </a:lnTo>
                          <a:lnTo>
                            <a:pt x="326613" y="98565"/>
                          </a:lnTo>
                          <a:lnTo>
                            <a:pt x="339147" y="105042"/>
                          </a:lnTo>
                          <a:lnTo>
                            <a:pt x="354825" y="118805"/>
                          </a:lnTo>
                          <a:lnTo>
                            <a:pt x="375990" y="113138"/>
                          </a:lnTo>
                          <a:lnTo>
                            <a:pt x="381477" y="115567"/>
                          </a:lnTo>
                          <a:lnTo>
                            <a:pt x="383039" y="128530"/>
                          </a:lnTo>
                          <a:lnTo>
                            <a:pt x="394792" y="132578"/>
                          </a:lnTo>
                          <a:lnTo>
                            <a:pt x="404203" y="152009"/>
                          </a:lnTo>
                          <a:lnTo>
                            <a:pt x="415176" y="133388"/>
                          </a:lnTo>
                          <a:lnTo>
                            <a:pt x="457705" y="31575"/>
                          </a:lnTo>
                          <a:lnTo>
                            <a:pt x="517265" y="130359"/>
                          </a:lnTo>
                          <a:lnTo>
                            <a:pt x="475726" y="159506"/>
                          </a:lnTo>
                          <a:lnTo>
                            <a:pt x="453000" y="178937"/>
                          </a:lnTo>
                          <a:lnTo>
                            <a:pt x="425568" y="214560"/>
                          </a:lnTo>
                          <a:lnTo>
                            <a:pt x="425568" y="215370"/>
                          </a:lnTo>
                          <a:lnTo>
                            <a:pt x="438893" y="248564"/>
                          </a:lnTo>
                          <a:lnTo>
                            <a:pt x="462410" y="315773"/>
                          </a:lnTo>
                          <a:lnTo>
                            <a:pt x="477298" y="353016"/>
                          </a:lnTo>
                          <a:lnTo>
                            <a:pt x="486699" y="375685"/>
                          </a:lnTo>
                          <a:lnTo>
                            <a:pt x="488271" y="378114"/>
                          </a:lnTo>
                          <a:lnTo>
                            <a:pt x="513350" y="400793"/>
                          </a:lnTo>
                          <a:lnTo>
                            <a:pt x="541563" y="426701"/>
                          </a:lnTo>
                          <a:lnTo>
                            <a:pt x="524323" y="438845"/>
                          </a:lnTo>
                          <a:lnTo>
                            <a:pt x="450647" y="496329"/>
                          </a:lnTo>
                          <a:lnTo>
                            <a:pt x="446732" y="506044"/>
                          </a:lnTo>
                          <a:lnTo>
                            <a:pt x="418519" y="528714"/>
                          </a:lnTo>
                          <a:lnTo>
                            <a:pt x="417738" y="530333"/>
                          </a:lnTo>
                          <a:lnTo>
                            <a:pt x="382467" y="557870"/>
                          </a:lnTo>
                          <a:lnTo>
                            <a:pt x="373066" y="579730"/>
                          </a:lnTo>
                          <a:lnTo>
                            <a:pt x="362874" y="583778"/>
                          </a:lnTo>
                          <a:lnTo>
                            <a:pt x="349548" y="605638"/>
                          </a:lnTo>
                          <a:lnTo>
                            <a:pt x="359740" y="630736"/>
                          </a:lnTo>
                          <a:lnTo>
                            <a:pt x="362874" y="648548"/>
                          </a:lnTo>
                          <a:lnTo>
                            <a:pt x="357388" y="658263"/>
                          </a:lnTo>
                          <a:lnTo>
                            <a:pt x="344062" y="662311"/>
                          </a:lnTo>
                          <a:lnTo>
                            <a:pt x="298609" y="632355"/>
                          </a:lnTo>
                          <a:lnTo>
                            <a:pt x="301743" y="618592"/>
                          </a:lnTo>
                          <a:lnTo>
                            <a:pt x="298609" y="608876"/>
                          </a:lnTo>
                          <a:lnTo>
                            <a:pt x="290770" y="605638"/>
                          </a:lnTo>
                          <a:lnTo>
                            <a:pt x="289208" y="599970"/>
                          </a:lnTo>
                          <a:lnTo>
                            <a:pt x="294685" y="593493"/>
                          </a:lnTo>
                          <a:lnTo>
                            <a:pt x="290770" y="573253"/>
                          </a:lnTo>
                          <a:lnTo>
                            <a:pt x="257070" y="566776"/>
                          </a:lnTo>
                          <a:lnTo>
                            <a:pt x="279016" y="523046"/>
                          </a:lnTo>
                          <a:lnTo>
                            <a:pt x="289208" y="518998"/>
                          </a:lnTo>
                          <a:lnTo>
                            <a:pt x="297037" y="509283"/>
                          </a:lnTo>
                          <a:lnTo>
                            <a:pt x="297037" y="493090"/>
                          </a:lnTo>
                          <a:lnTo>
                            <a:pt x="302524" y="484994"/>
                          </a:lnTo>
                          <a:lnTo>
                            <a:pt x="306448" y="481755"/>
                          </a:lnTo>
                          <a:lnTo>
                            <a:pt x="313497" y="473659"/>
                          </a:lnTo>
                          <a:lnTo>
                            <a:pt x="338576" y="463134"/>
                          </a:lnTo>
                          <a:lnTo>
                            <a:pt x="346415" y="467182"/>
                          </a:lnTo>
                          <a:lnTo>
                            <a:pt x="343281" y="456657"/>
                          </a:lnTo>
                          <a:lnTo>
                            <a:pt x="336223" y="408889"/>
                          </a:lnTo>
                          <a:lnTo>
                            <a:pt x="330737" y="319011"/>
                          </a:lnTo>
                          <a:lnTo>
                            <a:pt x="281369" y="320630"/>
                          </a:lnTo>
                          <a:lnTo>
                            <a:pt x="239830" y="320630"/>
                          </a:lnTo>
                          <a:lnTo>
                            <a:pt x="218666" y="321440"/>
                          </a:lnTo>
                          <a:lnTo>
                            <a:pt x="191234" y="361921"/>
                          </a:lnTo>
                          <a:lnTo>
                            <a:pt x="169288" y="313344"/>
                          </a:lnTo>
                          <a:lnTo>
                            <a:pt x="169288" y="313344"/>
                          </a:lnTo>
                          <a:lnTo>
                            <a:pt x="130883" y="344110"/>
                          </a:lnTo>
                          <a:lnTo>
                            <a:pt x="119129" y="361921"/>
                          </a:lnTo>
                          <a:lnTo>
                            <a:pt x="101889" y="369208"/>
                          </a:lnTo>
                          <a:lnTo>
                            <a:pt x="92488" y="365970"/>
                          </a:lnTo>
                          <a:lnTo>
                            <a:pt x="90917" y="361921"/>
                          </a:lnTo>
                          <a:lnTo>
                            <a:pt x="88564" y="340871"/>
                          </a:lnTo>
                          <a:lnTo>
                            <a:pt x="64265" y="343300"/>
                          </a:lnTo>
                          <a:lnTo>
                            <a:pt x="36052" y="331965"/>
                          </a:lnTo>
                          <a:lnTo>
                            <a:pt x="17240" y="309296"/>
                          </a:lnTo>
                          <a:lnTo>
                            <a:pt x="17240" y="308486"/>
                          </a:lnTo>
                          <a:lnTo>
                            <a:pt x="0" y="285007"/>
                          </a:lnTo>
                          <a:lnTo>
                            <a:pt x="5487" y="253422"/>
                          </a:lnTo>
                          <a:lnTo>
                            <a:pt x="10973" y="241278"/>
                          </a:lnTo>
                          <a:lnTo>
                            <a:pt x="32138" y="191081"/>
                          </a:lnTo>
                          <a:lnTo>
                            <a:pt x="52511" y="146552"/>
                          </a:lnTo>
                          <a:lnTo>
                            <a:pt x="53293" y="87439"/>
                          </a:lnTo>
                          <a:lnTo>
                            <a:pt x="70533" y="70437"/>
                          </a:lnTo>
                          <a:lnTo>
                            <a:pt x="92479" y="63960"/>
                          </a:lnTo>
                          <a:lnTo>
                            <a:pt x="115996" y="45339"/>
                          </a:lnTo>
                          <a:lnTo>
                            <a:pt x="181833" y="22669"/>
                          </a:lnTo>
                          <a:lnTo>
                            <a:pt x="191234" y="8096"/>
                          </a:lnTo>
                          <a:lnTo>
                            <a:pt x="205340" y="810"/>
                          </a:lnTo>
                          <a:lnTo>
                            <a:pt x="214742" y="0"/>
                          </a:lnTo>
                          <a:lnTo>
                            <a:pt x="205340" y="8096"/>
                          </a:lnTo>
                          <a:lnTo>
                            <a:pt x="195939" y="17002"/>
                          </a:lnTo>
                          <a:lnTo>
                            <a:pt x="197501" y="25908"/>
                          </a:lnTo>
                          <a:lnTo>
                            <a:pt x="176346" y="62341"/>
                          </a:lnTo>
                          <a:lnTo>
                            <a:pt x="184223" y="106604"/>
                          </a:lnTo>
                          <a:lnTo>
                            <a:pt x="187357" y="109033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3" name="Forma Livre: Forma 1442">
                      <a:extLst>
                        <a:ext uri="{FF2B5EF4-FFF2-40B4-BE49-F238E27FC236}">
                          <a16:creationId xmlns:a16="http://schemas.microsoft.com/office/drawing/2014/main" id="{263BA5E3-4A62-9E1C-A3E2-94E225DE75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2750" y="3106428"/>
                      <a:ext cx="281358" cy="223266"/>
                    </a:xfrm>
                    <a:custGeom>
                      <a:avLst/>
                      <a:gdLst>
                        <a:gd name="connsiteX0" fmla="*/ 169288 w 281358"/>
                        <a:gd name="connsiteY0" fmla="*/ 0 h 223266"/>
                        <a:gd name="connsiteX1" fmla="*/ 199854 w 281358"/>
                        <a:gd name="connsiteY1" fmla="*/ 7287 h 223266"/>
                        <a:gd name="connsiteX2" fmla="*/ 211607 w 281358"/>
                        <a:gd name="connsiteY2" fmla="*/ 5667 h 223266"/>
                        <a:gd name="connsiteX3" fmla="*/ 224933 w 281358"/>
                        <a:gd name="connsiteY3" fmla="*/ 12144 h 223266"/>
                        <a:gd name="connsiteX4" fmla="*/ 242173 w 281358"/>
                        <a:gd name="connsiteY4" fmla="*/ 28337 h 223266"/>
                        <a:gd name="connsiteX5" fmla="*/ 251574 w 281358"/>
                        <a:gd name="connsiteY5" fmla="*/ 18621 h 223266"/>
                        <a:gd name="connsiteX6" fmla="*/ 260985 w 281358"/>
                        <a:gd name="connsiteY6" fmla="*/ 20241 h 223266"/>
                        <a:gd name="connsiteX7" fmla="*/ 271958 w 281358"/>
                        <a:gd name="connsiteY7" fmla="*/ 38862 h 223266"/>
                        <a:gd name="connsiteX8" fmla="*/ 281359 w 281358"/>
                        <a:gd name="connsiteY8" fmla="*/ 102832 h 223266"/>
                        <a:gd name="connsiteX9" fmla="*/ 281359 w 281358"/>
                        <a:gd name="connsiteY9" fmla="*/ 102832 h 223266"/>
                        <a:gd name="connsiteX10" fmla="*/ 238830 w 281358"/>
                        <a:gd name="connsiteY10" fmla="*/ 204645 h 223266"/>
                        <a:gd name="connsiteX11" fmla="*/ 227857 w 281358"/>
                        <a:gd name="connsiteY11" fmla="*/ 223266 h 223266"/>
                        <a:gd name="connsiteX12" fmla="*/ 218446 w 281358"/>
                        <a:gd name="connsiteY12" fmla="*/ 203835 h 223266"/>
                        <a:gd name="connsiteX13" fmla="*/ 206693 w 281358"/>
                        <a:gd name="connsiteY13" fmla="*/ 199787 h 223266"/>
                        <a:gd name="connsiteX14" fmla="*/ 205131 w 281358"/>
                        <a:gd name="connsiteY14" fmla="*/ 186833 h 223266"/>
                        <a:gd name="connsiteX15" fmla="*/ 199644 w 281358"/>
                        <a:gd name="connsiteY15" fmla="*/ 184404 h 223266"/>
                        <a:gd name="connsiteX16" fmla="*/ 178479 w 281358"/>
                        <a:gd name="connsiteY16" fmla="*/ 190071 h 223266"/>
                        <a:gd name="connsiteX17" fmla="*/ 162801 w 281358"/>
                        <a:gd name="connsiteY17" fmla="*/ 176298 h 223266"/>
                        <a:gd name="connsiteX18" fmla="*/ 150266 w 281358"/>
                        <a:gd name="connsiteY18" fmla="*/ 169821 h 223266"/>
                        <a:gd name="connsiteX19" fmla="*/ 127539 w 281358"/>
                        <a:gd name="connsiteY19" fmla="*/ 169821 h 223266"/>
                        <a:gd name="connsiteX20" fmla="*/ 114214 w 281358"/>
                        <a:gd name="connsiteY20" fmla="*/ 170631 h 223266"/>
                        <a:gd name="connsiteX21" fmla="*/ 70323 w 281358"/>
                        <a:gd name="connsiteY21" fmla="*/ 171440 h 223266"/>
                        <a:gd name="connsiteX22" fmla="*/ 61703 w 281358"/>
                        <a:gd name="connsiteY22" fmla="*/ 174679 h 223266"/>
                        <a:gd name="connsiteX23" fmla="*/ 43148 w 281358"/>
                        <a:gd name="connsiteY23" fmla="*/ 181099 h 223266"/>
                        <a:gd name="connsiteX24" fmla="*/ 9439 w 281358"/>
                        <a:gd name="connsiteY24" fmla="*/ 184337 h 223266"/>
                        <a:gd name="connsiteX25" fmla="*/ 11011 w 281358"/>
                        <a:gd name="connsiteY25" fmla="*/ 180289 h 223266"/>
                        <a:gd name="connsiteX26" fmla="*/ 7877 w 281358"/>
                        <a:gd name="connsiteY26" fmla="*/ 177860 h 223266"/>
                        <a:gd name="connsiteX27" fmla="*/ 0 w 281358"/>
                        <a:gd name="connsiteY27" fmla="*/ 133598 h 223266"/>
                        <a:gd name="connsiteX28" fmla="*/ 21155 w 281358"/>
                        <a:gd name="connsiteY28" fmla="*/ 97165 h 223266"/>
                        <a:gd name="connsiteX29" fmla="*/ 19593 w 281358"/>
                        <a:gd name="connsiteY29" fmla="*/ 88259 h 223266"/>
                        <a:gd name="connsiteX30" fmla="*/ 28994 w 281358"/>
                        <a:gd name="connsiteY30" fmla="*/ 79353 h 223266"/>
                        <a:gd name="connsiteX31" fmla="*/ 38395 w 281358"/>
                        <a:gd name="connsiteY31" fmla="*/ 71257 h 223266"/>
                        <a:gd name="connsiteX32" fmla="*/ 54854 w 281358"/>
                        <a:gd name="connsiteY32" fmla="*/ 72876 h 223266"/>
                        <a:gd name="connsiteX33" fmla="*/ 72885 w 281358"/>
                        <a:gd name="connsiteY33" fmla="*/ 80162 h 223266"/>
                        <a:gd name="connsiteX34" fmla="*/ 83858 w 281358"/>
                        <a:gd name="connsiteY34" fmla="*/ 73685 h 223266"/>
                        <a:gd name="connsiteX35" fmla="*/ 87773 w 281358"/>
                        <a:gd name="connsiteY35" fmla="*/ 51816 h 223266"/>
                        <a:gd name="connsiteX36" fmla="*/ 98746 w 281358"/>
                        <a:gd name="connsiteY36" fmla="*/ 49387 h 223266"/>
                        <a:gd name="connsiteX37" fmla="*/ 122263 w 281358"/>
                        <a:gd name="connsiteY37" fmla="*/ 48577 h 223266"/>
                        <a:gd name="connsiteX38" fmla="*/ 125396 w 281358"/>
                        <a:gd name="connsiteY38" fmla="*/ 42100 h 223266"/>
                        <a:gd name="connsiteX39" fmla="*/ 134017 w 281358"/>
                        <a:gd name="connsiteY39" fmla="*/ 40481 h 223266"/>
                        <a:gd name="connsiteX40" fmla="*/ 120691 w 281358"/>
                        <a:gd name="connsiteY40" fmla="*/ 25908 h 223266"/>
                        <a:gd name="connsiteX41" fmla="*/ 125396 w 281358"/>
                        <a:gd name="connsiteY41" fmla="*/ 17002 h 223266"/>
                        <a:gd name="connsiteX42" fmla="*/ 143418 w 281358"/>
                        <a:gd name="connsiteY42" fmla="*/ 25098 h 223266"/>
                        <a:gd name="connsiteX43" fmla="*/ 171631 w 281358"/>
                        <a:gd name="connsiteY43" fmla="*/ 25098 h 223266"/>
                        <a:gd name="connsiteX44" fmla="*/ 162230 w 281358"/>
                        <a:gd name="connsiteY44" fmla="*/ 7287 h 223266"/>
                        <a:gd name="connsiteX45" fmla="*/ 169288 w 281358"/>
                        <a:gd name="connsiteY45" fmla="*/ 0 h 2232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</a:cxnLst>
                      <a:rect l="l" t="t" r="r" b="b"/>
                      <a:pathLst>
                        <a:path w="281358" h="223266">
                          <a:moveTo>
                            <a:pt x="169288" y="0"/>
                          </a:moveTo>
                          <a:lnTo>
                            <a:pt x="199854" y="7287"/>
                          </a:lnTo>
                          <a:lnTo>
                            <a:pt x="211607" y="5667"/>
                          </a:lnTo>
                          <a:lnTo>
                            <a:pt x="224933" y="12144"/>
                          </a:lnTo>
                          <a:lnTo>
                            <a:pt x="242173" y="28337"/>
                          </a:lnTo>
                          <a:lnTo>
                            <a:pt x="251574" y="18621"/>
                          </a:lnTo>
                          <a:lnTo>
                            <a:pt x="260985" y="20241"/>
                          </a:lnTo>
                          <a:lnTo>
                            <a:pt x="271958" y="38862"/>
                          </a:lnTo>
                          <a:lnTo>
                            <a:pt x="281359" y="102832"/>
                          </a:lnTo>
                          <a:lnTo>
                            <a:pt x="281359" y="102832"/>
                          </a:lnTo>
                          <a:lnTo>
                            <a:pt x="238830" y="204645"/>
                          </a:lnTo>
                          <a:lnTo>
                            <a:pt x="227857" y="223266"/>
                          </a:lnTo>
                          <a:cubicBezTo>
                            <a:pt x="227857" y="223266"/>
                            <a:pt x="222199" y="212693"/>
                            <a:pt x="218446" y="203835"/>
                          </a:cubicBezTo>
                          <a:lnTo>
                            <a:pt x="206693" y="199787"/>
                          </a:lnTo>
                          <a:lnTo>
                            <a:pt x="205131" y="186833"/>
                          </a:lnTo>
                          <a:lnTo>
                            <a:pt x="199644" y="184404"/>
                          </a:lnTo>
                          <a:lnTo>
                            <a:pt x="178479" y="190071"/>
                          </a:lnTo>
                          <a:lnTo>
                            <a:pt x="162801" y="176298"/>
                          </a:lnTo>
                          <a:lnTo>
                            <a:pt x="150266" y="169821"/>
                          </a:lnTo>
                          <a:lnTo>
                            <a:pt x="127539" y="169821"/>
                          </a:lnTo>
                          <a:lnTo>
                            <a:pt x="114214" y="170631"/>
                          </a:lnTo>
                          <a:lnTo>
                            <a:pt x="70323" y="171440"/>
                          </a:lnTo>
                          <a:lnTo>
                            <a:pt x="61703" y="174679"/>
                          </a:lnTo>
                          <a:lnTo>
                            <a:pt x="43148" y="181099"/>
                          </a:lnTo>
                          <a:lnTo>
                            <a:pt x="9439" y="184337"/>
                          </a:lnTo>
                          <a:lnTo>
                            <a:pt x="11011" y="180289"/>
                          </a:lnTo>
                          <a:lnTo>
                            <a:pt x="7877" y="177860"/>
                          </a:lnTo>
                          <a:lnTo>
                            <a:pt x="0" y="133598"/>
                          </a:lnTo>
                          <a:lnTo>
                            <a:pt x="21155" y="97165"/>
                          </a:lnTo>
                          <a:lnTo>
                            <a:pt x="19593" y="88259"/>
                          </a:lnTo>
                          <a:lnTo>
                            <a:pt x="28994" y="79353"/>
                          </a:lnTo>
                          <a:lnTo>
                            <a:pt x="38395" y="71257"/>
                          </a:lnTo>
                          <a:lnTo>
                            <a:pt x="54854" y="72876"/>
                          </a:lnTo>
                          <a:lnTo>
                            <a:pt x="72885" y="80162"/>
                          </a:lnTo>
                          <a:lnTo>
                            <a:pt x="83858" y="73685"/>
                          </a:lnTo>
                          <a:lnTo>
                            <a:pt x="87773" y="51816"/>
                          </a:lnTo>
                          <a:lnTo>
                            <a:pt x="98746" y="49387"/>
                          </a:lnTo>
                          <a:lnTo>
                            <a:pt x="122263" y="48577"/>
                          </a:lnTo>
                          <a:lnTo>
                            <a:pt x="125396" y="42100"/>
                          </a:lnTo>
                          <a:lnTo>
                            <a:pt x="134017" y="40481"/>
                          </a:lnTo>
                          <a:lnTo>
                            <a:pt x="120691" y="25908"/>
                          </a:lnTo>
                          <a:lnTo>
                            <a:pt x="125396" y="17002"/>
                          </a:lnTo>
                          <a:lnTo>
                            <a:pt x="143418" y="25098"/>
                          </a:lnTo>
                          <a:lnTo>
                            <a:pt x="171631" y="25098"/>
                          </a:lnTo>
                          <a:lnTo>
                            <a:pt x="162230" y="7287"/>
                          </a:lnTo>
                          <a:lnTo>
                            <a:pt x="169288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4" name="Forma Livre: Forma 1443">
                      <a:extLst>
                        <a:ext uri="{FF2B5EF4-FFF2-40B4-BE49-F238E27FC236}">
                          <a16:creationId xmlns:a16="http://schemas.microsoft.com/office/drawing/2014/main" id="{D0B917BA-2670-7E89-4CC2-D2D69C6166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0955" y="2874856"/>
                      <a:ext cx="306438" cy="321449"/>
                    </a:xfrm>
                    <a:custGeom>
                      <a:avLst/>
                      <a:gdLst>
                        <a:gd name="connsiteX0" fmla="*/ 289198 w 306438"/>
                        <a:gd name="connsiteY0" fmla="*/ 8906 h 321449"/>
                        <a:gd name="connsiteX1" fmla="*/ 294684 w 306438"/>
                        <a:gd name="connsiteY1" fmla="*/ 12144 h 321449"/>
                        <a:gd name="connsiteX2" fmla="*/ 302523 w 306438"/>
                        <a:gd name="connsiteY2" fmla="*/ 7287 h 321449"/>
                        <a:gd name="connsiteX3" fmla="*/ 302523 w 306438"/>
                        <a:gd name="connsiteY3" fmla="*/ 24289 h 321449"/>
                        <a:gd name="connsiteX4" fmla="*/ 306438 w 306438"/>
                        <a:gd name="connsiteY4" fmla="*/ 28337 h 321449"/>
                        <a:gd name="connsiteX5" fmla="*/ 298609 w 306438"/>
                        <a:gd name="connsiteY5" fmla="*/ 32385 h 321449"/>
                        <a:gd name="connsiteX6" fmla="*/ 300171 w 306438"/>
                        <a:gd name="connsiteY6" fmla="*/ 37252 h 321449"/>
                        <a:gd name="connsiteX7" fmla="*/ 292332 w 306438"/>
                        <a:gd name="connsiteY7" fmla="*/ 44539 h 321449"/>
                        <a:gd name="connsiteX8" fmla="*/ 298609 w 306438"/>
                        <a:gd name="connsiteY8" fmla="*/ 51825 h 321449"/>
                        <a:gd name="connsiteX9" fmla="*/ 298609 w 306438"/>
                        <a:gd name="connsiteY9" fmla="*/ 59922 h 321449"/>
                        <a:gd name="connsiteX10" fmla="*/ 265690 w 306438"/>
                        <a:gd name="connsiteY10" fmla="*/ 63970 h 321449"/>
                        <a:gd name="connsiteX11" fmla="*/ 260985 w 306438"/>
                        <a:gd name="connsiteY11" fmla="*/ 73685 h 321449"/>
                        <a:gd name="connsiteX12" fmla="*/ 251584 w 306438"/>
                        <a:gd name="connsiteY12" fmla="*/ 79353 h 321449"/>
                        <a:gd name="connsiteX13" fmla="*/ 250803 w 306438"/>
                        <a:gd name="connsiteY13" fmla="*/ 85020 h 321449"/>
                        <a:gd name="connsiteX14" fmla="*/ 242964 w 306438"/>
                        <a:gd name="connsiteY14" fmla="*/ 81782 h 321449"/>
                        <a:gd name="connsiteX15" fmla="*/ 241392 w 306438"/>
                        <a:gd name="connsiteY15" fmla="*/ 84210 h 321449"/>
                        <a:gd name="connsiteX16" fmla="*/ 247669 w 306438"/>
                        <a:gd name="connsiteY16" fmla="*/ 92307 h 321449"/>
                        <a:gd name="connsiteX17" fmla="*/ 246879 w 306438"/>
                        <a:gd name="connsiteY17" fmla="*/ 99593 h 321449"/>
                        <a:gd name="connsiteX18" fmla="*/ 224152 w 306438"/>
                        <a:gd name="connsiteY18" fmla="*/ 119834 h 321449"/>
                        <a:gd name="connsiteX19" fmla="*/ 210836 w 306438"/>
                        <a:gd name="connsiteY19" fmla="*/ 123072 h 321449"/>
                        <a:gd name="connsiteX20" fmla="*/ 206912 w 306438"/>
                        <a:gd name="connsiteY20" fmla="*/ 118215 h 321449"/>
                        <a:gd name="connsiteX21" fmla="*/ 201425 w 306438"/>
                        <a:gd name="connsiteY21" fmla="*/ 124692 h 321449"/>
                        <a:gd name="connsiteX22" fmla="*/ 205350 w 306438"/>
                        <a:gd name="connsiteY22" fmla="*/ 131169 h 321449"/>
                        <a:gd name="connsiteX23" fmla="*/ 194377 w 306438"/>
                        <a:gd name="connsiteY23" fmla="*/ 137646 h 321449"/>
                        <a:gd name="connsiteX24" fmla="*/ 192024 w 306438"/>
                        <a:gd name="connsiteY24" fmla="*/ 140884 h 321449"/>
                        <a:gd name="connsiteX25" fmla="*/ 199863 w 306438"/>
                        <a:gd name="connsiteY25" fmla="*/ 154648 h 321449"/>
                        <a:gd name="connsiteX26" fmla="*/ 195939 w 306438"/>
                        <a:gd name="connsiteY26" fmla="*/ 178137 h 321449"/>
                        <a:gd name="connsiteX27" fmla="*/ 206912 w 306438"/>
                        <a:gd name="connsiteY27" fmla="*/ 187042 h 321449"/>
                        <a:gd name="connsiteX28" fmla="*/ 197511 w 306438"/>
                        <a:gd name="connsiteY28" fmla="*/ 191900 h 321449"/>
                        <a:gd name="connsiteX29" fmla="*/ 198291 w 306438"/>
                        <a:gd name="connsiteY29" fmla="*/ 199187 h 321449"/>
                        <a:gd name="connsiteX30" fmla="*/ 188100 w 306438"/>
                        <a:gd name="connsiteY30" fmla="*/ 212950 h 321449"/>
                        <a:gd name="connsiteX31" fmla="*/ 189672 w 306438"/>
                        <a:gd name="connsiteY31" fmla="*/ 216189 h 321449"/>
                        <a:gd name="connsiteX32" fmla="*/ 182613 w 306438"/>
                        <a:gd name="connsiteY32" fmla="*/ 231572 h 321449"/>
                        <a:gd name="connsiteX33" fmla="*/ 186528 w 306438"/>
                        <a:gd name="connsiteY33" fmla="*/ 242907 h 321449"/>
                        <a:gd name="connsiteX34" fmla="*/ 181051 w 306438"/>
                        <a:gd name="connsiteY34" fmla="*/ 245335 h 321449"/>
                        <a:gd name="connsiteX35" fmla="*/ 182613 w 306438"/>
                        <a:gd name="connsiteY35" fmla="*/ 252622 h 321449"/>
                        <a:gd name="connsiteX36" fmla="*/ 173212 w 306438"/>
                        <a:gd name="connsiteY36" fmla="*/ 264766 h 321449"/>
                        <a:gd name="connsiteX37" fmla="*/ 155972 w 306438"/>
                        <a:gd name="connsiteY37" fmla="*/ 270434 h 321449"/>
                        <a:gd name="connsiteX38" fmla="*/ 148133 w 306438"/>
                        <a:gd name="connsiteY38" fmla="*/ 265576 h 321449"/>
                        <a:gd name="connsiteX39" fmla="*/ 129321 w 306438"/>
                        <a:gd name="connsiteY39" fmla="*/ 278530 h 321449"/>
                        <a:gd name="connsiteX40" fmla="*/ 127749 w 306438"/>
                        <a:gd name="connsiteY40" fmla="*/ 280149 h 321449"/>
                        <a:gd name="connsiteX41" fmla="*/ 119910 w 306438"/>
                        <a:gd name="connsiteY41" fmla="*/ 288246 h 321449"/>
                        <a:gd name="connsiteX42" fmla="*/ 119910 w 306438"/>
                        <a:gd name="connsiteY42" fmla="*/ 313353 h 321449"/>
                        <a:gd name="connsiteX43" fmla="*/ 123834 w 306438"/>
                        <a:gd name="connsiteY43" fmla="*/ 318211 h 321449"/>
                        <a:gd name="connsiteX44" fmla="*/ 112080 w 306438"/>
                        <a:gd name="connsiteY44" fmla="*/ 310924 h 321449"/>
                        <a:gd name="connsiteX45" fmla="*/ 90916 w 306438"/>
                        <a:gd name="connsiteY45" fmla="*/ 299580 h 321449"/>
                        <a:gd name="connsiteX46" fmla="*/ 85430 w 306438"/>
                        <a:gd name="connsiteY46" fmla="*/ 317402 h 321449"/>
                        <a:gd name="connsiteX47" fmla="*/ 83077 w 306438"/>
                        <a:gd name="connsiteY47" fmla="*/ 321450 h 321449"/>
                        <a:gd name="connsiteX48" fmla="*/ 76029 w 306438"/>
                        <a:gd name="connsiteY48" fmla="*/ 318211 h 321449"/>
                        <a:gd name="connsiteX49" fmla="*/ 61131 w 306438"/>
                        <a:gd name="connsiteY49" fmla="*/ 306876 h 321449"/>
                        <a:gd name="connsiteX50" fmla="*/ 26651 w 306438"/>
                        <a:gd name="connsiteY50" fmla="*/ 281769 h 321449"/>
                        <a:gd name="connsiteX51" fmla="*/ 10973 w 306438"/>
                        <a:gd name="connsiteY51" fmla="*/ 270434 h 321449"/>
                        <a:gd name="connsiteX52" fmla="*/ 0 w 306438"/>
                        <a:gd name="connsiteY52" fmla="*/ 242907 h 321449"/>
                        <a:gd name="connsiteX53" fmla="*/ 13325 w 306438"/>
                        <a:gd name="connsiteY53" fmla="*/ 211331 h 321449"/>
                        <a:gd name="connsiteX54" fmla="*/ 34490 w 306438"/>
                        <a:gd name="connsiteY54" fmla="*/ 168412 h 321449"/>
                        <a:gd name="connsiteX55" fmla="*/ 54864 w 306438"/>
                        <a:gd name="connsiteY55" fmla="*/ 126311 h 321449"/>
                        <a:gd name="connsiteX56" fmla="*/ 65056 w 306438"/>
                        <a:gd name="connsiteY56" fmla="*/ 102832 h 321449"/>
                        <a:gd name="connsiteX57" fmla="*/ 77591 w 306438"/>
                        <a:gd name="connsiteY57" fmla="*/ 78543 h 321449"/>
                        <a:gd name="connsiteX58" fmla="*/ 80724 w 306438"/>
                        <a:gd name="connsiteY58" fmla="*/ 70447 h 321449"/>
                        <a:gd name="connsiteX59" fmla="*/ 89345 w 306438"/>
                        <a:gd name="connsiteY59" fmla="*/ 55064 h 321449"/>
                        <a:gd name="connsiteX60" fmla="*/ 92488 w 306438"/>
                        <a:gd name="connsiteY60" fmla="*/ 48587 h 321449"/>
                        <a:gd name="connsiteX61" fmla="*/ 93269 w 306438"/>
                        <a:gd name="connsiteY61" fmla="*/ 45349 h 321449"/>
                        <a:gd name="connsiteX62" fmla="*/ 102670 w 306438"/>
                        <a:gd name="connsiteY62" fmla="*/ 49397 h 321449"/>
                        <a:gd name="connsiteX63" fmla="*/ 102670 w 306438"/>
                        <a:gd name="connsiteY63" fmla="*/ 49397 h 321449"/>
                        <a:gd name="connsiteX64" fmla="*/ 112071 w 306438"/>
                        <a:gd name="connsiteY64" fmla="*/ 48587 h 321449"/>
                        <a:gd name="connsiteX65" fmla="*/ 118348 w 306438"/>
                        <a:gd name="connsiteY65" fmla="*/ 44539 h 321449"/>
                        <a:gd name="connsiteX66" fmla="*/ 127749 w 306438"/>
                        <a:gd name="connsiteY66" fmla="*/ 47777 h 321449"/>
                        <a:gd name="connsiteX67" fmla="*/ 134807 w 306438"/>
                        <a:gd name="connsiteY67" fmla="*/ 46968 h 321449"/>
                        <a:gd name="connsiteX68" fmla="*/ 132455 w 306438"/>
                        <a:gd name="connsiteY68" fmla="*/ 38062 h 321449"/>
                        <a:gd name="connsiteX69" fmla="*/ 137150 w 306438"/>
                        <a:gd name="connsiteY69" fmla="*/ 30775 h 321449"/>
                        <a:gd name="connsiteX70" fmla="*/ 150476 w 306438"/>
                        <a:gd name="connsiteY70" fmla="*/ 28337 h 321449"/>
                        <a:gd name="connsiteX71" fmla="*/ 170859 w 306438"/>
                        <a:gd name="connsiteY71" fmla="*/ 35633 h 321449"/>
                        <a:gd name="connsiteX72" fmla="*/ 180261 w 306438"/>
                        <a:gd name="connsiteY72" fmla="*/ 34014 h 321449"/>
                        <a:gd name="connsiteX73" fmla="*/ 186528 w 306438"/>
                        <a:gd name="connsiteY73" fmla="*/ 23479 h 321449"/>
                        <a:gd name="connsiteX74" fmla="*/ 193586 w 306438"/>
                        <a:gd name="connsiteY74" fmla="*/ 19431 h 321449"/>
                        <a:gd name="connsiteX75" fmla="*/ 197501 w 306438"/>
                        <a:gd name="connsiteY75" fmla="*/ 17002 h 321449"/>
                        <a:gd name="connsiteX76" fmla="*/ 234334 w 306438"/>
                        <a:gd name="connsiteY76" fmla="*/ 14573 h 321449"/>
                        <a:gd name="connsiteX77" fmla="*/ 239039 w 306438"/>
                        <a:gd name="connsiteY77" fmla="*/ 5667 h 321449"/>
                        <a:gd name="connsiteX78" fmla="*/ 262557 w 306438"/>
                        <a:gd name="connsiteY78" fmla="*/ 0 h 321449"/>
                        <a:gd name="connsiteX79" fmla="*/ 279006 w 306438"/>
                        <a:gd name="connsiteY79" fmla="*/ 810 h 321449"/>
                        <a:gd name="connsiteX80" fmla="*/ 289198 w 306438"/>
                        <a:gd name="connsiteY80" fmla="*/ 8906 h 321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</a:cxnLst>
                      <a:rect l="l" t="t" r="r" b="b"/>
                      <a:pathLst>
                        <a:path w="306438" h="321449">
                          <a:moveTo>
                            <a:pt x="289198" y="8906"/>
                          </a:moveTo>
                          <a:lnTo>
                            <a:pt x="294684" y="12144"/>
                          </a:lnTo>
                          <a:lnTo>
                            <a:pt x="302523" y="7287"/>
                          </a:lnTo>
                          <a:lnTo>
                            <a:pt x="302523" y="24289"/>
                          </a:lnTo>
                          <a:lnTo>
                            <a:pt x="306438" y="28337"/>
                          </a:lnTo>
                          <a:lnTo>
                            <a:pt x="298609" y="32385"/>
                          </a:lnTo>
                          <a:lnTo>
                            <a:pt x="300171" y="37252"/>
                          </a:lnTo>
                          <a:lnTo>
                            <a:pt x="292332" y="44539"/>
                          </a:lnTo>
                          <a:lnTo>
                            <a:pt x="298609" y="51825"/>
                          </a:lnTo>
                          <a:lnTo>
                            <a:pt x="298609" y="59922"/>
                          </a:lnTo>
                          <a:lnTo>
                            <a:pt x="265690" y="63970"/>
                          </a:lnTo>
                          <a:lnTo>
                            <a:pt x="260985" y="73685"/>
                          </a:lnTo>
                          <a:lnTo>
                            <a:pt x="251584" y="79353"/>
                          </a:lnTo>
                          <a:lnTo>
                            <a:pt x="250803" y="85020"/>
                          </a:lnTo>
                          <a:lnTo>
                            <a:pt x="242964" y="81782"/>
                          </a:lnTo>
                          <a:lnTo>
                            <a:pt x="241392" y="84210"/>
                          </a:lnTo>
                          <a:lnTo>
                            <a:pt x="247669" y="92307"/>
                          </a:lnTo>
                          <a:lnTo>
                            <a:pt x="246879" y="99593"/>
                          </a:lnTo>
                          <a:lnTo>
                            <a:pt x="224152" y="119834"/>
                          </a:lnTo>
                          <a:lnTo>
                            <a:pt x="210836" y="123072"/>
                          </a:lnTo>
                          <a:lnTo>
                            <a:pt x="206912" y="118215"/>
                          </a:lnTo>
                          <a:lnTo>
                            <a:pt x="201425" y="124692"/>
                          </a:lnTo>
                          <a:lnTo>
                            <a:pt x="205350" y="131169"/>
                          </a:lnTo>
                          <a:lnTo>
                            <a:pt x="194377" y="137646"/>
                          </a:lnTo>
                          <a:lnTo>
                            <a:pt x="192024" y="140884"/>
                          </a:lnTo>
                          <a:lnTo>
                            <a:pt x="199863" y="154648"/>
                          </a:lnTo>
                          <a:lnTo>
                            <a:pt x="195939" y="178137"/>
                          </a:lnTo>
                          <a:lnTo>
                            <a:pt x="206912" y="187042"/>
                          </a:lnTo>
                          <a:lnTo>
                            <a:pt x="197511" y="191900"/>
                          </a:lnTo>
                          <a:lnTo>
                            <a:pt x="198291" y="199187"/>
                          </a:lnTo>
                          <a:lnTo>
                            <a:pt x="188100" y="212950"/>
                          </a:lnTo>
                          <a:lnTo>
                            <a:pt x="189672" y="216189"/>
                          </a:lnTo>
                          <a:lnTo>
                            <a:pt x="182613" y="231572"/>
                          </a:lnTo>
                          <a:lnTo>
                            <a:pt x="186528" y="242907"/>
                          </a:lnTo>
                          <a:lnTo>
                            <a:pt x="181051" y="245335"/>
                          </a:lnTo>
                          <a:lnTo>
                            <a:pt x="182613" y="252622"/>
                          </a:lnTo>
                          <a:lnTo>
                            <a:pt x="173212" y="264766"/>
                          </a:lnTo>
                          <a:lnTo>
                            <a:pt x="155972" y="270434"/>
                          </a:lnTo>
                          <a:lnTo>
                            <a:pt x="148133" y="265576"/>
                          </a:lnTo>
                          <a:lnTo>
                            <a:pt x="129321" y="278530"/>
                          </a:lnTo>
                          <a:lnTo>
                            <a:pt x="127749" y="280149"/>
                          </a:lnTo>
                          <a:lnTo>
                            <a:pt x="119910" y="288246"/>
                          </a:lnTo>
                          <a:lnTo>
                            <a:pt x="119910" y="313353"/>
                          </a:lnTo>
                          <a:lnTo>
                            <a:pt x="123834" y="318211"/>
                          </a:lnTo>
                          <a:lnTo>
                            <a:pt x="112080" y="310924"/>
                          </a:lnTo>
                          <a:lnTo>
                            <a:pt x="90916" y="299580"/>
                          </a:lnTo>
                          <a:lnTo>
                            <a:pt x="85430" y="317402"/>
                          </a:lnTo>
                          <a:lnTo>
                            <a:pt x="83077" y="321450"/>
                          </a:lnTo>
                          <a:lnTo>
                            <a:pt x="76029" y="318211"/>
                          </a:lnTo>
                          <a:lnTo>
                            <a:pt x="61131" y="306876"/>
                          </a:lnTo>
                          <a:lnTo>
                            <a:pt x="26651" y="281769"/>
                          </a:lnTo>
                          <a:lnTo>
                            <a:pt x="10973" y="270434"/>
                          </a:lnTo>
                          <a:lnTo>
                            <a:pt x="0" y="242907"/>
                          </a:lnTo>
                          <a:lnTo>
                            <a:pt x="13325" y="211331"/>
                          </a:lnTo>
                          <a:lnTo>
                            <a:pt x="34490" y="168412"/>
                          </a:lnTo>
                          <a:lnTo>
                            <a:pt x="54864" y="126311"/>
                          </a:lnTo>
                          <a:lnTo>
                            <a:pt x="65056" y="102832"/>
                          </a:lnTo>
                          <a:lnTo>
                            <a:pt x="77591" y="78543"/>
                          </a:lnTo>
                          <a:lnTo>
                            <a:pt x="80724" y="70447"/>
                          </a:lnTo>
                          <a:lnTo>
                            <a:pt x="89345" y="55064"/>
                          </a:lnTo>
                          <a:lnTo>
                            <a:pt x="92488" y="48587"/>
                          </a:lnTo>
                          <a:lnTo>
                            <a:pt x="93269" y="45349"/>
                          </a:lnTo>
                          <a:lnTo>
                            <a:pt x="102670" y="49397"/>
                          </a:lnTo>
                          <a:lnTo>
                            <a:pt x="102670" y="49397"/>
                          </a:lnTo>
                          <a:lnTo>
                            <a:pt x="112071" y="48587"/>
                          </a:lnTo>
                          <a:lnTo>
                            <a:pt x="118348" y="44539"/>
                          </a:lnTo>
                          <a:lnTo>
                            <a:pt x="127749" y="47777"/>
                          </a:lnTo>
                          <a:lnTo>
                            <a:pt x="134807" y="46968"/>
                          </a:lnTo>
                          <a:lnTo>
                            <a:pt x="132455" y="38062"/>
                          </a:lnTo>
                          <a:lnTo>
                            <a:pt x="137150" y="30775"/>
                          </a:lnTo>
                          <a:lnTo>
                            <a:pt x="150476" y="28337"/>
                          </a:lnTo>
                          <a:lnTo>
                            <a:pt x="170859" y="35633"/>
                          </a:lnTo>
                          <a:lnTo>
                            <a:pt x="180261" y="34014"/>
                          </a:lnTo>
                          <a:lnTo>
                            <a:pt x="186528" y="23479"/>
                          </a:lnTo>
                          <a:lnTo>
                            <a:pt x="193586" y="19431"/>
                          </a:lnTo>
                          <a:lnTo>
                            <a:pt x="197501" y="17002"/>
                          </a:lnTo>
                          <a:lnTo>
                            <a:pt x="234334" y="14573"/>
                          </a:lnTo>
                          <a:lnTo>
                            <a:pt x="239039" y="5667"/>
                          </a:lnTo>
                          <a:lnTo>
                            <a:pt x="262557" y="0"/>
                          </a:lnTo>
                          <a:lnTo>
                            <a:pt x="279006" y="810"/>
                          </a:lnTo>
                          <a:lnTo>
                            <a:pt x="289198" y="8906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5" name="Forma Livre: Forma 1444">
                      <a:extLst>
                        <a:ext uri="{FF2B5EF4-FFF2-40B4-BE49-F238E27FC236}">
                          <a16:creationId xmlns:a16="http://schemas.microsoft.com/office/drawing/2014/main" id="{995776FF-4719-5460-AA83-42D9688FAF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5725" y="2648961"/>
                      <a:ext cx="375409" cy="225085"/>
                    </a:xfrm>
                    <a:custGeom>
                      <a:avLst/>
                      <a:gdLst>
                        <a:gd name="connsiteX0" fmla="*/ 114424 w 375409"/>
                        <a:gd name="connsiteY0" fmla="*/ 0 h 225085"/>
                        <a:gd name="connsiteX1" fmla="*/ 146552 w 375409"/>
                        <a:gd name="connsiteY1" fmla="*/ 5667 h 225085"/>
                        <a:gd name="connsiteX2" fmla="*/ 182604 w 375409"/>
                        <a:gd name="connsiteY2" fmla="*/ 810 h 225085"/>
                        <a:gd name="connsiteX3" fmla="*/ 202197 w 375409"/>
                        <a:gd name="connsiteY3" fmla="*/ 8906 h 225085"/>
                        <a:gd name="connsiteX4" fmla="*/ 232763 w 375409"/>
                        <a:gd name="connsiteY4" fmla="*/ 34814 h 225085"/>
                        <a:gd name="connsiteX5" fmla="*/ 243735 w 375409"/>
                        <a:gd name="connsiteY5" fmla="*/ 36433 h 225085"/>
                        <a:gd name="connsiteX6" fmla="*/ 242164 w 375409"/>
                        <a:gd name="connsiteY6" fmla="*/ 89868 h 225085"/>
                        <a:gd name="connsiteX7" fmla="*/ 271949 w 375409"/>
                        <a:gd name="connsiteY7" fmla="*/ 119824 h 225085"/>
                        <a:gd name="connsiteX8" fmla="*/ 335432 w 375409"/>
                        <a:gd name="connsiteY8" fmla="*/ 161934 h 225085"/>
                        <a:gd name="connsiteX9" fmla="*/ 369132 w 375409"/>
                        <a:gd name="connsiteY9" fmla="*/ 185414 h 225085"/>
                        <a:gd name="connsiteX10" fmla="*/ 365217 w 375409"/>
                        <a:gd name="connsiteY10" fmla="*/ 209702 h 225085"/>
                        <a:gd name="connsiteX11" fmla="*/ 375409 w 375409"/>
                        <a:gd name="connsiteY11" fmla="*/ 220228 h 225085"/>
                        <a:gd name="connsiteX12" fmla="*/ 361293 w 375409"/>
                        <a:gd name="connsiteY12" fmla="*/ 225085 h 225085"/>
                        <a:gd name="connsiteX13" fmla="*/ 339357 w 375409"/>
                        <a:gd name="connsiteY13" fmla="*/ 210512 h 225085"/>
                        <a:gd name="connsiteX14" fmla="*/ 327593 w 375409"/>
                        <a:gd name="connsiteY14" fmla="*/ 214560 h 225085"/>
                        <a:gd name="connsiteX15" fmla="*/ 319754 w 375409"/>
                        <a:gd name="connsiteY15" fmla="*/ 218608 h 225085"/>
                        <a:gd name="connsiteX16" fmla="*/ 315839 w 375409"/>
                        <a:gd name="connsiteY16" fmla="*/ 213750 h 225085"/>
                        <a:gd name="connsiteX17" fmla="*/ 304867 w 375409"/>
                        <a:gd name="connsiteY17" fmla="*/ 210512 h 225085"/>
                        <a:gd name="connsiteX18" fmla="*/ 300952 w 375409"/>
                        <a:gd name="connsiteY18" fmla="*/ 210512 h 225085"/>
                        <a:gd name="connsiteX19" fmla="*/ 291541 w 375409"/>
                        <a:gd name="connsiteY19" fmla="*/ 207274 h 225085"/>
                        <a:gd name="connsiteX20" fmla="*/ 243735 w 375409"/>
                        <a:gd name="connsiteY20" fmla="*/ 204035 h 225085"/>
                        <a:gd name="connsiteX21" fmla="*/ 232763 w 375409"/>
                        <a:gd name="connsiteY21" fmla="*/ 195939 h 225085"/>
                        <a:gd name="connsiteX22" fmla="*/ 202197 w 375409"/>
                        <a:gd name="connsiteY22" fmla="*/ 191891 h 225085"/>
                        <a:gd name="connsiteX23" fmla="*/ 181042 w 375409"/>
                        <a:gd name="connsiteY23" fmla="*/ 210512 h 225085"/>
                        <a:gd name="connsiteX24" fmla="*/ 158305 w 375409"/>
                        <a:gd name="connsiteY24" fmla="*/ 225085 h 225085"/>
                        <a:gd name="connsiteX25" fmla="*/ 138712 w 375409"/>
                        <a:gd name="connsiteY25" fmla="*/ 212131 h 225085"/>
                        <a:gd name="connsiteX26" fmla="*/ 123825 w 375409"/>
                        <a:gd name="connsiteY26" fmla="*/ 216179 h 225085"/>
                        <a:gd name="connsiteX27" fmla="*/ 126178 w 375409"/>
                        <a:gd name="connsiteY27" fmla="*/ 207274 h 225085"/>
                        <a:gd name="connsiteX28" fmla="*/ 114424 w 375409"/>
                        <a:gd name="connsiteY28" fmla="*/ 196748 h 225085"/>
                        <a:gd name="connsiteX29" fmla="*/ 114424 w 375409"/>
                        <a:gd name="connsiteY29" fmla="*/ 203225 h 225085"/>
                        <a:gd name="connsiteX30" fmla="*/ 99526 w 375409"/>
                        <a:gd name="connsiteY30" fmla="*/ 201606 h 225085"/>
                        <a:gd name="connsiteX31" fmla="*/ 98746 w 375409"/>
                        <a:gd name="connsiteY31" fmla="*/ 193510 h 225085"/>
                        <a:gd name="connsiteX32" fmla="*/ 87773 w 375409"/>
                        <a:gd name="connsiteY32" fmla="*/ 179746 h 225085"/>
                        <a:gd name="connsiteX33" fmla="*/ 78372 w 375409"/>
                        <a:gd name="connsiteY33" fmla="*/ 184604 h 225085"/>
                        <a:gd name="connsiteX34" fmla="*/ 61132 w 375409"/>
                        <a:gd name="connsiteY34" fmla="*/ 182985 h 225085"/>
                        <a:gd name="connsiteX35" fmla="*/ 30556 w 375409"/>
                        <a:gd name="connsiteY35" fmla="*/ 160315 h 225085"/>
                        <a:gd name="connsiteX36" fmla="*/ 3915 w 375409"/>
                        <a:gd name="connsiteY36" fmla="*/ 158696 h 225085"/>
                        <a:gd name="connsiteX37" fmla="*/ 0 w 375409"/>
                        <a:gd name="connsiteY37" fmla="*/ 152219 h 225085"/>
                        <a:gd name="connsiteX38" fmla="*/ 3915 w 375409"/>
                        <a:gd name="connsiteY38" fmla="*/ 149790 h 225085"/>
                        <a:gd name="connsiteX39" fmla="*/ 781 w 375409"/>
                        <a:gd name="connsiteY39" fmla="*/ 141694 h 225085"/>
                        <a:gd name="connsiteX40" fmla="*/ 15669 w 375409"/>
                        <a:gd name="connsiteY40" fmla="*/ 125492 h 225085"/>
                        <a:gd name="connsiteX41" fmla="*/ 22727 w 375409"/>
                        <a:gd name="connsiteY41" fmla="*/ 110919 h 225085"/>
                        <a:gd name="connsiteX42" fmla="*/ 18802 w 375409"/>
                        <a:gd name="connsiteY42" fmla="*/ 102822 h 225085"/>
                        <a:gd name="connsiteX43" fmla="*/ 7830 w 375409"/>
                        <a:gd name="connsiteY43" fmla="*/ 100394 h 225085"/>
                        <a:gd name="connsiteX44" fmla="*/ 22727 w 375409"/>
                        <a:gd name="connsiteY44" fmla="*/ 85820 h 225085"/>
                        <a:gd name="connsiteX45" fmla="*/ 22727 w 375409"/>
                        <a:gd name="connsiteY45" fmla="*/ 29956 h 225085"/>
                        <a:gd name="connsiteX46" fmla="*/ 28994 w 375409"/>
                        <a:gd name="connsiteY46" fmla="*/ 14573 h 225085"/>
                        <a:gd name="connsiteX47" fmla="*/ 51721 w 375409"/>
                        <a:gd name="connsiteY47" fmla="*/ 12954 h 225085"/>
                        <a:gd name="connsiteX48" fmla="*/ 66618 w 375409"/>
                        <a:gd name="connsiteY48" fmla="*/ 4048 h 225085"/>
                        <a:gd name="connsiteX49" fmla="*/ 97184 w 375409"/>
                        <a:gd name="connsiteY49" fmla="*/ 9715 h 225085"/>
                        <a:gd name="connsiteX50" fmla="*/ 114424 w 375409"/>
                        <a:gd name="connsiteY50" fmla="*/ 0 h 2250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375409" h="225085">
                          <a:moveTo>
                            <a:pt x="114424" y="0"/>
                          </a:moveTo>
                          <a:lnTo>
                            <a:pt x="146552" y="5667"/>
                          </a:lnTo>
                          <a:lnTo>
                            <a:pt x="182604" y="810"/>
                          </a:lnTo>
                          <a:lnTo>
                            <a:pt x="202197" y="8906"/>
                          </a:lnTo>
                          <a:lnTo>
                            <a:pt x="232763" y="34814"/>
                          </a:lnTo>
                          <a:lnTo>
                            <a:pt x="243735" y="36433"/>
                          </a:lnTo>
                          <a:lnTo>
                            <a:pt x="242164" y="89868"/>
                          </a:lnTo>
                          <a:lnTo>
                            <a:pt x="271949" y="119824"/>
                          </a:lnTo>
                          <a:lnTo>
                            <a:pt x="335432" y="161934"/>
                          </a:lnTo>
                          <a:lnTo>
                            <a:pt x="369132" y="185414"/>
                          </a:lnTo>
                          <a:lnTo>
                            <a:pt x="365217" y="209702"/>
                          </a:lnTo>
                          <a:lnTo>
                            <a:pt x="375409" y="220228"/>
                          </a:lnTo>
                          <a:lnTo>
                            <a:pt x="361293" y="225085"/>
                          </a:lnTo>
                          <a:lnTo>
                            <a:pt x="339357" y="210512"/>
                          </a:lnTo>
                          <a:lnTo>
                            <a:pt x="327593" y="214560"/>
                          </a:lnTo>
                          <a:lnTo>
                            <a:pt x="319754" y="218608"/>
                          </a:lnTo>
                          <a:lnTo>
                            <a:pt x="315839" y="213750"/>
                          </a:lnTo>
                          <a:lnTo>
                            <a:pt x="304867" y="210512"/>
                          </a:lnTo>
                          <a:lnTo>
                            <a:pt x="300952" y="210512"/>
                          </a:lnTo>
                          <a:lnTo>
                            <a:pt x="291541" y="207274"/>
                          </a:lnTo>
                          <a:lnTo>
                            <a:pt x="243735" y="204035"/>
                          </a:lnTo>
                          <a:lnTo>
                            <a:pt x="232763" y="195939"/>
                          </a:lnTo>
                          <a:lnTo>
                            <a:pt x="202197" y="191891"/>
                          </a:lnTo>
                          <a:lnTo>
                            <a:pt x="181042" y="210512"/>
                          </a:lnTo>
                          <a:lnTo>
                            <a:pt x="158305" y="225085"/>
                          </a:lnTo>
                          <a:lnTo>
                            <a:pt x="138712" y="212131"/>
                          </a:lnTo>
                          <a:lnTo>
                            <a:pt x="123825" y="216179"/>
                          </a:lnTo>
                          <a:lnTo>
                            <a:pt x="126178" y="207274"/>
                          </a:lnTo>
                          <a:lnTo>
                            <a:pt x="114424" y="196748"/>
                          </a:lnTo>
                          <a:lnTo>
                            <a:pt x="114424" y="203225"/>
                          </a:lnTo>
                          <a:lnTo>
                            <a:pt x="99526" y="201606"/>
                          </a:lnTo>
                          <a:lnTo>
                            <a:pt x="98746" y="193510"/>
                          </a:lnTo>
                          <a:lnTo>
                            <a:pt x="87773" y="179746"/>
                          </a:lnTo>
                          <a:lnTo>
                            <a:pt x="78372" y="184604"/>
                          </a:lnTo>
                          <a:lnTo>
                            <a:pt x="61132" y="182985"/>
                          </a:lnTo>
                          <a:lnTo>
                            <a:pt x="30556" y="160315"/>
                          </a:lnTo>
                          <a:lnTo>
                            <a:pt x="3915" y="158696"/>
                          </a:lnTo>
                          <a:lnTo>
                            <a:pt x="0" y="152219"/>
                          </a:lnTo>
                          <a:lnTo>
                            <a:pt x="3915" y="149790"/>
                          </a:lnTo>
                          <a:lnTo>
                            <a:pt x="781" y="141694"/>
                          </a:lnTo>
                          <a:lnTo>
                            <a:pt x="15669" y="125492"/>
                          </a:lnTo>
                          <a:lnTo>
                            <a:pt x="22727" y="110919"/>
                          </a:lnTo>
                          <a:lnTo>
                            <a:pt x="18802" y="102822"/>
                          </a:lnTo>
                          <a:lnTo>
                            <a:pt x="7830" y="100394"/>
                          </a:lnTo>
                          <a:lnTo>
                            <a:pt x="22727" y="85820"/>
                          </a:lnTo>
                          <a:lnTo>
                            <a:pt x="22727" y="29956"/>
                          </a:lnTo>
                          <a:lnTo>
                            <a:pt x="28994" y="14573"/>
                          </a:lnTo>
                          <a:lnTo>
                            <a:pt x="51721" y="12954"/>
                          </a:lnTo>
                          <a:lnTo>
                            <a:pt x="66618" y="4048"/>
                          </a:lnTo>
                          <a:lnTo>
                            <a:pt x="97184" y="9715"/>
                          </a:lnTo>
                          <a:lnTo>
                            <a:pt x="114424" y="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6" name="Forma Livre: Forma 1445">
                      <a:extLst>
                        <a:ext uri="{FF2B5EF4-FFF2-40B4-BE49-F238E27FC236}">
                          <a16:creationId xmlns:a16="http://schemas.microsoft.com/office/drawing/2014/main" id="{47428BEB-F0A8-E4EE-01A1-3066BC53C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9221" y="3431916"/>
                      <a:ext cx="411461" cy="453428"/>
                    </a:xfrm>
                    <a:custGeom>
                      <a:avLst/>
                      <a:gdLst>
                        <a:gd name="connsiteX0" fmla="*/ 310353 w 411461"/>
                        <a:gd name="connsiteY0" fmla="*/ 21060 h 453428"/>
                        <a:gd name="connsiteX1" fmla="*/ 314278 w 411461"/>
                        <a:gd name="connsiteY1" fmla="*/ 22679 h 453428"/>
                        <a:gd name="connsiteX2" fmla="*/ 339357 w 411461"/>
                        <a:gd name="connsiteY2" fmla="*/ 20250 h 453428"/>
                        <a:gd name="connsiteX3" fmla="*/ 411462 w 411461"/>
                        <a:gd name="connsiteY3" fmla="*/ 213760 h 453428"/>
                        <a:gd name="connsiteX4" fmla="*/ 409890 w 411461"/>
                        <a:gd name="connsiteY4" fmla="*/ 219427 h 453428"/>
                        <a:gd name="connsiteX5" fmla="*/ 386382 w 411461"/>
                        <a:gd name="connsiteY5" fmla="*/ 259909 h 453428"/>
                        <a:gd name="connsiteX6" fmla="*/ 388734 w 411461"/>
                        <a:gd name="connsiteY6" fmla="*/ 268005 h 453428"/>
                        <a:gd name="connsiteX7" fmla="*/ 384810 w 411461"/>
                        <a:gd name="connsiteY7" fmla="*/ 272053 h 453428"/>
                        <a:gd name="connsiteX8" fmla="*/ 383248 w 411461"/>
                        <a:gd name="connsiteY8" fmla="*/ 295542 h 453428"/>
                        <a:gd name="connsiteX9" fmla="*/ 387163 w 411461"/>
                        <a:gd name="connsiteY9" fmla="*/ 302019 h 453428"/>
                        <a:gd name="connsiteX10" fmla="*/ 376971 w 411461"/>
                        <a:gd name="connsiteY10" fmla="*/ 319830 h 453428"/>
                        <a:gd name="connsiteX11" fmla="*/ 379324 w 411461"/>
                        <a:gd name="connsiteY11" fmla="*/ 331165 h 453428"/>
                        <a:gd name="connsiteX12" fmla="*/ 339357 w 411461"/>
                        <a:gd name="connsiteY12" fmla="*/ 348167 h 453428"/>
                        <a:gd name="connsiteX13" fmla="*/ 311925 w 411461"/>
                        <a:gd name="connsiteY13" fmla="*/ 360312 h 453428"/>
                        <a:gd name="connsiteX14" fmla="*/ 293113 w 411461"/>
                        <a:gd name="connsiteY14" fmla="*/ 365169 h 453428"/>
                        <a:gd name="connsiteX15" fmla="*/ 253146 w 411461"/>
                        <a:gd name="connsiteY15" fmla="*/ 380552 h 453428"/>
                        <a:gd name="connsiteX16" fmla="*/ 232772 w 411461"/>
                        <a:gd name="connsiteY16" fmla="*/ 387029 h 453428"/>
                        <a:gd name="connsiteX17" fmla="*/ 223361 w 411461"/>
                        <a:gd name="connsiteY17" fmla="*/ 389458 h 453428"/>
                        <a:gd name="connsiteX18" fmla="*/ 218656 w 411461"/>
                        <a:gd name="connsiteY18" fmla="*/ 399174 h 453428"/>
                        <a:gd name="connsiteX19" fmla="*/ 207683 w 411461"/>
                        <a:gd name="connsiteY19" fmla="*/ 404031 h 453428"/>
                        <a:gd name="connsiteX20" fmla="*/ 199854 w 411461"/>
                        <a:gd name="connsiteY20" fmla="*/ 399983 h 453428"/>
                        <a:gd name="connsiteX21" fmla="*/ 199854 w 411461"/>
                        <a:gd name="connsiteY21" fmla="*/ 399983 h 453428"/>
                        <a:gd name="connsiteX22" fmla="*/ 203768 w 411461"/>
                        <a:gd name="connsiteY22" fmla="*/ 404841 h 453428"/>
                        <a:gd name="connsiteX23" fmla="*/ 195929 w 411461"/>
                        <a:gd name="connsiteY23" fmla="*/ 422662 h 453428"/>
                        <a:gd name="connsiteX24" fmla="*/ 198282 w 411461"/>
                        <a:gd name="connsiteY24" fmla="*/ 435616 h 453428"/>
                        <a:gd name="connsiteX25" fmla="*/ 192015 w 411461"/>
                        <a:gd name="connsiteY25" fmla="*/ 441284 h 453428"/>
                        <a:gd name="connsiteX26" fmla="*/ 177118 w 411461"/>
                        <a:gd name="connsiteY26" fmla="*/ 453428 h 453428"/>
                        <a:gd name="connsiteX27" fmla="*/ 171631 w 411461"/>
                        <a:gd name="connsiteY27" fmla="*/ 453428 h 453428"/>
                        <a:gd name="connsiteX28" fmla="*/ 169288 w 411461"/>
                        <a:gd name="connsiteY28" fmla="*/ 441284 h 453428"/>
                        <a:gd name="connsiteX29" fmla="*/ 158315 w 411461"/>
                        <a:gd name="connsiteY29" fmla="*/ 426710 h 453428"/>
                        <a:gd name="connsiteX30" fmla="*/ 156744 w 411461"/>
                        <a:gd name="connsiteY30" fmla="*/ 421853 h 453428"/>
                        <a:gd name="connsiteX31" fmla="*/ 137151 w 411461"/>
                        <a:gd name="connsiteY31" fmla="*/ 411318 h 453428"/>
                        <a:gd name="connsiteX32" fmla="*/ 108938 w 411461"/>
                        <a:gd name="connsiteY32" fmla="*/ 388649 h 453428"/>
                        <a:gd name="connsiteX33" fmla="*/ 105013 w 411461"/>
                        <a:gd name="connsiteY33" fmla="*/ 370027 h 453428"/>
                        <a:gd name="connsiteX34" fmla="*/ 98746 w 411461"/>
                        <a:gd name="connsiteY34" fmla="*/ 344929 h 453428"/>
                        <a:gd name="connsiteX35" fmla="*/ 98746 w 411461"/>
                        <a:gd name="connsiteY35" fmla="*/ 341690 h 453428"/>
                        <a:gd name="connsiteX36" fmla="*/ 97184 w 411461"/>
                        <a:gd name="connsiteY36" fmla="*/ 344929 h 453428"/>
                        <a:gd name="connsiteX37" fmla="*/ 93259 w 411461"/>
                        <a:gd name="connsiteY37" fmla="*/ 348167 h 453428"/>
                        <a:gd name="connsiteX38" fmla="*/ 79934 w 411461"/>
                        <a:gd name="connsiteY38" fmla="*/ 357073 h 453428"/>
                        <a:gd name="connsiteX39" fmla="*/ 74448 w 411461"/>
                        <a:gd name="connsiteY39" fmla="*/ 368408 h 453428"/>
                        <a:gd name="connsiteX40" fmla="*/ 72886 w 411461"/>
                        <a:gd name="connsiteY40" fmla="*/ 369218 h 453428"/>
                        <a:gd name="connsiteX41" fmla="*/ 65047 w 411461"/>
                        <a:gd name="connsiteY41" fmla="*/ 360312 h 453428"/>
                        <a:gd name="connsiteX42" fmla="*/ 63484 w 411461"/>
                        <a:gd name="connsiteY42" fmla="*/ 346548 h 453428"/>
                        <a:gd name="connsiteX43" fmla="*/ 57208 w 411461"/>
                        <a:gd name="connsiteY43" fmla="*/ 344119 h 453428"/>
                        <a:gd name="connsiteX44" fmla="*/ 63484 w 411461"/>
                        <a:gd name="connsiteY44" fmla="*/ 337642 h 453428"/>
                        <a:gd name="connsiteX45" fmla="*/ 62703 w 411461"/>
                        <a:gd name="connsiteY45" fmla="*/ 327927 h 453428"/>
                        <a:gd name="connsiteX46" fmla="*/ 59560 w 411461"/>
                        <a:gd name="connsiteY46" fmla="*/ 333594 h 453428"/>
                        <a:gd name="connsiteX47" fmla="*/ 51731 w 411461"/>
                        <a:gd name="connsiteY47" fmla="*/ 333594 h 453428"/>
                        <a:gd name="connsiteX48" fmla="*/ 39967 w 411461"/>
                        <a:gd name="connsiteY48" fmla="*/ 311734 h 453428"/>
                        <a:gd name="connsiteX49" fmla="*/ 32919 w 411461"/>
                        <a:gd name="connsiteY49" fmla="*/ 313353 h 453428"/>
                        <a:gd name="connsiteX50" fmla="*/ 9402 w 411461"/>
                        <a:gd name="connsiteY50" fmla="*/ 320640 h 453428"/>
                        <a:gd name="connsiteX51" fmla="*/ 17241 w 411461"/>
                        <a:gd name="connsiteY51" fmla="*/ 303638 h 453428"/>
                        <a:gd name="connsiteX52" fmla="*/ 6268 w 411461"/>
                        <a:gd name="connsiteY52" fmla="*/ 283397 h 453428"/>
                        <a:gd name="connsiteX53" fmla="*/ 0 w 411461"/>
                        <a:gd name="connsiteY53" fmla="*/ 270434 h 453428"/>
                        <a:gd name="connsiteX54" fmla="*/ 3915 w 411461"/>
                        <a:gd name="connsiteY54" fmla="*/ 251812 h 453428"/>
                        <a:gd name="connsiteX55" fmla="*/ 7840 w 411461"/>
                        <a:gd name="connsiteY55" fmla="*/ 242097 h 453428"/>
                        <a:gd name="connsiteX56" fmla="*/ 81505 w 411461"/>
                        <a:gd name="connsiteY56" fmla="*/ 184614 h 453428"/>
                        <a:gd name="connsiteX57" fmla="*/ 98746 w 411461"/>
                        <a:gd name="connsiteY57" fmla="*/ 172469 h 453428"/>
                        <a:gd name="connsiteX58" fmla="*/ 105023 w 411461"/>
                        <a:gd name="connsiteY58" fmla="*/ 177327 h 453428"/>
                        <a:gd name="connsiteX59" fmla="*/ 108938 w 411461"/>
                        <a:gd name="connsiteY59" fmla="*/ 145742 h 453428"/>
                        <a:gd name="connsiteX60" fmla="*/ 140304 w 411461"/>
                        <a:gd name="connsiteY60" fmla="*/ 118767 h 453428"/>
                        <a:gd name="connsiteX61" fmla="*/ 138742 w 411461"/>
                        <a:gd name="connsiteY61" fmla="*/ 76114 h 453428"/>
                        <a:gd name="connsiteX62" fmla="*/ 138532 w 411461"/>
                        <a:gd name="connsiteY62" fmla="*/ 61036 h 453428"/>
                        <a:gd name="connsiteX63" fmla="*/ 137160 w 411461"/>
                        <a:gd name="connsiteY63" fmla="*/ 42110 h 453428"/>
                        <a:gd name="connsiteX64" fmla="*/ 141075 w 411461"/>
                        <a:gd name="connsiteY64" fmla="*/ 38871 h 453428"/>
                        <a:gd name="connsiteX65" fmla="*/ 150476 w 411461"/>
                        <a:gd name="connsiteY65" fmla="*/ 38871 h 453428"/>
                        <a:gd name="connsiteX66" fmla="*/ 152829 w 411461"/>
                        <a:gd name="connsiteY66" fmla="*/ 48587 h 453428"/>
                        <a:gd name="connsiteX67" fmla="*/ 174775 w 411461"/>
                        <a:gd name="connsiteY67" fmla="*/ 47777 h 453428"/>
                        <a:gd name="connsiteX68" fmla="*/ 169288 w 411461"/>
                        <a:gd name="connsiteY68" fmla="*/ 43729 h 453428"/>
                        <a:gd name="connsiteX69" fmla="*/ 171641 w 411461"/>
                        <a:gd name="connsiteY69" fmla="*/ 39681 h 453428"/>
                        <a:gd name="connsiteX70" fmla="*/ 179480 w 411461"/>
                        <a:gd name="connsiteY70" fmla="*/ 38062 h 453428"/>
                        <a:gd name="connsiteX71" fmla="*/ 182614 w 411461"/>
                        <a:gd name="connsiteY71" fmla="*/ 45349 h 453428"/>
                        <a:gd name="connsiteX72" fmla="*/ 187319 w 411461"/>
                        <a:gd name="connsiteY72" fmla="*/ 42110 h 453428"/>
                        <a:gd name="connsiteX73" fmla="*/ 183395 w 411461"/>
                        <a:gd name="connsiteY73" fmla="*/ 39681 h 453428"/>
                        <a:gd name="connsiteX74" fmla="*/ 192805 w 411461"/>
                        <a:gd name="connsiteY74" fmla="*/ 38062 h 453428"/>
                        <a:gd name="connsiteX75" fmla="*/ 198292 w 411461"/>
                        <a:gd name="connsiteY75" fmla="*/ 20250 h 453428"/>
                        <a:gd name="connsiteX76" fmla="*/ 211617 w 411461"/>
                        <a:gd name="connsiteY76" fmla="*/ 23489 h 453428"/>
                        <a:gd name="connsiteX77" fmla="*/ 215532 w 411461"/>
                        <a:gd name="connsiteY77" fmla="*/ 18631 h 453428"/>
                        <a:gd name="connsiteX78" fmla="*/ 222581 w 411461"/>
                        <a:gd name="connsiteY78" fmla="*/ 31585 h 453428"/>
                        <a:gd name="connsiteX79" fmla="*/ 227286 w 411461"/>
                        <a:gd name="connsiteY79" fmla="*/ 35633 h 453428"/>
                        <a:gd name="connsiteX80" fmla="*/ 240611 w 411461"/>
                        <a:gd name="connsiteY80" fmla="*/ 34014 h 453428"/>
                        <a:gd name="connsiteX81" fmla="*/ 257070 w 411461"/>
                        <a:gd name="connsiteY81" fmla="*/ 17012 h 453428"/>
                        <a:gd name="connsiteX82" fmla="*/ 257070 w 411461"/>
                        <a:gd name="connsiteY82" fmla="*/ 17012 h 453428"/>
                        <a:gd name="connsiteX83" fmla="*/ 275883 w 411461"/>
                        <a:gd name="connsiteY83" fmla="*/ 9716 h 453428"/>
                        <a:gd name="connsiteX84" fmla="*/ 276663 w 411461"/>
                        <a:gd name="connsiteY84" fmla="*/ 2429 h 453428"/>
                        <a:gd name="connsiteX85" fmla="*/ 282150 w 411461"/>
                        <a:gd name="connsiteY85" fmla="*/ 0 h 453428"/>
                        <a:gd name="connsiteX86" fmla="*/ 293904 w 411461"/>
                        <a:gd name="connsiteY86" fmla="*/ 20250 h 453428"/>
                        <a:gd name="connsiteX87" fmla="*/ 310363 w 411461"/>
                        <a:gd name="connsiteY87" fmla="*/ 21060 h 4534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</a:cxnLst>
                      <a:rect l="l" t="t" r="r" b="b"/>
                      <a:pathLst>
                        <a:path w="411461" h="453428">
                          <a:moveTo>
                            <a:pt x="310353" y="21060"/>
                          </a:moveTo>
                          <a:lnTo>
                            <a:pt x="314278" y="22679"/>
                          </a:lnTo>
                          <a:lnTo>
                            <a:pt x="339357" y="20250"/>
                          </a:lnTo>
                          <a:lnTo>
                            <a:pt x="411462" y="213760"/>
                          </a:lnTo>
                          <a:lnTo>
                            <a:pt x="409890" y="219427"/>
                          </a:lnTo>
                          <a:lnTo>
                            <a:pt x="386382" y="259909"/>
                          </a:lnTo>
                          <a:lnTo>
                            <a:pt x="388734" y="268005"/>
                          </a:lnTo>
                          <a:lnTo>
                            <a:pt x="384810" y="272053"/>
                          </a:lnTo>
                          <a:lnTo>
                            <a:pt x="383248" y="295542"/>
                          </a:lnTo>
                          <a:lnTo>
                            <a:pt x="387163" y="302019"/>
                          </a:lnTo>
                          <a:lnTo>
                            <a:pt x="376971" y="319830"/>
                          </a:lnTo>
                          <a:lnTo>
                            <a:pt x="379324" y="331165"/>
                          </a:lnTo>
                          <a:lnTo>
                            <a:pt x="339357" y="348167"/>
                          </a:lnTo>
                          <a:lnTo>
                            <a:pt x="311925" y="360312"/>
                          </a:lnTo>
                          <a:lnTo>
                            <a:pt x="293113" y="365169"/>
                          </a:lnTo>
                          <a:lnTo>
                            <a:pt x="253146" y="380552"/>
                          </a:lnTo>
                          <a:lnTo>
                            <a:pt x="232772" y="387029"/>
                          </a:lnTo>
                          <a:lnTo>
                            <a:pt x="223361" y="389458"/>
                          </a:lnTo>
                          <a:lnTo>
                            <a:pt x="218656" y="399174"/>
                          </a:lnTo>
                          <a:lnTo>
                            <a:pt x="207683" y="404031"/>
                          </a:lnTo>
                          <a:lnTo>
                            <a:pt x="199854" y="399983"/>
                          </a:lnTo>
                          <a:lnTo>
                            <a:pt x="199854" y="399983"/>
                          </a:lnTo>
                          <a:lnTo>
                            <a:pt x="203768" y="404841"/>
                          </a:lnTo>
                          <a:lnTo>
                            <a:pt x="195929" y="422662"/>
                          </a:lnTo>
                          <a:lnTo>
                            <a:pt x="198282" y="435616"/>
                          </a:lnTo>
                          <a:lnTo>
                            <a:pt x="192015" y="441284"/>
                          </a:lnTo>
                          <a:lnTo>
                            <a:pt x="177118" y="453428"/>
                          </a:lnTo>
                          <a:lnTo>
                            <a:pt x="171631" y="453428"/>
                          </a:lnTo>
                          <a:lnTo>
                            <a:pt x="169288" y="441284"/>
                          </a:lnTo>
                          <a:lnTo>
                            <a:pt x="158315" y="426710"/>
                          </a:lnTo>
                          <a:lnTo>
                            <a:pt x="156744" y="421853"/>
                          </a:lnTo>
                          <a:lnTo>
                            <a:pt x="137151" y="411318"/>
                          </a:lnTo>
                          <a:lnTo>
                            <a:pt x="108938" y="388649"/>
                          </a:lnTo>
                          <a:lnTo>
                            <a:pt x="105013" y="370027"/>
                          </a:lnTo>
                          <a:lnTo>
                            <a:pt x="98746" y="344929"/>
                          </a:lnTo>
                          <a:lnTo>
                            <a:pt x="98746" y="341690"/>
                          </a:lnTo>
                          <a:lnTo>
                            <a:pt x="97184" y="344929"/>
                          </a:lnTo>
                          <a:lnTo>
                            <a:pt x="93259" y="348167"/>
                          </a:lnTo>
                          <a:lnTo>
                            <a:pt x="79934" y="357073"/>
                          </a:lnTo>
                          <a:lnTo>
                            <a:pt x="74448" y="368408"/>
                          </a:lnTo>
                          <a:lnTo>
                            <a:pt x="72886" y="369218"/>
                          </a:lnTo>
                          <a:lnTo>
                            <a:pt x="65047" y="360312"/>
                          </a:lnTo>
                          <a:lnTo>
                            <a:pt x="63484" y="346548"/>
                          </a:lnTo>
                          <a:lnTo>
                            <a:pt x="57208" y="344119"/>
                          </a:lnTo>
                          <a:lnTo>
                            <a:pt x="63484" y="337642"/>
                          </a:lnTo>
                          <a:lnTo>
                            <a:pt x="62703" y="327927"/>
                          </a:lnTo>
                          <a:lnTo>
                            <a:pt x="59560" y="333594"/>
                          </a:lnTo>
                          <a:lnTo>
                            <a:pt x="51731" y="333594"/>
                          </a:lnTo>
                          <a:lnTo>
                            <a:pt x="39967" y="311734"/>
                          </a:lnTo>
                          <a:lnTo>
                            <a:pt x="32919" y="313353"/>
                          </a:lnTo>
                          <a:lnTo>
                            <a:pt x="9402" y="320640"/>
                          </a:lnTo>
                          <a:lnTo>
                            <a:pt x="17241" y="303638"/>
                          </a:lnTo>
                          <a:lnTo>
                            <a:pt x="6268" y="283397"/>
                          </a:lnTo>
                          <a:lnTo>
                            <a:pt x="0" y="270434"/>
                          </a:lnTo>
                          <a:lnTo>
                            <a:pt x="3915" y="251812"/>
                          </a:lnTo>
                          <a:lnTo>
                            <a:pt x="7840" y="242097"/>
                          </a:lnTo>
                          <a:lnTo>
                            <a:pt x="81505" y="184614"/>
                          </a:lnTo>
                          <a:lnTo>
                            <a:pt x="98746" y="172469"/>
                          </a:lnTo>
                          <a:lnTo>
                            <a:pt x="105023" y="177327"/>
                          </a:lnTo>
                          <a:lnTo>
                            <a:pt x="108938" y="145742"/>
                          </a:lnTo>
                          <a:lnTo>
                            <a:pt x="140304" y="118767"/>
                          </a:lnTo>
                          <a:lnTo>
                            <a:pt x="138742" y="76114"/>
                          </a:lnTo>
                          <a:lnTo>
                            <a:pt x="138532" y="61036"/>
                          </a:lnTo>
                          <a:lnTo>
                            <a:pt x="137160" y="42110"/>
                          </a:lnTo>
                          <a:lnTo>
                            <a:pt x="141075" y="38871"/>
                          </a:lnTo>
                          <a:lnTo>
                            <a:pt x="150476" y="38871"/>
                          </a:lnTo>
                          <a:lnTo>
                            <a:pt x="152829" y="48587"/>
                          </a:lnTo>
                          <a:lnTo>
                            <a:pt x="174775" y="47777"/>
                          </a:lnTo>
                          <a:lnTo>
                            <a:pt x="169288" y="43729"/>
                          </a:lnTo>
                          <a:lnTo>
                            <a:pt x="171641" y="39681"/>
                          </a:lnTo>
                          <a:lnTo>
                            <a:pt x="179480" y="38062"/>
                          </a:lnTo>
                          <a:lnTo>
                            <a:pt x="182614" y="45349"/>
                          </a:lnTo>
                          <a:lnTo>
                            <a:pt x="187319" y="42110"/>
                          </a:lnTo>
                          <a:lnTo>
                            <a:pt x="183395" y="39681"/>
                          </a:lnTo>
                          <a:lnTo>
                            <a:pt x="192805" y="38062"/>
                          </a:lnTo>
                          <a:lnTo>
                            <a:pt x="198292" y="20250"/>
                          </a:lnTo>
                          <a:lnTo>
                            <a:pt x="211617" y="23489"/>
                          </a:lnTo>
                          <a:lnTo>
                            <a:pt x="215532" y="18631"/>
                          </a:lnTo>
                          <a:lnTo>
                            <a:pt x="222581" y="31585"/>
                          </a:lnTo>
                          <a:lnTo>
                            <a:pt x="227286" y="35633"/>
                          </a:lnTo>
                          <a:lnTo>
                            <a:pt x="240611" y="34014"/>
                          </a:lnTo>
                          <a:lnTo>
                            <a:pt x="257070" y="17012"/>
                          </a:lnTo>
                          <a:lnTo>
                            <a:pt x="257070" y="17012"/>
                          </a:lnTo>
                          <a:lnTo>
                            <a:pt x="275883" y="9716"/>
                          </a:lnTo>
                          <a:lnTo>
                            <a:pt x="276663" y="2429"/>
                          </a:lnTo>
                          <a:lnTo>
                            <a:pt x="282150" y="0"/>
                          </a:lnTo>
                          <a:lnTo>
                            <a:pt x="293904" y="20250"/>
                          </a:lnTo>
                          <a:lnTo>
                            <a:pt x="310363" y="21060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7" name="Forma Livre: Forma 1446">
                      <a:extLst>
                        <a:ext uri="{FF2B5EF4-FFF2-40B4-BE49-F238E27FC236}">
                          <a16:creationId xmlns:a16="http://schemas.microsoft.com/office/drawing/2014/main" id="{C35AB2F4-3BE0-09D9-EA62-CD07ECBEB3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64032" y="3420581"/>
                      <a:ext cx="240610" cy="305257"/>
                    </a:xfrm>
                    <a:custGeom>
                      <a:avLst/>
                      <a:gdLst>
                        <a:gd name="connsiteX0" fmla="*/ 173993 w 240610"/>
                        <a:gd name="connsiteY0" fmla="*/ 2429 h 305257"/>
                        <a:gd name="connsiteX1" fmla="*/ 199854 w 240610"/>
                        <a:gd name="connsiteY1" fmla="*/ 1619 h 305257"/>
                        <a:gd name="connsiteX2" fmla="*/ 199854 w 240610"/>
                        <a:gd name="connsiteY2" fmla="*/ 0 h 305257"/>
                        <a:gd name="connsiteX3" fmla="*/ 199854 w 240610"/>
                        <a:gd name="connsiteY3" fmla="*/ 2429 h 305257"/>
                        <a:gd name="connsiteX4" fmla="*/ 199854 w 240610"/>
                        <a:gd name="connsiteY4" fmla="*/ 1619 h 305257"/>
                        <a:gd name="connsiteX5" fmla="*/ 200635 w 240610"/>
                        <a:gd name="connsiteY5" fmla="*/ 2429 h 305257"/>
                        <a:gd name="connsiteX6" fmla="*/ 200635 w 240610"/>
                        <a:gd name="connsiteY6" fmla="*/ 2429 h 305257"/>
                        <a:gd name="connsiteX7" fmla="*/ 202206 w 240610"/>
                        <a:gd name="connsiteY7" fmla="*/ 3238 h 305257"/>
                        <a:gd name="connsiteX8" fmla="*/ 202206 w 240610"/>
                        <a:gd name="connsiteY8" fmla="*/ 4858 h 305257"/>
                        <a:gd name="connsiteX9" fmla="*/ 202206 w 240610"/>
                        <a:gd name="connsiteY9" fmla="*/ 6477 h 305257"/>
                        <a:gd name="connsiteX10" fmla="*/ 200635 w 240610"/>
                        <a:gd name="connsiteY10" fmla="*/ 8096 h 305257"/>
                        <a:gd name="connsiteX11" fmla="*/ 199854 w 240610"/>
                        <a:gd name="connsiteY11" fmla="*/ 10525 h 305257"/>
                        <a:gd name="connsiteX12" fmla="*/ 199854 w 240610"/>
                        <a:gd name="connsiteY12" fmla="*/ 10525 h 305257"/>
                        <a:gd name="connsiteX13" fmla="*/ 199854 w 240610"/>
                        <a:gd name="connsiteY13" fmla="*/ 11335 h 305257"/>
                        <a:gd name="connsiteX14" fmla="*/ 207693 w 240610"/>
                        <a:gd name="connsiteY14" fmla="*/ 10525 h 305257"/>
                        <a:gd name="connsiteX15" fmla="*/ 211607 w 240610"/>
                        <a:gd name="connsiteY15" fmla="*/ 10525 h 305257"/>
                        <a:gd name="connsiteX16" fmla="*/ 221018 w 240610"/>
                        <a:gd name="connsiteY16" fmla="*/ 11335 h 305257"/>
                        <a:gd name="connsiteX17" fmla="*/ 221018 w 240610"/>
                        <a:gd name="connsiteY17" fmla="*/ 12144 h 305257"/>
                        <a:gd name="connsiteX18" fmla="*/ 227286 w 240610"/>
                        <a:gd name="connsiteY18" fmla="*/ 50206 h 305257"/>
                        <a:gd name="connsiteX19" fmla="*/ 227286 w 240610"/>
                        <a:gd name="connsiteY19" fmla="*/ 50206 h 305257"/>
                        <a:gd name="connsiteX20" fmla="*/ 224933 w 240610"/>
                        <a:gd name="connsiteY20" fmla="*/ 54254 h 305257"/>
                        <a:gd name="connsiteX21" fmla="*/ 223361 w 240610"/>
                        <a:gd name="connsiteY21" fmla="*/ 57493 h 305257"/>
                        <a:gd name="connsiteX22" fmla="*/ 217875 w 240610"/>
                        <a:gd name="connsiteY22" fmla="*/ 59922 h 305257"/>
                        <a:gd name="connsiteX23" fmla="*/ 217875 w 240610"/>
                        <a:gd name="connsiteY23" fmla="*/ 59922 h 305257"/>
                        <a:gd name="connsiteX24" fmla="*/ 219446 w 240610"/>
                        <a:gd name="connsiteY24" fmla="*/ 63970 h 305257"/>
                        <a:gd name="connsiteX25" fmla="*/ 238259 w 240610"/>
                        <a:gd name="connsiteY25" fmla="*/ 93116 h 305257"/>
                        <a:gd name="connsiteX26" fmla="*/ 240611 w 240610"/>
                        <a:gd name="connsiteY26" fmla="*/ 97165 h 305257"/>
                        <a:gd name="connsiteX27" fmla="*/ 240611 w 240610"/>
                        <a:gd name="connsiteY27" fmla="*/ 97165 h 305257"/>
                        <a:gd name="connsiteX28" fmla="*/ 221799 w 240610"/>
                        <a:gd name="connsiteY28" fmla="*/ 102022 h 305257"/>
                        <a:gd name="connsiteX29" fmla="*/ 213960 w 240610"/>
                        <a:gd name="connsiteY29" fmla="*/ 103641 h 305257"/>
                        <a:gd name="connsiteX30" fmla="*/ 211607 w 240610"/>
                        <a:gd name="connsiteY30" fmla="*/ 102022 h 305257"/>
                        <a:gd name="connsiteX31" fmla="*/ 211607 w 240610"/>
                        <a:gd name="connsiteY31" fmla="*/ 107690 h 305257"/>
                        <a:gd name="connsiteX32" fmla="*/ 213179 w 240610"/>
                        <a:gd name="connsiteY32" fmla="*/ 110119 h 305257"/>
                        <a:gd name="connsiteX33" fmla="*/ 210045 w 240610"/>
                        <a:gd name="connsiteY33" fmla="*/ 118215 h 305257"/>
                        <a:gd name="connsiteX34" fmla="*/ 207693 w 240610"/>
                        <a:gd name="connsiteY34" fmla="*/ 119834 h 305257"/>
                        <a:gd name="connsiteX35" fmla="*/ 207693 w 240610"/>
                        <a:gd name="connsiteY35" fmla="*/ 119024 h 305257"/>
                        <a:gd name="connsiteX36" fmla="*/ 207693 w 240610"/>
                        <a:gd name="connsiteY36" fmla="*/ 119024 h 305257"/>
                        <a:gd name="connsiteX37" fmla="*/ 207693 w 240610"/>
                        <a:gd name="connsiteY37" fmla="*/ 119024 h 305257"/>
                        <a:gd name="connsiteX38" fmla="*/ 199073 w 240610"/>
                        <a:gd name="connsiteY38" fmla="*/ 119834 h 305257"/>
                        <a:gd name="connsiteX39" fmla="*/ 196720 w 240610"/>
                        <a:gd name="connsiteY39" fmla="*/ 119024 h 305257"/>
                        <a:gd name="connsiteX40" fmla="*/ 182613 w 240610"/>
                        <a:gd name="connsiteY40" fmla="*/ 134407 h 305257"/>
                        <a:gd name="connsiteX41" fmla="*/ 182613 w 240610"/>
                        <a:gd name="connsiteY41" fmla="*/ 134407 h 305257"/>
                        <a:gd name="connsiteX42" fmla="*/ 182613 w 240610"/>
                        <a:gd name="connsiteY42" fmla="*/ 133598 h 305257"/>
                        <a:gd name="connsiteX43" fmla="*/ 177908 w 240610"/>
                        <a:gd name="connsiteY43" fmla="*/ 136027 h 305257"/>
                        <a:gd name="connsiteX44" fmla="*/ 177127 w 240610"/>
                        <a:gd name="connsiteY44" fmla="*/ 134407 h 305257"/>
                        <a:gd name="connsiteX45" fmla="*/ 170079 w 240610"/>
                        <a:gd name="connsiteY45" fmla="*/ 134407 h 305257"/>
                        <a:gd name="connsiteX46" fmla="*/ 167726 w 240610"/>
                        <a:gd name="connsiteY46" fmla="*/ 136027 h 305257"/>
                        <a:gd name="connsiteX47" fmla="*/ 167726 w 240610"/>
                        <a:gd name="connsiteY47" fmla="*/ 136027 h 305257"/>
                        <a:gd name="connsiteX48" fmla="*/ 166154 w 240610"/>
                        <a:gd name="connsiteY48" fmla="*/ 136027 h 305257"/>
                        <a:gd name="connsiteX49" fmla="*/ 164592 w 240610"/>
                        <a:gd name="connsiteY49" fmla="*/ 135217 h 305257"/>
                        <a:gd name="connsiteX50" fmla="*/ 151267 w 240610"/>
                        <a:gd name="connsiteY50" fmla="*/ 139265 h 305257"/>
                        <a:gd name="connsiteX51" fmla="*/ 151267 w 240610"/>
                        <a:gd name="connsiteY51" fmla="*/ 139265 h 305257"/>
                        <a:gd name="connsiteX52" fmla="*/ 151267 w 240610"/>
                        <a:gd name="connsiteY52" fmla="*/ 140075 h 305257"/>
                        <a:gd name="connsiteX53" fmla="*/ 151267 w 240610"/>
                        <a:gd name="connsiteY53" fmla="*/ 140075 h 305257"/>
                        <a:gd name="connsiteX54" fmla="*/ 143427 w 240610"/>
                        <a:gd name="connsiteY54" fmla="*/ 137646 h 305257"/>
                        <a:gd name="connsiteX55" fmla="*/ 141856 w 240610"/>
                        <a:gd name="connsiteY55" fmla="*/ 136836 h 305257"/>
                        <a:gd name="connsiteX56" fmla="*/ 137160 w 240610"/>
                        <a:gd name="connsiteY56" fmla="*/ 134407 h 305257"/>
                        <a:gd name="connsiteX57" fmla="*/ 135588 w 240610"/>
                        <a:gd name="connsiteY57" fmla="*/ 132788 h 305257"/>
                        <a:gd name="connsiteX58" fmla="*/ 130102 w 240610"/>
                        <a:gd name="connsiteY58" fmla="*/ 130359 h 305257"/>
                        <a:gd name="connsiteX59" fmla="*/ 126187 w 240610"/>
                        <a:gd name="connsiteY59" fmla="*/ 136027 h 305257"/>
                        <a:gd name="connsiteX60" fmla="*/ 126187 w 240610"/>
                        <a:gd name="connsiteY60" fmla="*/ 135217 h 305257"/>
                        <a:gd name="connsiteX61" fmla="*/ 124616 w 240610"/>
                        <a:gd name="connsiteY61" fmla="*/ 142504 h 305257"/>
                        <a:gd name="connsiteX62" fmla="*/ 119910 w 240610"/>
                        <a:gd name="connsiteY62" fmla="*/ 143313 h 305257"/>
                        <a:gd name="connsiteX63" fmla="*/ 118348 w 240610"/>
                        <a:gd name="connsiteY63" fmla="*/ 146552 h 305257"/>
                        <a:gd name="connsiteX64" fmla="*/ 111290 w 240610"/>
                        <a:gd name="connsiteY64" fmla="*/ 158696 h 305257"/>
                        <a:gd name="connsiteX65" fmla="*/ 124616 w 240610"/>
                        <a:gd name="connsiteY65" fmla="*/ 168421 h 305257"/>
                        <a:gd name="connsiteX66" fmla="*/ 127749 w 240610"/>
                        <a:gd name="connsiteY66" fmla="*/ 169231 h 305257"/>
                        <a:gd name="connsiteX67" fmla="*/ 127749 w 240610"/>
                        <a:gd name="connsiteY67" fmla="*/ 170040 h 305257"/>
                        <a:gd name="connsiteX68" fmla="*/ 127749 w 240610"/>
                        <a:gd name="connsiteY68" fmla="*/ 170040 h 305257"/>
                        <a:gd name="connsiteX69" fmla="*/ 131674 w 240610"/>
                        <a:gd name="connsiteY69" fmla="*/ 172469 h 305257"/>
                        <a:gd name="connsiteX70" fmla="*/ 131674 w 240610"/>
                        <a:gd name="connsiteY70" fmla="*/ 171660 h 305257"/>
                        <a:gd name="connsiteX71" fmla="*/ 131674 w 240610"/>
                        <a:gd name="connsiteY71" fmla="*/ 170850 h 305257"/>
                        <a:gd name="connsiteX72" fmla="*/ 133236 w 240610"/>
                        <a:gd name="connsiteY72" fmla="*/ 175708 h 305257"/>
                        <a:gd name="connsiteX73" fmla="*/ 133236 w 240610"/>
                        <a:gd name="connsiteY73" fmla="*/ 174898 h 305257"/>
                        <a:gd name="connsiteX74" fmla="*/ 135588 w 240610"/>
                        <a:gd name="connsiteY74" fmla="*/ 176517 h 305257"/>
                        <a:gd name="connsiteX75" fmla="*/ 135588 w 240610"/>
                        <a:gd name="connsiteY75" fmla="*/ 178137 h 305257"/>
                        <a:gd name="connsiteX76" fmla="*/ 137160 w 240610"/>
                        <a:gd name="connsiteY76" fmla="*/ 181375 h 305257"/>
                        <a:gd name="connsiteX77" fmla="*/ 137941 w 240610"/>
                        <a:gd name="connsiteY77" fmla="*/ 182994 h 305257"/>
                        <a:gd name="connsiteX78" fmla="*/ 139503 w 240610"/>
                        <a:gd name="connsiteY78" fmla="*/ 183804 h 305257"/>
                        <a:gd name="connsiteX79" fmla="*/ 139503 w 240610"/>
                        <a:gd name="connsiteY79" fmla="*/ 185423 h 305257"/>
                        <a:gd name="connsiteX80" fmla="*/ 139503 w 240610"/>
                        <a:gd name="connsiteY80" fmla="*/ 185423 h 305257"/>
                        <a:gd name="connsiteX81" fmla="*/ 137941 w 240610"/>
                        <a:gd name="connsiteY81" fmla="*/ 190281 h 305257"/>
                        <a:gd name="connsiteX82" fmla="*/ 137160 w 240610"/>
                        <a:gd name="connsiteY82" fmla="*/ 195139 h 305257"/>
                        <a:gd name="connsiteX83" fmla="*/ 134017 w 240610"/>
                        <a:gd name="connsiteY83" fmla="*/ 199187 h 305257"/>
                        <a:gd name="connsiteX84" fmla="*/ 134017 w 240610"/>
                        <a:gd name="connsiteY84" fmla="*/ 198377 h 305257"/>
                        <a:gd name="connsiteX85" fmla="*/ 134017 w 240610"/>
                        <a:gd name="connsiteY85" fmla="*/ 199187 h 305257"/>
                        <a:gd name="connsiteX86" fmla="*/ 135588 w 240610"/>
                        <a:gd name="connsiteY86" fmla="*/ 201616 h 305257"/>
                        <a:gd name="connsiteX87" fmla="*/ 134017 w 240610"/>
                        <a:gd name="connsiteY87" fmla="*/ 202425 h 305257"/>
                        <a:gd name="connsiteX88" fmla="*/ 134017 w 240610"/>
                        <a:gd name="connsiteY88" fmla="*/ 216189 h 305257"/>
                        <a:gd name="connsiteX89" fmla="*/ 128531 w 240610"/>
                        <a:gd name="connsiteY89" fmla="*/ 216189 h 305257"/>
                        <a:gd name="connsiteX90" fmla="*/ 128531 w 240610"/>
                        <a:gd name="connsiteY90" fmla="*/ 216189 h 305257"/>
                        <a:gd name="connsiteX91" fmla="*/ 127759 w 240610"/>
                        <a:gd name="connsiteY91" fmla="*/ 221047 h 305257"/>
                        <a:gd name="connsiteX92" fmla="*/ 127759 w 240610"/>
                        <a:gd name="connsiteY92" fmla="*/ 224285 h 305257"/>
                        <a:gd name="connsiteX93" fmla="*/ 127759 w 240610"/>
                        <a:gd name="connsiteY93" fmla="*/ 226714 h 305257"/>
                        <a:gd name="connsiteX94" fmla="*/ 126187 w 240610"/>
                        <a:gd name="connsiteY94" fmla="*/ 225905 h 305257"/>
                        <a:gd name="connsiteX95" fmla="*/ 126187 w 240610"/>
                        <a:gd name="connsiteY95" fmla="*/ 225905 h 305257"/>
                        <a:gd name="connsiteX96" fmla="*/ 126187 w 240610"/>
                        <a:gd name="connsiteY96" fmla="*/ 226714 h 305257"/>
                        <a:gd name="connsiteX97" fmla="*/ 126187 w 240610"/>
                        <a:gd name="connsiteY97" fmla="*/ 226714 h 305257"/>
                        <a:gd name="connsiteX98" fmla="*/ 124616 w 240610"/>
                        <a:gd name="connsiteY98" fmla="*/ 226714 h 305257"/>
                        <a:gd name="connsiteX99" fmla="*/ 124616 w 240610"/>
                        <a:gd name="connsiteY99" fmla="*/ 225095 h 305257"/>
                        <a:gd name="connsiteX100" fmla="*/ 108947 w 240610"/>
                        <a:gd name="connsiteY100" fmla="*/ 220237 h 305257"/>
                        <a:gd name="connsiteX101" fmla="*/ 102680 w 240610"/>
                        <a:gd name="connsiteY101" fmla="*/ 232381 h 305257"/>
                        <a:gd name="connsiteX102" fmla="*/ 103451 w 240610"/>
                        <a:gd name="connsiteY102" fmla="*/ 234810 h 305257"/>
                        <a:gd name="connsiteX103" fmla="*/ 105023 w 240610"/>
                        <a:gd name="connsiteY103" fmla="*/ 235620 h 305257"/>
                        <a:gd name="connsiteX104" fmla="*/ 106595 w 240610"/>
                        <a:gd name="connsiteY104" fmla="*/ 238858 h 305257"/>
                        <a:gd name="connsiteX105" fmla="*/ 106595 w 240610"/>
                        <a:gd name="connsiteY105" fmla="*/ 241287 h 305257"/>
                        <a:gd name="connsiteX106" fmla="*/ 106595 w 240610"/>
                        <a:gd name="connsiteY106" fmla="*/ 241287 h 305257"/>
                        <a:gd name="connsiteX107" fmla="*/ 106595 w 240610"/>
                        <a:gd name="connsiteY107" fmla="*/ 242097 h 305257"/>
                        <a:gd name="connsiteX108" fmla="*/ 106595 w 240610"/>
                        <a:gd name="connsiteY108" fmla="*/ 241287 h 305257"/>
                        <a:gd name="connsiteX109" fmla="*/ 106595 w 240610"/>
                        <a:gd name="connsiteY109" fmla="*/ 242097 h 305257"/>
                        <a:gd name="connsiteX110" fmla="*/ 106595 w 240610"/>
                        <a:gd name="connsiteY110" fmla="*/ 242097 h 305257"/>
                        <a:gd name="connsiteX111" fmla="*/ 97184 w 240610"/>
                        <a:gd name="connsiteY111" fmla="*/ 241287 h 305257"/>
                        <a:gd name="connsiteX112" fmla="*/ 91697 w 240610"/>
                        <a:gd name="connsiteY112" fmla="*/ 233191 h 305257"/>
                        <a:gd name="connsiteX113" fmla="*/ 90135 w 240610"/>
                        <a:gd name="connsiteY113" fmla="*/ 236430 h 305257"/>
                        <a:gd name="connsiteX114" fmla="*/ 91697 w 240610"/>
                        <a:gd name="connsiteY114" fmla="*/ 246955 h 305257"/>
                        <a:gd name="connsiteX115" fmla="*/ 102670 w 240610"/>
                        <a:gd name="connsiteY115" fmla="*/ 270434 h 305257"/>
                        <a:gd name="connsiteX116" fmla="*/ 111290 w 240610"/>
                        <a:gd name="connsiteY116" fmla="*/ 292294 h 305257"/>
                        <a:gd name="connsiteX117" fmla="*/ 101108 w 240610"/>
                        <a:gd name="connsiteY117" fmla="*/ 296342 h 305257"/>
                        <a:gd name="connsiteX118" fmla="*/ 97974 w 240610"/>
                        <a:gd name="connsiteY118" fmla="*/ 305257 h 305257"/>
                        <a:gd name="connsiteX119" fmla="*/ 57998 w 240610"/>
                        <a:gd name="connsiteY119" fmla="*/ 302019 h 305257"/>
                        <a:gd name="connsiteX120" fmla="*/ 57217 w 240610"/>
                        <a:gd name="connsiteY120" fmla="*/ 302019 h 305257"/>
                        <a:gd name="connsiteX121" fmla="*/ 44682 w 240610"/>
                        <a:gd name="connsiteY121" fmla="*/ 302019 h 305257"/>
                        <a:gd name="connsiteX122" fmla="*/ 55655 w 240610"/>
                        <a:gd name="connsiteY122" fmla="*/ 294723 h 305257"/>
                        <a:gd name="connsiteX123" fmla="*/ 55655 w 240610"/>
                        <a:gd name="connsiteY123" fmla="*/ 287436 h 305257"/>
                        <a:gd name="connsiteX124" fmla="*/ 66618 w 240610"/>
                        <a:gd name="connsiteY124" fmla="*/ 277720 h 305257"/>
                        <a:gd name="connsiteX125" fmla="*/ 54083 w 240610"/>
                        <a:gd name="connsiteY125" fmla="*/ 270434 h 305257"/>
                        <a:gd name="connsiteX126" fmla="*/ 46244 w 240610"/>
                        <a:gd name="connsiteY126" fmla="*/ 249384 h 305257"/>
                        <a:gd name="connsiteX127" fmla="*/ 27432 w 240610"/>
                        <a:gd name="connsiteY127" fmla="*/ 204045 h 305257"/>
                        <a:gd name="connsiteX128" fmla="*/ 34490 w 240610"/>
                        <a:gd name="connsiteY128" fmla="*/ 195139 h 305257"/>
                        <a:gd name="connsiteX129" fmla="*/ 35271 w 240610"/>
                        <a:gd name="connsiteY129" fmla="*/ 193519 h 305257"/>
                        <a:gd name="connsiteX130" fmla="*/ 35271 w 240610"/>
                        <a:gd name="connsiteY130" fmla="*/ 192710 h 305257"/>
                        <a:gd name="connsiteX131" fmla="*/ 40757 w 240610"/>
                        <a:gd name="connsiteY131" fmla="*/ 184614 h 305257"/>
                        <a:gd name="connsiteX132" fmla="*/ 46244 w 240610"/>
                        <a:gd name="connsiteY132" fmla="*/ 182994 h 305257"/>
                        <a:gd name="connsiteX133" fmla="*/ 44672 w 240610"/>
                        <a:gd name="connsiteY133" fmla="*/ 177327 h 305257"/>
                        <a:gd name="connsiteX134" fmla="*/ 44672 w 240610"/>
                        <a:gd name="connsiteY134" fmla="*/ 153029 h 305257"/>
                        <a:gd name="connsiteX135" fmla="*/ 44672 w 240610"/>
                        <a:gd name="connsiteY135" fmla="*/ 153838 h 305257"/>
                        <a:gd name="connsiteX136" fmla="*/ 44672 w 240610"/>
                        <a:gd name="connsiteY136" fmla="*/ 153029 h 305257"/>
                        <a:gd name="connsiteX137" fmla="*/ 42329 w 240610"/>
                        <a:gd name="connsiteY137" fmla="*/ 150600 h 305257"/>
                        <a:gd name="connsiteX138" fmla="*/ 42329 w 240610"/>
                        <a:gd name="connsiteY138" fmla="*/ 151409 h 305257"/>
                        <a:gd name="connsiteX139" fmla="*/ 40757 w 240610"/>
                        <a:gd name="connsiteY139" fmla="*/ 152219 h 305257"/>
                        <a:gd name="connsiteX140" fmla="*/ 40757 w 240610"/>
                        <a:gd name="connsiteY140" fmla="*/ 151409 h 305257"/>
                        <a:gd name="connsiteX141" fmla="*/ 39977 w 240610"/>
                        <a:gd name="connsiteY141" fmla="*/ 149790 h 305257"/>
                        <a:gd name="connsiteX142" fmla="*/ 39977 w 240610"/>
                        <a:gd name="connsiteY142" fmla="*/ 148171 h 305257"/>
                        <a:gd name="connsiteX143" fmla="*/ 39977 w 240610"/>
                        <a:gd name="connsiteY143" fmla="*/ 148171 h 305257"/>
                        <a:gd name="connsiteX144" fmla="*/ 43892 w 240610"/>
                        <a:gd name="connsiteY144" fmla="*/ 142504 h 305257"/>
                        <a:gd name="connsiteX145" fmla="*/ 43892 w 240610"/>
                        <a:gd name="connsiteY145" fmla="*/ 141694 h 305257"/>
                        <a:gd name="connsiteX146" fmla="*/ 44672 w 240610"/>
                        <a:gd name="connsiteY146" fmla="*/ 140075 h 305257"/>
                        <a:gd name="connsiteX147" fmla="*/ 44672 w 240610"/>
                        <a:gd name="connsiteY147" fmla="*/ 139265 h 305257"/>
                        <a:gd name="connsiteX148" fmla="*/ 40757 w 240610"/>
                        <a:gd name="connsiteY148" fmla="*/ 137646 h 305257"/>
                        <a:gd name="connsiteX149" fmla="*/ 39977 w 240610"/>
                        <a:gd name="connsiteY149" fmla="*/ 137646 h 305257"/>
                        <a:gd name="connsiteX150" fmla="*/ 38405 w 240610"/>
                        <a:gd name="connsiteY150" fmla="*/ 138455 h 305257"/>
                        <a:gd name="connsiteX151" fmla="*/ 38405 w 240610"/>
                        <a:gd name="connsiteY151" fmla="*/ 138455 h 305257"/>
                        <a:gd name="connsiteX152" fmla="*/ 38405 w 240610"/>
                        <a:gd name="connsiteY152" fmla="*/ 136027 h 305257"/>
                        <a:gd name="connsiteX153" fmla="*/ 37624 w 240610"/>
                        <a:gd name="connsiteY153" fmla="*/ 135217 h 305257"/>
                        <a:gd name="connsiteX154" fmla="*/ 38405 w 240610"/>
                        <a:gd name="connsiteY154" fmla="*/ 135217 h 305257"/>
                        <a:gd name="connsiteX155" fmla="*/ 38405 w 240610"/>
                        <a:gd name="connsiteY155" fmla="*/ 135217 h 305257"/>
                        <a:gd name="connsiteX156" fmla="*/ 25079 w 240610"/>
                        <a:gd name="connsiteY156" fmla="*/ 132788 h 305257"/>
                        <a:gd name="connsiteX157" fmla="*/ 22736 w 240610"/>
                        <a:gd name="connsiteY157" fmla="*/ 126311 h 305257"/>
                        <a:gd name="connsiteX158" fmla="*/ 23517 w 240610"/>
                        <a:gd name="connsiteY158" fmla="*/ 119024 h 305257"/>
                        <a:gd name="connsiteX159" fmla="*/ 27432 w 240610"/>
                        <a:gd name="connsiteY159" fmla="*/ 103641 h 305257"/>
                        <a:gd name="connsiteX160" fmla="*/ 25079 w 240610"/>
                        <a:gd name="connsiteY160" fmla="*/ 93926 h 305257"/>
                        <a:gd name="connsiteX161" fmla="*/ 31347 w 240610"/>
                        <a:gd name="connsiteY161" fmla="*/ 85830 h 305257"/>
                        <a:gd name="connsiteX162" fmla="*/ 7839 w 240610"/>
                        <a:gd name="connsiteY162" fmla="*/ 80162 h 305257"/>
                        <a:gd name="connsiteX163" fmla="*/ 7839 w 240610"/>
                        <a:gd name="connsiteY163" fmla="*/ 77733 h 305257"/>
                        <a:gd name="connsiteX164" fmla="*/ 791 w 240610"/>
                        <a:gd name="connsiteY164" fmla="*/ 74495 h 305257"/>
                        <a:gd name="connsiteX165" fmla="*/ 3924 w 240610"/>
                        <a:gd name="connsiteY165" fmla="*/ 62351 h 305257"/>
                        <a:gd name="connsiteX166" fmla="*/ 0 w 240610"/>
                        <a:gd name="connsiteY166" fmla="*/ 56683 h 305257"/>
                        <a:gd name="connsiteX167" fmla="*/ 4706 w 240610"/>
                        <a:gd name="connsiteY167" fmla="*/ 45349 h 305257"/>
                        <a:gd name="connsiteX168" fmla="*/ 26651 w 240610"/>
                        <a:gd name="connsiteY168" fmla="*/ 25098 h 305257"/>
                        <a:gd name="connsiteX169" fmla="*/ 34490 w 240610"/>
                        <a:gd name="connsiteY169" fmla="*/ 26718 h 305257"/>
                        <a:gd name="connsiteX170" fmla="*/ 50159 w 240610"/>
                        <a:gd name="connsiteY170" fmla="*/ 21860 h 305257"/>
                        <a:gd name="connsiteX171" fmla="*/ 61132 w 240610"/>
                        <a:gd name="connsiteY171" fmla="*/ 16192 h 305257"/>
                        <a:gd name="connsiteX172" fmla="*/ 67409 w 240610"/>
                        <a:gd name="connsiteY172" fmla="*/ 17812 h 305257"/>
                        <a:gd name="connsiteX173" fmla="*/ 70542 w 240610"/>
                        <a:gd name="connsiteY173" fmla="*/ 20241 h 305257"/>
                        <a:gd name="connsiteX174" fmla="*/ 84649 w 240610"/>
                        <a:gd name="connsiteY174" fmla="*/ 12954 h 305257"/>
                        <a:gd name="connsiteX175" fmla="*/ 91697 w 240610"/>
                        <a:gd name="connsiteY175" fmla="*/ 13764 h 305257"/>
                        <a:gd name="connsiteX176" fmla="*/ 106595 w 240610"/>
                        <a:gd name="connsiteY176" fmla="*/ 17812 h 305257"/>
                        <a:gd name="connsiteX177" fmla="*/ 105023 w 240610"/>
                        <a:gd name="connsiteY177" fmla="*/ 8096 h 305257"/>
                        <a:gd name="connsiteX178" fmla="*/ 114424 w 240610"/>
                        <a:gd name="connsiteY178" fmla="*/ 7287 h 305257"/>
                        <a:gd name="connsiteX179" fmla="*/ 116777 w 240610"/>
                        <a:gd name="connsiteY179" fmla="*/ 7287 h 305257"/>
                        <a:gd name="connsiteX180" fmla="*/ 120701 w 240610"/>
                        <a:gd name="connsiteY180" fmla="*/ 8096 h 305257"/>
                        <a:gd name="connsiteX181" fmla="*/ 127749 w 240610"/>
                        <a:gd name="connsiteY181" fmla="*/ 11335 h 305257"/>
                        <a:gd name="connsiteX182" fmla="*/ 127749 w 240610"/>
                        <a:gd name="connsiteY182" fmla="*/ 11335 h 305257"/>
                        <a:gd name="connsiteX183" fmla="*/ 127749 w 240610"/>
                        <a:gd name="connsiteY183" fmla="*/ 12144 h 305257"/>
                        <a:gd name="connsiteX184" fmla="*/ 128531 w 240610"/>
                        <a:gd name="connsiteY184" fmla="*/ 12954 h 305257"/>
                        <a:gd name="connsiteX185" fmla="*/ 128531 w 240610"/>
                        <a:gd name="connsiteY185" fmla="*/ 14573 h 305257"/>
                        <a:gd name="connsiteX186" fmla="*/ 130102 w 240610"/>
                        <a:gd name="connsiteY186" fmla="*/ 17002 h 305257"/>
                        <a:gd name="connsiteX187" fmla="*/ 133236 w 240610"/>
                        <a:gd name="connsiteY187" fmla="*/ 22670 h 305257"/>
                        <a:gd name="connsiteX188" fmla="*/ 133236 w 240610"/>
                        <a:gd name="connsiteY188" fmla="*/ 22670 h 305257"/>
                        <a:gd name="connsiteX189" fmla="*/ 135588 w 240610"/>
                        <a:gd name="connsiteY189" fmla="*/ 23479 h 305257"/>
                        <a:gd name="connsiteX190" fmla="*/ 137150 w 240610"/>
                        <a:gd name="connsiteY190" fmla="*/ 24289 h 305257"/>
                        <a:gd name="connsiteX191" fmla="*/ 144989 w 240610"/>
                        <a:gd name="connsiteY191" fmla="*/ 29146 h 305257"/>
                        <a:gd name="connsiteX192" fmla="*/ 147342 w 240610"/>
                        <a:gd name="connsiteY192" fmla="*/ 21860 h 305257"/>
                        <a:gd name="connsiteX193" fmla="*/ 155963 w 240610"/>
                        <a:gd name="connsiteY193" fmla="*/ 10525 h 305257"/>
                        <a:gd name="connsiteX194" fmla="*/ 160668 w 240610"/>
                        <a:gd name="connsiteY194" fmla="*/ 6477 h 305257"/>
                        <a:gd name="connsiteX195" fmla="*/ 162230 w 240610"/>
                        <a:gd name="connsiteY195" fmla="*/ 4858 h 305257"/>
                        <a:gd name="connsiteX196" fmla="*/ 162230 w 240610"/>
                        <a:gd name="connsiteY196" fmla="*/ 5667 h 305257"/>
                        <a:gd name="connsiteX197" fmla="*/ 173993 w 240610"/>
                        <a:gd name="connsiteY197" fmla="*/ 2429 h 305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</a:cxnLst>
                      <a:rect l="l" t="t" r="r" b="b"/>
                      <a:pathLst>
                        <a:path w="240610" h="305257">
                          <a:moveTo>
                            <a:pt x="173993" y="2429"/>
                          </a:moveTo>
                          <a:lnTo>
                            <a:pt x="199854" y="1619"/>
                          </a:lnTo>
                          <a:lnTo>
                            <a:pt x="199854" y="0"/>
                          </a:lnTo>
                          <a:lnTo>
                            <a:pt x="199854" y="2429"/>
                          </a:lnTo>
                          <a:lnTo>
                            <a:pt x="199854" y="1619"/>
                          </a:lnTo>
                          <a:lnTo>
                            <a:pt x="200635" y="2429"/>
                          </a:lnTo>
                          <a:lnTo>
                            <a:pt x="200635" y="2429"/>
                          </a:lnTo>
                          <a:lnTo>
                            <a:pt x="202206" y="3238"/>
                          </a:lnTo>
                          <a:lnTo>
                            <a:pt x="202206" y="4858"/>
                          </a:lnTo>
                          <a:lnTo>
                            <a:pt x="202206" y="6477"/>
                          </a:lnTo>
                          <a:lnTo>
                            <a:pt x="200635" y="8096"/>
                          </a:lnTo>
                          <a:lnTo>
                            <a:pt x="199854" y="10525"/>
                          </a:lnTo>
                          <a:lnTo>
                            <a:pt x="199854" y="10525"/>
                          </a:lnTo>
                          <a:lnTo>
                            <a:pt x="199854" y="11335"/>
                          </a:lnTo>
                          <a:lnTo>
                            <a:pt x="207693" y="10525"/>
                          </a:lnTo>
                          <a:lnTo>
                            <a:pt x="211607" y="10525"/>
                          </a:lnTo>
                          <a:lnTo>
                            <a:pt x="221018" y="11335"/>
                          </a:lnTo>
                          <a:lnTo>
                            <a:pt x="221018" y="12144"/>
                          </a:lnTo>
                          <a:lnTo>
                            <a:pt x="227286" y="50206"/>
                          </a:lnTo>
                          <a:lnTo>
                            <a:pt x="227286" y="50206"/>
                          </a:lnTo>
                          <a:lnTo>
                            <a:pt x="224933" y="54254"/>
                          </a:lnTo>
                          <a:lnTo>
                            <a:pt x="223361" y="57493"/>
                          </a:lnTo>
                          <a:lnTo>
                            <a:pt x="217875" y="59922"/>
                          </a:lnTo>
                          <a:lnTo>
                            <a:pt x="217875" y="59922"/>
                          </a:lnTo>
                          <a:lnTo>
                            <a:pt x="219446" y="63970"/>
                          </a:lnTo>
                          <a:lnTo>
                            <a:pt x="238259" y="93116"/>
                          </a:lnTo>
                          <a:lnTo>
                            <a:pt x="240611" y="97165"/>
                          </a:lnTo>
                          <a:lnTo>
                            <a:pt x="240611" y="97165"/>
                          </a:lnTo>
                          <a:lnTo>
                            <a:pt x="221799" y="102022"/>
                          </a:lnTo>
                          <a:lnTo>
                            <a:pt x="213960" y="103641"/>
                          </a:lnTo>
                          <a:lnTo>
                            <a:pt x="211607" y="102022"/>
                          </a:lnTo>
                          <a:lnTo>
                            <a:pt x="211607" y="107690"/>
                          </a:lnTo>
                          <a:lnTo>
                            <a:pt x="213179" y="110119"/>
                          </a:lnTo>
                          <a:lnTo>
                            <a:pt x="210045" y="118215"/>
                          </a:lnTo>
                          <a:lnTo>
                            <a:pt x="207693" y="119834"/>
                          </a:lnTo>
                          <a:lnTo>
                            <a:pt x="207693" y="119024"/>
                          </a:lnTo>
                          <a:lnTo>
                            <a:pt x="207693" y="119024"/>
                          </a:lnTo>
                          <a:lnTo>
                            <a:pt x="207693" y="119024"/>
                          </a:lnTo>
                          <a:lnTo>
                            <a:pt x="199073" y="119834"/>
                          </a:lnTo>
                          <a:lnTo>
                            <a:pt x="196720" y="119024"/>
                          </a:lnTo>
                          <a:lnTo>
                            <a:pt x="182613" y="134407"/>
                          </a:lnTo>
                          <a:lnTo>
                            <a:pt x="182613" y="134407"/>
                          </a:lnTo>
                          <a:lnTo>
                            <a:pt x="182613" y="133598"/>
                          </a:lnTo>
                          <a:lnTo>
                            <a:pt x="177908" y="136027"/>
                          </a:lnTo>
                          <a:lnTo>
                            <a:pt x="177127" y="134407"/>
                          </a:lnTo>
                          <a:lnTo>
                            <a:pt x="170079" y="134407"/>
                          </a:lnTo>
                          <a:lnTo>
                            <a:pt x="167726" y="136027"/>
                          </a:lnTo>
                          <a:lnTo>
                            <a:pt x="167726" y="136027"/>
                          </a:lnTo>
                          <a:lnTo>
                            <a:pt x="166154" y="136027"/>
                          </a:lnTo>
                          <a:lnTo>
                            <a:pt x="164592" y="135217"/>
                          </a:lnTo>
                          <a:lnTo>
                            <a:pt x="151267" y="139265"/>
                          </a:lnTo>
                          <a:lnTo>
                            <a:pt x="151267" y="139265"/>
                          </a:lnTo>
                          <a:lnTo>
                            <a:pt x="151267" y="140075"/>
                          </a:lnTo>
                          <a:lnTo>
                            <a:pt x="151267" y="140075"/>
                          </a:lnTo>
                          <a:lnTo>
                            <a:pt x="143427" y="137646"/>
                          </a:lnTo>
                          <a:lnTo>
                            <a:pt x="141856" y="136836"/>
                          </a:lnTo>
                          <a:lnTo>
                            <a:pt x="137160" y="134407"/>
                          </a:lnTo>
                          <a:lnTo>
                            <a:pt x="135588" y="132788"/>
                          </a:lnTo>
                          <a:lnTo>
                            <a:pt x="130102" y="130359"/>
                          </a:lnTo>
                          <a:lnTo>
                            <a:pt x="126187" y="136027"/>
                          </a:lnTo>
                          <a:lnTo>
                            <a:pt x="126187" y="135217"/>
                          </a:lnTo>
                          <a:lnTo>
                            <a:pt x="124616" y="142504"/>
                          </a:lnTo>
                          <a:lnTo>
                            <a:pt x="119910" y="143313"/>
                          </a:lnTo>
                          <a:lnTo>
                            <a:pt x="118348" y="146552"/>
                          </a:lnTo>
                          <a:lnTo>
                            <a:pt x="111290" y="158696"/>
                          </a:lnTo>
                          <a:lnTo>
                            <a:pt x="124616" y="168421"/>
                          </a:lnTo>
                          <a:lnTo>
                            <a:pt x="127749" y="169231"/>
                          </a:lnTo>
                          <a:lnTo>
                            <a:pt x="127749" y="170040"/>
                          </a:lnTo>
                          <a:lnTo>
                            <a:pt x="127749" y="170040"/>
                          </a:lnTo>
                          <a:lnTo>
                            <a:pt x="131674" y="172469"/>
                          </a:lnTo>
                          <a:lnTo>
                            <a:pt x="131674" y="171660"/>
                          </a:lnTo>
                          <a:lnTo>
                            <a:pt x="131674" y="170850"/>
                          </a:lnTo>
                          <a:lnTo>
                            <a:pt x="133236" y="175708"/>
                          </a:lnTo>
                          <a:lnTo>
                            <a:pt x="133236" y="174898"/>
                          </a:lnTo>
                          <a:lnTo>
                            <a:pt x="135588" y="176517"/>
                          </a:lnTo>
                          <a:lnTo>
                            <a:pt x="135588" y="178137"/>
                          </a:lnTo>
                          <a:lnTo>
                            <a:pt x="137160" y="181375"/>
                          </a:lnTo>
                          <a:lnTo>
                            <a:pt x="137941" y="182994"/>
                          </a:lnTo>
                          <a:lnTo>
                            <a:pt x="139503" y="183804"/>
                          </a:lnTo>
                          <a:lnTo>
                            <a:pt x="139503" y="185423"/>
                          </a:lnTo>
                          <a:lnTo>
                            <a:pt x="139503" y="185423"/>
                          </a:lnTo>
                          <a:lnTo>
                            <a:pt x="137941" y="190281"/>
                          </a:lnTo>
                          <a:lnTo>
                            <a:pt x="137160" y="195139"/>
                          </a:lnTo>
                          <a:lnTo>
                            <a:pt x="134017" y="199187"/>
                          </a:lnTo>
                          <a:lnTo>
                            <a:pt x="134017" y="198377"/>
                          </a:lnTo>
                          <a:lnTo>
                            <a:pt x="134017" y="199187"/>
                          </a:lnTo>
                          <a:lnTo>
                            <a:pt x="135588" y="201616"/>
                          </a:lnTo>
                          <a:lnTo>
                            <a:pt x="134017" y="202425"/>
                          </a:lnTo>
                          <a:lnTo>
                            <a:pt x="134017" y="216189"/>
                          </a:lnTo>
                          <a:lnTo>
                            <a:pt x="128531" y="216189"/>
                          </a:lnTo>
                          <a:lnTo>
                            <a:pt x="128531" y="216189"/>
                          </a:lnTo>
                          <a:lnTo>
                            <a:pt x="127759" y="221047"/>
                          </a:lnTo>
                          <a:lnTo>
                            <a:pt x="127759" y="224285"/>
                          </a:lnTo>
                          <a:lnTo>
                            <a:pt x="127759" y="226714"/>
                          </a:lnTo>
                          <a:lnTo>
                            <a:pt x="126187" y="225905"/>
                          </a:lnTo>
                          <a:lnTo>
                            <a:pt x="126187" y="225905"/>
                          </a:lnTo>
                          <a:lnTo>
                            <a:pt x="126187" y="226714"/>
                          </a:lnTo>
                          <a:lnTo>
                            <a:pt x="126187" y="226714"/>
                          </a:lnTo>
                          <a:lnTo>
                            <a:pt x="124616" y="226714"/>
                          </a:lnTo>
                          <a:lnTo>
                            <a:pt x="124616" y="225095"/>
                          </a:lnTo>
                          <a:lnTo>
                            <a:pt x="108947" y="220237"/>
                          </a:lnTo>
                          <a:lnTo>
                            <a:pt x="102680" y="232381"/>
                          </a:lnTo>
                          <a:lnTo>
                            <a:pt x="103451" y="234810"/>
                          </a:lnTo>
                          <a:lnTo>
                            <a:pt x="105023" y="235620"/>
                          </a:lnTo>
                          <a:lnTo>
                            <a:pt x="106595" y="238858"/>
                          </a:lnTo>
                          <a:lnTo>
                            <a:pt x="106595" y="241287"/>
                          </a:lnTo>
                          <a:lnTo>
                            <a:pt x="106595" y="241287"/>
                          </a:lnTo>
                          <a:lnTo>
                            <a:pt x="106595" y="242097"/>
                          </a:lnTo>
                          <a:lnTo>
                            <a:pt x="106595" y="241287"/>
                          </a:lnTo>
                          <a:lnTo>
                            <a:pt x="106595" y="242097"/>
                          </a:lnTo>
                          <a:lnTo>
                            <a:pt x="106595" y="242097"/>
                          </a:lnTo>
                          <a:lnTo>
                            <a:pt x="97184" y="241287"/>
                          </a:lnTo>
                          <a:lnTo>
                            <a:pt x="91697" y="233191"/>
                          </a:lnTo>
                          <a:lnTo>
                            <a:pt x="90135" y="236430"/>
                          </a:lnTo>
                          <a:lnTo>
                            <a:pt x="91697" y="246955"/>
                          </a:lnTo>
                          <a:lnTo>
                            <a:pt x="102670" y="270434"/>
                          </a:lnTo>
                          <a:lnTo>
                            <a:pt x="111290" y="292294"/>
                          </a:lnTo>
                          <a:lnTo>
                            <a:pt x="101108" y="296342"/>
                          </a:lnTo>
                          <a:lnTo>
                            <a:pt x="97974" y="305257"/>
                          </a:lnTo>
                          <a:lnTo>
                            <a:pt x="57998" y="302019"/>
                          </a:lnTo>
                          <a:lnTo>
                            <a:pt x="57217" y="302019"/>
                          </a:lnTo>
                          <a:lnTo>
                            <a:pt x="44682" y="302019"/>
                          </a:lnTo>
                          <a:lnTo>
                            <a:pt x="55655" y="294723"/>
                          </a:lnTo>
                          <a:lnTo>
                            <a:pt x="55655" y="287436"/>
                          </a:lnTo>
                          <a:lnTo>
                            <a:pt x="66618" y="277720"/>
                          </a:lnTo>
                          <a:lnTo>
                            <a:pt x="54083" y="270434"/>
                          </a:lnTo>
                          <a:lnTo>
                            <a:pt x="46244" y="249384"/>
                          </a:lnTo>
                          <a:lnTo>
                            <a:pt x="27432" y="204045"/>
                          </a:lnTo>
                          <a:lnTo>
                            <a:pt x="34490" y="195139"/>
                          </a:lnTo>
                          <a:lnTo>
                            <a:pt x="35271" y="193519"/>
                          </a:lnTo>
                          <a:lnTo>
                            <a:pt x="35271" y="192710"/>
                          </a:lnTo>
                          <a:lnTo>
                            <a:pt x="40757" y="184614"/>
                          </a:lnTo>
                          <a:lnTo>
                            <a:pt x="46244" y="182994"/>
                          </a:lnTo>
                          <a:lnTo>
                            <a:pt x="44672" y="177327"/>
                          </a:lnTo>
                          <a:lnTo>
                            <a:pt x="44672" y="153029"/>
                          </a:lnTo>
                          <a:lnTo>
                            <a:pt x="44672" y="153838"/>
                          </a:lnTo>
                          <a:lnTo>
                            <a:pt x="44672" y="153029"/>
                          </a:lnTo>
                          <a:lnTo>
                            <a:pt x="42329" y="150600"/>
                          </a:lnTo>
                          <a:lnTo>
                            <a:pt x="42329" y="151409"/>
                          </a:lnTo>
                          <a:lnTo>
                            <a:pt x="40757" y="152219"/>
                          </a:lnTo>
                          <a:lnTo>
                            <a:pt x="40757" y="151409"/>
                          </a:lnTo>
                          <a:lnTo>
                            <a:pt x="39977" y="149790"/>
                          </a:lnTo>
                          <a:lnTo>
                            <a:pt x="39977" y="148171"/>
                          </a:lnTo>
                          <a:lnTo>
                            <a:pt x="39977" y="148171"/>
                          </a:lnTo>
                          <a:lnTo>
                            <a:pt x="43892" y="142504"/>
                          </a:lnTo>
                          <a:lnTo>
                            <a:pt x="43892" y="141694"/>
                          </a:lnTo>
                          <a:lnTo>
                            <a:pt x="44672" y="140075"/>
                          </a:lnTo>
                          <a:lnTo>
                            <a:pt x="44672" y="139265"/>
                          </a:lnTo>
                          <a:lnTo>
                            <a:pt x="40757" y="137646"/>
                          </a:lnTo>
                          <a:lnTo>
                            <a:pt x="39977" y="137646"/>
                          </a:lnTo>
                          <a:lnTo>
                            <a:pt x="38405" y="138455"/>
                          </a:lnTo>
                          <a:lnTo>
                            <a:pt x="38405" y="138455"/>
                          </a:lnTo>
                          <a:lnTo>
                            <a:pt x="38405" y="136027"/>
                          </a:lnTo>
                          <a:lnTo>
                            <a:pt x="37624" y="135217"/>
                          </a:lnTo>
                          <a:lnTo>
                            <a:pt x="38405" y="135217"/>
                          </a:lnTo>
                          <a:lnTo>
                            <a:pt x="38405" y="135217"/>
                          </a:lnTo>
                          <a:lnTo>
                            <a:pt x="25079" y="132788"/>
                          </a:lnTo>
                          <a:lnTo>
                            <a:pt x="22736" y="126311"/>
                          </a:lnTo>
                          <a:lnTo>
                            <a:pt x="23517" y="119024"/>
                          </a:lnTo>
                          <a:lnTo>
                            <a:pt x="27432" y="103641"/>
                          </a:lnTo>
                          <a:lnTo>
                            <a:pt x="25079" y="93926"/>
                          </a:lnTo>
                          <a:lnTo>
                            <a:pt x="31347" y="85830"/>
                          </a:lnTo>
                          <a:lnTo>
                            <a:pt x="7839" y="80162"/>
                          </a:lnTo>
                          <a:lnTo>
                            <a:pt x="7839" y="77733"/>
                          </a:lnTo>
                          <a:lnTo>
                            <a:pt x="791" y="74495"/>
                          </a:lnTo>
                          <a:lnTo>
                            <a:pt x="3924" y="62351"/>
                          </a:lnTo>
                          <a:lnTo>
                            <a:pt x="0" y="56683"/>
                          </a:lnTo>
                          <a:lnTo>
                            <a:pt x="4706" y="45349"/>
                          </a:lnTo>
                          <a:lnTo>
                            <a:pt x="26651" y="25098"/>
                          </a:lnTo>
                          <a:lnTo>
                            <a:pt x="34490" y="26718"/>
                          </a:lnTo>
                          <a:lnTo>
                            <a:pt x="50159" y="21860"/>
                          </a:lnTo>
                          <a:lnTo>
                            <a:pt x="61132" y="16192"/>
                          </a:lnTo>
                          <a:lnTo>
                            <a:pt x="67409" y="17812"/>
                          </a:lnTo>
                          <a:lnTo>
                            <a:pt x="70542" y="20241"/>
                          </a:lnTo>
                          <a:lnTo>
                            <a:pt x="84649" y="12954"/>
                          </a:lnTo>
                          <a:lnTo>
                            <a:pt x="91697" y="13764"/>
                          </a:lnTo>
                          <a:lnTo>
                            <a:pt x="106595" y="17812"/>
                          </a:lnTo>
                          <a:lnTo>
                            <a:pt x="105023" y="8096"/>
                          </a:lnTo>
                          <a:lnTo>
                            <a:pt x="114424" y="7287"/>
                          </a:lnTo>
                          <a:lnTo>
                            <a:pt x="116777" y="7287"/>
                          </a:lnTo>
                          <a:lnTo>
                            <a:pt x="120701" y="8096"/>
                          </a:lnTo>
                          <a:lnTo>
                            <a:pt x="127749" y="11335"/>
                          </a:lnTo>
                          <a:lnTo>
                            <a:pt x="127749" y="11335"/>
                          </a:lnTo>
                          <a:lnTo>
                            <a:pt x="127749" y="12144"/>
                          </a:lnTo>
                          <a:lnTo>
                            <a:pt x="128531" y="12954"/>
                          </a:lnTo>
                          <a:lnTo>
                            <a:pt x="128531" y="14573"/>
                          </a:lnTo>
                          <a:lnTo>
                            <a:pt x="130102" y="17002"/>
                          </a:lnTo>
                          <a:lnTo>
                            <a:pt x="133236" y="22670"/>
                          </a:lnTo>
                          <a:lnTo>
                            <a:pt x="133236" y="22670"/>
                          </a:lnTo>
                          <a:lnTo>
                            <a:pt x="135588" y="23479"/>
                          </a:lnTo>
                          <a:lnTo>
                            <a:pt x="137150" y="24289"/>
                          </a:lnTo>
                          <a:lnTo>
                            <a:pt x="144989" y="29146"/>
                          </a:lnTo>
                          <a:lnTo>
                            <a:pt x="147342" y="21860"/>
                          </a:lnTo>
                          <a:lnTo>
                            <a:pt x="155963" y="10525"/>
                          </a:lnTo>
                          <a:lnTo>
                            <a:pt x="160668" y="6477"/>
                          </a:lnTo>
                          <a:lnTo>
                            <a:pt x="162230" y="4858"/>
                          </a:lnTo>
                          <a:lnTo>
                            <a:pt x="162230" y="5667"/>
                          </a:lnTo>
                          <a:lnTo>
                            <a:pt x="173993" y="2429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8" name="Forma Livre: Forma 1447">
                      <a:extLst>
                        <a:ext uri="{FF2B5EF4-FFF2-40B4-BE49-F238E27FC236}">
                          <a16:creationId xmlns:a16="http://schemas.microsoft.com/office/drawing/2014/main" id="{62BAB92A-D416-7CD6-AF5B-F7BE7C892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7889" y="2593087"/>
                      <a:ext cx="349548" cy="330355"/>
                    </a:xfrm>
                    <a:custGeom>
                      <a:avLst/>
                      <a:gdLst>
                        <a:gd name="connsiteX0" fmla="*/ 77591 w 349548"/>
                        <a:gd name="connsiteY0" fmla="*/ 7287 h 330355"/>
                        <a:gd name="connsiteX1" fmla="*/ 85430 w 349548"/>
                        <a:gd name="connsiteY1" fmla="*/ 34004 h 330355"/>
                        <a:gd name="connsiteX2" fmla="*/ 109728 w 349548"/>
                        <a:gd name="connsiteY2" fmla="*/ 25908 h 330355"/>
                        <a:gd name="connsiteX3" fmla="*/ 161458 w 349548"/>
                        <a:gd name="connsiteY3" fmla="*/ 23479 h 330355"/>
                        <a:gd name="connsiteX4" fmla="*/ 184185 w 349548"/>
                        <a:gd name="connsiteY4" fmla="*/ 27527 h 330355"/>
                        <a:gd name="connsiteX5" fmla="*/ 195939 w 349548"/>
                        <a:gd name="connsiteY5" fmla="*/ 28337 h 330355"/>
                        <a:gd name="connsiteX6" fmla="*/ 214750 w 349548"/>
                        <a:gd name="connsiteY6" fmla="*/ 20241 h 330355"/>
                        <a:gd name="connsiteX7" fmla="*/ 260204 w 349548"/>
                        <a:gd name="connsiteY7" fmla="*/ 23479 h 330355"/>
                        <a:gd name="connsiteX8" fmla="*/ 281368 w 349548"/>
                        <a:gd name="connsiteY8" fmla="*/ 50197 h 330355"/>
                        <a:gd name="connsiteX9" fmla="*/ 294694 w 349548"/>
                        <a:gd name="connsiteY9" fmla="*/ 38862 h 330355"/>
                        <a:gd name="connsiteX10" fmla="*/ 305667 w 349548"/>
                        <a:gd name="connsiteY10" fmla="*/ 43720 h 330355"/>
                        <a:gd name="connsiteX11" fmla="*/ 323688 w 349548"/>
                        <a:gd name="connsiteY11" fmla="*/ 62351 h 330355"/>
                        <a:gd name="connsiteX12" fmla="*/ 347986 w 349548"/>
                        <a:gd name="connsiteY12" fmla="*/ 66399 h 330355"/>
                        <a:gd name="connsiteX13" fmla="*/ 349548 w 349548"/>
                        <a:gd name="connsiteY13" fmla="*/ 72066 h 330355"/>
                        <a:gd name="connsiteX14" fmla="*/ 344071 w 349548"/>
                        <a:gd name="connsiteY14" fmla="*/ 72066 h 330355"/>
                        <a:gd name="connsiteX15" fmla="*/ 333099 w 349548"/>
                        <a:gd name="connsiteY15" fmla="*/ 68828 h 330355"/>
                        <a:gd name="connsiteX16" fmla="*/ 321335 w 349548"/>
                        <a:gd name="connsiteY16" fmla="*/ 75305 h 330355"/>
                        <a:gd name="connsiteX17" fmla="*/ 318992 w 349548"/>
                        <a:gd name="connsiteY17" fmla="*/ 82591 h 330355"/>
                        <a:gd name="connsiteX18" fmla="*/ 323688 w 349548"/>
                        <a:gd name="connsiteY18" fmla="*/ 86639 h 330355"/>
                        <a:gd name="connsiteX19" fmla="*/ 325260 w 349548"/>
                        <a:gd name="connsiteY19" fmla="*/ 100403 h 330355"/>
                        <a:gd name="connsiteX20" fmla="*/ 330746 w 349548"/>
                        <a:gd name="connsiteY20" fmla="*/ 100403 h 330355"/>
                        <a:gd name="connsiteX21" fmla="*/ 326822 w 349548"/>
                        <a:gd name="connsiteY21" fmla="*/ 111738 h 330355"/>
                        <a:gd name="connsiteX22" fmla="*/ 334661 w 349548"/>
                        <a:gd name="connsiteY22" fmla="*/ 121453 h 330355"/>
                        <a:gd name="connsiteX23" fmla="*/ 338585 w 349548"/>
                        <a:gd name="connsiteY23" fmla="*/ 148171 h 330355"/>
                        <a:gd name="connsiteX24" fmla="*/ 340147 w 349548"/>
                        <a:gd name="connsiteY24" fmla="*/ 153838 h 330355"/>
                        <a:gd name="connsiteX25" fmla="*/ 336232 w 349548"/>
                        <a:gd name="connsiteY25" fmla="*/ 177317 h 330355"/>
                        <a:gd name="connsiteX26" fmla="*/ 329174 w 349548"/>
                        <a:gd name="connsiteY26" fmla="*/ 191900 h 330355"/>
                        <a:gd name="connsiteX27" fmla="*/ 317421 w 349548"/>
                        <a:gd name="connsiteY27" fmla="*/ 196758 h 330355"/>
                        <a:gd name="connsiteX28" fmla="*/ 310362 w 349548"/>
                        <a:gd name="connsiteY28" fmla="*/ 205664 h 330355"/>
                        <a:gd name="connsiteX29" fmla="*/ 322907 w 349548"/>
                        <a:gd name="connsiteY29" fmla="*/ 217808 h 330355"/>
                        <a:gd name="connsiteX30" fmla="*/ 302533 w 349548"/>
                        <a:gd name="connsiteY30" fmla="*/ 229143 h 330355"/>
                        <a:gd name="connsiteX31" fmla="*/ 294694 w 349548"/>
                        <a:gd name="connsiteY31" fmla="*/ 241287 h 330355"/>
                        <a:gd name="connsiteX32" fmla="*/ 292341 w 349548"/>
                        <a:gd name="connsiteY32" fmla="*/ 247764 h 330355"/>
                        <a:gd name="connsiteX33" fmla="*/ 289207 w 349548"/>
                        <a:gd name="connsiteY33" fmla="*/ 251003 h 330355"/>
                        <a:gd name="connsiteX34" fmla="*/ 287636 w 349548"/>
                        <a:gd name="connsiteY34" fmla="*/ 253432 h 330355"/>
                        <a:gd name="connsiteX35" fmla="*/ 283721 w 349548"/>
                        <a:gd name="connsiteY35" fmla="*/ 264766 h 330355"/>
                        <a:gd name="connsiteX36" fmla="*/ 258642 w 349548"/>
                        <a:gd name="connsiteY36" fmla="*/ 297151 h 330355"/>
                        <a:gd name="connsiteX37" fmla="*/ 230429 w 349548"/>
                        <a:gd name="connsiteY37" fmla="*/ 324688 h 330355"/>
                        <a:gd name="connsiteX38" fmla="*/ 222590 w 349548"/>
                        <a:gd name="connsiteY38" fmla="*/ 329546 h 330355"/>
                        <a:gd name="connsiteX39" fmla="*/ 206911 w 349548"/>
                        <a:gd name="connsiteY39" fmla="*/ 330356 h 330355"/>
                        <a:gd name="connsiteX40" fmla="*/ 203778 w 349548"/>
                        <a:gd name="connsiteY40" fmla="*/ 319011 h 330355"/>
                        <a:gd name="connsiteX41" fmla="*/ 210836 w 349548"/>
                        <a:gd name="connsiteY41" fmla="*/ 294723 h 330355"/>
                        <a:gd name="connsiteX42" fmla="*/ 205340 w 349548"/>
                        <a:gd name="connsiteY42" fmla="*/ 292294 h 330355"/>
                        <a:gd name="connsiteX43" fmla="*/ 202997 w 349548"/>
                        <a:gd name="connsiteY43" fmla="*/ 283388 h 330355"/>
                        <a:gd name="connsiteX44" fmla="*/ 194377 w 349548"/>
                        <a:gd name="connsiteY44" fmla="*/ 282578 h 330355"/>
                        <a:gd name="connsiteX45" fmla="*/ 185747 w 349548"/>
                        <a:gd name="connsiteY45" fmla="*/ 279340 h 330355"/>
                        <a:gd name="connsiteX46" fmla="*/ 177127 w 349548"/>
                        <a:gd name="connsiteY46" fmla="*/ 284197 h 330355"/>
                        <a:gd name="connsiteX47" fmla="*/ 172431 w 349548"/>
                        <a:gd name="connsiteY47" fmla="*/ 275292 h 330355"/>
                        <a:gd name="connsiteX48" fmla="*/ 163020 w 349548"/>
                        <a:gd name="connsiteY48" fmla="*/ 274482 h 330355"/>
                        <a:gd name="connsiteX49" fmla="*/ 153619 w 349548"/>
                        <a:gd name="connsiteY49" fmla="*/ 274482 h 330355"/>
                        <a:gd name="connsiteX50" fmla="*/ 153619 w 349548"/>
                        <a:gd name="connsiteY50" fmla="*/ 285817 h 330355"/>
                        <a:gd name="connsiteX51" fmla="*/ 140294 w 349548"/>
                        <a:gd name="connsiteY51" fmla="*/ 285817 h 330355"/>
                        <a:gd name="connsiteX52" fmla="*/ 138732 w 349548"/>
                        <a:gd name="connsiteY52" fmla="*/ 276101 h 330355"/>
                        <a:gd name="connsiteX53" fmla="*/ 133245 w 349548"/>
                        <a:gd name="connsiteY53" fmla="*/ 276101 h 330355"/>
                        <a:gd name="connsiteX54" fmla="*/ 123054 w 349548"/>
                        <a:gd name="connsiteY54" fmla="*/ 265576 h 330355"/>
                        <a:gd name="connsiteX55" fmla="*/ 126968 w 349548"/>
                        <a:gd name="connsiteY55" fmla="*/ 241287 h 330355"/>
                        <a:gd name="connsiteX56" fmla="*/ 93269 w 349548"/>
                        <a:gd name="connsiteY56" fmla="*/ 217808 h 330355"/>
                        <a:gd name="connsiteX57" fmla="*/ 29785 w 349548"/>
                        <a:gd name="connsiteY57" fmla="*/ 175698 h 330355"/>
                        <a:gd name="connsiteX58" fmla="*/ 0 w 349548"/>
                        <a:gd name="connsiteY58" fmla="*/ 145742 h 330355"/>
                        <a:gd name="connsiteX59" fmla="*/ 1571 w 349548"/>
                        <a:gd name="connsiteY59" fmla="*/ 92307 h 330355"/>
                        <a:gd name="connsiteX60" fmla="*/ 14897 w 349548"/>
                        <a:gd name="connsiteY60" fmla="*/ 89878 h 330355"/>
                        <a:gd name="connsiteX61" fmla="*/ 32137 w 349548"/>
                        <a:gd name="connsiteY61" fmla="*/ 72876 h 330355"/>
                        <a:gd name="connsiteX62" fmla="*/ 33709 w 349548"/>
                        <a:gd name="connsiteY62" fmla="*/ 63970 h 330355"/>
                        <a:gd name="connsiteX63" fmla="*/ 13325 w 349548"/>
                        <a:gd name="connsiteY63" fmla="*/ 50206 h 330355"/>
                        <a:gd name="connsiteX64" fmla="*/ 13325 w 349548"/>
                        <a:gd name="connsiteY64" fmla="*/ 43720 h 330355"/>
                        <a:gd name="connsiteX65" fmla="*/ 24298 w 349548"/>
                        <a:gd name="connsiteY65" fmla="*/ 28337 h 330355"/>
                        <a:gd name="connsiteX66" fmla="*/ 64275 w 349548"/>
                        <a:gd name="connsiteY66" fmla="*/ 0 h 330355"/>
                        <a:gd name="connsiteX67" fmla="*/ 77591 w 349548"/>
                        <a:gd name="connsiteY67" fmla="*/ 7287 h 3303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</a:cxnLst>
                      <a:rect l="l" t="t" r="r" b="b"/>
                      <a:pathLst>
                        <a:path w="349548" h="330355">
                          <a:moveTo>
                            <a:pt x="77591" y="7287"/>
                          </a:moveTo>
                          <a:lnTo>
                            <a:pt x="85430" y="34004"/>
                          </a:lnTo>
                          <a:lnTo>
                            <a:pt x="109728" y="25908"/>
                          </a:lnTo>
                          <a:lnTo>
                            <a:pt x="161458" y="23479"/>
                          </a:lnTo>
                          <a:lnTo>
                            <a:pt x="184185" y="27527"/>
                          </a:lnTo>
                          <a:lnTo>
                            <a:pt x="195939" y="28337"/>
                          </a:lnTo>
                          <a:lnTo>
                            <a:pt x="214750" y="20241"/>
                          </a:lnTo>
                          <a:lnTo>
                            <a:pt x="260204" y="23479"/>
                          </a:lnTo>
                          <a:lnTo>
                            <a:pt x="281368" y="50197"/>
                          </a:lnTo>
                          <a:lnTo>
                            <a:pt x="294694" y="38862"/>
                          </a:lnTo>
                          <a:lnTo>
                            <a:pt x="305667" y="43720"/>
                          </a:lnTo>
                          <a:lnTo>
                            <a:pt x="323688" y="62351"/>
                          </a:lnTo>
                          <a:lnTo>
                            <a:pt x="347986" y="66399"/>
                          </a:lnTo>
                          <a:lnTo>
                            <a:pt x="349548" y="72066"/>
                          </a:lnTo>
                          <a:lnTo>
                            <a:pt x="344071" y="72066"/>
                          </a:lnTo>
                          <a:lnTo>
                            <a:pt x="333099" y="68828"/>
                          </a:lnTo>
                          <a:lnTo>
                            <a:pt x="321335" y="75305"/>
                          </a:lnTo>
                          <a:lnTo>
                            <a:pt x="318992" y="82591"/>
                          </a:lnTo>
                          <a:lnTo>
                            <a:pt x="323688" y="86639"/>
                          </a:lnTo>
                          <a:lnTo>
                            <a:pt x="325260" y="100403"/>
                          </a:lnTo>
                          <a:lnTo>
                            <a:pt x="330746" y="100403"/>
                          </a:lnTo>
                          <a:lnTo>
                            <a:pt x="326822" y="111738"/>
                          </a:lnTo>
                          <a:lnTo>
                            <a:pt x="334661" y="121453"/>
                          </a:lnTo>
                          <a:lnTo>
                            <a:pt x="338585" y="148171"/>
                          </a:lnTo>
                          <a:lnTo>
                            <a:pt x="340147" y="153838"/>
                          </a:lnTo>
                          <a:lnTo>
                            <a:pt x="336232" y="177317"/>
                          </a:lnTo>
                          <a:lnTo>
                            <a:pt x="329174" y="191900"/>
                          </a:lnTo>
                          <a:lnTo>
                            <a:pt x="317421" y="196758"/>
                          </a:lnTo>
                          <a:lnTo>
                            <a:pt x="310362" y="205664"/>
                          </a:lnTo>
                          <a:lnTo>
                            <a:pt x="322907" y="217808"/>
                          </a:lnTo>
                          <a:lnTo>
                            <a:pt x="302533" y="229143"/>
                          </a:lnTo>
                          <a:lnTo>
                            <a:pt x="294694" y="241287"/>
                          </a:lnTo>
                          <a:lnTo>
                            <a:pt x="292341" y="247764"/>
                          </a:lnTo>
                          <a:lnTo>
                            <a:pt x="289207" y="251003"/>
                          </a:lnTo>
                          <a:lnTo>
                            <a:pt x="287636" y="253432"/>
                          </a:lnTo>
                          <a:lnTo>
                            <a:pt x="283721" y="264766"/>
                          </a:lnTo>
                          <a:lnTo>
                            <a:pt x="258642" y="297151"/>
                          </a:lnTo>
                          <a:lnTo>
                            <a:pt x="230429" y="324688"/>
                          </a:lnTo>
                          <a:lnTo>
                            <a:pt x="222590" y="329546"/>
                          </a:lnTo>
                          <a:lnTo>
                            <a:pt x="206911" y="330356"/>
                          </a:lnTo>
                          <a:lnTo>
                            <a:pt x="203778" y="319011"/>
                          </a:lnTo>
                          <a:lnTo>
                            <a:pt x="210836" y="294723"/>
                          </a:lnTo>
                          <a:lnTo>
                            <a:pt x="205340" y="292294"/>
                          </a:lnTo>
                          <a:lnTo>
                            <a:pt x="202997" y="283388"/>
                          </a:lnTo>
                          <a:lnTo>
                            <a:pt x="194377" y="282578"/>
                          </a:lnTo>
                          <a:lnTo>
                            <a:pt x="185747" y="279340"/>
                          </a:lnTo>
                          <a:lnTo>
                            <a:pt x="177127" y="284197"/>
                          </a:lnTo>
                          <a:lnTo>
                            <a:pt x="172431" y="275292"/>
                          </a:lnTo>
                          <a:lnTo>
                            <a:pt x="163020" y="274482"/>
                          </a:lnTo>
                          <a:lnTo>
                            <a:pt x="153619" y="274482"/>
                          </a:lnTo>
                          <a:lnTo>
                            <a:pt x="153619" y="285817"/>
                          </a:lnTo>
                          <a:lnTo>
                            <a:pt x="140294" y="285817"/>
                          </a:lnTo>
                          <a:lnTo>
                            <a:pt x="138732" y="276101"/>
                          </a:lnTo>
                          <a:lnTo>
                            <a:pt x="133245" y="276101"/>
                          </a:lnTo>
                          <a:lnTo>
                            <a:pt x="123054" y="265576"/>
                          </a:lnTo>
                          <a:lnTo>
                            <a:pt x="126968" y="241287"/>
                          </a:lnTo>
                          <a:lnTo>
                            <a:pt x="93269" y="217808"/>
                          </a:lnTo>
                          <a:lnTo>
                            <a:pt x="29785" y="175698"/>
                          </a:lnTo>
                          <a:lnTo>
                            <a:pt x="0" y="145742"/>
                          </a:lnTo>
                          <a:lnTo>
                            <a:pt x="1571" y="92307"/>
                          </a:lnTo>
                          <a:lnTo>
                            <a:pt x="14897" y="89878"/>
                          </a:lnTo>
                          <a:lnTo>
                            <a:pt x="32137" y="72876"/>
                          </a:lnTo>
                          <a:lnTo>
                            <a:pt x="33709" y="63970"/>
                          </a:lnTo>
                          <a:lnTo>
                            <a:pt x="13325" y="50206"/>
                          </a:lnTo>
                          <a:lnTo>
                            <a:pt x="13325" y="43720"/>
                          </a:lnTo>
                          <a:lnTo>
                            <a:pt x="24298" y="28337"/>
                          </a:lnTo>
                          <a:lnTo>
                            <a:pt x="64275" y="0"/>
                          </a:lnTo>
                          <a:lnTo>
                            <a:pt x="77591" y="7287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49" name="Forma Livre: Forma 1448">
                      <a:extLst>
                        <a:ext uri="{FF2B5EF4-FFF2-40B4-BE49-F238E27FC236}">
                          <a16:creationId xmlns:a16="http://schemas.microsoft.com/office/drawing/2014/main" id="{9FC8713C-35AB-F81C-EA38-DC4F3263A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26554" y="2889429"/>
                      <a:ext cx="122262" cy="58302"/>
                    </a:xfrm>
                    <a:custGeom>
                      <a:avLst/>
                      <a:gdLst>
                        <a:gd name="connsiteX0" fmla="*/ 68971 w 122262"/>
                        <a:gd name="connsiteY0" fmla="*/ 9715 h 58302"/>
                        <a:gd name="connsiteX1" fmla="*/ 78381 w 122262"/>
                        <a:gd name="connsiteY1" fmla="*/ 12144 h 58302"/>
                        <a:gd name="connsiteX2" fmla="*/ 85430 w 122262"/>
                        <a:gd name="connsiteY2" fmla="*/ 5667 h 58302"/>
                        <a:gd name="connsiteX3" fmla="*/ 95621 w 122262"/>
                        <a:gd name="connsiteY3" fmla="*/ 4858 h 58302"/>
                        <a:gd name="connsiteX4" fmla="*/ 118349 w 122262"/>
                        <a:gd name="connsiteY4" fmla="*/ 10525 h 58302"/>
                        <a:gd name="connsiteX5" fmla="*/ 122263 w 122262"/>
                        <a:gd name="connsiteY5" fmla="*/ 20250 h 58302"/>
                        <a:gd name="connsiteX6" fmla="*/ 118349 w 122262"/>
                        <a:gd name="connsiteY6" fmla="*/ 34014 h 58302"/>
                        <a:gd name="connsiteX7" fmla="*/ 87002 w 122262"/>
                        <a:gd name="connsiteY7" fmla="*/ 36443 h 58302"/>
                        <a:gd name="connsiteX8" fmla="*/ 77591 w 122262"/>
                        <a:gd name="connsiteY8" fmla="*/ 35633 h 58302"/>
                        <a:gd name="connsiteX9" fmla="*/ 57217 w 122262"/>
                        <a:gd name="connsiteY9" fmla="*/ 42920 h 58302"/>
                        <a:gd name="connsiteX10" fmla="*/ 30566 w 122262"/>
                        <a:gd name="connsiteY10" fmla="*/ 51825 h 58302"/>
                        <a:gd name="connsiteX11" fmla="*/ 24299 w 122262"/>
                        <a:gd name="connsiteY11" fmla="*/ 58303 h 58302"/>
                        <a:gd name="connsiteX12" fmla="*/ 14897 w 122262"/>
                        <a:gd name="connsiteY12" fmla="*/ 51016 h 58302"/>
                        <a:gd name="connsiteX13" fmla="*/ 0 w 122262"/>
                        <a:gd name="connsiteY13" fmla="*/ 45349 h 58302"/>
                        <a:gd name="connsiteX14" fmla="*/ 3925 w 122262"/>
                        <a:gd name="connsiteY14" fmla="*/ 33204 h 58302"/>
                        <a:gd name="connsiteX15" fmla="*/ 11764 w 122262"/>
                        <a:gd name="connsiteY15" fmla="*/ 28346 h 58302"/>
                        <a:gd name="connsiteX16" fmla="*/ 39977 w 122262"/>
                        <a:gd name="connsiteY16" fmla="*/ 810 h 58302"/>
                        <a:gd name="connsiteX17" fmla="*/ 60350 w 122262"/>
                        <a:gd name="connsiteY17" fmla="*/ 0 h 58302"/>
                        <a:gd name="connsiteX18" fmla="*/ 68971 w 122262"/>
                        <a:gd name="connsiteY18" fmla="*/ 9715 h 5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22262" h="58302">
                          <a:moveTo>
                            <a:pt x="68971" y="9715"/>
                          </a:moveTo>
                          <a:lnTo>
                            <a:pt x="78381" y="12144"/>
                          </a:lnTo>
                          <a:lnTo>
                            <a:pt x="85430" y="5667"/>
                          </a:lnTo>
                          <a:lnTo>
                            <a:pt x="95621" y="4858"/>
                          </a:lnTo>
                          <a:lnTo>
                            <a:pt x="118349" y="10525"/>
                          </a:lnTo>
                          <a:lnTo>
                            <a:pt x="122263" y="20250"/>
                          </a:lnTo>
                          <a:lnTo>
                            <a:pt x="118349" y="34014"/>
                          </a:lnTo>
                          <a:lnTo>
                            <a:pt x="87002" y="36443"/>
                          </a:lnTo>
                          <a:lnTo>
                            <a:pt x="77591" y="35633"/>
                          </a:lnTo>
                          <a:lnTo>
                            <a:pt x="57217" y="42920"/>
                          </a:lnTo>
                          <a:lnTo>
                            <a:pt x="30566" y="51825"/>
                          </a:lnTo>
                          <a:lnTo>
                            <a:pt x="24299" y="58303"/>
                          </a:lnTo>
                          <a:lnTo>
                            <a:pt x="14897" y="51016"/>
                          </a:lnTo>
                          <a:lnTo>
                            <a:pt x="0" y="45349"/>
                          </a:lnTo>
                          <a:lnTo>
                            <a:pt x="3925" y="33204"/>
                          </a:lnTo>
                          <a:lnTo>
                            <a:pt x="11764" y="28346"/>
                          </a:lnTo>
                          <a:lnTo>
                            <a:pt x="39977" y="810"/>
                          </a:lnTo>
                          <a:lnTo>
                            <a:pt x="60350" y="0"/>
                          </a:lnTo>
                          <a:lnTo>
                            <a:pt x="68971" y="9715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450" name="Forma Livre: Forma 1449">
                      <a:extLst>
                        <a:ext uri="{FF2B5EF4-FFF2-40B4-BE49-F238E27FC236}">
                          <a16:creationId xmlns:a16="http://schemas.microsoft.com/office/drawing/2014/main" id="{4D7B8F99-C759-4C08-A289-22BA860AE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531" y="2624663"/>
                      <a:ext cx="213178" cy="280149"/>
                    </a:xfrm>
                    <a:custGeom>
                      <a:avLst/>
                      <a:gdLst>
                        <a:gd name="connsiteX0" fmla="*/ 169288 w 213178"/>
                        <a:gd name="connsiteY0" fmla="*/ 4048 h 280149"/>
                        <a:gd name="connsiteX1" fmla="*/ 188881 w 213178"/>
                        <a:gd name="connsiteY1" fmla="*/ 43729 h 280149"/>
                        <a:gd name="connsiteX2" fmla="*/ 193577 w 213178"/>
                        <a:gd name="connsiteY2" fmla="*/ 52635 h 280149"/>
                        <a:gd name="connsiteX3" fmla="*/ 207693 w 213178"/>
                        <a:gd name="connsiteY3" fmla="*/ 81782 h 280149"/>
                        <a:gd name="connsiteX4" fmla="*/ 206912 w 213178"/>
                        <a:gd name="connsiteY4" fmla="*/ 82591 h 280149"/>
                        <a:gd name="connsiteX5" fmla="*/ 201425 w 213178"/>
                        <a:gd name="connsiteY5" fmla="*/ 98784 h 280149"/>
                        <a:gd name="connsiteX6" fmla="*/ 198291 w 213178"/>
                        <a:gd name="connsiteY6" fmla="*/ 110119 h 280149"/>
                        <a:gd name="connsiteX7" fmla="*/ 209255 w 213178"/>
                        <a:gd name="connsiteY7" fmla="*/ 116596 h 280149"/>
                        <a:gd name="connsiteX8" fmla="*/ 211607 w 213178"/>
                        <a:gd name="connsiteY8" fmla="*/ 126311 h 280149"/>
                        <a:gd name="connsiteX9" fmla="*/ 213179 w 213178"/>
                        <a:gd name="connsiteY9" fmla="*/ 148981 h 280149"/>
                        <a:gd name="connsiteX10" fmla="*/ 148914 w 213178"/>
                        <a:gd name="connsiteY10" fmla="*/ 153038 h 280149"/>
                        <a:gd name="connsiteX11" fmla="*/ 138722 w 213178"/>
                        <a:gd name="connsiteY11" fmla="*/ 170850 h 280149"/>
                        <a:gd name="connsiteX12" fmla="*/ 139503 w 213178"/>
                        <a:gd name="connsiteY12" fmla="*/ 191900 h 280149"/>
                        <a:gd name="connsiteX13" fmla="*/ 131664 w 213178"/>
                        <a:gd name="connsiteY13" fmla="*/ 201616 h 280149"/>
                        <a:gd name="connsiteX14" fmla="*/ 142637 w 213178"/>
                        <a:gd name="connsiteY14" fmla="*/ 208902 h 280149"/>
                        <a:gd name="connsiteX15" fmla="*/ 148904 w 213178"/>
                        <a:gd name="connsiteY15" fmla="*/ 208093 h 280149"/>
                        <a:gd name="connsiteX16" fmla="*/ 151257 w 213178"/>
                        <a:gd name="connsiteY16" fmla="*/ 215379 h 280149"/>
                        <a:gd name="connsiteX17" fmla="*/ 144209 w 213178"/>
                        <a:gd name="connsiteY17" fmla="*/ 219427 h 280149"/>
                        <a:gd name="connsiteX18" fmla="*/ 144989 w 213178"/>
                        <a:gd name="connsiteY18" fmla="*/ 225904 h 280149"/>
                        <a:gd name="connsiteX19" fmla="*/ 139503 w 213178"/>
                        <a:gd name="connsiteY19" fmla="*/ 231572 h 280149"/>
                        <a:gd name="connsiteX20" fmla="*/ 138722 w 213178"/>
                        <a:gd name="connsiteY20" fmla="*/ 243716 h 280149"/>
                        <a:gd name="connsiteX21" fmla="*/ 144989 w 213178"/>
                        <a:gd name="connsiteY21" fmla="*/ 246145 h 280149"/>
                        <a:gd name="connsiteX22" fmla="*/ 135588 w 213178"/>
                        <a:gd name="connsiteY22" fmla="*/ 256670 h 280149"/>
                        <a:gd name="connsiteX23" fmla="*/ 148904 w 213178"/>
                        <a:gd name="connsiteY23" fmla="*/ 260718 h 280149"/>
                        <a:gd name="connsiteX24" fmla="*/ 148904 w 213178"/>
                        <a:gd name="connsiteY24" fmla="*/ 280149 h 280149"/>
                        <a:gd name="connsiteX25" fmla="*/ 104232 w 213178"/>
                        <a:gd name="connsiteY25" fmla="*/ 267195 h 280149"/>
                        <a:gd name="connsiteX26" fmla="*/ 97184 w 213178"/>
                        <a:gd name="connsiteY26" fmla="*/ 263957 h 280149"/>
                        <a:gd name="connsiteX27" fmla="*/ 83858 w 213178"/>
                        <a:gd name="connsiteY27" fmla="*/ 259099 h 280149"/>
                        <a:gd name="connsiteX28" fmla="*/ 78372 w 213178"/>
                        <a:gd name="connsiteY28" fmla="*/ 263957 h 280149"/>
                        <a:gd name="connsiteX29" fmla="*/ 78372 w 213178"/>
                        <a:gd name="connsiteY29" fmla="*/ 275292 h 280149"/>
                        <a:gd name="connsiteX30" fmla="*/ 55645 w 213178"/>
                        <a:gd name="connsiteY30" fmla="*/ 269624 h 280149"/>
                        <a:gd name="connsiteX31" fmla="*/ 45453 w 213178"/>
                        <a:gd name="connsiteY31" fmla="*/ 270434 h 280149"/>
                        <a:gd name="connsiteX32" fmla="*/ 38405 w 213178"/>
                        <a:gd name="connsiteY32" fmla="*/ 276911 h 280149"/>
                        <a:gd name="connsiteX33" fmla="*/ 28994 w 213178"/>
                        <a:gd name="connsiteY33" fmla="*/ 274482 h 280149"/>
                        <a:gd name="connsiteX34" fmla="*/ 20374 w 213178"/>
                        <a:gd name="connsiteY34" fmla="*/ 264766 h 280149"/>
                        <a:gd name="connsiteX35" fmla="*/ 0 w 213178"/>
                        <a:gd name="connsiteY35" fmla="*/ 265576 h 280149"/>
                        <a:gd name="connsiteX36" fmla="*/ 25079 w 213178"/>
                        <a:gd name="connsiteY36" fmla="*/ 233191 h 280149"/>
                        <a:gd name="connsiteX37" fmla="*/ 28994 w 213178"/>
                        <a:gd name="connsiteY37" fmla="*/ 221856 h 280149"/>
                        <a:gd name="connsiteX38" fmla="*/ 30566 w 213178"/>
                        <a:gd name="connsiteY38" fmla="*/ 219427 h 280149"/>
                        <a:gd name="connsiteX39" fmla="*/ 33700 w 213178"/>
                        <a:gd name="connsiteY39" fmla="*/ 216189 h 280149"/>
                        <a:gd name="connsiteX40" fmla="*/ 36052 w 213178"/>
                        <a:gd name="connsiteY40" fmla="*/ 209712 h 280149"/>
                        <a:gd name="connsiteX41" fmla="*/ 43891 w 213178"/>
                        <a:gd name="connsiteY41" fmla="*/ 197568 h 280149"/>
                        <a:gd name="connsiteX42" fmla="*/ 64265 w 213178"/>
                        <a:gd name="connsiteY42" fmla="*/ 186233 h 280149"/>
                        <a:gd name="connsiteX43" fmla="*/ 51721 w 213178"/>
                        <a:gd name="connsiteY43" fmla="*/ 174088 h 280149"/>
                        <a:gd name="connsiteX44" fmla="*/ 58779 w 213178"/>
                        <a:gd name="connsiteY44" fmla="*/ 165183 h 280149"/>
                        <a:gd name="connsiteX45" fmla="*/ 70532 w 213178"/>
                        <a:gd name="connsiteY45" fmla="*/ 160325 h 280149"/>
                        <a:gd name="connsiteX46" fmla="*/ 77591 w 213178"/>
                        <a:gd name="connsiteY46" fmla="*/ 145742 h 280149"/>
                        <a:gd name="connsiteX47" fmla="*/ 81505 w 213178"/>
                        <a:gd name="connsiteY47" fmla="*/ 122263 h 280149"/>
                        <a:gd name="connsiteX48" fmla="*/ 79943 w 213178"/>
                        <a:gd name="connsiteY48" fmla="*/ 116596 h 280149"/>
                        <a:gd name="connsiteX49" fmla="*/ 76019 w 213178"/>
                        <a:gd name="connsiteY49" fmla="*/ 89878 h 280149"/>
                        <a:gd name="connsiteX50" fmla="*/ 68180 w 213178"/>
                        <a:gd name="connsiteY50" fmla="*/ 80162 h 280149"/>
                        <a:gd name="connsiteX51" fmla="*/ 72104 w 213178"/>
                        <a:gd name="connsiteY51" fmla="*/ 68828 h 280149"/>
                        <a:gd name="connsiteX52" fmla="*/ 66618 w 213178"/>
                        <a:gd name="connsiteY52" fmla="*/ 68828 h 280149"/>
                        <a:gd name="connsiteX53" fmla="*/ 65046 w 213178"/>
                        <a:gd name="connsiteY53" fmla="*/ 55064 h 280149"/>
                        <a:gd name="connsiteX54" fmla="*/ 60350 w 213178"/>
                        <a:gd name="connsiteY54" fmla="*/ 51016 h 280149"/>
                        <a:gd name="connsiteX55" fmla="*/ 62693 w 213178"/>
                        <a:gd name="connsiteY55" fmla="*/ 43729 h 280149"/>
                        <a:gd name="connsiteX56" fmla="*/ 74457 w 213178"/>
                        <a:gd name="connsiteY56" fmla="*/ 37252 h 280149"/>
                        <a:gd name="connsiteX57" fmla="*/ 85430 w 213178"/>
                        <a:gd name="connsiteY57" fmla="*/ 40491 h 280149"/>
                        <a:gd name="connsiteX58" fmla="*/ 90907 w 213178"/>
                        <a:gd name="connsiteY58" fmla="*/ 40491 h 280149"/>
                        <a:gd name="connsiteX59" fmla="*/ 89345 w 213178"/>
                        <a:gd name="connsiteY59" fmla="*/ 34823 h 280149"/>
                        <a:gd name="connsiteX60" fmla="*/ 95612 w 213178"/>
                        <a:gd name="connsiteY60" fmla="*/ 36443 h 280149"/>
                        <a:gd name="connsiteX61" fmla="*/ 104232 w 213178"/>
                        <a:gd name="connsiteY61" fmla="*/ 17812 h 280149"/>
                        <a:gd name="connsiteX62" fmla="*/ 121472 w 213178"/>
                        <a:gd name="connsiteY62" fmla="*/ 21050 h 280149"/>
                        <a:gd name="connsiteX63" fmla="*/ 134798 w 213178"/>
                        <a:gd name="connsiteY63" fmla="*/ 1619 h 280149"/>
                        <a:gd name="connsiteX64" fmla="*/ 148124 w 213178"/>
                        <a:gd name="connsiteY64" fmla="*/ 0 h 280149"/>
                        <a:gd name="connsiteX65" fmla="*/ 169288 w 213178"/>
                        <a:gd name="connsiteY65" fmla="*/ 4048 h 280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213178" h="280149">
                          <a:moveTo>
                            <a:pt x="169288" y="4048"/>
                          </a:moveTo>
                          <a:lnTo>
                            <a:pt x="188881" y="43729"/>
                          </a:lnTo>
                          <a:lnTo>
                            <a:pt x="193577" y="52635"/>
                          </a:lnTo>
                          <a:lnTo>
                            <a:pt x="207693" y="81782"/>
                          </a:lnTo>
                          <a:lnTo>
                            <a:pt x="206912" y="82591"/>
                          </a:lnTo>
                          <a:lnTo>
                            <a:pt x="201425" y="98784"/>
                          </a:lnTo>
                          <a:lnTo>
                            <a:pt x="198291" y="110119"/>
                          </a:lnTo>
                          <a:lnTo>
                            <a:pt x="209255" y="116596"/>
                          </a:lnTo>
                          <a:lnTo>
                            <a:pt x="211607" y="126311"/>
                          </a:lnTo>
                          <a:lnTo>
                            <a:pt x="213179" y="148981"/>
                          </a:lnTo>
                          <a:lnTo>
                            <a:pt x="148914" y="153038"/>
                          </a:lnTo>
                          <a:lnTo>
                            <a:pt x="138722" y="170850"/>
                          </a:lnTo>
                          <a:lnTo>
                            <a:pt x="139503" y="191900"/>
                          </a:lnTo>
                          <a:lnTo>
                            <a:pt x="131664" y="201616"/>
                          </a:lnTo>
                          <a:lnTo>
                            <a:pt x="142637" y="208902"/>
                          </a:lnTo>
                          <a:lnTo>
                            <a:pt x="148904" y="208093"/>
                          </a:lnTo>
                          <a:lnTo>
                            <a:pt x="151257" y="215379"/>
                          </a:lnTo>
                          <a:lnTo>
                            <a:pt x="144209" y="219427"/>
                          </a:lnTo>
                          <a:lnTo>
                            <a:pt x="144989" y="225904"/>
                          </a:lnTo>
                          <a:lnTo>
                            <a:pt x="139503" y="231572"/>
                          </a:lnTo>
                          <a:lnTo>
                            <a:pt x="138722" y="243716"/>
                          </a:lnTo>
                          <a:lnTo>
                            <a:pt x="144989" y="246145"/>
                          </a:lnTo>
                          <a:lnTo>
                            <a:pt x="135588" y="256670"/>
                          </a:lnTo>
                          <a:lnTo>
                            <a:pt x="148904" y="260718"/>
                          </a:lnTo>
                          <a:lnTo>
                            <a:pt x="148904" y="280149"/>
                          </a:lnTo>
                          <a:lnTo>
                            <a:pt x="104232" y="267195"/>
                          </a:lnTo>
                          <a:lnTo>
                            <a:pt x="97184" y="263957"/>
                          </a:lnTo>
                          <a:lnTo>
                            <a:pt x="83858" y="259099"/>
                          </a:lnTo>
                          <a:lnTo>
                            <a:pt x="78372" y="263957"/>
                          </a:lnTo>
                          <a:lnTo>
                            <a:pt x="78372" y="275292"/>
                          </a:lnTo>
                          <a:lnTo>
                            <a:pt x="55645" y="269624"/>
                          </a:lnTo>
                          <a:lnTo>
                            <a:pt x="45453" y="270434"/>
                          </a:lnTo>
                          <a:lnTo>
                            <a:pt x="38405" y="276911"/>
                          </a:lnTo>
                          <a:lnTo>
                            <a:pt x="28994" y="274482"/>
                          </a:lnTo>
                          <a:lnTo>
                            <a:pt x="20374" y="264766"/>
                          </a:lnTo>
                          <a:lnTo>
                            <a:pt x="0" y="265576"/>
                          </a:lnTo>
                          <a:lnTo>
                            <a:pt x="25079" y="233191"/>
                          </a:lnTo>
                          <a:lnTo>
                            <a:pt x="28994" y="221856"/>
                          </a:lnTo>
                          <a:lnTo>
                            <a:pt x="30566" y="219427"/>
                          </a:lnTo>
                          <a:lnTo>
                            <a:pt x="33700" y="216189"/>
                          </a:lnTo>
                          <a:lnTo>
                            <a:pt x="36052" y="209712"/>
                          </a:lnTo>
                          <a:lnTo>
                            <a:pt x="43891" y="197568"/>
                          </a:lnTo>
                          <a:lnTo>
                            <a:pt x="64265" y="186233"/>
                          </a:lnTo>
                          <a:lnTo>
                            <a:pt x="51721" y="174088"/>
                          </a:lnTo>
                          <a:lnTo>
                            <a:pt x="58779" y="165183"/>
                          </a:lnTo>
                          <a:lnTo>
                            <a:pt x="70532" y="160325"/>
                          </a:lnTo>
                          <a:lnTo>
                            <a:pt x="77591" y="145742"/>
                          </a:lnTo>
                          <a:lnTo>
                            <a:pt x="81505" y="122263"/>
                          </a:lnTo>
                          <a:lnTo>
                            <a:pt x="79943" y="116596"/>
                          </a:lnTo>
                          <a:lnTo>
                            <a:pt x="76019" y="89878"/>
                          </a:lnTo>
                          <a:lnTo>
                            <a:pt x="68180" y="80162"/>
                          </a:lnTo>
                          <a:lnTo>
                            <a:pt x="72104" y="68828"/>
                          </a:lnTo>
                          <a:lnTo>
                            <a:pt x="66618" y="68828"/>
                          </a:lnTo>
                          <a:lnTo>
                            <a:pt x="65046" y="55064"/>
                          </a:lnTo>
                          <a:lnTo>
                            <a:pt x="60350" y="51016"/>
                          </a:lnTo>
                          <a:lnTo>
                            <a:pt x="62693" y="43729"/>
                          </a:lnTo>
                          <a:lnTo>
                            <a:pt x="74457" y="37252"/>
                          </a:lnTo>
                          <a:lnTo>
                            <a:pt x="85430" y="40491"/>
                          </a:lnTo>
                          <a:lnTo>
                            <a:pt x="90907" y="40491"/>
                          </a:lnTo>
                          <a:lnTo>
                            <a:pt x="89345" y="34823"/>
                          </a:lnTo>
                          <a:lnTo>
                            <a:pt x="95612" y="36443"/>
                          </a:lnTo>
                          <a:lnTo>
                            <a:pt x="104232" y="17812"/>
                          </a:lnTo>
                          <a:lnTo>
                            <a:pt x="121472" y="21050"/>
                          </a:lnTo>
                          <a:lnTo>
                            <a:pt x="134798" y="1619"/>
                          </a:lnTo>
                          <a:lnTo>
                            <a:pt x="148124" y="0"/>
                          </a:lnTo>
                          <a:lnTo>
                            <a:pt x="169288" y="4048"/>
                          </a:lnTo>
                        </a:path>
                      </a:pathLst>
                    </a:custGeom>
                    <a:grpFill/>
                    <a:ln w="4763" cap="flat">
                      <a:solidFill>
                        <a:schemeClr val="bg1"/>
                      </a:solidFill>
                      <a:prstDash val="solid"/>
                      <a:bevel/>
                    </a:ln>
                  </p:spPr>
                  <p:txBody>
                    <a:bodyPr rtlCol="0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  <p:grpSp>
            <p:nvGrpSpPr>
              <p:cNvPr id="1402" name="Agrupar 1401">
                <a:extLst>
                  <a:ext uri="{FF2B5EF4-FFF2-40B4-BE49-F238E27FC236}">
                    <a16:creationId xmlns:a16="http://schemas.microsoft.com/office/drawing/2014/main" id="{AF19D591-9D94-5431-520C-5E104852B129}"/>
                  </a:ext>
                </a:extLst>
              </p:cNvPr>
              <p:cNvGrpSpPr/>
              <p:nvPr/>
            </p:nvGrpSpPr>
            <p:grpSpPr>
              <a:xfrm>
                <a:off x="4991358" y="3140067"/>
                <a:ext cx="1866982" cy="1181917"/>
                <a:chOff x="6728336" y="3683728"/>
                <a:chExt cx="1987563" cy="1136799"/>
              </a:xfrm>
              <a:grpFill/>
            </p:grpSpPr>
            <p:sp>
              <p:nvSpPr>
                <p:cNvPr id="1403" name="Forma Livre: Forma 1402">
                  <a:extLst>
                    <a:ext uri="{FF2B5EF4-FFF2-40B4-BE49-F238E27FC236}">
                      <a16:creationId xmlns:a16="http://schemas.microsoft.com/office/drawing/2014/main" id="{F0DC247B-3A9B-5443-4F16-B34E39EF7930}"/>
                    </a:ext>
                  </a:extLst>
                </p:cNvPr>
                <p:cNvSpPr/>
                <p:nvPr/>
              </p:nvSpPr>
              <p:spPr>
                <a:xfrm>
                  <a:off x="7824787" y="3683728"/>
                  <a:ext cx="286064" cy="327926"/>
                </a:xfrm>
                <a:custGeom>
                  <a:avLst/>
                  <a:gdLst>
                    <a:gd name="connsiteX0" fmla="*/ 131674 w 286064"/>
                    <a:gd name="connsiteY0" fmla="*/ 51826 h 327926"/>
                    <a:gd name="connsiteX1" fmla="*/ 123835 w 286064"/>
                    <a:gd name="connsiteY1" fmla="*/ 68828 h 327926"/>
                    <a:gd name="connsiteX2" fmla="*/ 147342 w 286064"/>
                    <a:gd name="connsiteY2" fmla="*/ 61541 h 327926"/>
                    <a:gd name="connsiteX3" fmla="*/ 154400 w 286064"/>
                    <a:gd name="connsiteY3" fmla="*/ 59922 h 327926"/>
                    <a:gd name="connsiteX4" fmla="*/ 166154 w 286064"/>
                    <a:gd name="connsiteY4" fmla="*/ 81782 h 327926"/>
                    <a:gd name="connsiteX5" fmla="*/ 173993 w 286064"/>
                    <a:gd name="connsiteY5" fmla="*/ 81782 h 327926"/>
                    <a:gd name="connsiteX6" fmla="*/ 177127 w 286064"/>
                    <a:gd name="connsiteY6" fmla="*/ 76114 h 327926"/>
                    <a:gd name="connsiteX7" fmla="*/ 177908 w 286064"/>
                    <a:gd name="connsiteY7" fmla="*/ 85830 h 327926"/>
                    <a:gd name="connsiteX8" fmla="*/ 171641 w 286064"/>
                    <a:gd name="connsiteY8" fmla="*/ 92307 h 327926"/>
                    <a:gd name="connsiteX9" fmla="*/ 177908 w 286064"/>
                    <a:gd name="connsiteY9" fmla="*/ 94736 h 327926"/>
                    <a:gd name="connsiteX10" fmla="*/ 179480 w 286064"/>
                    <a:gd name="connsiteY10" fmla="*/ 108499 h 327926"/>
                    <a:gd name="connsiteX11" fmla="*/ 187319 w 286064"/>
                    <a:gd name="connsiteY11" fmla="*/ 117405 h 327926"/>
                    <a:gd name="connsiteX12" fmla="*/ 188881 w 286064"/>
                    <a:gd name="connsiteY12" fmla="*/ 116596 h 327926"/>
                    <a:gd name="connsiteX13" fmla="*/ 194367 w 286064"/>
                    <a:gd name="connsiteY13" fmla="*/ 105261 h 327926"/>
                    <a:gd name="connsiteX14" fmla="*/ 207693 w 286064"/>
                    <a:gd name="connsiteY14" fmla="*/ 96355 h 327926"/>
                    <a:gd name="connsiteX15" fmla="*/ 211607 w 286064"/>
                    <a:gd name="connsiteY15" fmla="*/ 93116 h 327926"/>
                    <a:gd name="connsiteX16" fmla="*/ 213179 w 286064"/>
                    <a:gd name="connsiteY16" fmla="*/ 89878 h 327926"/>
                    <a:gd name="connsiteX17" fmla="*/ 213179 w 286064"/>
                    <a:gd name="connsiteY17" fmla="*/ 93116 h 327926"/>
                    <a:gd name="connsiteX18" fmla="*/ 219446 w 286064"/>
                    <a:gd name="connsiteY18" fmla="*/ 118215 h 327926"/>
                    <a:gd name="connsiteX19" fmla="*/ 223371 w 286064"/>
                    <a:gd name="connsiteY19" fmla="*/ 136836 h 327926"/>
                    <a:gd name="connsiteX20" fmla="*/ 251584 w 286064"/>
                    <a:gd name="connsiteY20" fmla="*/ 159506 h 327926"/>
                    <a:gd name="connsiteX21" fmla="*/ 271177 w 286064"/>
                    <a:gd name="connsiteY21" fmla="*/ 170031 h 327926"/>
                    <a:gd name="connsiteX22" fmla="*/ 272739 w 286064"/>
                    <a:gd name="connsiteY22" fmla="*/ 174898 h 327926"/>
                    <a:gd name="connsiteX23" fmla="*/ 283712 w 286064"/>
                    <a:gd name="connsiteY23" fmla="*/ 189471 h 327926"/>
                    <a:gd name="connsiteX24" fmla="*/ 286065 w 286064"/>
                    <a:gd name="connsiteY24" fmla="*/ 201616 h 327926"/>
                    <a:gd name="connsiteX25" fmla="*/ 279797 w 286064"/>
                    <a:gd name="connsiteY25" fmla="*/ 206473 h 327926"/>
                    <a:gd name="connsiteX26" fmla="*/ 257851 w 286064"/>
                    <a:gd name="connsiteY26" fmla="*/ 208093 h 327926"/>
                    <a:gd name="connsiteX27" fmla="*/ 271177 w 286064"/>
                    <a:gd name="connsiteY27" fmla="*/ 219427 h 327926"/>
                    <a:gd name="connsiteX28" fmla="*/ 251584 w 286064"/>
                    <a:gd name="connsiteY28" fmla="*/ 240478 h 327926"/>
                    <a:gd name="connsiteX29" fmla="*/ 250012 w 286064"/>
                    <a:gd name="connsiteY29" fmla="*/ 242907 h 327926"/>
                    <a:gd name="connsiteX30" fmla="*/ 260985 w 286064"/>
                    <a:gd name="connsiteY30" fmla="*/ 258289 h 327926"/>
                    <a:gd name="connsiteX31" fmla="*/ 255499 w 286064"/>
                    <a:gd name="connsiteY31" fmla="*/ 272863 h 327926"/>
                    <a:gd name="connsiteX32" fmla="*/ 247660 w 286064"/>
                    <a:gd name="connsiteY32" fmla="*/ 281769 h 327926"/>
                    <a:gd name="connsiteX33" fmla="*/ 248441 w 286064"/>
                    <a:gd name="connsiteY33" fmla="*/ 295532 h 327926"/>
                    <a:gd name="connsiteX34" fmla="*/ 264900 w 286064"/>
                    <a:gd name="connsiteY34" fmla="*/ 308496 h 327926"/>
                    <a:gd name="connsiteX35" fmla="*/ 268824 w 286064"/>
                    <a:gd name="connsiteY35" fmla="*/ 307686 h 327926"/>
                    <a:gd name="connsiteX36" fmla="*/ 286065 w 286064"/>
                    <a:gd name="connsiteY36" fmla="*/ 327927 h 327926"/>
                    <a:gd name="connsiteX37" fmla="*/ 286065 w 286064"/>
                    <a:gd name="connsiteY37" fmla="*/ 327927 h 327926"/>
                    <a:gd name="connsiteX38" fmla="*/ 270386 w 286064"/>
                    <a:gd name="connsiteY38" fmla="*/ 327927 h 327926"/>
                    <a:gd name="connsiteX39" fmla="*/ 266472 w 286064"/>
                    <a:gd name="connsiteY39" fmla="*/ 319830 h 327926"/>
                    <a:gd name="connsiteX40" fmla="*/ 260985 w 286064"/>
                    <a:gd name="connsiteY40" fmla="*/ 323069 h 327926"/>
                    <a:gd name="connsiteX41" fmla="*/ 246098 w 286064"/>
                    <a:gd name="connsiteY41" fmla="*/ 314163 h 327926"/>
                    <a:gd name="connsiteX42" fmla="*/ 231200 w 286064"/>
                    <a:gd name="connsiteY42" fmla="*/ 311734 h 327926"/>
                    <a:gd name="connsiteX43" fmla="*/ 227286 w 286064"/>
                    <a:gd name="connsiteY43" fmla="*/ 318211 h 327926"/>
                    <a:gd name="connsiteX44" fmla="*/ 215522 w 286064"/>
                    <a:gd name="connsiteY44" fmla="*/ 310925 h 327926"/>
                    <a:gd name="connsiteX45" fmla="*/ 215522 w 286064"/>
                    <a:gd name="connsiteY45" fmla="*/ 311734 h 327926"/>
                    <a:gd name="connsiteX46" fmla="*/ 206121 w 286064"/>
                    <a:gd name="connsiteY46" fmla="*/ 296342 h 327926"/>
                    <a:gd name="connsiteX47" fmla="*/ 195929 w 286064"/>
                    <a:gd name="connsiteY47" fmla="*/ 276911 h 327926"/>
                    <a:gd name="connsiteX48" fmla="*/ 186528 w 286064"/>
                    <a:gd name="connsiteY48" fmla="*/ 280959 h 327926"/>
                    <a:gd name="connsiteX49" fmla="*/ 171641 w 286064"/>
                    <a:gd name="connsiteY49" fmla="*/ 282578 h 327926"/>
                    <a:gd name="connsiteX50" fmla="*/ 160668 w 286064"/>
                    <a:gd name="connsiteY50" fmla="*/ 295532 h 327926"/>
                    <a:gd name="connsiteX51" fmla="*/ 134017 w 286064"/>
                    <a:gd name="connsiteY51" fmla="*/ 293913 h 327926"/>
                    <a:gd name="connsiteX52" fmla="*/ 110509 w 286064"/>
                    <a:gd name="connsiteY52" fmla="*/ 295532 h 327926"/>
                    <a:gd name="connsiteX53" fmla="*/ 93259 w 286064"/>
                    <a:gd name="connsiteY53" fmla="*/ 271243 h 327926"/>
                    <a:gd name="connsiteX54" fmla="*/ 93259 w 286064"/>
                    <a:gd name="connsiteY54" fmla="*/ 271243 h 327926"/>
                    <a:gd name="connsiteX55" fmla="*/ 66618 w 286064"/>
                    <a:gd name="connsiteY55" fmla="*/ 259099 h 327926"/>
                    <a:gd name="connsiteX56" fmla="*/ 65046 w 286064"/>
                    <a:gd name="connsiteY56" fmla="*/ 259099 h 327926"/>
                    <a:gd name="connsiteX57" fmla="*/ 0 w 286064"/>
                    <a:gd name="connsiteY57" fmla="*/ 229143 h 327926"/>
                    <a:gd name="connsiteX58" fmla="*/ 15669 w 286064"/>
                    <a:gd name="connsiteY58" fmla="*/ 156267 h 327926"/>
                    <a:gd name="connsiteX59" fmla="*/ 28994 w 286064"/>
                    <a:gd name="connsiteY59" fmla="*/ 152219 h 327926"/>
                    <a:gd name="connsiteX60" fmla="*/ 34480 w 286064"/>
                    <a:gd name="connsiteY60" fmla="*/ 142504 h 327926"/>
                    <a:gd name="connsiteX61" fmla="*/ 31347 w 286064"/>
                    <a:gd name="connsiteY61" fmla="*/ 124692 h 327926"/>
                    <a:gd name="connsiteX62" fmla="*/ 21155 w 286064"/>
                    <a:gd name="connsiteY62" fmla="*/ 99593 h 327926"/>
                    <a:gd name="connsiteX63" fmla="*/ 34480 w 286064"/>
                    <a:gd name="connsiteY63" fmla="*/ 77734 h 327926"/>
                    <a:gd name="connsiteX64" fmla="*/ 44672 w 286064"/>
                    <a:gd name="connsiteY64" fmla="*/ 73685 h 327926"/>
                    <a:gd name="connsiteX65" fmla="*/ 54073 w 286064"/>
                    <a:gd name="connsiteY65" fmla="*/ 51826 h 327926"/>
                    <a:gd name="connsiteX66" fmla="*/ 89345 w 286064"/>
                    <a:gd name="connsiteY66" fmla="*/ 24289 h 327926"/>
                    <a:gd name="connsiteX67" fmla="*/ 90126 w 286064"/>
                    <a:gd name="connsiteY67" fmla="*/ 22670 h 327926"/>
                    <a:gd name="connsiteX68" fmla="*/ 118339 w 286064"/>
                    <a:gd name="connsiteY68" fmla="*/ 0 h 327926"/>
                    <a:gd name="connsiteX69" fmla="*/ 114424 w 286064"/>
                    <a:gd name="connsiteY69" fmla="*/ 18621 h 327926"/>
                    <a:gd name="connsiteX70" fmla="*/ 120691 w 286064"/>
                    <a:gd name="connsiteY70" fmla="*/ 31575 h 327926"/>
                    <a:gd name="connsiteX71" fmla="*/ 131664 w 286064"/>
                    <a:gd name="connsiteY71" fmla="*/ 51826 h 327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86064" h="327926">
                      <a:moveTo>
                        <a:pt x="131674" y="51826"/>
                      </a:moveTo>
                      <a:lnTo>
                        <a:pt x="123835" y="68828"/>
                      </a:lnTo>
                      <a:lnTo>
                        <a:pt x="147342" y="61541"/>
                      </a:lnTo>
                      <a:lnTo>
                        <a:pt x="154400" y="59922"/>
                      </a:lnTo>
                      <a:lnTo>
                        <a:pt x="166154" y="81782"/>
                      </a:lnTo>
                      <a:lnTo>
                        <a:pt x="173993" y="81782"/>
                      </a:lnTo>
                      <a:lnTo>
                        <a:pt x="177127" y="76114"/>
                      </a:lnTo>
                      <a:lnTo>
                        <a:pt x="177908" y="85830"/>
                      </a:lnTo>
                      <a:lnTo>
                        <a:pt x="171641" y="92307"/>
                      </a:lnTo>
                      <a:lnTo>
                        <a:pt x="177908" y="94736"/>
                      </a:lnTo>
                      <a:lnTo>
                        <a:pt x="179480" y="108499"/>
                      </a:lnTo>
                      <a:lnTo>
                        <a:pt x="187319" y="117405"/>
                      </a:lnTo>
                      <a:lnTo>
                        <a:pt x="188881" y="116596"/>
                      </a:lnTo>
                      <a:lnTo>
                        <a:pt x="194367" y="105261"/>
                      </a:lnTo>
                      <a:lnTo>
                        <a:pt x="207693" y="96355"/>
                      </a:lnTo>
                      <a:lnTo>
                        <a:pt x="211607" y="93116"/>
                      </a:lnTo>
                      <a:lnTo>
                        <a:pt x="213179" y="89878"/>
                      </a:lnTo>
                      <a:lnTo>
                        <a:pt x="213179" y="93116"/>
                      </a:lnTo>
                      <a:lnTo>
                        <a:pt x="219446" y="118215"/>
                      </a:lnTo>
                      <a:lnTo>
                        <a:pt x="223371" y="136836"/>
                      </a:lnTo>
                      <a:lnTo>
                        <a:pt x="251584" y="159506"/>
                      </a:lnTo>
                      <a:lnTo>
                        <a:pt x="271177" y="170031"/>
                      </a:lnTo>
                      <a:lnTo>
                        <a:pt x="272739" y="174898"/>
                      </a:lnTo>
                      <a:lnTo>
                        <a:pt x="283712" y="189471"/>
                      </a:lnTo>
                      <a:lnTo>
                        <a:pt x="286065" y="201616"/>
                      </a:lnTo>
                      <a:lnTo>
                        <a:pt x="279797" y="206473"/>
                      </a:lnTo>
                      <a:lnTo>
                        <a:pt x="257851" y="208093"/>
                      </a:lnTo>
                      <a:lnTo>
                        <a:pt x="271177" y="219427"/>
                      </a:lnTo>
                      <a:lnTo>
                        <a:pt x="251584" y="240478"/>
                      </a:lnTo>
                      <a:lnTo>
                        <a:pt x="250012" y="242907"/>
                      </a:lnTo>
                      <a:lnTo>
                        <a:pt x="260985" y="258289"/>
                      </a:lnTo>
                      <a:lnTo>
                        <a:pt x="255499" y="272863"/>
                      </a:lnTo>
                      <a:lnTo>
                        <a:pt x="247660" y="281769"/>
                      </a:lnTo>
                      <a:lnTo>
                        <a:pt x="248441" y="295532"/>
                      </a:lnTo>
                      <a:lnTo>
                        <a:pt x="264900" y="308496"/>
                      </a:lnTo>
                      <a:lnTo>
                        <a:pt x="268824" y="307686"/>
                      </a:lnTo>
                      <a:lnTo>
                        <a:pt x="286065" y="327927"/>
                      </a:lnTo>
                      <a:lnTo>
                        <a:pt x="286065" y="327927"/>
                      </a:lnTo>
                      <a:lnTo>
                        <a:pt x="270386" y="327927"/>
                      </a:lnTo>
                      <a:lnTo>
                        <a:pt x="266472" y="319830"/>
                      </a:lnTo>
                      <a:lnTo>
                        <a:pt x="260985" y="323069"/>
                      </a:lnTo>
                      <a:lnTo>
                        <a:pt x="246098" y="314163"/>
                      </a:lnTo>
                      <a:lnTo>
                        <a:pt x="231200" y="311734"/>
                      </a:lnTo>
                      <a:lnTo>
                        <a:pt x="227286" y="318211"/>
                      </a:lnTo>
                      <a:lnTo>
                        <a:pt x="215522" y="310925"/>
                      </a:lnTo>
                      <a:lnTo>
                        <a:pt x="215522" y="311734"/>
                      </a:lnTo>
                      <a:lnTo>
                        <a:pt x="206121" y="296342"/>
                      </a:lnTo>
                      <a:lnTo>
                        <a:pt x="195929" y="276911"/>
                      </a:lnTo>
                      <a:lnTo>
                        <a:pt x="186528" y="280959"/>
                      </a:lnTo>
                      <a:lnTo>
                        <a:pt x="171641" y="282578"/>
                      </a:lnTo>
                      <a:lnTo>
                        <a:pt x="160668" y="295532"/>
                      </a:lnTo>
                      <a:lnTo>
                        <a:pt x="134017" y="293913"/>
                      </a:lnTo>
                      <a:lnTo>
                        <a:pt x="110509" y="295532"/>
                      </a:lnTo>
                      <a:lnTo>
                        <a:pt x="93259" y="271243"/>
                      </a:lnTo>
                      <a:lnTo>
                        <a:pt x="93259" y="271243"/>
                      </a:lnTo>
                      <a:lnTo>
                        <a:pt x="66618" y="259099"/>
                      </a:lnTo>
                      <a:lnTo>
                        <a:pt x="65046" y="259099"/>
                      </a:lnTo>
                      <a:lnTo>
                        <a:pt x="0" y="229143"/>
                      </a:lnTo>
                      <a:lnTo>
                        <a:pt x="15669" y="156267"/>
                      </a:lnTo>
                      <a:lnTo>
                        <a:pt x="28994" y="152219"/>
                      </a:lnTo>
                      <a:lnTo>
                        <a:pt x="34480" y="142504"/>
                      </a:lnTo>
                      <a:lnTo>
                        <a:pt x="31347" y="124692"/>
                      </a:lnTo>
                      <a:lnTo>
                        <a:pt x="21155" y="99593"/>
                      </a:lnTo>
                      <a:lnTo>
                        <a:pt x="34480" y="77734"/>
                      </a:lnTo>
                      <a:lnTo>
                        <a:pt x="44672" y="73685"/>
                      </a:lnTo>
                      <a:lnTo>
                        <a:pt x="54073" y="51826"/>
                      </a:lnTo>
                      <a:lnTo>
                        <a:pt x="89345" y="24289"/>
                      </a:lnTo>
                      <a:lnTo>
                        <a:pt x="90126" y="22670"/>
                      </a:lnTo>
                      <a:lnTo>
                        <a:pt x="118339" y="0"/>
                      </a:lnTo>
                      <a:lnTo>
                        <a:pt x="114424" y="18621"/>
                      </a:lnTo>
                      <a:lnTo>
                        <a:pt x="120691" y="31575"/>
                      </a:lnTo>
                      <a:lnTo>
                        <a:pt x="131664" y="5182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04" name="Forma Livre: Forma 1403">
                  <a:extLst>
                    <a:ext uri="{FF2B5EF4-FFF2-40B4-BE49-F238E27FC236}">
                      <a16:creationId xmlns:a16="http://schemas.microsoft.com/office/drawing/2014/main" id="{8FB526B7-3D6A-906A-0051-7BFF981362A7}"/>
                    </a:ext>
                  </a:extLst>
                </p:cNvPr>
                <p:cNvSpPr/>
                <p:nvPr/>
              </p:nvSpPr>
              <p:spPr>
                <a:xfrm>
                  <a:off x="7910998" y="3994653"/>
                  <a:ext cx="361302" cy="421033"/>
                </a:xfrm>
                <a:custGeom>
                  <a:avLst/>
                  <a:gdLst>
                    <a:gd name="connsiteX0" fmla="*/ 129321 w 361302"/>
                    <a:gd name="connsiteY0" fmla="*/ 0 h 421033"/>
                    <a:gd name="connsiteX1" fmla="*/ 141075 w 361302"/>
                    <a:gd name="connsiteY1" fmla="*/ 7287 h 421033"/>
                    <a:gd name="connsiteX2" fmla="*/ 144999 w 361302"/>
                    <a:gd name="connsiteY2" fmla="*/ 810 h 421033"/>
                    <a:gd name="connsiteX3" fmla="*/ 159887 w 361302"/>
                    <a:gd name="connsiteY3" fmla="*/ 3238 h 421033"/>
                    <a:gd name="connsiteX4" fmla="*/ 174774 w 361302"/>
                    <a:gd name="connsiteY4" fmla="*/ 12144 h 421033"/>
                    <a:gd name="connsiteX5" fmla="*/ 180261 w 361302"/>
                    <a:gd name="connsiteY5" fmla="*/ 8906 h 421033"/>
                    <a:gd name="connsiteX6" fmla="*/ 184185 w 361302"/>
                    <a:gd name="connsiteY6" fmla="*/ 17002 h 421033"/>
                    <a:gd name="connsiteX7" fmla="*/ 199854 w 361302"/>
                    <a:gd name="connsiteY7" fmla="*/ 17002 h 421033"/>
                    <a:gd name="connsiteX8" fmla="*/ 199854 w 361302"/>
                    <a:gd name="connsiteY8" fmla="*/ 17002 h 421033"/>
                    <a:gd name="connsiteX9" fmla="*/ 202997 w 361302"/>
                    <a:gd name="connsiteY9" fmla="*/ 18621 h 421033"/>
                    <a:gd name="connsiteX10" fmla="*/ 206911 w 361302"/>
                    <a:gd name="connsiteY10" fmla="*/ 20241 h 421033"/>
                    <a:gd name="connsiteX11" fmla="*/ 220237 w 361302"/>
                    <a:gd name="connsiteY11" fmla="*/ 27527 h 421033"/>
                    <a:gd name="connsiteX12" fmla="*/ 241392 w 361302"/>
                    <a:gd name="connsiteY12" fmla="*/ 22670 h 421033"/>
                    <a:gd name="connsiteX13" fmla="*/ 245316 w 361302"/>
                    <a:gd name="connsiteY13" fmla="*/ 26718 h 421033"/>
                    <a:gd name="connsiteX14" fmla="*/ 257070 w 361302"/>
                    <a:gd name="connsiteY14" fmla="*/ 23479 h 421033"/>
                    <a:gd name="connsiteX15" fmla="*/ 251583 w 361302"/>
                    <a:gd name="connsiteY15" fmla="*/ 43720 h 421033"/>
                    <a:gd name="connsiteX16" fmla="*/ 237477 w 361302"/>
                    <a:gd name="connsiteY16" fmla="*/ 67199 h 421033"/>
                    <a:gd name="connsiteX17" fmla="*/ 233562 w 361302"/>
                    <a:gd name="connsiteY17" fmla="*/ 86630 h 421033"/>
                    <a:gd name="connsiteX18" fmla="*/ 237477 w 361302"/>
                    <a:gd name="connsiteY18" fmla="*/ 94726 h 421033"/>
                    <a:gd name="connsiteX19" fmla="*/ 238258 w 361302"/>
                    <a:gd name="connsiteY19" fmla="*/ 99584 h 421033"/>
                    <a:gd name="connsiteX20" fmla="*/ 241392 w 361302"/>
                    <a:gd name="connsiteY20" fmla="*/ 105251 h 421033"/>
                    <a:gd name="connsiteX21" fmla="*/ 243744 w 361302"/>
                    <a:gd name="connsiteY21" fmla="*/ 115776 h 421033"/>
                    <a:gd name="connsiteX22" fmla="*/ 249231 w 361302"/>
                    <a:gd name="connsiteY22" fmla="*/ 129540 h 421033"/>
                    <a:gd name="connsiteX23" fmla="*/ 260985 w 361302"/>
                    <a:gd name="connsiteY23" fmla="*/ 146552 h 421033"/>
                    <a:gd name="connsiteX24" fmla="*/ 268043 w 361302"/>
                    <a:gd name="connsiteY24" fmla="*/ 155458 h 421033"/>
                    <a:gd name="connsiteX25" fmla="*/ 275882 w 361302"/>
                    <a:gd name="connsiteY25" fmla="*/ 163554 h 421033"/>
                    <a:gd name="connsiteX26" fmla="*/ 293122 w 361302"/>
                    <a:gd name="connsiteY26" fmla="*/ 169221 h 421033"/>
                    <a:gd name="connsiteX27" fmla="*/ 302523 w 361302"/>
                    <a:gd name="connsiteY27" fmla="*/ 177318 h 421033"/>
                    <a:gd name="connsiteX28" fmla="*/ 300961 w 361302"/>
                    <a:gd name="connsiteY28" fmla="*/ 195129 h 421033"/>
                    <a:gd name="connsiteX29" fmla="*/ 319764 w 361302"/>
                    <a:gd name="connsiteY29" fmla="*/ 214560 h 421033"/>
                    <a:gd name="connsiteX30" fmla="*/ 315849 w 361302"/>
                    <a:gd name="connsiteY30" fmla="*/ 239658 h 421033"/>
                    <a:gd name="connsiteX31" fmla="*/ 330736 w 361302"/>
                    <a:gd name="connsiteY31" fmla="*/ 267195 h 421033"/>
                    <a:gd name="connsiteX32" fmla="*/ 337013 w 361302"/>
                    <a:gd name="connsiteY32" fmla="*/ 271243 h 421033"/>
                    <a:gd name="connsiteX33" fmla="*/ 346414 w 361302"/>
                    <a:gd name="connsiteY33" fmla="*/ 284197 h 421033"/>
                    <a:gd name="connsiteX34" fmla="*/ 361302 w 361302"/>
                    <a:gd name="connsiteY34" fmla="*/ 324679 h 421033"/>
                    <a:gd name="connsiteX35" fmla="*/ 308010 w 361302"/>
                    <a:gd name="connsiteY35" fmla="*/ 349777 h 421033"/>
                    <a:gd name="connsiteX36" fmla="*/ 293122 w 361302"/>
                    <a:gd name="connsiteY36" fmla="*/ 359492 h 421033"/>
                    <a:gd name="connsiteX37" fmla="*/ 262557 w 361302"/>
                    <a:gd name="connsiteY37" fmla="*/ 382162 h 421033"/>
                    <a:gd name="connsiteX38" fmla="*/ 228857 w 361302"/>
                    <a:gd name="connsiteY38" fmla="*/ 406460 h 421033"/>
                    <a:gd name="connsiteX39" fmla="*/ 211607 w 361302"/>
                    <a:gd name="connsiteY39" fmla="*/ 421033 h 421033"/>
                    <a:gd name="connsiteX40" fmla="*/ 211607 w 361302"/>
                    <a:gd name="connsiteY40" fmla="*/ 416985 h 421033"/>
                    <a:gd name="connsiteX41" fmla="*/ 211607 w 361302"/>
                    <a:gd name="connsiteY41" fmla="*/ 412128 h 421033"/>
                    <a:gd name="connsiteX42" fmla="*/ 210826 w 361302"/>
                    <a:gd name="connsiteY42" fmla="*/ 312534 h 421033"/>
                    <a:gd name="connsiteX43" fmla="*/ 210826 w 361302"/>
                    <a:gd name="connsiteY43" fmla="*/ 313344 h 421033"/>
                    <a:gd name="connsiteX44" fmla="*/ 209264 w 361302"/>
                    <a:gd name="connsiteY44" fmla="*/ 282578 h 421033"/>
                    <a:gd name="connsiteX45" fmla="*/ 209264 w 361302"/>
                    <a:gd name="connsiteY45" fmla="*/ 262328 h 421033"/>
                    <a:gd name="connsiteX46" fmla="*/ 209264 w 361302"/>
                    <a:gd name="connsiteY46" fmla="*/ 258280 h 421033"/>
                    <a:gd name="connsiteX47" fmla="*/ 186537 w 361302"/>
                    <a:gd name="connsiteY47" fmla="*/ 242087 h 421033"/>
                    <a:gd name="connsiteX48" fmla="*/ 170859 w 361302"/>
                    <a:gd name="connsiteY48" fmla="*/ 236420 h 421033"/>
                    <a:gd name="connsiteX49" fmla="*/ 141075 w 361302"/>
                    <a:gd name="connsiteY49" fmla="*/ 253422 h 421033"/>
                    <a:gd name="connsiteX50" fmla="*/ 130893 w 361302"/>
                    <a:gd name="connsiteY50" fmla="*/ 244516 h 421033"/>
                    <a:gd name="connsiteX51" fmla="*/ 129321 w 361302"/>
                    <a:gd name="connsiteY51" fmla="*/ 242087 h 421033"/>
                    <a:gd name="connsiteX52" fmla="*/ 117567 w 361302"/>
                    <a:gd name="connsiteY52" fmla="*/ 233991 h 421033"/>
                    <a:gd name="connsiteX53" fmla="*/ 109728 w 361302"/>
                    <a:gd name="connsiteY53" fmla="*/ 251803 h 421033"/>
                    <a:gd name="connsiteX54" fmla="*/ 89354 w 361302"/>
                    <a:gd name="connsiteY54" fmla="*/ 267186 h 421033"/>
                    <a:gd name="connsiteX55" fmla="*/ 101108 w 361302"/>
                    <a:gd name="connsiteY55" fmla="*/ 284197 h 421033"/>
                    <a:gd name="connsiteX56" fmla="*/ 70542 w 361302"/>
                    <a:gd name="connsiteY56" fmla="*/ 281768 h 421033"/>
                    <a:gd name="connsiteX57" fmla="*/ 68970 w 361302"/>
                    <a:gd name="connsiteY57" fmla="*/ 286626 h 421033"/>
                    <a:gd name="connsiteX58" fmla="*/ 76029 w 361302"/>
                    <a:gd name="connsiteY58" fmla="*/ 290675 h 421033"/>
                    <a:gd name="connsiteX59" fmla="*/ 68189 w 361302"/>
                    <a:gd name="connsiteY59" fmla="*/ 294723 h 421033"/>
                    <a:gd name="connsiteX60" fmla="*/ 62703 w 361302"/>
                    <a:gd name="connsiteY60" fmla="*/ 292294 h 421033"/>
                    <a:gd name="connsiteX61" fmla="*/ 55654 w 361302"/>
                    <a:gd name="connsiteY61" fmla="*/ 297961 h 421033"/>
                    <a:gd name="connsiteX62" fmla="*/ 57216 w 361302"/>
                    <a:gd name="connsiteY62" fmla="*/ 299580 h 421033"/>
                    <a:gd name="connsiteX63" fmla="*/ 64275 w 361302"/>
                    <a:gd name="connsiteY63" fmla="*/ 306867 h 421033"/>
                    <a:gd name="connsiteX64" fmla="*/ 60350 w 361302"/>
                    <a:gd name="connsiteY64" fmla="*/ 311725 h 421033"/>
                    <a:gd name="connsiteX65" fmla="*/ 64275 w 361302"/>
                    <a:gd name="connsiteY65" fmla="*/ 319821 h 421033"/>
                    <a:gd name="connsiteX66" fmla="*/ 57216 w 361302"/>
                    <a:gd name="connsiteY66" fmla="*/ 327108 h 421033"/>
                    <a:gd name="connsiteX67" fmla="*/ 62703 w 361302"/>
                    <a:gd name="connsiteY67" fmla="*/ 332775 h 421033"/>
                    <a:gd name="connsiteX68" fmla="*/ 49377 w 361302"/>
                    <a:gd name="connsiteY68" fmla="*/ 344919 h 421033"/>
                    <a:gd name="connsiteX69" fmla="*/ 0 w 361302"/>
                    <a:gd name="connsiteY69" fmla="*/ 327108 h 421033"/>
                    <a:gd name="connsiteX70" fmla="*/ 3143 w 361302"/>
                    <a:gd name="connsiteY70" fmla="*/ 320631 h 421033"/>
                    <a:gd name="connsiteX71" fmla="*/ 7839 w 361302"/>
                    <a:gd name="connsiteY71" fmla="*/ 304438 h 421033"/>
                    <a:gd name="connsiteX72" fmla="*/ 16459 w 361302"/>
                    <a:gd name="connsiteY72" fmla="*/ 301200 h 421033"/>
                    <a:gd name="connsiteX73" fmla="*/ 1571 w 361302"/>
                    <a:gd name="connsiteY73" fmla="*/ 279340 h 421033"/>
                    <a:gd name="connsiteX74" fmla="*/ 9410 w 361302"/>
                    <a:gd name="connsiteY74" fmla="*/ 267186 h 421033"/>
                    <a:gd name="connsiteX75" fmla="*/ 9410 w 361302"/>
                    <a:gd name="connsiteY75" fmla="*/ 238849 h 421033"/>
                    <a:gd name="connsiteX76" fmla="*/ 9410 w 361302"/>
                    <a:gd name="connsiteY76" fmla="*/ 238039 h 421033"/>
                    <a:gd name="connsiteX77" fmla="*/ 10973 w 361302"/>
                    <a:gd name="connsiteY77" fmla="*/ 231562 h 421033"/>
                    <a:gd name="connsiteX78" fmla="*/ 18812 w 361302"/>
                    <a:gd name="connsiteY78" fmla="*/ 224276 h 421033"/>
                    <a:gd name="connsiteX79" fmla="*/ 41538 w 361302"/>
                    <a:gd name="connsiteY79" fmla="*/ 218608 h 421033"/>
                    <a:gd name="connsiteX80" fmla="*/ 43110 w 361302"/>
                    <a:gd name="connsiteY80" fmla="*/ 208083 h 421033"/>
                    <a:gd name="connsiteX81" fmla="*/ 37624 w 361302"/>
                    <a:gd name="connsiteY81" fmla="*/ 197558 h 421033"/>
                    <a:gd name="connsiteX82" fmla="*/ 33709 w 361302"/>
                    <a:gd name="connsiteY82" fmla="*/ 199987 h 421033"/>
                    <a:gd name="connsiteX83" fmla="*/ 30566 w 361302"/>
                    <a:gd name="connsiteY83" fmla="*/ 195939 h 421033"/>
                    <a:gd name="connsiteX84" fmla="*/ 32137 w 361302"/>
                    <a:gd name="connsiteY84" fmla="*/ 191891 h 421033"/>
                    <a:gd name="connsiteX85" fmla="*/ 41538 w 361302"/>
                    <a:gd name="connsiteY85" fmla="*/ 191081 h 421033"/>
                    <a:gd name="connsiteX86" fmla="*/ 43110 w 361302"/>
                    <a:gd name="connsiteY86" fmla="*/ 176508 h 421033"/>
                    <a:gd name="connsiteX87" fmla="*/ 36052 w 361302"/>
                    <a:gd name="connsiteY87" fmla="*/ 172460 h 421033"/>
                    <a:gd name="connsiteX88" fmla="*/ 33709 w 361302"/>
                    <a:gd name="connsiteY88" fmla="*/ 169221 h 421033"/>
                    <a:gd name="connsiteX89" fmla="*/ 32137 w 361302"/>
                    <a:gd name="connsiteY89" fmla="*/ 155458 h 421033"/>
                    <a:gd name="connsiteX90" fmla="*/ 37624 w 361302"/>
                    <a:gd name="connsiteY90" fmla="*/ 156267 h 421033"/>
                    <a:gd name="connsiteX91" fmla="*/ 39976 w 361302"/>
                    <a:gd name="connsiteY91" fmla="*/ 151410 h 421033"/>
                    <a:gd name="connsiteX92" fmla="*/ 83868 w 361302"/>
                    <a:gd name="connsiteY92" fmla="*/ 145742 h 421033"/>
                    <a:gd name="connsiteX93" fmla="*/ 96402 w 361302"/>
                    <a:gd name="connsiteY93" fmla="*/ 147361 h 421033"/>
                    <a:gd name="connsiteX94" fmla="*/ 114433 w 361302"/>
                    <a:gd name="connsiteY94" fmla="*/ 143313 h 421033"/>
                    <a:gd name="connsiteX95" fmla="*/ 123834 w 361302"/>
                    <a:gd name="connsiteY95" fmla="*/ 136026 h 421033"/>
                    <a:gd name="connsiteX96" fmla="*/ 93269 w 361302"/>
                    <a:gd name="connsiteY96" fmla="*/ 85011 h 421033"/>
                    <a:gd name="connsiteX97" fmla="*/ 70542 w 361302"/>
                    <a:gd name="connsiteY97" fmla="*/ 63151 h 421033"/>
                    <a:gd name="connsiteX98" fmla="*/ 83868 w 361302"/>
                    <a:gd name="connsiteY98" fmla="*/ 55054 h 421033"/>
                    <a:gd name="connsiteX99" fmla="*/ 89354 w 361302"/>
                    <a:gd name="connsiteY99" fmla="*/ 42910 h 421033"/>
                    <a:gd name="connsiteX100" fmla="*/ 100326 w 361302"/>
                    <a:gd name="connsiteY100" fmla="*/ 32385 h 421033"/>
                    <a:gd name="connsiteX101" fmla="*/ 126968 w 361302"/>
                    <a:gd name="connsiteY101" fmla="*/ 2429 h 421033"/>
                    <a:gd name="connsiteX102" fmla="*/ 129321 w 361302"/>
                    <a:gd name="connsiteY102" fmla="*/ 0 h 42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361302" h="421033">
                      <a:moveTo>
                        <a:pt x="129321" y="0"/>
                      </a:moveTo>
                      <a:lnTo>
                        <a:pt x="141075" y="7287"/>
                      </a:lnTo>
                      <a:lnTo>
                        <a:pt x="144999" y="810"/>
                      </a:lnTo>
                      <a:lnTo>
                        <a:pt x="159887" y="3238"/>
                      </a:lnTo>
                      <a:lnTo>
                        <a:pt x="174774" y="12144"/>
                      </a:lnTo>
                      <a:lnTo>
                        <a:pt x="180261" y="8906"/>
                      </a:lnTo>
                      <a:lnTo>
                        <a:pt x="184185" y="17002"/>
                      </a:lnTo>
                      <a:lnTo>
                        <a:pt x="199854" y="17002"/>
                      </a:lnTo>
                      <a:lnTo>
                        <a:pt x="199854" y="17002"/>
                      </a:lnTo>
                      <a:lnTo>
                        <a:pt x="202997" y="18621"/>
                      </a:lnTo>
                      <a:lnTo>
                        <a:pt x="206911" y="20241"/>
                      </a:lnTo>
                      <a:lnTo>
                        <a:pt x="220237" y="27527"/>
                      </a:lnTo>
                      <a:lnTo>
                        <a:pt x="241392" y="22670"/>
                      </a:lnTo>
                      <a:lnTo>
                        <a:pt x="245316" y="26718"/>
                      </a:lnTo>
                      <a:lnTo>
                        <a:pt x="257070" y="23479"/>
                      </a:lnTo>
                      <a:lnTo>
                        <a:pt x="251583" y="43720"/>
                      </a:lnTo>
                      <a:lnTo>
                        <a:pt x="237477" y="67199"/>
                      </a:lnTo>
                      <a:lnTo>
                        <a:pt x="233562" y="86630"/>
                      </a:lnTo>
                      <a:lnTo>
                        <a:pt x="237477" y="94726"/>
                      </a:lnTo>
                      <a:lnTo>
                        <a:pt x="238258" y="99584"/>
                      </a:lnTo>
                      <a:lnTo>
                        <a:pt x="241392" y="105251"/>
                      </a:lnTo>
                      <a:lnTo>
                        <a:pt x="243744" y="115776"/>
                      </a:lnTo>
                      <a:lnTo>
                        <a:pt x="249231" y="129540"/>
                      </a:lnTo>
                      <a:lnTo>
                        <a:pt x="260985" y="146552"/>
                      </a:lnTo>
                      <a:lnTo>
                        <a:pt x="268043" y="155458"/>
                      </a:lnTo>
                      <a:lnTo>
                        <a:pt x="275882" y="163554"/>
                      </a:lnTo>
                      <a:lnTo>
                        <a:pt x="293122" y="169221"/>
                      </a:lnTo>
                      <a:lnTo>
                        <a:pt x="302523" y="177318"/>
                      </a:lnTo>
                      <a:lnTo>
                        <a:pt x="300961" y="195129"/>
                      </a:lnTo>
                      <a:lnTo>
                        <a:pt x="319764" y="214560"/>
                      </a:lnTo>
                      <a:lnTo>
                        <a:pt x="315849" y="239658"/>
                      </a:lnTo>
                      <a:lnTo>
                        <a:pt x="330736" y="267195"/>
                      </a:lnTo>
                      <a:lnTo>
                        <a:pt x="337013" y="271243"/>
                      </a:lnTo>
                      <a:lnTo>
                        <a:pt x="346414" y="284197"/>
                      </a:lnTo>
                      <a:lnTo>
                        <a:pt x="361302" y="324679"/>
                      </a:lnTo>
                      <a:lnTo>
                        <a:pt x="308010" y="349777"/>
                      </a:lnTo>
                      <a:lnTo>
                        <a:pt x="293122" y="359492"/>
                      </a:lnTo>
                      <a:lnTo>
                        <a:pt x="262557" y="382162"/>
                      </a:lnTo>
                      <a:lnTo>
                        <a:pt x="228857" y="406460"/>
                      </a:lnTo>
                      <a:lnTo>
                        <a:pt x="211607" y="421033"/>
                      </a:lnTo>
                      <a:lnTo>
                        <a:pt x="211607" y="416985"/>
                      </a:lnTo>
                      <a:lnTo>
                        <a:pt x="211607" y="412128"/>
                      </a:lnTo>
                      <a:lnTo>
                        <a:pt x="210826" y="312534"/>
                      </a:lnTo>
                      <a:lnTo>
                        <a:pt x="210826" y="313344"/>
                      </a:lnTo>
                      <a:lnTo>
                        <a:pt x="209264" y="282578"/>
                      </a:lnTo>
                      <a:lnTo>
                        <a:pt x="209264" y="262328"/>
                      </a:lnTo>
                      <a:lnTo>
                        <a:pt x="209264" y="258280"/>
                      </a:lnTo>
                      <a:lnTo>
                        <a:pt x="186537" y="242087"/>
                      </a:lnTo>
                      <a:lnTo>
                        <a:pt x="170859" y="236420"/>
                      </a:lnTo>
                      <a:lnTo>
                        <a:pt x="141075" y="253422"/>
                      </a:lnTo>
                      <a:lnTo>
                        <a:pt x="130893" y="244516"/>
                      </a:lnTo>
                      <a:lnTo>
                        <a:pt x="129321" y="242087"/>
                      </a:lnTo>
                      <a:lnTo>
                        <a:pt x="117567" y="233991"/>
                      </a:lnTo>
                      <a:lnTo>
                        <a:pt x="109728" y="251803"/>
                      </a:lnTo>
                      <a:lnTo>
                        <a:pt x="89354" y="267186"/>
                      </a:lnTo>
                      <a:lnTo>
                        <a:pt x="101108" y="284197"/>
                      </a:lnTo>
                      <a:lnTo>
                        <a:pt x="70542" y="281768"/>
                      </a:lnTo>
                      <a:lnTo>
                        <a:pt x="68970" y="286626"/>
                      </a:lnTo>
                      <a:lnTo>
                        <a:pt x="76029" y="290675"/>
                      </a:lnTo>
                      <a:lnTo>
                        <a:pt x="68189" y="294723"/>
                      </a:lnTo>
                      <a:lnTo>
                        <a:pt x="62703" y="292294"/>
                      </a:lnTo>
                      <a:lnTo>
                        <a:pt x="55654" y="297961"/>
                      </a:lnTo>
                      <a:lnTo>
                        <a:pt x="57216" y="299580"/>
                      </a:lnTo>
                      <a:lnTo>
                        <a:pt x="64275" y="306867"/>
                      </a:lnTo>
                      <a:lnTo>
                        <a:pt x="60350" y="311725"/>
                      </a:lnTo>
                      <a:lnTo>
                        <a:pt x="64275" y="319821"/>
                      </a:lnTo>
                      <a:lnTo>
                        <a:pt x="57216" y="327108"/>
                      </a:lnTo>
                      <a:lnTo>
                        <a:pt x="62703" y="332775"/>
                      </a:lnTo>
                      <a:lnTo>
                        <a:pt x="49377" y="344919"/>
                      </a:lnTo>
                      <a:lnTo>
                        <a:pt x="0" y="327108"/>
                      </a:lnTo>
                      <a:lnTo>
                        <a:pt x="3143" y="320631"/>
                      </a:lnTo>
                      <a:lnTo>
                        <a:pt x="7839" y="304438"/>
                      </a:lnTo>
                      <a:lnTo>
                        <a:pt x="16459" y="301200"/>
                      </a:lnTo>
                      <a:lnTo>
                        <a:pt x="1571" y="279340"/>
                      </a:lnTo>
                      <a:lnTo>
                        <a:pt x="9410" y="267186"/>
                      </a:lnTo>
                      <a:lnTo>
                        <a:pt x="9410" y="238849"/>
                      </a:lnTo>
                      <a:lnTo>
                        <a:pt x="9410" y="238039"/>
                      </a:lnTo>
                      <a:lnTo>
                        <a:pt x="10973" y="231562"/>
                      </a:lnTo>
                      <a:lnTo>
                        <a:pt x="18812" y="224276"/>
                      </a:lnTo>
                      <a:lnTo>
                        <a:pt x="41538" y="218608"/>
                      </a:lnTo>
                      <a:lnTo>
                        <a:pt x="43110" y="208083"/>
                      </a:lnTo>
                      <a:lnTo>
                        <a:pt x="37624" y="197558"/>
                      </a:lnTo>
                      <a:lnTo>
                        <a:pt x="33709" y="199987"/>
                      </a:lnTo>
                      <a:lnTo>
                        <a:pt x="30566" y="195939"/>
                      </a:lnTo>
                      <a:lnTo>
                        <a:pt x="32137" y="191891"/>
                      </a:lnTo>
                      <a:lnTo>
                        <a:pt x="41538" y="191081"/>
                      </a:lnTo>
                      <a:lnTo>
                        <a:pt x="43110" y="176508"/>
                      </a:lnTo>
                      <a:lnTo>
                        <a:pt x="36052" y="172460"/>
                      </a:lnTo>
                      <a:lnTo>
                        <a:pt x="33709" y="169221"/>
                      </a:lnTo>
                      <a:lnTo>
                        <a:pt x="32137" y="155458"/>
                      </a:lnTo>
                      <a:lnTo>
                        <a:pt x="37624" y="156267"/>
                      </a:lnTo>
                      <a:lnTo>
                        <a:pt x="39976" y="151410"/>
                      </a:lnTo>
                      <a:lnTo>
                        <a:pt x="83868" y="145742"/>
                      </a:lnTo>
                      <a:lnTo>
                        <a:pt x="96402" y="147361"/>
                      </a:lnTo>
                      <a:lnTo>
                        <a:pt x="114433" y="143313"/>
                      </a:lnTo>
                      <a:lnTo>
                        <a:pt x="123834" y="136026"/>
                      </a:lnTo>
                      <a:lnTo>
                        <a:pt x="93269" y="85011"/>
                      </a:lnTo>
                      <a:lnTo>
                        <a:pt x="70542" y="63151"/>
                      </a:lnTo>
                      <a:lnTo>
                        <a:pt x="83868" y="55054"/>
                      </a:lnTo>
                      <a:lnTo>
                        <a:pt x="89354" y="42910"/>
                      </a:lnTo>
                      <a:lnTo>
                        <a:pt x="100326" y="32385"/>
                      </a:lnTo>
                      <a:lnTo>
                        <a:pt x="126968" y="2429"/>
                      </a:lnTo>
                      <a:lnTo>
                        <a:pt x="12932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05" name="Forma Livre: Forma 1404">
                  <a:extLst>
                    <a:ext uri="{FF2B5EF4-FFF2-40B4-BE49-F238E27FC236}">
                      <a16:creationId xmlns:a16="http://schemas.microsoft.com/office/drawing/2014/main" id="{6E2E445F-1FDE-B2E8-B4FD-17686B1724D3}"/>
                    </a:ext>
                  </a:extLst>
                </p:cNvPr>
                <p:cNvSpPr/>
                <p:nvPr/>
              </p:nvSpPr>
              <p:spPr>
                <a:xfrm>
                  <a:off x="8162582" y="3791418"/>
                  <a:ext cx="159886" cy="234000"/>
                </a:xfrm>
                <a:custGeom>
                  <a:avLst/>
                  <a:gdLst>
                    <a:gd name="connsiteX0" fmla="*/ 110509 w 159886"/>
                    <a:gd name="connsiteY0" fmla="*/ 160315 h 234000"/>
                    <a:gd name="connsiteX1" fmla="*/ 159887 w 159886"/>
                    <a:gd name="connsiteY1" fmla="*/ 225905 h 234000"/>
                    <a:gd name="connsiteX2" fmla="*/ 153610 w 159886"/>
                    <a:gd name="connsiteY2" fmla="*/ 234001 h 234000"/>
                    <a:gd name="connsiteX3" fmla="*/ 141856 w 159886"/>
                    <a:gd name="connsiteY3" fmla="*/ 229143 h 234000"/>
                    <a:gd name="connsiteX4" fmla="*/ 136370 w 159886"/>
                    <a:gd name="connsiteY4" fmla="*/ 230762 h 234000"/>
                    <a:gd name="connsiteX5" fmla="*/ 137941 w 159886"/>
                    <a:gd name="connsiteY5" fmla="*/ 219427 h 234000"/>
                    <a:gd name="connsiteX6" fmla="*/ 130883 w 159886"/>
                    <a:gd name="connsiteY6" fmla="*/ 207283 h 234000"/>
                    <a:gd name="connsiteX7" fmla="*/ 115996 w 159886"/>
                    <a:gd name="connsiteY7" fmla="*/ 216189 h 234000"/>
                    <a:gd name="connsiteX8" fmla="*/ 115996 w 159886"/>
                    <a:gd name="connsiteY8" fmla="*/ 224285 h 234000"/>
                    <a:gd name="connsiteX9" fmla="*/ 93269 w 159886"/>
                    <a:gd name="connsiteY9" fmla="*/ 215379 h 234000"/>
                    <a:gd name="connsiteX10" fmla="*/ 88564 w 159886"/>
                    <a:gd name="connsiteY10" fmla="*/ 219427 h 234000"/>
                    <a:gd name="connsiteX11" fmla="*/ 76029 w 159886"/>
                    <a:gd name="connsiteY11" fmla="*/ 213760 h 234000"/>
                    <a:gd name="connsiteX12" fmla="*/ 70533 w 159886"/>
                    <a:gd name="connsiteY12" fmla="*/ 216999 h 234000"/>
                    <a:gd name="connsiteX13" fmla="*/ 64265 w 159886"/>
                    <a:gd name="connsiteY13" fmla="*/ 214570 h 234000"/>
                    <a:gd name="connsiteX14" fmla="*/ 62703 w 159886"/>
                    <a:gd name="connsiteY14" fmla="*/ 204854 h 234000"/>
                    <a:gd name="connsiteX15" fmla="*/ 72104 w 159886"/>
                    <a:gd name="connsiteY15" fmla="*/ 205664 h 234000"/>
                    <a:gd name="connsiteX16" fmla="*/ 75238 w 159886"/>
                    <a:gd name="connsiteY16" fmla="*/ 202425 h 234000"/>
                    <a:gd name="connsiteX17" fmla="*/ 73676 w 159886"/>
                    <a:gd name="connsiteY17" fmla="*/ 196748 h 234000"/>
                    <a:gd name="connsiteX18" fmla="*/ 64265 w 159886"/>
                    <a:gd name="connsiteY18" fmla="*/ 195129 h 234000"/>
                    <a:gd name="connsiteX19" fmla="*/ 56426 w 159886"/>
                    <a:gd name="connsiteY19" fmla="*/ 174889 h 234000"/>
                    <a:gd name="connsiteX20" fmla="*/ 33700 w 159886"/>
                    <a:gd name="connsiteY20" fmla="*/ 115786 h 234000"/>
                    <a:gd name="connsiteX21" fmla="*/ 32138 w 159886"/>
                    <a:gd name="connsiteY21" fmla="*/ 114976 h 234000"/>
                    <a:gd name="connsiteX22" fmla="*/ 29785 w 159886"/>
                    <a:gd name="connsiteY22" fmla="*/ 105261 h 234000"/>
                    <a:gd name="connsiteX23" fmla="*/ 17240 w 159886"/>
                    <a:gd name="connsiteY23" fmla="*/ 73685 h 234000"/>
                    <a:gd name="connsiteX24" fmla="*/ 0 w 159886"/>
                    <a:gd name="connsiteY24" fmla="*/ 29956 h 234000"/>
                    <a:gd name="connsiteX25" fmla="*/ 9411 w 159886"/>
                    <a:gd name="connsiteY25" fmla="*/ 27527 h 234000"/>
                    <a:gd name="connsiteX26" fmla="*/ 29785 w 159886"/>
                    <a:gd name="connsiteY26" fmla="*/ 21050 h 234000"/>
                    <a:gd name="connsiteX27" fmla="*/ 69752 w 159886"/>
                    <a:gd name="connsiteY27" fmla="*/ 5667 h 234000"/>
                    <a:gd name="connsiteX28" fmla="*/ 88564 w 159886"/>
                    <a:gd name="connsiteY28" fmla="*/ 810 h 234000"/>
                    <a:gd name="connsiteX29" fmla="*/ 88564 w 159886"/>
                    <a:gd name="connsiteY29" fmla="*/ 0 h 234000"/>
                    <a:gd name="connsiteX30" fmla="*/ 98756 w 159886"/>
                    <a:gd name="connsiteY30" fmla="*/ 43720 h 234000"/>
                    <a:gd name="connsiteX31" fmla="*/ 105804 w 159886"/>
                    <a:gd name="connsiteY31" fmla="*/ 72066 h 234000"/>
                    <a:gd name="connsiteX32" fmla="*/ 105804 w 159886"/>
                    <a:gd name="connsiteY32" fmla="*/ 87449 h 234000"/>
                    <a:gd name="connsiteX33" fmla="*/ 104242 w 159886"/>
                    <a:gd name="connsiteY33" fmla="*/ 103641 h 234000"/>
                    <a:gd name="connsiteX34" fmla="*/ 104242 w 159886"/>
                    <a:gd name="connsiteY34" fmla="*/ 106070 h 234000"/>
                    <a:gd name="connsiteX35" fmla="*/ 104242 w 159886"/>
                    <a:gd name="connsiteY35" fmla="*/ 108499 h 234000"/>
                    <a:gd name="connsiteX36" fmla="*/ 102670 w 159886"/>
                    <a:gd name="connsiteY36" fmla="*/ 148981 h 234000"/>
                    <a:gd name="connsiteX37" fmla="*/ 110509 w 159886"/>
                    <a:gd name="connsiteY37" fmla="*/ 160315 h 2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59886" h="234000">
                      <a:moveTo>
                        <a:pt x="110509" y="160315"/>
                      </a:moveTo>
                      <a:lnTo>
                        <a:pt x="159887" y="225905"/>
                      </a:lnTo>
                      <a:lnTo>
                        <a:pt x="153610" y="234001"/>
                      </a:lnTo>
                      <a:lnTo>
                        <a:pt x="141856" y="229143"/>
                      </a:lnTo>
                      <a:lnTo>
                        <a:pt x="136370" y="230762"/>
                      </a:lnTo>
                      <a:lnTo>
                        <a:pt x="137941" y="219427"/>
                      </a:lnTo>
                      <a:lnTo>
                        <a:pt x="130883" y="207283"/>
                      </a:lnTo>
                      <a:lnTo>
                        <a:pt x="115996" y="216189"/>
                      </a:lnTo>
                      <a:lnTo>
                        <a:pt x="115996" y="224285"/>
                      </a:lnTo>
                      <a:lnTo>
                        <a:pt x="93269" y="215379"/>
                      </a:lnTo>
                      <a:lnTo>
                        <a:pt x="88564" y="219427"/>
                      </a:lnTo>
                      <a:lnTo>
                        <a:pt x="76029" y="213760"/>
                      </a:lnTo>
                      <a:lnTo>
                        <a:pt x="70533" y="216999"/>
                      </a:lnTo>
                      <a:lnTo>
                        <a:pt x="64265" y="214570"/>
                      </a:lnTo>
                      <a:lnTo>
                        <a:pt x="62703" y="204854"/>
                      </a:lnTo>
                      <a:lnTo>
                        <a:pt x="72104" y="205664"/>
                      </a:lnTo>
                      <a:lnTo>
                        <a:pt x="75238" y="202425"/>
                      </a:lnTo>
                      <a:lnTo>
                        <a:pt x="73676" y="196748"/>
                      </a:lnTo>
                      <a:lnTo>
                        <a:pt x="64265" y="195129"/>
                      </a:lnTo>
                      <a:lnTo>
                        <a:pt x="56426" y="174889"/>
                      </a:lnTo>
                      <a:lnTo>
                        <a:pt x="33700" y="115786"/>
                      </a:lnTo>
                      <a:lnTo>
                        <a:pt x="32138" y="114976"/>
                      </a:lnTo>
                      <a:lnTo>
                        <a:pt x="29785" y="105261"/>
                      </a:lnTo>
                      <a:lnTo>
                        <a:pt x="17240" y="73685"/>
                      </a:lnTo>
                      <a:lnTo>
                        <a:pt x="0" y="29956"/>
                      </a:lnTo>
                      <a:lnTo>
                        <a:pt x="9411" y="27527"/>
                      </a:lnTo>
                      <a:lnTo>
                        <a:pt x="29785" y="21050"/>
                      </a:lnTo>
                      <a:lnTo>
                        <a:pt x="69752" y="5667"/>
                      </a:lnTo>
                      <a:lnTo>
                        <a:pt x="88564" y="810"/>
                      </a:lnTo>
                      <a:lnTo>
                        <a:pt x="88564" y="0"/>
                      </a:lnTo>
                      <a:lnTo>
                        <a:pt x="98756" y="43720"/>
                      </a:lnTo>
                      <a:lnTo>
                        <a:pt x="105804" y="72066"/>
                      </a:lnTo>
                      <a:lnTo>
                        <a:pt x="105804" y="87449"/>
                      </a:lnTo>
                      <a:lnTo>
                        <a:pt x="104242" y="103641"/>
                      </a:lnTo>
                      <a:lnTo>
                        <a:pt x="104242" y="106070"/>
                      </a:lnTo>
                      <a:lnTo>
                        <a:pt x="104242" y="108499"/>
                      </a:lnTo>
                      <a:lnTo>
                        <a:pt x="102670" y="148981"/>
                      </a:lnTo>
                      <a:lnTo>
                        <a:pt x="110509" y="1603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06" name="Forma Livre: Forma 1405">
                  <a:extLst>
                    <a:ext uri="{FF2B5EF4-FFF2-40B4-BE49-F238E27FC236}">
                      <a16:creationId xmlns:a16="http://schemas.microsoft.com/office/drawing/2014/main" id="{646165F9-D951-ED64-9185-831C3F6F06B8}"/>
                    </a:ext>
                  </a:extLst>
                </p:cNvPr>
                <p:cNvSpPr/>
                <p:nvPr/>
              </p:nvSpPr>
              <p:spPr>
                <a:xfrm>
                  <a:off x="8049720" y="4388959"/>
                  <a:ext cx="174774" cy="268005"/>
                </a:xfrm>
                <a:custGeom>
                  <a:avLst/>
                  <a:gdLst>
                    <a:gd name="connsiteX0" fmla="*/ 116786 w 174774"/>
                    <a:gd name="connsiteY0" fmla="*/ 0 h 268005"/>
                    <a:gd name="connsiteX1" fmla="*/ 133236 w 174774"/>
                    <a:gd name="connsiteY1" fmla="*/ 16202 h 268005"/>
                    <a:gd name="connsiteX2" fmla="*/ 129321 w 174774"/>
                    <a:gd name="connsiteY2" fmla="*/ 21060 h 268005"/>
                    <a:gd name="connsiteX3" fmla="*/ 138722 w 174774"/>
                    <a:gd name="connsiteY3" fmla="*/ 21870 h 268005"/>
                    <a:gd name="connsiteX4" fmla="*/ 144209 w 174774"/>
                    <a:gd name="connsiteY4" fmla="*/ 29156 h 268005"/>
                    <a:gd name="connsiteX5" fmla="*/ 157534 w 174774"/>
                    <a:gd name="connsiteY5" fmla="*/ 25918 h 268005"/>
                    <a:gd name="connsiteX6" fmla="*/ 161458 w 174774"/>
                    <a:gd name="connsiteY6" fmla="*/ 57493 h 268005"/>
                    <a:gd name="connsiteX7" fmla="*/ 161458 w 174774"/>
                    <a:gd name="connsiteY7" fmla="*/ 57493 h 268005"/>
                    <a:gd name="connsiteX8" fmla="*/ 166154 w 174774"/>
                    <a:gd name="connsiteY8" fmla="*/ 116596 h 268005"/>
                    <a:gd name="connsiteX9" fmla="*/ 166154 w 174774"/>
                    <a:gd name="connsiteY9" fmla="*/ 115786 h 268005"/>
                    <a:gd name="connsiteX10" fmla="*/ 166154 w 174774"/>
                    <a:gd name="connsiteY10" fmla="*/ 125502 h 268005"/>
                    <a:gd name="connsiteX11" fmla="*/ 170859 w 174774"/>
                    <a:gd name="connsiteY11" fmla="*/ 170041 h 268005"/>
                    <a:gd name="connsiteX12" fmla="*/ 171641 w 174774"/>
                    <a:gd name="connsiteY12" fmla="*/ 184614 h 268005"/>
                    <a:gd name="connsiteX13" fmla="*/ 174774 w 174774"/>
                    <a:gd name="connsiteY13" fmla="*/ 211331 h 268005"/>
                    <a:gd name="connsiteX14" fmla="*/ 167726 w 174774"/>
                    <a:gd name="connsiteY14" fmla="*/ 208902 h 268005"/>
                    <a:gd name="connsiteX15" fmla="*/ 166154 w 174774"/>
                    <a:gd name="connsiteY15" fmla="*/ 208902 h 268005"/>
                    <a:gd name="connsiteX16" fmla="*/ 157534 w 174774"/>
                    <a:gd name="connsiteY16" fmla="*/ 220237 h 268005"/>
                    <a:gd name="connsiteX17" fmla="*/ 152048 w 174774"/>
                    <a:gd name="connsiteY17" fmla="*/ 220237 h 268005"/>
                    <a:gd name="connsiteX18" fmla="*/ 144990 w 174774"/>
                    <a:gd name="connsiteY18" fmla="*/ 216189 h 268005"/>
                    <a:gd name="connsiteX19" fmla="*/ 146561 w 174774"/>
                    <a:gd name="connsiteY19" fmla="*/ 200806 h 268005"/>
                    <a:gd name="connsiteX20" fmla="*/ 127749 w 174774"/>
                    <a:gd name="connsiteY20" fmla="*/ 197568 h 268005"/>
                    <a:gd name="connsiteX21" fmla="*/ 122263 w 174774"/>
                    <a:gd name="connsiteY21" fmla="*/ 206473 h 268005"/>
                    <a:gd name="connsiteX22" fmla="*/ 105023 w 174774"/>
                    <a:gd name="connsiteY22" fmla="*/ 215379 h 268005"/>
                    <a:gd name="connsiteX23" fmla="*/ 106595 w 174774"/>
                    <a:gd name="connsiteY23" fmla="*/ 225095 h 268005"/>
                    <a:gd name="connsiteX24" fmla="*/ 101108 w 174774"/>
                    <a:gd name="connsiteY24" fmla="*/ 225095 h 268005"/>
                    <a:gd name="connsiteX25" fmla="*/ 94831 w 174774"/>
                    <a:gd name="connsiteY25" fmla="*/ 234001 h 268005"/>
                    <a:gd name="connsiteX26" fmla="*/ 76029 w 174774"/>
                    <a:gd name="connsiteY26" fmla="*/ 238858 h 268005"/>
                    <a:gd name="connsiteX27" fmla="*/ 68971 w 174774"/>
                    <a:gd name="connsiteY27" fmla="*/ 233191 h 268005"/>
                    <a:gd name="connsiteX28" fmla="*/ 61132 w 174774"/>
                    <a:gd name="connsiteY28" fmla="*/ 237239 h 268005"/>
                    <a:gd name="connsiteX29" fmla="*/ 58779 w 174774"/>
                    <a:gd name="connsiteY29" fmla="*/ 251813 h 268005"/>
                    <a:gd name="connsiteX30" fmla="*/ 54864 w 174774"/>
                    <a:gd name="connsiteY30" fmla="*/ 255051 h 268005"/>
                    <a:gd name="connsiteX31" fmla="*/ 55645 w 174774"/>
                    <a:gd name="connsiteY31" fmla="*/ 266386 h 268005"/>
                    <a:gd name="connsiteX32" fmla="*/ 46244 w 174774"/>
                    <a:gd name="connsiteY32" fmla="*/ 268005 h 268005"/>
                    <a:gd name="connsiteX33" fmla="*/ 43892 w 174774"/>
                    <a:gd name="connsiteY33" fmla="*/ 265576 h 268005"/>
                    <a:gd name="connsiteX34" fmla="*/ 34480 w 174774"/>
                    <a:gd name="connsiteY34" fmla="*/ 262338 h 268005"/>
                    <a:gd name="connsiteX35" fmla="*/ 32128 w 174774"/>
                    <a:gd name="connsiteY35" fmla="*/ 255861 h 268005"/>
                    <a:gd name="connsiteX36" fmla="*/ 28994 w 174774"/>
                    <a:gd name="connsiteY36" fmla="*/ 246955 h 268005"/>
                    <a:gd name="connsiteX37" fmla="*/ 34480 w 174774"/>
                    <a:gd name="connsiteY37" fmla="*/ 227524 h 268005"/>
                    <a:gd name="connsiteX38" fmla="*/ 26641 w 174774"/>
                    <a:gd name="connsiteY38" fmla="*/ 223476 h 268005"/>
                    <a:gd name="connsiteX39" fmla="*/ 11754 w 174774"/>
                    <a:gd name="connsiteY39" fmla="*/ 200806 h 268005"/>
                    <a:gd name="connsiteX40" fmla="*/ 17240 w 174774"/>
                    <a:gd name="connsiteY40" fmla="*/ 195949 h 268005"/>
                    <a:gd name="connsiteX41" fmla="*/ 17240 w 174774"/>
                    <a:gd name="connsiteY41" fmla="*/ 188662 h 268005"/>
                    <a:gd name="connsiteX42" fmla="*/ 11754 w 174774"/>
                    <a:gd name="connsiteY42" fmla="*/ 191900 h 268005"/>
                    <a:gd name="connsiteX43" fmla="*/ 17240 w 174774"/>
                    <a:gd name="connsiteY43" fmla="*/ 178946 h 268005"/>
                    <a:gd name="connsiteX44" fmla="*/ 14887 w 174774"/>
                    <a:gd name="connsiteY44" fmla="*/ 173279 h 268005"/>
                    <a:gd name="connsiteX45" fmla="*/ 17240 w 174774"/>
                    <a:gd name="connsiteY45" fmla="*/ 168421 h 268005"/>
                    <a:gd name="connsiteX46" fmla="*/ 10973 w 174774"/>
                    <a:gd name="connsiteY46" fmla="*/ 160325 h 268005"/>
                    <a:gd name="connsiteX47" fmla="*/ 34480 w 174774"/>
                    <a:gd name="connsiteY47" fmla="*/ 147371 h 268005"/>
                    <a:gd name="connsiteX48" fmla="*/ 34480 w 174774"/>
                    <a:gd name="connsiteY48" fmla="*/ 138456 h 268005"/>
                    <a:gd name="connsiteX49" fmla="*/ 39967 w 174774"/>
                    <a:gd name="connsiteY49" fmla="*/ 132788 h 268005"/>
                    <a:gd name="connsiteX50" fmla="*/ 25079 w 174774"/>
                    <a:gd name="connsiteY50" fmla="*/ 123882 h 268005"/>
                    <a:gd name="connsiteX51" fmla="*/ 28213 w 174774"/>
                    <a:gd name="connsiteY51" fmla="*/ 107690 h 268005"/>
                    <a:gd name="connsiteX52" fmla="*/ 19593 w 174774"/>
                    <a:gd name="connsiteY52" fmla="*/ 99594 h 268005"/>
                    <a:gd name="connsiteX53" fmla="*/ 28994 w 174774"/>
                    <a:gd name="connsiteY53" fmla="*/ 92307 h 268005"/>
                    <a:gd name="connsiteX54" fmla="*/ 23508 w 174774"/>
                    <a:gd name="connsiteY54" fmla="*/ 80163 h 268005"/>
                    <a:gd name="connsiteX55" fmla="*/ 22727 w 174774"/>
                    <a:gd name="connsiteY55" fmla="*/ 73686 h 268005"/>
                    <a:gd name="connsiteX56" fmla="*/ 9411 w 174774"/>
                    <a:gd name="connsiteY56" fmla="*/ 68018 h 268005"/>
                    <a:gd name="connsiteX57" fmla="*/ 11754 w 174774"/>
                    <a:gd name="connsiteY57" fmla="*/ 64780 h 268005"/>
                    <a:gd name="connsiteX58" fmla="*/ 9411 w 174774"/>
                    <a:gd name="connsiteY58" fmla="*/ 55064 h 268005"/>
                    <a:gd name="connsiteX59" fmla="*/ 0 w 174774"/>
                    <a:gd name="connsiteY59" fmla="*/ 55064 h 268005"/>
                    <a:gd name="connsiteX60" fmla="*/ 3924 w 174774"/>
                    <a:gd name="connsiteY60" fmla="*/ 46968 h 268005"/>
                    <a:gd name="connsiteX61" fmla="*/ 57217 w 174774"/>
                    <a:gd name="connsiteY61" fmla="*/ 30775 h 268005"/>
                    <a:gd name="connsiteX62" fmla="*/ 72886 w 174774"/>
                    <a:gd name="connsiteY62" fmla="*/ 22679 h 268005"/>
                    <a:gd name="connsiteX63" fmla="*/ 72886 w 174774"/>
                    <a:gd name="connsiteY63" fmla="*/ 26727 h 268005"/>
                    <a:gd name="connsiteX64" fmla="*/ 90135 w 174774"/>
                    <a:gd name="connsiteY64" fmla="*/ 12154 h 268005"/>
                    <a:gd name="connsiteX65" fmla="*/ 106595 w 174774"/>
                    <a:gd name="connsiteY65" fmla="*/ 4048 h 268005"/>
                    <a:gd name="connsiteX66" fmla="*/ 115996 w 174774"/>
                    <a:gd name="connsiteY66" fmla="*/ 6477 h 268005"/>
                    <a:gd name="connsiteX67" fmla="*/ 116777 w 174774"/>
                    <a:gd name="connsiteY67" fmla="*/ 0 h 268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174774" h="268005">
                      <a:moveTo>
                        <a:pt x="116786" y="0"/>
                      </a:moveTo>
                      <a:lnTo>
                        <a:pt x="133236" y="16202"/>
                      </a:lnTo>
                      <a:lnTo>
                        <a:pt x="129321" y="21060"/>
                      </a:lnTo>
                      <a:lnTo>
                        <a:pt x="138722" y="21870"/>
                      </a:lnTo>
                      <a:lnTo>
                        <a:pt x="144209" y="29156"/>
                      </a:lnTo>
                      <a:lnTo>
                        <a:pt x="157534" y="25918"/>
                      </a:lnTo>
                      <a:lnTo>
                        <a:pt x="161458" y="57493"/>
                      </a:lnTo>
                      <a:lnTo>
                        <a:pt x="161458" y="57493"/>
                      </a:lnTo>
                      <a:lnTo>
                        <a:pt x="166154" y="116596"/>
                      </a:lnTo>
                      <a:lnTo>
                        <a:pt x="166154" y="115786"/>
                      </a:lnTo>
                      <a:lnTo>
                        <a:pt x="166154" y="125502"/>
                      </a:lnTo>
                      <a:lnTo>
                        <a:pt x="170859" y="170041"/>
                      </a:lnTo>
                      <a:lnTo>
                        <a:pt x="171641" y="184614"/>
                      </a:lnTo>
                      <a:lnTo>
                        <a:pt x="174774" y="211331"/>
                      </a:lnTo>
                      <a:lnTo>
                        <a:pt x="167726" y="208902"/>
                      </a:lnTo>
                      <a:lnTo>
                        <a:pt x="166154" y="208902"/>
                      </a:lnTo>
                      <a:lnTo>
                        <a:pt x="157534" y="220237"/>
                      </a:lnTo>
                      <a:lnTo>
                        <a:pt x="152048" y="220237"/>
                      </a:lnTo>
                      <a:lnTo>
                        <a:pt x="144990" y="216189"/>
                      </a:lnTo>
                      <a:lnTo>
                        <a:pt x="146561" y="200806"/>
                      </a:lnTo>
                      <a:lnTo>
                        <a:pt x="127749" y="197568"/>
                      </a:lnTo>
                      <a:lnTo>
                        <a:pt x="122263" y="206473"/>
                      </a:lnTo>
                      <a:lnTo>
                        <a:pt x="105023" y="215379"/>
                      </a:lnTo>
                      <a:lnTo>
                        <a:pt x="106595" y="225095"/>
                      </a:lnTo>
                      <a:lnTo>
                        <a:pt x="101108" y="225095"/>
                      </a:lnTo>
                      <a:lnTo>
                        <a:pt x="94831" y="234001"/>
                      </a:lnTo>
                      <a:lnTo>
                        <a:pt x="76029" y="238858"/>
                      </a:lnTo>
                      <a:lnTo>
                        <a:pt x="68971" y="233191"/>
                      </a:lnTo>
                      <a:lnTo>
                        <a:pt x="61132" y="237239"/>
                      </a:lnTo>
                      <a:lnTo>
                        <a:pt x="58779" y="251813"/>
                      </a:lnTo>
                      <a:lnTo>
                        <a:pt x="54864" y="255051"/>
                      </a:lnTo>
                      <a:lnTo>
                        <a:pt x="55645" y="266386"/>
                      </a:lnTo>
                      <a:lnTo>
                        <a:pt x="46244" y="268005"/>
                      </a:lnTo>
                      <a:lnTo>
                        <a:pt x="43892" y="265576"/>
                      </a:lnTo>
                      <a:lnTo>
                        <a:pt x="34480" y="262338"/>
                      </a:lnTo>
                      <a:lnTo>
                        <a:pt x="32128" y="255861"/>
                      </a:lnTo>
                      <a:lnTo>
                        <a:pt x="28994" y="246955"/>
                      </a:lnTo>
                      <a:lnTo>
                        <a:pt x="34480" y="227524"/>
                      </a:lnTo>
                      <a:lnTo>
                        <a:pt x="26641" y="223476"/>
                      </a:lnTo>
                      <a:lnTo>
                        <a:pt x="11754" y="200806"/>
                      </a:lnTo>
                      <a:lnTo>
                        <a:pt x="17240" y="195949"/>
                      </a:lnTo>
                      <a:lnTo>
                        <a:pt x="17240" y="188662"/>
                      </a:lnTo>
                      <a:lnTo>
                        <a:pt x="11754" y="191900"/>
                      </a:lnTo>
                      <a:lnTo>
                        <a:pt x="17240" y="178946"/>
                      </a:lnTo>
                      <a:lnTo>
                        <a:pt x="14887" y="173279"/>
                      </a:lnTo>
                      <a:lnTo>
                        <a:pt x="17240" y="168421"/>
                      </a:lnTo>
                      <a:lnTo>
                        <a:pt x="10973" y="160325"/>
                      </a:lnTo>
                      <a:lnTo>
                        <a:pt x="34480" y="147371"/>
                      </a:lnTo>
                      <a:lnTo>
                        <a:pt x="34480" y="138456"/>
                      </a:lnTo>
                      <a:lnTo>
                        <a:pt x="39967" y="132788"/>
                      </a:lnTo>
                      <a:lnTo>
                        <a:pt x="25079" y="123882"/>
                      </a:lnTo>
                      <a:lnTo>
                        <a:pt x="28213" y="107690"/>
                      </a:lnTo>
                      <a:lnTo>
                        <a:pt x="19593" y="99594"/>
                      </a:lnTo>
                      <a:lnTo>
                        <a:pt x="28994" y="92307"/>
                      </a:lnTo>
                      <a:lnTo>
                        <a:pt x="23508" y="80163"/>
                      </a:lnTo>
                      <a:lnTo>
                        <a:pt x="22727" y="73686"/>
                      </a:lnTo>
                      <a:lnTo>
                        <a:pt x="9411" y="68018"/>
                      </a:lnTo>
                      <a:lnTo>
                        <a:pt x="11754" y="64780"/>
                      </a:lnTo>
                      <a:lnTo>
                        <a:pt x="9411" y="55064"/>
                      </a:lnTo>
                      <a:lnTo>
                        <a:pt x="0" y="55064"/>
                      </a:lnTo>
                      <a:lnTo>
                        <a:pt x="3924" y="46968"/>
                      </a:lnTo>
                      <a:lnTo>
                        <a:pt x="57217" y="30775"/>
                      </a:lnTo>
                      <a:lnTo>
                        <a:pt x="72886" y="22679"/>
                      </a:lnTo>
                      <a:lnTo>
                        <a:pt x="72886" y="26727"/>
                      </a:lnTo>
                      <a:lnTo>
                        <a:pt x="90135" y="12154"/>
                      </a:lnTo>
                      <a:lnTo>
                        <a:pt x="106595" y="4048"/>
                      </a:lnTo>
                      <a:lnTo>
                        <a:pt x="115996" y="6477"/>
                      </a:lnTo>
                      <a:lnTo>
                        <a:pt x="11677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407" name="Forma Livre: Forma 1406">
                  <a:extLst>
                    <a:ext uri="{FF2B5EF4-FFF2-40B4-BE49-F238E27FC236}">
                      <a16:creationId xmlns:a16="http://schemas.microsoft.com/office/drawing/2014/main" id="{32DD5399-1CB2-1937-4922-5AB85C91025F}"/>
                    </a:ext>
                  </a:extLst>
                </p:cNvPr>
                <p:cNvSpPr/>
                <p:nvPr/>
              </p:nvSpPr>
              <p:spPr>
                <a:xfrm>
                  <a:off x="8257413" y="4201926"/>
                  <a:ext cx="354253" cy="162744"/>
                </a:xfrm>
                <a:custGeom>
                  <a:avLst/>
                  <a:gdLst>
                    <a:gd name="connsiteX0" fmla="*/ 192024 w 354253"/>
                    <a:gd name="connsiteY0" fmla="*/ 0 h 162744"/>
                    <a:gd name="connsiteX1" fmla="*/ 174774 w 354253"/>
                    <a:gd name="connsiteY1" fmla="*/ 85020 h 162744"/>
                    <a:gd name="connsiteX2" fmla="*/ 177127 w 354253"/>
                    <a:gd name="connsiteY2" fmla="*/ 91497 h 162744"/>
                    <a:gd name="connsiteX3" fmla="*/ 210827 w 354253"/>
                    <a:gd name="connsiteY3" fmla="*/ 96355 h 162744"/>
                    <a:gd name="connsiteX4" fmla="*/ 211607 w 354253"/>
                    <a:gd name="connsiteY4" fmla="*/ 123882 h 162744"/>
                    <a:gd name="connsiteX5" fmla="*/ 239821 w 354253"/>
                    <a:gd name="connsiteY5" fmla="*/ 120644 h 162744"/>
                    <a:gd name="connsiteX6" fmla="*/ 242174 w 354253"/>
                    <a:gd name="connsiteY6" fmla="*/ 116596 h 162744"/>
                    <a:gd name="connsiteX7" fmla="*/ 243745 w 354253"/>
                    <a:gd name="connsiteY7" fmla="*/ 123882 h 162744"/>
                    <a:gd name="connsiteX8" fmla="*/ 249231 w 354253"/>
                    <a:gd name="connsiteY8" fmla="*/ 123072 h 162744"/>
                    <a:gd name="connsiteX9" fmla="*/ 254718 w 354253"/>
                    <a:gd name="connsiteY9" fmla="*/ 129549 h 162744"/>
                    <a:gd name="connsiteX10" fmla="*/ 260204 w 354253"/>
                    <a:gd name="connsiteY10" fmla="*/ 121453 h 162744"/>
                    <a:gd name="connsiteX11" fmla="*/ 264119 w 354253"/>
                    <a:gd name="connsiteY11" fmla="*/ 125501 h 162744"/>
                    <a:gd name="connsiteX12" fmla="*/ 270386 w 354253"/>
                    <a:gd name="connsiteY12" fmla="*/ 120644 h 162744"/>
                    <a:gd name="connsiteX13" fmla="*/ 277445 w 354253"/>
                    <a:gd name="connsiteY13" fmla="*/ 131169 h 162744"/>
                    <a:gd name="connsiteX14" fmla="*/ 289198 w 354253"/>
                    <a:gd name="connsiteY14" fmla="*/ 131169 h 162744"/>
                    <a:gd name="connsiteX15" fmla="*/ 295466 w 354253"/>
                    <a:gd name="connsiteY15" fmla="*/ 136027 h 162744"/>
                    <a:gd name="connsiteX16" fmla="*/ 329175 w 354253"/>
                    <a:gd name="connsiteY16" fmla="*/ 128740 h 162744"/>
                    <a:gd name="connsiteX17" fmla="*/ 354254 w 354253"/>
                    <a:gd name="connsiteY17" fmla="*/ 115786 h 162744"/>
                    <a:gd name="connsiteX18" fmla="*/ 342491 w 354253"/>
                    <a:gd name="connsiteY18" fmla="*/ 128740 h 162744"/>
                    <a:gd name="connsiteX19" fmla="*/ 333090 w 354253"/>
                    <a:gd name="connsiteY19" fmla="*/ 137646 h 162744"/>
                    <a:gd name="connsiteX20" fmla="*/ 318202 w 354253"/>
                    <a:gd name="connsiteY20" fmla="*/ 142504 h 162744"/>
                    <a:gd name="connsiteX21" fmla="*/ 313497 w 354253"/>
                    <a:gd name="connsiteY21" fmla="*/ 146552 h 162744"/>
                    <a:gd name="connsiteX22" fmla="*/ 300962 w 354253"/>
                    <a:gd name="connsiteY22" fmla="*/ 150600 h 162744"/>
                    <a:gd name="connsiteX23" fmla="*/ 297037 w 354253"/>
                    <a:gd name="connsiteY23" fmla="*/ 146552 h 162744"/>
                    <a:gd name="connsiteX24" fmla="*/ 283712 w 354253"/>
                    <a:gd name="connsiteY24" fmla="*/ 147361 h 162744"/>
                    <a:gd name="connsiteX25" fmla="*/ 269606 w 354253"/>
                    <a:gd name="connsiteY25" fmla="*/ 153029 h 162744"/>
                    <a:gd name="connsiteX26" fmla="*/ 264119 w 354253"/>
                    <a:gd name="connsiteY26" fmla="*/ 148980 h 162744"/>
                    <a:gd name="connsiteX27" fmla="*/ 251584 w 354253"/>
                    <a:gd name="connsiteY27" fmla="*/ 155457 h 162744"/>
                    <a:gd name="connsiteX28" fmla="*/ 242174 w 354253"/>
                    <a:gd name="connsiteY28" fmla="*/ 152219 h 162744"/>
                    <a:gd name="connsiteX29" fmla="*/ 237477 w 354253"/>
                    <a:gd name="connsiteY29" fmla="*/ 158696 h 162744"/>
                    <a:gd name="connsiteX30" fmla="*/ 188881 w 354253"/>
                    <a:gd name="connsiteY30" fmla="*/ 155457 h 162744"/>
                    <a:gd name="connsiteX31" fmla="*/ 138722 w 354253"/>
                    <a:gd name="connsiteY31" fmla="*/ 152219 h 162744"/>
                    <a:gd name="connsiteX32" fmla="*/ 117558 w 354253"/>
                    <a:gd name="connsiteY32" fmla="*/ 159506 h 162744"/>
                    <a:gd name="connsiteX33" fmla="*/ 74457 w 354253"/>
                    <a:gd name="connsiteY33" fmla="*/ 159506 h 162744"/>
                    <a:gd name="connsiteX34" fmla="*/ 57217 w 354253"/>
                    <a:gd name="connsiteY34" fmla="*/ 162744 h 162744"/>
                    <a:gd name="connsiteX35" fmla="*/ 47025 w 354253"/>
                    <a:gd name="connsiteY35" fmla="*/ 156267 h 162744"/>
                    <a:gd name="connsiteX36" fmla="*/ 34480 w 354253"/>
                    <a:gd name="connsiteY36" fmla="*/ 150600 h 162744"/>
                    <a:gd name="connsiteX37" fmla="*/ 22727 w 354253"/>
                    <a:gd name="connsiteY37" fmla="*/ 127121 h 162744"/>
                    <a:gd name="connsiteX38" fmla="*/ 14888 w 354253"/>
                    <a:gd name="connsiteY38" fmla="*/ 117405 h 162744"/>
                    <a:gd name="connsiteX39" fmla="*/ 0 w 354253"/>
                    <a:gd name="connsiteY39" fmla="*/ 76924 h 162744"/>
                    <a:gd name="connsiteX40" fmla="*/ 11754 w 354253"/>
                    <a:gd name="connsiteY40" fmla="*/ 79353 h 162744"/>
                    <a:gd name="connsiteX41" fmla="*/ 22727 w 354253"/>
                    <a:gd name="connsiteY41" fmla="*/ 75305 h 162744"/>
                    <a:gd name="connsiteX42" fmla="*/ 45454 w 354253"/>
                    <a:gd name="connsiteY42" fmla="*/ 72066 h 162744"/>
                    <a:gd name="connsiteX43" fmla="*/ 50940 w 354253"/>
                    <a:gd name="connsiteY43" fmla="*/ 64779 h 162744"/>
                    <a:gd name="connsiteX44" fmla="*/ 81505 w 354253"/>
                    <a:gd name="connsiteY44" fmla="*/ 47768 h 162744"/>
                    <a:gd name="connsiteX45" fmla="*/ 89345 w 354253"/>
                    <a:gd name="connsiteY45" fmla="*/ 42100 h 162744"/>
                    <a:gd name="connsiteX46" fmla="*/ 94831 w 354253"/>
                    <a:gd name="connsiteY46" fmla="*/ 27527 h 162744"/>
                    <a:gd name="connsiteX47" fmla="*/ 117558 w 354253"/>
                    <a:gd name="connsiteY47" fmla="*/ 26718 h 162744"/>
                    <a:gd name="connsiteX48" fmla="*/ 158315 w 354253"/>
                    <a:gd name="connsiteY48" fmla="*/ 25908 h 162744"/>
                    <a:gd name="connsiteX49" fmla="*/ 190452 w 354253"/>
                    <a:gd name="connsiteY49" fmla="*/ 1619 h 162744"/>
                    <a:gd name="connsiteX50" fmla="*/ 192014 w 354253"/>
                    <a:gd name="connsiteY50" fmla="*/ 0 h 162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54253" h="162744">
                      <a:moveTo>
                        <a:pt x="192024" y="0"/>
                      </a:moveTo>
                      <a:lnTo>
                        <a:pt x="174774" y="85020"/>
                      </a:lnTo>
                      <a:lnTo>
                        <a:pt x="177127" y="91497"/>
                      </a:lnTo>
                      <a:lnTo>
                        <a:pt x="210827" y="96355"/>
                      </a:lnTo>
                      <a:lnTo>
                        <a:pt x="211607" y="123882"/>
                      </a:lnTo>
                      <a:lnTo>
                        <a:pt x="239821" y="120644"/>
                      </a:lnTo>
                      <a:lnTo>
                        <a:pt x="242174" y="116596"/>
                      </a:lnTo>
                      <a:lnTo>
                        <a:pt x="243745" y="123882"/>
                      </a:lnTo>
                      <a:lnTo>
                        <a:pt x="249231" y="123072"/>
                      </a:lnTo>
                      <a:lnTo>
                        <a:pt x="254718" y="129549"/>
                      </a:lnTo>
                      <a:lnTo>
                        <a:pt x="260204" y="121453"/>
                      </a:lnTo>
                      <a:lnTo>
                        <a:pt x="264119" y="125501"/>
                      </a:lnTo>
                      <a:lnTo>
                        <a:pt x="270386" y="120644"/>
                      </a:lnTo>
                      <a:lnTo>
                        <a:pt x="277445" y="131169"/>
                      </a:lnTo>
                      <a:lnTo>
                        <a:pt x="289198" y="131169"/>
                      </a:lnTo>
                      <a:lnTo>
                        <a:pt x="295466" y="136027"/>
                      </a:lnTo>
                      <a:lnTo>
                        <a:pt x="329175" y="128740"/>
                      </a:lnTo>
                      <a:lnTo>
                        <a:pt x="354254" y="115786"/>
                      </a:lnTo>
                      <a:lnTo>
                        <a:pt x="342491" y="128740"/>
                      </a:lnTo>
                      <a:lnTo>
                        <a:pt x="333090" y="137646"/>
                      </a:lnTo>
                      <a:lnTo>
                        <a:pt x="318202" y="142504"/>
                      </a:lnTo>
                      <a:lnTo>
                        <a:pt x="313497" y="146552"/>
                      </a:lnTo>
                      <a:lnTo>
                        <a:pt x="300962" y="150600"/>
                      </a:lnTo>
                      <a:lnTo>
                        <a:pt x="297037" y="146552"/>
                      </a:lnTo>
                      <a:lnTo>
                        <a:pt x="283712" y="147361"/>
                      </a:lnTo>
                      <a:lnTo>
                        <a:pt x="269606" y="153029"/>
                      </a:lnTo>
                      <a:lnTo>
                        <a:pt x="264119" y="148980"/>
                      </a:lnTo>
                      <a:lnTo>
                        <a:pt x="251584" y="155457"/>
                      </a:lnTo>
                      <a:lnTo>
                        <a:pt x="242174" y="152219"/>
                      </a:lnTo>
                      <a:lnTo>
                        <a:pt x="237477" y="158696"/>
                      </a:lnTo>
                      <a:lnTo>
                        <a:pt x="188881" y="155457"/>
                      </a:lnTo>
                      <a:lnTo>
                        <a:pt x="138722" y="152219"/>
                      </a:lnTo>
                      <a:lnTo>
                        <a:pt x="117558" y="159506"/>
                      </a:lnTo>
                      <a:lnTo>
                        <a:pt x="74457" y="159506"/>
                      </a:lnTo>
                      <a:lnTo>
                        <a:pt x="57217" y="162744"/>
                      </a:lnTo>
                      <a:lnTo>
                        <a:pt x="47025" y="156267"/>
                      </a:lnTo>
                      <a:lnTo>
                        <a:pt x="34480" y="150600"/>
                      </a:lnTo>
                      <a:lnTo>
                        <a:pt x="22727" y="127121"/>
                      </a:lnTo>
                      <a:lnTo>
                        <a:pt x="14888" y="117405"/>
                      </a:lnTo>
                      <a:lnTo>
                        <a:pt x="0" y="76924"/>
                      </a:lnTo>
                      <a:lnTo>
                        <a:pt x="11754" y="79353"/>
                      </a:lnTo>
                      <a:lnTo>
                        <a:pt x="22727" y="75305"/>
                      </a:lnTo>
                      <a:lnTo>
                        <a:pt x="45454" y="72066"/>
                      </a:lnTo>
                      <a:lnTo>
                        <a:pt x="50940" y="64779"/>
                      </a:lnTo>
                      <a:lnTo>
                        <a:pt x="81505" y="47768"/>
                      </a:lnTo>
                      <a:lnTo>
                        <a:pt x="89345" y="42100"/>
                      </a:lnTo>
                      <a:lnTo>
                        <a:pt x="94831" y="27527"/>
                      </a:lnTo>
                      <a:lnTo>
                        <a:pt x="117558" y="26718"/>
                      </a:lnTo>
                      <a:lnTo>
                        <a:pt x="158315" y="25908"/>
                      </a:lnTo>
                      <a:lnTo>
                        <a:pt x="190452" y="1619"/>
                      </a:lnTo>
                      <a:lnTo>
                        <a:pt x="192014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408" name="Agrupar 1407">
                  <a:extLst>
                    <a:ext uri="{FF2B5EF4-FFF2-40B4-BE49-F238E27FC236}">
                      <a16:creationId xmlns:a16="http://schemas.microsoft.com/office/drawing/2014/main" id="{91D21158-BCC6-B767-148C-B09CE4814961}"/>
                    </a:ext>
                  </a:extLst>
                </p:cNvPr>
                <p:cNvGrpSpPr/>
                <p:nvPr/>
              </p:nvGrpSpPr>
              <p:grpSpPr>
                <a:xfrm>
                  <a:off x="6728336" y="3791418"/>
                  <a:ext cx="1987563" cy="1029109"/>
                  <a:chOff x="6728336" y="3791418"/>
                  <a:chExt cx="1987563" cy="1029109"/>
                </a:xfrm>
                <a:grpFill/>
              </p:grpSpPr>
              <p:sp>
                <p:nvSpPr>
                  <p:cNvPr id="1409" name="Forma Livre: Forma 1408">
                    <a:extLst>
                      <a:ext uri="{FF2B5EF4-FFF2-40B4-BE49-F238E27FC236}">
                        <a16:creationId xmlns:a16="http://schemas.microsoft.com/office/drawing/2014/main" id="{008AF371-806B-0223-1E86-767BB6E9379E}"/>
                      </a:ext>
                    </a:extLst>
                  </p:cNvPr>
                  <p:cNvSpPr/>
                  <p:nvPr/>
                </p:nvSpPr>
                <p:spPr>
                  <a:xfrm>
                    <a:off x="7163314" y="4136347"/>
                    <a:ext cx="443598" cy="593493"/>
                  </a:xfrm>
                  <a:custGeom>
                    <a:avLst/>
                    <a:gdLst>
                      <a:gd name="connsiteX0" fmla="*/ 433407 w 443598"/>
                      <a:gd name="connsiteY0" fmla="*/ 29146 h 593493"/>
                      <a:gd name="connsiteX1" fmla="*/ 424006 w 443598"/>
                      <a:gd name="connsiteY1" fmla="*/ 35624 h 593493"/>
                      <a:gd name="connsiteX2" fmla="*/ 420081 w 443598"/>
                      <a:gd name="connsiteY2" fmla="*/ 51006 h 593493"/>
                      <a:gd name="connsiteX3" fmla="*/ 413032 w 443598"/>
                      <a:gd name="connsiteY3" fmla="*/ 63960 h 593493"/>
                      <a:gd name="connsiteX4" fmla="*/ 416166 w 443598"/>
                      <a:gd name="connsiteY4" fmla="*/ 84201 h 593493"/>
                      <a:gd name="connsiteX5" fmla="*/ 413032 w 443598"/>
                      <a:gd name="connsiteY5" fmla="*/ 115776 h 593493"/>
                      <a:gd name="connsiteX6" fmla="*/ 405193 w 443598"/>
                      <a:gd name="connsiteY6" fmla="*/ 123873 h 593493"/>
                      <a:gd name="connsiteX7" fmla="*/ 395792 w 443598"/>
                      <a:gd name="connsiteY7" fmla="*/ 153838 h 593493"/>
                      <a:gd name="connsiteX8" fmla="*/ 385600 w 443598"/>
                      <a:gd name="connsiteY8" fmla="*/ 166792 h 593493"/>
                      <a:gd name="connsiteX9" fmla="*/ 372275 w 443598"/>
                      <a:gd name="connsiteY9" fmla="*/ 189462 h 593493"/>
                      <a:gd name="connsiteX10" fmla="*/ 358950 w 443598"/>
                      <a:gd name="connsiteY10" fmla="*/ 200796 h 593493"/>
                      <a:gd name="connsiteX11" fmla="*/ 361302 w 443598"/>
                      <a:gd name="connsiteY11" fmla="*/ 203225 h 593493"/>
                      <a:gd name="connsiteX12" fmla="*/ 355816 w 443598"/>
                      <a:gd name="connsiteY12" fmla="*/ 225085 h 593493"/>
                      <a:gd name="connsiteX13" fmla="*/ 345634 w 443598"/>
                      <a:gd name="connsiteY13" fmla="*/ 229133 h 593493"/>
                      <a:gd name="connsiteX14" fmla="*/ 345634 w 443598"/>
                      <a:gd name="connsiteY14" fmla="*/ 238039 h 593493"/>
                      <a:gd name="connsiteX15" fmla="*/ 345634 w 443598"/>
                      <a:gd name="connsiteY15" fmla="*/ 237230 h 593493"/>
                      <a:gd name="connsiteX16" fmla="*/ 344062 w 443598"/>
                      <a:gd name="connsiteY16" fmla="*/ 249374 h 593493"/>
                      <a:gd name="connsiteX17" fmla="*/ 329175 w 443598"/>
                      <a:gd name="connsiteY17" fmla="*/ 265576 h 593493"/>
                      <a:gd name="connsiteX18" fmla="*/ 315849 w 443598"/>
                      <a:gd name="connsiteY18" fmla="*/ 297152 h 593493"/>
                      <a:gd name="connsiteX19" fmla="*/ 300171 w 443598"/>
                      <a:gd name="connsiteY19" fmla="*/ 313344 h 593493"/>
                      <a:gd name="connsiteX20" fmla="*/ 298609 w 443598"/>
                      <a:gd name="connsiteY20" fmla="*/ 327917 h 593493"/>
                      <a:gd name="connsiteX21" fmla="*/ 284493 w 443598"/>
                      <a:gd name="connsiteY21" fmla="*/ 335204 h 593493"/>
                      <a:gd name="connsiteX22" fmla="*/ 285274 w 443598"/>
                      <a:gd name="connsiteY22" fmla="*/ 345729 h 593493"/>
                      <a:gd name="connsiteX23" fmla="*/ 285274 w 443598"/>
                      <a:gd name="connsiteY23" fmla="*/ 345729 h 593493"/>
                      <a:gd name="connsiteX24" fmla="*/ 296246 w 443598"/>
                      <a:gd name="connsiteY24" fmla="*/ 375685 h 593493"/>
                      <a:gd name="connsiteX25" fmla="*/ 305657 w 443598"/>
                      <a:gd name="connsiteY25" fmla="*/ 381353 h 593493"/>
                      <a:gd name="connsiteX26" fmla="*/ 322897 w 443598"/>
                      <a:gd name="connsiteY26" fmla="*/ 403222 h 593493"/>
                      <a:gd name="connsiteX27" fmla="*/ 337004 w 443598"/>
                      <a:gd name="connsiteY27" fmla="*/ 403222 h 593493"/>
                      <a:gd name="connsiteX28" fmla="*/ 337004 w 443598"/>
                      <a:gd name="connsiteY28" fmla="*/ 408080 h 593493"/>
                      <a:gd name="connsiteX29" fmla="*/ 330736 w 443598"/>
                      <a:gd name="connsiteY29" fmla="*/ 419415 h 593493"/>
                      <a:gd name="connsiteX30" fmla="*/ 328384 w 443598"/>
                      <a:gd name="connsiteY30" fmla="*/ 448561 h 593493"/>
                      <a:gd name="connsiteX31" fmla="*/ 309572 w 443598"/>
                      <a:gd name="connsiteY31" fmla="*/ 466373 h 593493"/>
                      <a:gd name="connsiteX32" fmla="*/ 308791 w 443598"/>
                      <a:gd name="connsiteY32" fmla="*/ 482565 h 593493"/>
                      <a:gd name="connsiteX33" fmla="*/ 297037 w 443598"/>
                      <a:gd name="connsiteY33" fmla="*/ 494710 h 593493"/>
                      <a:gd name="connsiteX34" fmla="*/ 282930 w 443598"/>
                      <a:gd name="connsiteY34" fmla="*/ 499567 h 593493"/>
                      <a:gd name="connsiteX35" fmla="*/ 270386 w 443598"/>
                      <a:gd name="connsiteY35" fmla="*/ 503615 h 593493"/>
                      <a:gd name="connsiteX36" fmla="*/ 261766 w 443598"/>
                      <a:gd name="connsiteY36" fmla="*/ 518189 h 593493"/>
                      <a:gd name="connsiteX37" fmla="*/ 249231 w 443598"/>
                      <a:gd name="connsiteY37" fmla="*/ 520618 h 593493"/>
                      <a:gd name="connsiteX38" fmla="*/ 245307 w 443598"/>
                      <a:gd name="connsiteY38" fmla="*/ 526285 h 593493"/>
                      <a:gd name="connsiteX39" fmla="*/ 231991 w 443598"/>
                      <a:gd name="connsiteY39" fmla="*/ 518189 h 593493"/>
                      <a:gd name="connsiteX40" fmla="*/ 214741 w 443598"/>
                      <a:gd name="connsiteY40" fmla="*/ 539249 h 593493"/>
                      <a:gd name="connsiteX41" fmla="*/ 214741 w 443598"/>
                      <a:gd name="connsiteY41" fmla="*/ 553012 h 593493"/>
                      <a:gd name="connsiteX42" fmla="*/ 201425 w 443598"/>
                      <a:gd name="connsiteY42" fmla="*/ 557870 h 593493"/>
                      <a:gd name="connsiteX43" fmla="*/ 191233 w 443598"/>
                      <a:gd name="connsiteY43" fmla="*/ 580539 h 593493"/>
                      <a:gd name="connsiteX44" fmla="*/ 188100 w 443598"/>
                      <a:gd name="connsiteY44" fmla="*/ 593493 h 593493"/>
                      <a:gd name="connsiteX45" fmla="*/ 182613 w 443598"/>
                      <a:gd name="connsiteY45" fmla="*/ 576491 h 593493"/>
                      <a:gd name="connsiteX46" fmla="*/ 188100 w 443598"/>
                      <a:gd name="connsiteY46" fmla="*/ 544916 h 593493"/>
                      <a:gd name="connsiteX47" fmla="*/ 157534 w 443598"/>
                      <a:gd name="connsiteY47" fmla="*/ 507664 h 593493"/>
                      <a:gd name="connsiteX48" fmla="*/ 123044 w 443598"/>
                      <a:gd name="connsiteY48" fmla="*/ 486613 h 593493"/>
                      <a:gd name="connsiteX49" fmla="*/ 109728 w 443598"/>
                      <a:gd name="connsiteY49" fmla="*/ 488232 h 593493"/>
                      <a:gd name="connsiteX50" fmla="*/ 92478 w 443598"/>
                      <a:gd name="connsiteY50" fmla="*/ 514950 h 593493"/>
                      <a:gd name="connsiteX51" fmla="*/ 75238 w 443598"/>
                      <a:gd name="connsiteY51" fmla="*/ 526285 h 593493"/>
                      <a:gd name="connsiteX52" fmla="*/ 45453 w 443598"/>
                      <a:gd name="connsiteY52" fmla="*/ 536010 h 593493"/>
                      <a:gd name="connsiteX53" fmla="*/ 39186 w 443598"/>
                      <a:gd name="connsiteY53" fmla="*/ 532762 h 593493"/>
                      <a:gd name="connsiteX54" fmla="*/ 39186 w 443598"/>
                      <a:gd name="connsiteY54" fmla="*/ 522237 h 593493"/>
                      <a:gd name="connsiteX55" fmla="*/ 39186 w 443598"/>
                      <a:gd name="connsiteY55" fmla="*/ 522237 h 593493"/>
                      <a:gd name="connsiteX56" fmla="*/ 39967 w 443598"/>
                      <a:gd name="connsiteY56" fmla="*/ 502806 h 593493"/>
                      <a:gd name="connsiteX57" fmla="*/ 53292 w 443598"/>
                      <a:gd name="connsiteY57" fmla="*/ 486613 h 593493"/>
                      <a:gd name="connsiteX58" fmla="*/ 0 w 443598"/>
                      <a:gd name="connsiteY58" fmla="*/ 453419 h 593493"/>
                      <a:gd name="connsiteX59" fmla="*/ 3915 w 443598"/>
                      <a:gd name="connsiteY59" fmla="*/ 437226 h 593493"/>
                      <a:gd name="connsiteX60" fmla="*/ 18021 w 443598"/>
                      <a:gd name="connsiteY60" fmla="*/ 432368 h 593493"/>
                      <a:gd name="connsiteX61" fmla="*/ 26641 w 443598"/>
                      <a:gd name="connsiteY61" fmla="*/ 406460 h 593493"/>
                      <a:gd name="connsiteX62" fmla="*/ 37614 w 443598"/>
                      <a:gd name="connsiteY62" fmla="*/ 390258 h 593493"/>
                      <a:gd name="connsiteX63" fmla="*/ 43100 w 443598"/>
                      <a:gd name="connsiteY63" fmla="*/ 366779 h 593493"/>
                      <a:gd name="connsiteX64" fmla="*/ 43100 w 443598"/>
                      <a:gd name="connsiteY64" fmla="*/ 365160 h 593493"/>
                      <a:gd name="connsiteX65" fmla="*/ 50939 w 443598"/>
                      <a:gd name="connsiteY65" fmla="*/ 350587 h 593493"/>
                      <a:gd name="connsiteX66" fmla="*/ 52511 w 443598"/>
                      <a:gd name="connsiteY66" fmla="*/ 331966 h 593493"/>
                      <a:gd name="connsiteX67" fmla="*/ 48587 w 443598"/>
                      <a:gd name="connsiteY67" fmla="*/ 317392 h 593493"/>
                      <a:gd name="connsiteX68" fmla="*/ 50939 w 443598"/>
                      <a:gd name="connsiteY68" fmla="*/ 282578 h 593493"/>
                      <a:gd name="connsiteX69" fmla="*/ 50939 w 443598"/>
                      <a:gd name="connsiteY69" fmla="*/ 283388 h 593493"/>
                      <a:gd name="connsiteX70" fmla="*/ 48587 w 443598"/>
                      <a:gd name="connsiteY70" fmla="*/ 257470 h 593493"/>
                      <a:gd name="connsiteX71" fmla="*/ 57207 w 443598"/>
                      <a:gd name="connsiteY71" fmla="*/ 229943 h 593493"/>
                      <a:gd name="connsiteX72" fmla="*/ 71314 w 443598"/>
                      <a:gd name="connsiteY72" fmla="*/ 216180 h 593493"/>
                      <a:gd name="connsiteX73" fmla="*/ 75238 w 443598"/>
                      <a:gd name="connsiteY73" fmla="*/ 208083 h 593493"/>
                      <a:gd name="connsiteX74" fmla="*/ 89345 w 443598"/>
                      <a:gd name="connsiteY74" fmla="*/ 197558 h 593493"/>
                      <a:gd name="connsiteX75" fmla="*/ 96393 w 443598"/>
                      <a:gd name="connsiteY75" fmla="*/ 179746 h 593493"/>
                      <a:gd name="connsiteX76" fmla="*/ 102670 w 443598"/>
                      <a:gd name="connsiteY76" fmla="*/ 174079 h 593493"/>
                      <a:gd name="connsiteX77" fmla="*/ 117557 w 443598"/>
                      <a:gd name="connsiteY77" fmla="*/ 160315 h 593493"/>
                      <a:gd name="connsiteX78" fmla="*/ 115986 w 443598"/>
                      <a:gd name="connsiteY78" fmla="*/ 151409 h 593493"/>
                      <a:gd name="connsiteX79" fmla="*/ 123044 w 443598"/>
                      <a:gd name="connsiteY79" fmla="*/ 148171 h 593493"/>
                      <a:gd name="connsiteX80" fmla="*/ 130883 w 443598"/>
                      <a:gd name="connsiteY80" fmla="*/ 119015 h 593493"/>
                      <a:gd name="connsiteX81" fmla="*/ 132445 w 443598"/>
                      <a:gd name="connsiteY81" fmla="*/ 117396 h 593493"/>
                      <a:gd name="connsiteX82" fmla="*/ 148123 w 443598"/>
                      <a:gd name="connsiteY82" fmla="*/ 107680 h 593493"/>
                      <a:gd name="connsiteX83" fmla="*/ 165363 w 443598"/>
                      <a:gd name="connsiteY83" fmla="*/ 80153 h 593493"/>
                      <a:gd name="connsiteX84" fmla="*/ 172421 w 443598"/>
                      <a:gd name="connsiteY84" fmla="*/ 79343 h 593493"/>
                      <a:gd name="connsiteX85" fmla="*/ 180261 w 443598"/>
                      <a:gd name="connsiteY85" fmla="*/ 68009 h 593493"/>
                      <a:gd name="connsiteX86" fmla="*/ 195148 w 443598"/>
                      <a:gd name="connsiteY86" fmla="*/ 66389 h 593493"/>
                      <a:gd name="connsiteX87" fmla="*/ 195148 w 443598"/>
                      <a:gd name="connsiteY87" fmla="*/ 58293 h 593493"/>
                      <a:gd name="connsiteX88" fmla="*/ 202987 w 443598"/>
                      <a:gd name="connsiteY88" fmla="*/ 48578 h 593493"/>
                      <a:gd name="connsiteX89" fmla="*/ 228066 w 443598"/>
                      <a:gd name="connsiteY89" fmla="*/ 42910 h 593493"/>
                      <a:gd name="connsiteX90" fmla="*/ 231200 w 443598"/>
                      <a:gd name="connsiteY90" fmla="*/ 36433 h 593493"/>
                      <a:gd name="connsiteX91" fmla="*/ 256280 w 443598"/>
                      <a:gd name="connsiteY91" fmla="*/ 29146 h 593493"/>
                      <a:gd name="connsiteX92" fmla="*/ 273520 w 443598"/>
                      <a:gd name="connsiteY92" fmla="*/ 14573 h 593493"/>
                      <a:gd name="connsiteX93" fmla="*/ 279797 w 443598"/>
                      <a:gd name="connsiteY93" fmla="*/ 16193 h 593493"/>
                      <a:gd name="connsiteX94" fmla="*/ 298599 w 443598"/>
                      <a:gd name="connsiteY94" fmla="*/ 12954 h 593493"/>
                      <a:gd name="connsiteX95" fmla="*/ 325250 w 443598"/>
                      <a:gd name="connsiteY95" fmla="*/ 21860 h 593493"/>
                      <a:gd name="connsiteX96" fmla="*/ 330736 w 443598"/>
                      <a:gd name="connsiteY96" fmla="*/ 17002 h 593493"/>
                      <a:gd name="connsiteX97" fmla="*/ 342490 w 443598"/>
                      <a:gd name="connsiteY97" fmla="*/ 15383 h 593493"/>
                      <a:gd name="connsiteX98" fmla="*/ 370704 w 443598"/>
                      <a:gd name="connsiteY98" fmla="*/ 21860 h 593493"/>
                      <a:gd name="connsiteX99" fmla="*/ 395783 w 443598"/>
                      <a:gd name="connsiteY99" fmla="*/ 33195 h 593493"/>
                      <a:gd name="connsiteX100" fmla="*/ 402841 w 443598"/>
                      <a:gd name="connsiteY100" fmla="*/ 15383 h 593493"/>
                      <a:gd name="connsiteX101" fmla="*/ 418519 w 443598"/>
                      <a:gd name="connsiteY101" fmla="*/ 12954 h 593493"/>
                      <a:gd name="connsiteX102" fmla="*/ 429482 w 443598"/>
                      <a:gd name="connsiteY102" fmla="*/ 8906 h 593493"/>
                      <a:gd name="connsiteX103" fmla="*/ 433407 w 443598"/>
                      <a:gd name="connsiteY103" fmla="*/ 0 h 593493"/>
                      <a:gd name="connsiteX104" fmla="*/ 443599 w 443598"/>
                      <a:gd name="connsiteY104" fmla="*/ 3238 h 593493"/>
                      <a:gd name="connsiteX105" fmla="*/ 435759 w 443598"/>
                      <a:gd name="connsiteY105" fmla="*/ 13764 h 593493"/>
                      <a:gd name="connsiteX106" fmla="*/ 433407 w 443598"/>
                      <a:gd name="connsiteY106" fmla="*/ 29146 h 593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</a:cxnLst>
                    <a:rect l="l" t="t" r="r" b="b"/>
                    <a:pathLst>
                      <a:path w="443598" h="593493">
                        <a:moveTo>
                          <a:pt x="433407" y="29146"/>
                        </a:moveTo>
                        <a:lnTo>
                          <a:pt x="424006" y="35624"/>
                        </a:lnTo>
                        <a:lnTo>
                          <a:pt x="420081" y="51006"/>
                        </a:lnTo>
                        <a:lnTo>
                          <a:pt x="413032" y="63960"/>
                        </a:lnTo>
                        <a:lnTo>
                          <a:pt x="416166" y="84201"/>
                        </a:lnTo>
                        <a:lnTo>
                          <a:pt x="413032" y="115776"/>
                        </a:lnTo>
                        <a:lnTo>
                          <a:pt x="405193" y="123873"/>
                        </a:lnTo>
                        <a:lnTo>
                          <a:pt x="395792" y="153838"/>
                        </a:lnTo>
                        <a:lnTo>
                          <a:pt x="385600" y="166792"/>
                        </a:lnTo>
                        <a:lnTo>
                          <a:pt x="372275" y="189462"/>
                        </a:lnTo>
                        <a:lnTo>
                          <a:pt x="358950" y="200796"/>
                        </a:lnTo>
                        <a:lnTo>
                          <a:pt x="361302" y="203225"/>
                        </a:lnTo>
                        <a:lnTo>
                          <a:pt x="355816" y="225085"/>
                        </a:lnTo>
                        <a:lnTo>
                          <a:pt x="345634" y="229133"/>
                        </a:lnTo>
                        <a:lnTo>
                          <a:pt x="345634" y="238039"/>
                        </a:lnTo>
                        <a:lnTo>
                          <a:pt x="345634" y="237230"/>
                        </a:lnTo>
                        <a:lnTo>
                          <a:pt x="344062" y="249374"/>
                        </a:lnTo>
                        <a:lnTo>
                          <a:pt x="329175" y="265576"/>
                        </a:lnTo>
                        <a:lnTo>
                          <a:pt x="315849" y="297152"/>
                        </a:lnTo>
                        <a:lnTo>
                          <a:pt x="300171" y="313344"/>
                        </a:lnTo>
                        <a:lnTo>
                          <a:pt x="298609" y="327917"/>
                        </a:lnTo>
                        <a:lnTo>
                          <a:pt x="284493" y="335204"/>
                        </a:lnTo>
                        <a:lnTo>
                          <a:pt x="285274" y="345729"/>
                        </a:lnTo>
                        <a:lnTo>
                          <a:pt x="285274" y="345729"/>
                        </a:lnTo>
                        <a:lnTo>
                          <a:pt x="296246" y="375685"/>
                        </a:lnTo>
                        <a:lnTo>
                          <a:pt x="305657" y="381353"/>
                        </a:lnTo>
                        <a:lnTo>
                          <a:pt x="322897" y="403222"/>
                        </a:lnTo>
                        <a:lnTo>
                          <a:pt x="337004" y="403222"/>
                        </a:lnTo>
                        <a:lnTo>
                          <a:pt x="337004" y="408080"/>
                        </a:lnTo>
                        <a:lnTo>
                          <a:pt x="330736" y="419415"/>
                        </a:lnTo>
                        <a:lnTo>
                          <a:pt x="328384" y="448561"/>
                        </a:lnTo>
                        <a:lnTo>
                          <a:pt x="309572" y="466373"/>
                        </a:lnTo>
                        <a:lnTo>
                          <a:pt x="308791" y="482565"/>
                        </a:lnTo>
                        <a:lnTo>
                          <a:pt x="297037" y="494710"/>
                        </a:lnTo>
                        <a:lnTo>
                          <a:pt x="282930" y="499567"/>
                        </a:lnTo>
                        <a:lnTo>
                          <a:pt x="270386" y="503615"/>
                        </a:lnTo>
                        <a:lnTo>
                          <a:pt x="261766" y="518189"/>
                        </a:lnTo>
                        <a:lnTo>
                          <a:pt x="249231" y="520618"/>
                        </a:lnTo>
                        <a:lnTo>
                          <a:pt x="245307" y="526285"/>
                        </a:lnTo>
                        <a:lnTo>
                          <a:pt x="231991" y="518189"/>
                        </a:lnTo>
                        <a:lnTo>
                          <a:pt x="214741" y="539249"/>
                        </a:lnTo>
                        <a:lnTo>
                          <a:pt x="214741" y="553012"/>
                        </a:lnTo>
                        <a:lnTo>
                          <a:pt x="201425" y="557870"/>
                        </a:lnTo>
                        <a:lnTo>
                          <a:pt x="191233" y="580539"/>
                        </a:lnTo>
                        <a:lnTo>
                          <a:pt x="188100" y="593493"/>
                        </a:lnTo>
                        <a:lnTo>
                          <a:pt x="182613" y="576491"/>
                        </a:lnTo>
                        <a:lnTo>
                          <a:pt x="188100" y="544916"/>
                        </a:lnTo>
                        <a:lnTo>
                          <a:pt x="157534" y="507664"/>
                        </a:lnTo>
                        <a:lnTo>
                          <a:pt x="123044" y="486613"/>
                        </a:lnTo>
                        <a:lnTo>
                          <a:pt x="109728" y="488232"/>
                        </a:lnTo>
                        <a:lnTo>
                          <a:pt x="92478" y="514950"/>
                        </a:lnTo>
                        <a:lnTo>
                          <a:pt x="75238" y="526285"/>
                        </a:lnTo>
                        <a:lnTo>
                          <a:pt x="45453" y="536010"/>
                        </a:lnTo>
                        <a:lnTo>
                          <a:pt x="39186" y="532762"/>
                        </a:lnTo>
                        <a:lnTo>
                          <a:pt x="39186" y="522237"/>
                        </a:lnTo>
                        <a:lnTo>
                          <a:pt x="39186" y="522237"/>
                        </a:lnTo>
                        <a:lnTo>
                          <a:pt x="39967" y="502806"/>
                        </a:lnTo>
                        <a:lnTo>
                          <a:pt x="53292" y="486613"/>
                        </a:lnTo>
                        <a:lnTo>
                          <a:pt x="0" y="453419"/>
                        </a:lnTo>
                        <a:lnTo>
                          <a:pt x="3915" y="437226"/>
                        </a:lnTo>
                        <a:lnTo>
                          <a:pt x="18021" y="432368"/>
                        </a:lnTo>
                        <a:lnTo>
                          <a:pt x="26641" y="406460"/>
                        </a:lnTo>
                        <a:lnTo>
                          <a:pt x="37614" y="390258"/>
                        </a:lnTo>
                        <a:lnTo>
                          <a:pt x="43100" y="366779"/>
                        </a:lnTo>
                        <a:lnTo>
                          <a:pt x="43100" y="365160"/>
                        </a:lnTo>
                        <a:lnTo>
                          <a:pt x="50939" y="350587"/>
                        </a:lnTo>
                        <a:lnTo>
                          <a:pt x="52511" y="331966"/>
                        </a:lnTo>
                        <a:lnTo>
                          <a:pt x="48587" y="317392"/>
                        </a:lnTo>
                        <a:lnTo>
                          <a:pt x="50939" y="282578"/>
                        </a:lnTo>
                        <a:lnTo>
                          <a:pt x="50939" y="283388"/>
                        </a:lnTo>
                        <a:lnTo>
                          <a:pt x="48587" y="257470"/>
                        </a:lnTo>
                        <a:lnTo>
                          <a:pt x="57207" y="229943"/>
                        </a:lnTo>
                        <a:lnTo>
                          <a:pt x="71314" y="216180"/>
                        </a:lnTo>
                        <a:lnTo>
                          <a:pt x="75238" y="208083"/>
                        </a:lnTo>
                        <a:lnTo>
                          <a:pt x="89345" y="197558"/>
                        </a:lnTo>
                        <a:lnTo>
                          <a:pt x="96393" y="179746"/>
                        </a:lnTo>
                        <a:lnTo>
                          <a:pt x="102670" y="174079"/>
                        </a:lnTo>
                        <a:lnTo>
                          <a:pt x="117557" y="160315"/>
                        </a:lnTo>
                        <a:lnTo>
                          <a:pt x="115986" y="151409"/>
                        </a:lnTo>
                        <a:lnTo>
                          <a:pt x="123044" y="148171"/>
                        </a:lnTo>
                        <a:lnTo>
                          <a:pt x="130883" y="119015"/>
                        </a:lnTo>
                        <a:lnTo>
                          <a:pt x="132445" y="117396"/>
                        </a:lnTo>
                        <a:lnTo>
                          <a:pt x="148123" y="107680"/>
                        </a:lnTo>
                        <a:lnTo>
                          <a:pt x="165363" y="80153"/>
                        </a:lnTo>
                        <a:lnTo>
                          <a:pt x="172421" y="79343"/>
                        </a:lnTo>
                        <a:lnTo>
                          <a:pt x="180261" y="68009"/>
                        </a:lnTo>
                        <a:lnTo>
                          <a:pt x="195148" y="66389"/>
                        </a:lnTo>
                        <a:lnTo>
                          <a:pt x="195148" y="58293"/>
                        </a:lnTo>
                        <a:lnTo>
                          <a:pt x="202987" y="48578"/>
                        </a:lnTo>
                        <a:lnTo>
                          <a:pt x="228066" y="42910"/>
                        </a:lnTo>
                        <a:lnTo>
                          <a:pt x="231200" y="36433"/>
                        </a:lnTo>
                        <a:lnTo>
                          <a:pt x="256280" y="29146"/>
                        </a:lnTo>
                        <a:lnTo>
                          <a:pt x="273520" y="14573"/>
                        </a:lnTo>
                        <a:lnTo>
                          <a:pt x="279797" y="16193"/>
                        </a:lnTo>
                        <a:lnTo>
                          <a:pt x="298599" y="12954"/>
                        </a:lnTo>
                        <a:lnTo>
                          <a:pt x="325250" y="21860"/>
                        </a:lnTo>
                        <a:lnTo>
                          <a:pt x="330736" y="17002"/>
                        </a:lnTo>
                        <a:lnTo>
                          <a:pt x="342490" y="15383"/>
                        </a:lnTo>
                        <a:lnTo>
                          <a:pt x="370704" y="21860"/>
                        </a:lnTo>
                        <a:lnTo>
                          <a:pt x="395783" y="33195"/>
                        </a:lnTo>
                        <a:lnTo>
                          <a:pt x="402841" y="15383"/>
                        </a:lnTo>
                        <a:lnTo>
                          <a:pt x="418519" y="12954"/>
                        </a:lnTo>
                        <a:lnTo>
                          <a:pt x="429482" y="8906"/>
                        </a:lnTo>
                        <a:lnTo>
                          <a:pt x="433407" y="0"/>
                        </a:lnTo>
                        <a:lnTo>
                          <a:pt x="443599" y="3238"/>
                        </a:lnTo>
                        <a:lnTo>
                          <a:pt x="435759" y="13764"/>
                        </a:lnTo>
                        <a:lnTo>
                          <a:pt x="433407" y="2914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0" name="Forma Livre: Forma 1409">
                    <a:extLst>
                      <a:ext uri="{FF2B5EF4-FFF2-40B4-BE49-F238E27FC236}">
                        <a16:creationId xmlns:a16="http://schemas.microsoft.com/office/drawing/2014/main" id="{5DAB87AE-EC52-C912-1895-BEAC63083DA6}"/>
                      </a:ext>
                    </a:extLst>
                  </p:cNvPr>
                  <p:cNvSpPr/>
                  <p:nvPr/>
                </p:nvSpPr>
                <p:spPr>
                  <a:xfrm>
                    <a:off x="8304438" y="4015703"/>
                    <a:ext cx="167725" cy="213750"/>
                  </a:xfrm>
                  <a:custGeom>
                    <a:avLst/>
                    <a:gdLst>
                      <a:gd name="connsiteX0" fmla="*/ 21946 w 167725"/>
                      <a:gd name="connsiteY0" fmla="*/ 0 h 213750"/>
                      <a:gd name="connsiteX1" fmla="*/ 25079 w 167725"/>
                      <a:gd name="connsiteY1" fmla="*/ 12954 h 213750"/>
                      <a:gd name="connsiteX2" fmla="*/ 36843 w 167725"/>
                      <a:gd name="connsiteY2" fmla="*/ 7287 h 213750"/>
                      <a:gd name="connsiteX3" fmla="*/ 31347 w 167725"/>
                      <a:gd name="connsiteY3" fmla="*/ 18621 h 213750"/>
                      <a:gd name="connsiteX4" fmla="*/ 34490 w 167725"/>
                      <a:gd name="connsiteY4" fmla="*/ 35624 h 213750"/>
                      <a:gd name="connsiteX5" fmla="*/ 39977 w 167725"/>
                      <a:gd name="connsiteY5" fmla="*/ 42100 h 213750"/>
                      <a:gd name="connsiteX6" fmla="*/ 43892 w 167725"/>
                      <a:gd name="connsiteY6" fmla="*/ 38862 h 213750"/>
                      <a:gd name="connsiteX7" fmla="*/ 51731 w 167725"/>
                      <a:gd name="connsiteY7" fmla="*/ 43720 h 213750"/>
                      <a:gd name="connsiteX8" fmla="*/ 57217 w 167725"/>
                      <a:gd name="connsiteY8" fmla="*/ 48578 h 213750"/>
                      <a:gd name="connsiteX9" fmla="*/ 70542 w 167725"/>
                      <a:gd name="connsiteY9" fmla="*/ 61532 h 213750"/>
                      <a:gd name="connsiteX10" fmla="*/ 74457 w 167725"/>
                      <a:gd name="connsiteY10" fmla="*/ 59103 h 213750"/>
                      <a:gd name="connsiteX11" fmla="*/ 83858 w 167725"/>
                      <a:gd name="connsiteY11" fmla="*/ 61532 h 213750"/>
                      <a:gd name="connsiteX12" fmla="*/ 99536 w 167725"/>
                      <a:gd name="connsiteY12" fmla="*/ 57484 h 213750"/>
                      <a:gd name="connsiteX13" fmla="*/ 99536 w 167725"/>
                      <a:gd name="connsiteY13" fmla="*/ 56674 h 213750"/>
                      <a:gd name="connsiteX14" fmla="*/ 108157 w 167725"/>
                      <a:gd name="connsiteY14" fmla="*/ 67199 h 213750"/>
                      <a:gd name="connsiteX15" fmla="*/ 103451 w 167725"/>
                      <a:gd name="connsiteY15" fmla="*/ 80153 h 213750"/>
                      <a:gd name="connsiteX16" fmla="*/ 123835 w 167725"/>
                      <a:gd name="connsiteY16" fmla="*/ 82582 h 213750"/>
                      <a:gd name="connsiteX17" fmla="*/ 126187 w 167725"/>
                      <a:gd name="connsiteY17" fmla="*/ 77724 h 213750"/>
                      <a:gd name="connsiteX18" fmla="*/ 133236 w 167725"/>
                      <a:gd name="connsiteY18" fmla="*/ 80153 h 213750"/>
                      <a:gd name="connsiteX19" fmla="*/ 133236 w 167725"/>
                      <a:gd name="connsiteY19" fmla="*/ 89059 h 213750"/>
                      <a:gd name="connsiteX20" fmla="*/ 141075 w 167725"/>
                      <a:gd name="connsiteY20" fmla="*/ 97155 h 213750"/>
                      <a:gd name="connsiteX21" fmla="*/ 152828 w 167725"/>
                      <a:gd name="connsiteY21" fmla="*/ 94726 h 213750"/>
                      <a:gd name="connsiteX22" fmla="*/ 166154 w 167725"/>
                      <a:gd name="connsiteY22" fmla="*/ 96345 h 213750"/>
                      <a:gd name="connsiteX23" fmla="*/ 163802 w 167725"/>
                      <a:gd name="connsiteY23" fmla="*/ 106061 h 213750"/>
                      <a:gd name="connsiteX24" fmla="*/ 156753 w 167725"/>
                      <a:gd name="connsiteY24" fmla="*/ 106061 h 213750"/>
                      <a:gd name="connsiteX25" fmla="*/ 163802 w 167725"/>
                      <a:gd name="connsiteY25" fmla="*/ 116596 h 213750"/>
                      <a:gd name="connsiteX26" fmla="*/ 163802 w 167725"/>
                      <a:gd name="connsiteY26" fmla="*/ 115786 h 213750"/>
                      <a:gd name="connsiteX27" fmla="*/ 167726 w 167725"/>
                      <a:gd name="connsiteY27" fmla="*/ 118215 h 213750"/>
                      <a:gd name="connsiteX28" fmla="*/ 147342 w 167725"/>
                      <a:gd name="connsiteY28" fmla="*/ 179746 h 213750"/>
                      <a:gd name="connsiteX29" fmla="*/ 144999 w 167725"/>
                      <a:gd name="connsiteY29" fmla="*/ 186223 h 213750"/>
                      <a:gd name="connsiteX30" fmla="*/ 143427 w 167725"/>
                      <a:gd name="connsiteY30" fmla="*/ 187842 h 213750"/>
                      <a:gd name="connsiteX31" fmla="*/ 111290 w 167725"/>
                      <a:gd name="connsiteY31" fmla="*/ 212131 h 213750"/>
                      <a:gd name="connsiteX32" fmla="*/ 70542 w 167725"/>
                      <a:gd name="connsiteY32" fmla="*/ 212941 h 213750"/>
                      <a:gd name="connsiteX33" fmla="*/ 47806 w 167725"/>
                      <a:gd name="connsiteY33" fmla="*/ 213750 h 213750"/>
                      <a:gd name="connsiteX34" fmla="*/ 36843 w 167725"/>
                      <a:gd name="connsiteY34" fmla="*/ 157077 h 213750"/>
                      <a:gd name="connsiteX35" fmla="*/ 30566 w 167725"/>
                      <a:gd name="connsiteY35" fmla="*/ 116596 h 213750"/>
                      <a:gd name="connsiteX36" fmla="*/ 27432 w 167725"/>
                      <a:gd name="connsiteY36" fmla="*/ 102013 h 213750"/>
                      <a:gd name="connsiteX37" fmla="*/ 35271 w 167725"/>
                      <a:gd name="connsiteY37" fmla="*/ 62341 h 213750"/>
                      <a:gd name="connsiteX38" fmla="*/ 26651 w 167725"/>
                      <a:gd name="connsiteY38" fmla="*/ 46958 h 213750"/>
                      <a:gd name="connsiteX39" fmla="*/ 6268 w 167725"/>
                      <a:gd name="connsiteY39" fmla="*/ 13764 h 213750"/>
                      <a:gd name="connsiteX40" fmla="*/ 0 w 167725"/>
                      <a:gd name="connsiteY40" fmla="*/ 4858 h 213750"/>
                      <a:gd name="connsiteX41" fmla="*/ 11754 w 167725"/>
                      <a:gd name="connsiteY41" fmla="*/ 9716 h 213750"/>
                      <a:gd name="connsiteX42" fmla="*/ 18031 w 167725"/>
                      <a:gd name="connsiteY42" fmla="*/ 1619 h 213750"/>
                      <a:gd name="connsiteX43" fmla="*/ 21946 w 167725"/>
                      <a:gd name="connsiteY43" fmla="*/ 0 h 213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67725" h="213750">
                        <a:moveTo>
                          <a:pt x="21946" y="0"/>
                        </a:moveTo>
                        <a:lnTo>
                          <a:pt x="25079" y="12954"/>
                        </a:lnTo>
                        <a:lnTo>
                          <a:pt x="36843" y="7287"/>
                        </a:lnTo>
                        <a:lnTo>
                          <a:pt x="31347" y="18621"/>
                        </a:lnTo>
                        <a:lnTo>
                          <a:pt x="34490" y="35624"/>
                        </a:lnTo>
                        <a:lnTo>
                          <a:pt x="39977" y="42100"/>
                        </a:lnTo>
                        <a:lnTo>
                          <a:pt x="43892" y="38862"/>
                        </a:lnTo>
                        <a:lnTo>
                          <a:pt x="51731" y="43720"/>
                        </a:lnTo>
                        <a:lnTo>
                          <a:pt x="57217" y="48578"/>
                        </a:lnTo>
                        <a:lnTo>
                          <a:pt x="70542" y="61532"/>
                        </a:lnTo>
                        <a:lnTo>
                          <a:pt x="74457" y="59103"/>
                        </a:lnTo>
                        <a:lnTo>
                          <a:pt x="83858" y="61532"/>
                        </a:lnTo>
                        <a:lnTo>
                          <a:pt x="99536" y="57484"/>
                        </a:lnTo>
                        <a:lnTo>
                          <a:pt x="99536" y="56674"/>
                        </a:lnTo>
                        <a:lnTo>
                          <a:pt x="108157" y="67199"/>
                        </a:lnTo>
                        <a:lnTo>
                          <a:pt x="103451" y="80153"/>
                        </a:lnTo>
                        <a:lnTo>
                          <a:pt x="123835" y="82582"/>
                        </a:lnTo>
                        <a:lnTo>
                          <a:pt x="126187" y="77724"/>
                        </a:lnTo>
                        <a:lnTo>
                          <a:pt x="133236" y="80153"/>
                        </a:lnTo>
                        <a:lnTo>
                          <a:pt x="133236" y="89059"/>
                        </a:lnTo>
                        <a:lnTo>
                          <a:pt x="141075" y="97155"/>
                        </a:lnTo>
                        <a:lnTo>
                          <a:pt x="152828" y="94726"/>
                        </a:lnTo>
                        <a:lnTo>
                          <a:pt x="166154" y="96345"/>
                        </a:lnTo>
                        <a:lnTo>
                          <a:pt x="163802" y="106061"/>
                        </a:lnTo>
                        <a:lnTo>
                          <a:pt x="156753" y="106061"/>
                        </a:lnTo>
                        <a:lnTo>
                          <a:pt x="163802" y="116596"/>
                        </a:lnTo>
                        <a:lnTo>
                          <a:pt x="163802" y="115786"/>
                        </a:lnTo>
                        <a:lnTo>
                          <a:pt x="167726" y="118215"/>
                        </a:lnTo>
                        <a:lnTo>
                          <a:pt x="147342" y="179746"/>
                        </a:lnTo>
                        <a:lnTo>
                          <a:pt x="144999" y="186223"/>
                        </a:lnTo>
                        <a:lnTo>
                          <a:pt x="143427" y="187842"/>
                        </a:lnTo>
                        <a:lnTo>
                          <a:pt x="111290" y="212131"/>
                        </a:lnTo>
                        <a:lnTo>
                          <a:pt x="70542" y="212941"/>
                        </a:lnTo>
                        <a:lnTo>
                          <a:pt x="47806" y="213750"/>
                        </a:lnTo>
                        <a:lnTo>
                          <a:pt x="36843" y="157077"/>
                        </a:lnTo>
                        <a:lnTo>
                          <a:pt x="30566" y="116596"/>
                        </a:lnTo>
                        <a:lnTo>
                          <a:pt x="27432" y="102013"/>
                        </a:lnTo>
                        <a:lnTo>
                          <a:pt x="35271" y="62341"/>
                        </a:lnTo>
                        <a:lnTo>
                          <a:pt x="26651" y="46958"/>
                        </a:lnTo>
                        <a:lnTo>
                          <a:pt x="6268" y="13764"/>
                        </a:lnTo>
                        <a:lnTo>
                          <a:pt x="0" y="4858"/>
                        </a:lnTo>
                        <a:lnTo>
                          <a:pt x="11754" y="9716"/>
                        </a:lnTo>
                        <a:lnTo>
                          <a:pt x="18031" y="1619"/>
                        </a:lnTo>
                        <a:lnTo>
                          <a:pt x="21946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1" name="Forma Livre: Forma 1410">
                    <a:extLst>
                      <a:ext uri="{FF2B5EF4-FFF2-40B4-BE49-F238E27FC236}">
                        <a16:creationId xmlns:a16="http://schemas.microsoft.com/office/drawing/2014/main" id="{2E7C90D5-254C-B33A-88CB-270710F81EA5}"/>
                      </a:ext>
                    </a:extLst>
                  </p:cNvPr>
                  <p:cNvSpPr/>
                  <p:nvPr/>
                </p:nvSpPr>
                <p:spPr>
                  <a:xfrm>
                    <a:off x="7583405" y="4320951"/>
                    <a:ext cx="510206" cy="442083"/>
                  </a:xfrm>
                  <a:custGeom>
                    <a:avLst/>
                    <a:gdLst>
                      <a:gd name="connsiteX0" fmla="*/ 258632 w 510206"/>
                      <a:gd name="connsiteY0" fmla="*/ 63960 h 442083"/>
                      <a:gd name="connsiteX1" fmla="*/ 238249 w 510206"/>
                      <a:gd name="connsiteY1" fmla="*/ 105261 h 442083"/>
                      <a:gd name="connsiteX2" fmla="*/ 235896 w 510206"/>
                      <a:gd name="connsiteY2" fmla="*/ 127930 h 442083"/>
                      <a:gd name="connsiteX3" fmla="*/ 249221 w 510206"/>
                      <a:gd name="connsiteY3" fmla="*/ 130359 h 442083"/>
                      <a:gd name="connsiteX4" fmla="*/ 275873 w 510206"/>
                      <a:gd name="connsiteY4" fmla="*/ 144932 h 442083"/>
                      <a:gd name="connsiteX5" fmla="*/ 287626 w 510206"/>
                      <a:gd name="connsiteY5" fmla="*/ 141694 h 442083"/>
                      <a:gd name="connsiteX6" fmla="*/ 300952 w 510206"/>
                      <a:gd name="connsiteY6" fmla="*/ 147361 h 442083"/>
                      <a:gd name="connsiteX7" fmla="*/ 317411 w 510206"/>
                      <a:gd name="connsiteY7" fmla="*/ 142504 h 442083"/>
                      <a:gd name="connsiteX8" fmla="*/ 330736 w 510206"/>
                      <a:gd name="connsiteY8" fmla="*/ 138455 h 442083"/>
                      <a:gd name="connsiteX9" fmla="*/ 334651 w 510206"/>
                      <a:gd name="connsiteY9" fmla="*/ 130359 h 442083"/>
                      <a:gd name="connsiteX10" fmla="*/ 344052 w 510206"/>
                      <a:gd name="connsiteY10" fmla="*/ 132788 h 442083"/>
                      <a:gd name="connsiteX11" fmla="*/ 348758 w 510206"/>
                      <a:gd name="connsiteY11" fmla="*/ 139265 h 442083"/>
                      <a:gd name="connsiteX12" fmla="*/ 355816 w 510206"/>
                      <a:gd name="connsiteY12" fmla="*/ 132788 h 442083"/>
                      <a:gd name="connsiteX13" fmla="*/ 365217 w 510206"/>
                      <a:gd name="connsiteY13" fmla="*/ 139265 h 442083"/>
                      <a:gd name="connsiteX14" fmla="*/ 409889 w 510206"/>
                      <a:gd name="connsiteY14" fmla="*/ 136836 h 442083"/>
                      <a:gd name="connsiteX15" fmla="*/ 426348 w 510206"/>
                      <a:gd name="connsiteY15" fmla="*/ 137646 h 442083"/>
                      <a:gd name="connsiteX16" fmla="*/ 466315 w 510206"/>
                      <a:gd name="connsiteY16" fmla="*/ 112547 h 442083"/>
                      <a:gd name="connsiteX17" fmla="*/ 470239 w 510206"/>
                      <a:gd name="connsiteY17" fmla="*/ 114976 h 442083"/>
                      <a:gd name="connsiteX18" fmla="*/ 466315 w 510206"/>
                      <a:gd name="connsiteY18" fmla="*/ 123072 h 442083"/>
                      <a:gd name="connsiteX19" fmla="*/ 475726 w 510206"/>
                      <a:gd name="connsiteY19" fmla="*/ 123072 h 442083"/>
                      <a:gd name="connsiteX20" fmla="*/ 478079 w 510206"/>
                      <a:gd name="connsiteY20" fmla="*/ 132788 h 442083"/>
                      <a:gd name="connsiteX21" fmla="*/ 475726 w 510206"/>
                      <a:gd name="connsiteY21" fmla="*/ 136027 h 442083"/>
                      <a:gd name="connsiteX22" fmla="*/ 489052 w 510206"/>
                      <a:gd name="connsiteY22" fmla="*/ 141694 h 442083"/>
                      <a:gd name="connsiteX23" fmla="*/ 489832 w 510206"/>
                      <a:gd name="connsiteY23" fmla="*/ 148171 h 442083"/>
                      <a:gd name="connsiteX24" fmla="*/ 495319 w 510206"/>
                      <a:gd name="connsiteY24" fmla="*/ 160315 h 442083"/>
                      <a:gd name="connsiteX25" fmla="*/ 485908 w 510206"/>
                      <a:gd name="connsiteY25" fmla="*/ 167602 h 442083"/>
                      <a:gd name="connsiteX26" fmla="*/ 494529 w 510206"/>
                      <a:gd name="connsiteY26" fmla="*/ 175698 h 442083"/>
                      <a:gd name="connsiteX27" fmla="*/ 491394 w 510206"/>
                      <a:gd name="connsiteY27" fmla="*/ 191891 h 442083"/>
                      <a:gd name="connsiteX28" fmla="*/ 506292 w 510206"/>
                      <a:gd name="connsiteY28" fmla="*/ 200796 h 442083"/>
                      <a:gd name="connsiteX29" fmla="*/ 500805 w 510206"/>
                      <a:gd name="connsiteY29" fmla="*/ 206464 h 442083"/>
                      <a:gd name="connsiteX30" fmla="*/ 500805 w 510206"/>
                      <a:gd name="connsiteY30" fmla="*/ 215379 h 442083"/>
                      <a:gd name="connsiteX31" fmla="*/ 477288 w 510206"/>
                      <a:gd name="connsiteY31" fmla="*/ 228333 h 442083"/>
                      <a:gd name="connsiteX32" fmla="*/ 483555 w 510206"/>
                      <a:gd name="connsiteY32" fmla="*/ 236429 h 442083"/>
                      <a:gd name="connsiteX33" fmla="*/ 481213 w 510206"/>
                      <a:gd name="connsiteY33" fmla="*/ 241287 h 442083"/>
                      <a:gd name="connsiteX34" fmla="*/ 483555 w 510206"/>
                      <a:gd name="connsiteY34" fmla="*/ 246955 h 442083"/>
                      <a:gd name="connsiteX35" fmla="*/ 478069 w 510206"/>
                      <a:gd name="connsiteY35" fmla="*/ 259909 h 442083"/>
                      <a:gd name="connsiteX36" fmla="*/ 483555 w 510206"/>
                      <a:gd name="connsiteY36" fmla="*/ 256670 h 442083"/>
                      <a:gd name="connsiteX37" fmla="*/ 483555 w 510206"/>
                      <a:gd name="connsiteY37" fmla="*/ 263957 h 442083"/>
                      <a:gd name="connsiteX38" fmla="*/ 478069 w 510206"/>
                      <a:gd name="connsiteY38" fmla="*/ 268814 h 442083"/>
                      <a:gd name="connsiteX39" fmla="*/ 492966 w 510206"/>
                      <a:gd name="connsiteY39" fmla="*/ 291484 h 442083"/>
                      <a:gd name="connsiteX40" fmla="*/ 500805 w 510206"/>
                      <a:gd name="connsiteY40" fmla="*/ 295532 h 442083"/>
                      <a:gd name="connsiteX41" fmla="*/ 495319 w 510206"/>
                      <a:gd name="connsiteY41" fmla="*/ 314963 h 442083"/>
                      <a:gd name="connsiteX42" fmla="*/ 498453 w 510206"/>
                      <a:gd name="connsiteY42" fmla="*/ 323869 h 442083"/>
                      <a:gd name="connsiteX43" fmla="*/ 500805 w 510206"/>
                      <a:gd name="connsiteY43" fmla="*/ 330346 h 442083"/>
                      <a:gd name="connsiteX44" fmla="*/ 510207 w 510206"/>
                      <a:gd name="connsiteY44" fmla="*/ 333585 h 442083"/>
                      <a:gd name="connsiteX45" fmla="*/ 506292 w 510206"/>
                      <a:gd name="connsiteY45" fmla="*/ 345729 h 442083"/>
                      <a:gd name="connsiteX46" fmla="*/ 445160 w 510206"/>
                      <a:gd name="connsiteY46" fmla="*/ 365979 h 442083"/>
                      <a:gd name="connsiteX47" fmla="*/ 415376 w 510206"/>
                      <a:gd name="connsiteY47" fmla="*/ 374885 h 442083"/>
                      <a:gd name="connsiteX48" fmla="*/ 414594 w 510206"/>
                      <a:gd name="connsiteY48" fmla="*/ 413747 h 442083"/>
                      <a:gd name="connsiteX49" fmla="*/ 419300 w 510206"/>
                      <a:gd name="connsiteY49" fmla="*/ 410508 h 442083"/>
                      <a:gd name="connsiteX50" fmla="*/ 426348 w 510206"/>
                      <a:gd name="connsiteY50" fmla="*/ 416176 h 442083"/>
                      <a:gd name="connsiteX51" fmla="*/ 420862 w 510206"/>
                      <a:gd name="connsiteY51" fmla="*/ 429939 h 442083"/>
                      <a:gd name="connsiteX52" fmla="*/ 409108 w 510206"/>
                      <a:gd name="connsiteY52" fmla="*/ 429130 h 442083"/>
                      <a:gd name="connsiteX53" fmla="*/ 395783 w 510206"/>
                      <a:gd name="connsiteY53" fmla="*/ 438845 h 442083"/>
                      <a:gd name="connsiteX54" fmla="*/ 386382 w 510206"/>
                      <a:gd name="connsiteY54" fmla="*/ 432368 h 442083"/>
                      <a:gd name="connsiteX55" fmla="*/ 370704 w 510206"/>
                      <a:gd name="connsiteY55" fmla="*/ 442084 h 442083"/>
                      <a:gd name="connsiteX56" fmla="*/ 367569 w 510206"/>
                      <a:gd name="connsiteY56" fmla="*/ 430749 h 442083"/>
                      <a:gd name="connsiteX57" fmla="*/ 361302 w 510206"/>
                      <a:gd name="connsiteY57" fmla="*/ 431559 h 442083"/>
                      <a:gd name="connsiteX58" fmla="*/ 358159 w 510206"/>
                      <a:gd name="connsiteY58" fmla="*/ 429130 h 442083"/>
                      <a:gd name="connsiteX59" fmla="*/ 356597 w 510206"/>
                      <a:gd name="connsiteY59" fmla="*/ 416985 h 442083"/>
                      <a:gd name="connsiteX60" fmla="*/ 351891 w 510206"/>
                      <a:gd name="connsiteY60" fmla="*/ 424272 h 442083"/>
                      <a:gd name="connsiteX61" fmla="*/ 346405 w 510206"/>
                      <a:gd name="connsiteY61" fmla="*/ 422653 h 442083"/>
                      <a:gd name="connsiteX62" fmla="*/ 344843 w 510206"/>
                      <a:gd name="connsiteY62" fmla="*/ 429130 h 442083"/>
                      <a:gd name="connsiteX63" fmla="*/ 340919 w 510206"/>
                      <a:gd name="connsiteY63" fmla="*/ 429939 h 442083"/>
                      <a:gd name="connsiteX64" fmla="*/ 339357 w 510206"/>
                      <a:gd name="connsiteY64" fmla="*/ 424272 h 442083"/>
                      <a:gd name="connsiteX65" fmla="*/ 331518 w 510206"/>
                      <a:gd name="connsiteY65" fmla="*/ 421034 h 442083"/>
                      <a:gd name="connsiteX66" fmla="*/ 330736 w 510206"/>
                      <a:gd name="connsiteY66" fmla="*/ 413747 h 442083"/>
                      <a:gd name="connsiteX67" fmla="*/ 323679 w 510206"/>
                      <a:gd name="connsiteY67" fmla="*/ 414556 h 442083"/>
                      <a:gd name="connsiteX68" fmla="*/ 318192 w 510206"/>
                      <a:gd name="connsiteY68" fmla="*/ 405651 h 442083"/>
                      <a:gd name="connsiteX69" fmla="*/ 311925 w 510206"/>
                      <a:gd name="connsiteY69" fmla="*/ 407270 h 442083"/>
                      <a:gd name="connsiteX70" fmla="*/ 300952 w 510206"/>
                      <a:gd name="connsiteY70" fmla="*/ 401603 h 442083"/>
                      <a:gd name="connsiteX71" fmla="*/ 271958 w 510206"/>
                      <a:gd name="connsiteY71" fmla="*/ 367598 h 442083"/>
                      <a:gd name="connsiteX72" fmla="*/ 264900 w 510206"/>
                      <a:gd name="connsiteY72" fmla="*/ 361931 h 442083"/>
                      <a:gd name="connsiteX73" fmla="*/ 253146 w 510206"/>
                      <a:gd name="connsiteY73" fmla="*/ 352215 h 442083"/>
                      <a:gd name="connsiteX74" fmla="*/ 206121 w 510206"/>
                      <a:gd name="connsiteY74" fmla="*/ 348977 h 442083"/>
                      <a:gd name="connsiteX75" fmla="*/ 166154 w 510206"/>
                      <a:gd name="connsiteY75" fmla="*/ 346548 h 442083"/>
                      <a:gd name="connsiteX76" fmla="*/ 146552 w 510206"/>
                      <a:gd name="connsiteY76" fmla="*/ 357073 h 442083"/>
                      <a:gd name="connsiteX77" fmla="*/ 114424 w 510206"/>
                      <a:gd name="connsiteY77" fmla="*/ 375695 h 442083"/>
                      <a:gd name="connsiteX78" fmla="*/ 62693 w 510206"/>
                      <a:gd name="connsiteY78" fmla="*/ 369218 h 442083"/>
                      <a:gd name="connsiteX79" fmla="*/ 58778 w 510206"/>
                      <a:gd name="connsiteY79" fmla="*/ 369218 h 442083"/>
                      <a:gd name="connsiteX80" fmla="*/ 51721 w 510206"/>
                      <a:gd name="connsiteY80" fmla="*/ 361121 h 442083"/>
                      <a:gd name="connsiteX81" fmla="*/ 46234 w 510206"/>
                      <a:gd name="connsiteY81" fmla="*/ 353025 h 442083"/>
                      <a:gd name="connsiteX82" fmla="*/ 15668 w 510206"/>
                      <a:gd name="connsiteY82" fmla="*/ 341681 h 442083"/>
                      <a:gd name="connsiteX83" fmla="*/ 5486 w 510206"/>
                      <a:gd name="connsiteY83" fmla="*/ 353025 h 442083"/>
                      <a:gd name="connsiteX84" fmla="*/ 2353 w 510206"/>
                      <a:gd name="connsiteY84" fmla="*/ 352215 h 442083"/>
                      <a:gd name="connsiteX85" fmla="*/ 0 w 510206"/>
                      <a:gd name="connsiteY85" fmla="*/ 336823 h 442083"/>
                      <a:gd name="connsiteX86" fmla="*/ 9401 w 510206"/>
                      <a:gd name="connsiteY86" fmla="*/ 258289 h 442083"/>
                      <a:gd name="connsiteX87" fmla="*/ 14887 w 510206"/>
                      <a:gd name="connsiteY87" fmla="*/ 202416 h 442083"/>
                      <a:gd name="connsiteX88" fmla="*/ 63484 w 510206"/>
                      <a:gd name="connsiteY88" fmla="*/ 189462 h 442083"/>
                      <a:gd name="connsiteX89" fmla="*/ 98746 w 510206"/>
                      <a:gd name="connsiteY89" fmla="*/ 178127 h 442083"/>
                      <a:gd name="connsiteX90" fmla="*/ 152038 w 510206"/>
                      <a:gd name="connsiteY90" fmla="*/ 161935 h 442083"/>
                      <a:gd name="connsiteX91" fmla="*/ 135588 w 510206"/>
                      <a:gd name="connsiteY91" fmla="*/ 136027 h 442083"/>
                      <a:gd name="connsiteX92" fmla="*/ 131664 w 510206"/>
                      <a:gd name="connsiteY92" fmla="*/ 128740 h 442083"/>
                      <a:gd name="connsiteX93" fmla="*/ 135588 w 510206"/>
                      <a:gd name="connsiteY93" fmla="*/ 119024 h 442083"/>
                      <a:gd name="connsiteX94" fmla="*/ 142637 w 510206"/>
                      <a:gd name="connsiteY94" fmla="*/ 117405 h 442083"/>
                      <a:gd name="connsiteX95" fmla="*/ 141075 w 510206"/>
                      <a:gd name="connsiteY95" fmla="*/ 109309 h 442083"/>
                      <a:gd name="connsiteX96" fmla="*/ 144209 w 510206"/>
                      <a:gd name="connsiteY96" fmla="*/ 108499 h 442083"/>
                      <a:gd name="connsiteX97" fmla="*/ 152038 w 510206"/>
                      <a:gd name="connsiteY97" fmla="*/ 99593 h 442083"/>
                      <a:gd name="connsiteX98" fmla="*/ 166154 w 510206"/>
                      <a:gd name="connsiteY98" fmla="*/ 101213 h 442083"/>
                      <a:gd name="connsiteX99" fmla="*/ 174774 w 510206"/>
                      <a:gd name="connsiteY99" fmla="*/ 94736 h 442083"/>
                      <a:gd name="connsiteX100" fmla="*/ 188090 w 510206"/>
                      <a:gd name="connsiteY100" fmla="*/ 62341 h 442083"/>
                      <a:gd name="connsiteX101" fmla="*/ 198282 w 510206"/>
                      <a:gd name="connsiteY101" fmla="*/ 55864 h 442083"/>
                      <a:gd name="connsiteX102" fmla="*/ 196720 w 510206"/>
                      <a:gd name="connsiteY102" fmla="*/ 52626 h 442083"/>
                      <a:gd name="connsiteX103" fmla="*/ 218656 w 510206"/>
                      <a:gd name="connsiteY103" fmla="*/ 24289 h 442083"/>
                      <a:gd name="connsiteX104" fmla="*/ 239820 w 510206"/>
                      <a:gd name="connsiteY104" fmla="*/ 2429 h 442083"/>
                      <a:gd name="connsiteX105" fmla="*/ 259413 w 510206"/>
                      <a:gd name="connsiteY105" fmla="*/ 0 h 442083"/>
                      <a:gd name="connsiteX106" fmla="*/ 255498 w 510206"/>
                      <a:gd name="connsiteY106" fmla="*/ 43720 h 442083"/>
                      <a:gd name="connsiteX107" fmla="*/ 258632 w 510206"/>
                      <a:gd name="connsiteY107" fmla="*/ 63960 h 44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510206" h="442083">
                        <a:moveTo>
                          <a:pt x="258632" y="63960"/>
                        </a:moveTo>
                        <a:lnTo>
                          <a:pt x="238249" y="105261"/>
                        </a:lnTo>
                        <a:lnTo>
                          <a:pt x="235896" y="127930"/>
                        </a:lnTo>
                        <a:lnTo>
                          <a:pt x="249221" y="130359"/>
                        </a:lnTo>
                        <a:lnTo>
                          <a:pt x="275873" y="144932"/>
                        </a:lnTo>
                        <a:lnTo>
                          <a:pt x="287626" y="141694"/>
                        </a:lnTo>
                        <a:lnTo>
                          <a:pt x="300952" y="147361"/>
                        </a:lnTo>
                        <a:lnTo>
                          <a:pt x="317411" y="142504"/>
                        </a:lnTo>
                        <a:lnTo>
                          <a:pt x="330736" y="138455"/>
                        </a:lnTo>
                        <a:lnTo>
                          <a:pt x="334651" y="130359"/>
                        </a:lnTo>
                        <a:lnTo>
                          <a:pt x="344052" y="132788"/>
                        </a:lnTo>
                        <a:lnTo>
                          <a:pt x="348758" y="139265"/>
                        </a:lnTo>
                        <a:lnTo>
                          <a:pt x="355816" y="132788"/>
                        </a:lnTo>
                        <a:lnTo>
                          <a:pt x="365217" y="139265"/>
                        </a:lnTo>
                        <a:lnTo>
                          <a:pt x="409889" y="136836"/>
                        </a:lnTo>
                        <a:lnTo>
                          <a:pt x="426348" y="137646"/>
                        </a:lnTo>
                        <a:lnTo>
                          <a:pt x="466315" y="112547"/>
                        </a:lnTo>
                        <a:lnTo>
                          <a:pt x="470239" y="114976"/>
                        </a:lnTo>
                        <a:lnTo>
                          <a:pt x="466315" y="123072"/>
                        </a:lnTo>
                        <a:lnTo>
                          <a:pt x="475726" y="123072"/>
                        </a:lnTo>
                        <a:lnTo>
                          <a:pt x="478079" y="132788"/>
                        </a:lnTo>
                        <a:lnTo>
                          <a:pt x="475726" y="136027"/>
                        </a:lnTo>
                        <a:lnTo>
                          <a:pt x="489052" y="141694"/>
                        </a:lnTo>
                        <a:lnTo>
                          <a:pt x="489832" y="148171"/>
                        </a:lnTo>
                        <a:lnTo>
                          <a:pt x="495319" y="160315"/>
                        </a:lnTo>
                        <a:lnTo>
                          <a:pt x="485908" y="167602"/>
                        </a:lnTo>
                        <a:lnTo>
                          <a:pt x="494529" y="175698"/>
                        </a:lnTo>
                        <a:lnTo>
                          <a:pt x="491394" y="191891"/>
                        </a:lnTo>
                        <a:lnTo>
                          <a:pt x="506292" y="200796"/>
                        </a:lnTo>
                        <a:lnTo>
                          <a:pt x="500805" y="206464"/>
                        </a:lnTo>
                        <a:lnTo>
                          <a:pt x="500805" y="215379"/>
                        </a:lnTo>
                        <a:lnTo>
                          <a:pt x="477288" y="228333"/>
                        </a:lnTo>
                        <a:lnTo>
                          <a:pt x="483555" y="236429"/>
                        </a:lnTo>
                        <a:lnTo>
                          <a:pt x="481213" y="241287"/>
                        </a:lnTo>
                        <a:lnTo>
                          <a:pt x="483555" y="246955"/>
                        </a:lnTo>
                        <a:lnTo>
                          <a:pt x="478069" y="259909"/>
                        </a:lnTo>
                        <a:lnTo>
                          <a:pt x="483555" y="256670"/>
                        </a:lnTo>
                        <a:lnTo>
                          <a:pt x="483555" y="263957"/>
                        </a:lnTo>
                        <a:lnTo>
                          <a:pt x="478069" y="268814"/>
                        </a:lnTo>
                        <a:lnTo>
                          <a:pt x="492966" y="291484"/>
                        </a:lnTo>
                        <a:lnTo>
                          <a:pt x="500805" y="295532"/>
                        </a:lnTo>
                        <a:lnTo>
                          <a:pt x="495319" y="314963"/>
                        </a:lnTo>
                        <a:lnTo>
                          <a:pt x="498453" y="323869"/>
                        </a:lnTo>
                        <a:lnTo>
                          <a:pt x="500805" y="330346"/>
                        </a:lnTo>
                        <a:lnTo>
                          <a:pt x="510207" y="333585"/>
                        </a:lnTo>
                        <a:lnTo>
                          <a:pt x="506292" y="345729"/>
                        </a:lnTo>
                        <a:lnTo>
                          <a:pt x="445160" y="365979"/>
                        </a:lnTo>
                        <a:lnTo>
                          <a:pt x="415376" y="374885"/>
                        </a:lnTo>
                        <a:lnTo>
                          <a:pt x="414594" y="413747"/>
                        </a:lnTo>
                        <a:lnTo>
                          <a:pt x="419300" y="410508"/>
                        </a:lnTo>
                        <a:lnTo>
                          <a:pt x="426348" y="416176"/>
                        </a:lnTo>
                        <a:lnTo>
                          <a:pt x="420862" y="429939"/>
                        </a:lnTo>
                        <a:lnTo>
                          <a:pt x="409108" y="429130"/>
                        </a:lnTo>
                        <a:lnTo>
                          <a:pt x="395783" y="438845"/>
                        </a:lnTo>
                        <a:lnTo>
                          <a:pt x="386382" y="432368"/>
                        </a:lnTo>
                        <a:lnTo>
                          <a:pt x="370704" y="442084"/>
                        </a:lnTo>
                        <a:lnTo>
                          <a:pt x="367569" y="430749"/>
                        </a:lnTo>
                        <a:lnTo>
                          <a:pt x="361302" y="431559"/>
                        </a:lnTo>
                        <a:lnTo>
                          <a:pt x="358159" y="429130"/>
                        </a:lnTo>
                        <a:lnTo>
                          <a:pt x="356597" y="416985"/>
                        </a:lnTo>
                        <a:lnTo>
                          <a:pt x="351891" y="424272"/>
                        </a:lnTo>
                        <a:lnTo>
                          <a:pt x="346405" y="422653"/>
                        </a:lnTo>
                        <a:lnTo>
                          <a:pt x="344843" y="429130"/>
                        </a:lnTo>
                        <a:lnTo>
                          <a:pt x="340919" y="429939"/>
                        </a:lnTo>
                        <a:lnTo>
                          <a:pt x="339357" y="424272"/>
                        </a:lnTo>
                        <a:lnTo>
                          <a:pt x="331518" y="421034"/>
                        </a:lnTo>
                        <a:lnTo>
                          <a:pt x="330736" y="413747"/>
                        </a:lnTo>
                        <a:lnTo>
                          <a:pt x="323679" y="414556"/>
                        </a:lnTo>
                        <a:lnTo>
                          <a:pt x="318192" y="405651"/>
                        </a:lnTo>
                        <a:lnTo>
                          <a:pt x="311925" y="407270"/>
                        </a:lnTo>
                        <a:lnTo>
                          <a:pt x="300952" y="401603"/>
                        </a:lnTo>
                        <a:lnTo>
                          <a:pt x="271958" y="367598"/>
                        </a:lnTo>
                        <a:lnTo>
                          <a:pt x="264900" y="361931"/>
                        </a:lnTo>
                        <a:lnTo>
                          <a:pt x="253146" y="352215"/>
                        </a:lnTo>
                        <a:lnTo>
                          <a:pt x="206121" y="348977"/>
                        </a:lnTo>
                        <a:lnTo>
                          <a:pt x="166154" y="346548"/>
                        </a:lnTo>
                        <a:lnTo>
                          <a:pt x="146552" y="357073"/>
                        </a:lnTo>
                        <a:lnTo>
                          <a:pt x="114424" y="375695"/>
                        </a:lnTo>
                        <a:lnTo>
                          <a:pt x="62693" y="369218"/>
                        </a:lnTo>
                        <a:lnTo>
                          <a:pt x="58778" y="369218"/>
                        </a:lnTo>
                        <a:lnTo>
                          <a:pt x="51721" y="361121"/>
                        </a:lnTo>
                        <a:lnTo>
                          <a:pt x="46234" y="353025"/>
                        </a:lnTo>
                        <a:lnTo>
                          <a:pt x="15668" y="341681"/>
                        </a:lnTo>
                        <a:lnTo>
                          <a:pt x="5486" y="353025"/>
                        </a:lnTo>
                        <a:lnTo>
                          <a:pt x="2353" y="352215"/>
                        </a:lnTo>
                        <a:lnTo>
                          <a:pt x="0" y="336823"/>
                        </a:lnTo>
                        <a:lnTo>
                          <a:pt x="9401" y="258289"/>
                        </a:lnTo>
                        <a:lnTo>
                          <a:pt x="14887" y="202416"/>
                        </a:lnTo>
                        <a:lnTo>
                          <a:pt x="63484" y="189462"/>
                        </a:lnTo>
                        <a:lnTo>
                          <a:pt x="98746" y="178127"/>
                        </a:lnTo>
                        <a:lnTo>
                          <a:pt x="152038" y="161935"/>
                        </a:lnTo>
                        <a:lnTo>
                          <a:pt x="135588" y="136027"/>
                        </a:lnTo>
                        <a:lnTo>
                          <a:pt x="131664" y="128740"/>
                        </a:lnTo>
                        <a:lnTo>
                          <a:pt x="135588" y="119024"/>
                        </a:lnTo>
                        <a:lnTo>
                          <a:pt x="142637" y="117405"/>
                        </a:lnTo>
                        <a:lnTo>
                          <a:pt x="141075" y="109309"/>
                        </a:lnTo>
                        <a:lnTo>
                          <a:pt x="144209" y="108499"/>
                        </a:lnTo>
                        <a:lnTo>
                          <a:pt x="152038" y="99593"/>
                        </a:lnTo>
                        <a:lnTo>
                          <a:pt x="166154" y="101213"/>
                        </a:lnTo>
                        <a:lnTo>
                          <a:pt x="174774" y="94736"/>
                        </a:lnTo>
                        <a:lnTo>
                          <a:pt x="188090" y="62341"/>
                        </a:lnTo>
                        <a:lnTo>
                          <a:pt x="198282" y="55864"/>
                        </a:lnTo>
                        <a:lnTo>
                          <a:pt x="196720" y="52626"/>
                        </a:lnTo>
                        <a:lnTo>
                          <a:pt x="218656" y="24289"/>
                        </a:lnTo>
                        <a:lnTo>
                          <a:pt x="239820" y="2429"/>
                        </a:lnTo>
                        <a:lnTo>
                          <a:pt x="259413" y="0"/>
                        </a:lnTo>
                        <a:lnTo>
                          <a:pt x="255498" y="43720"/>
                        </a:lnTo>
                        <a:lnTo>
                          <a:pt x="258632" y="639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2" name="Forma Livre: Forma 1411">
                    <a:extLst>
                      <a:ext uri="{FF2B5EF4-FFF2-40B4-BE49-F238E27FC236}">
                        <a16:creationId xmlns:a16="http://schemas.microsoft.com/office/drawing/2014/main" id="{823A5CD4-BAE7-CBC0-1B60-92A5263A653C}"/>
                      </a:ext>
                    </a:extLst>
                  </p:cNvPr>
                  <p:cNvSpPr/>
                  <p:nvPr/>
                </p:nvSpPr>
                <p:spPr>
                  <a:xfrm>
                    <a:off x="7960376" y="4228644"/>
                    <a:ext cx="162230" cy="207282"/>
                  </a:xfrm>
                  <a:custGeom>
                    <a:avLst/>
                    <a:gdLst>
                      <a:gd name="connsiteX0" fmla="*/ 81515 w 162230"/>
                      <a:gd name="connsiteY0" fmla="*/ 10525 h 207282"/>
                      <a:gd name="connsiteX1" fmla="*/ 91697 w 162230"/>
                      <a:gd name="connsiteY1" fmla="*/ 19431 h 207282"/>
                      <a:gd name="connsiteX2" fmla="*/ 121482 w 162230"/>
                      <a:gd name="connsiteY2" fmla="*/ 2429 h 207282"/>
                      <a:gd name="connsiteX3" fmla="*/ 137160 w 162230"/>
                      <a:gd name="connsiteY3" fmla="*/ 8096 h 207282"/>
                      <a:gd name="connsiteX4" fmla="*/ 159887 w 162230"/>
                      <a:gd name="connsiteY4" fmla="*/ 24289 h 207282"/>
                      <a:gd name="connsiteX5" fmla="*/ 159887 w 162230"/>
                      <a:gd name="connsiteY5" fmla="*/ 28337 h 207282"/>
                      <a:gd name="connsiteX6" fmla="*/ 159887 w 162230"/>
                      <a:gd name="connsiteY6" fmla="*/ 48587 h 207282"/>
                      <a:gd name="connsiteX7" fmla="*/ 161449 w 162230"/>
                      <a:gd name="connsiteY7" fmla="*/ 79353 h 207282"/>
                      <a:gd name="connsiteX8" fmla="*/ 161449 w 162230"/>
                      <a:gd name="connsiteY8" fmla="*/ 78543 h 207282"/>
                      <a:gd name="connsiteX9" fmla="*/ 162230 w 162230"/>
                      <a:gd name="connsiteY9" fmla="*/ 178137 h 207282"/>
                      <a:gd name="connsiteX10" fmla="*/ 162230 w 162230"/>
                      <a:gd name="connsiteY10" fmla="*/ 182994 h 207282"/>
                      <a:gd name="connsiteX11" fmla="*/ 146561 w 162230"/>
                      <a:gd name="connsiteY11" fmla="*/ 191091 h 207282"/>
                      <a:gd name="connsiteX12" fmla="*/ 93269 w 162230"/>
                      <a:gd name="connsiteY12" fmla="*/ 207283 h 207282"/>
                      <a:gd name="connsiteX13" fmla="*/ 89345 w 162230"/>
                      <a:gd name="connsiteY13" fmla="*/ 204854 h 207282"/>
                      <a:gd name="connsiteX14" fmla="*/ 87773 w 162230"/>
                      <a:gd name="connsiteY14" fmla="*/ 199997 h 207282"/>
                      <a:gd name="connsiteX15" fmla="*/ 73676 w 162230"/>
                      <a:gd name="connsiteY15" fmla="*/ 204045 h 207282"/>
                      <a:gd name="connsiteX16" fmla="*/ 68971 w 162230"/>
                      <a:gd name="connsiteY16" fmla="*/ 196758 h 207282"/>
                      <a:gd name="connsiteX17" fmla="*/ 77591 w 162230"/>
                      <a:gd name="connsiteY17" fmla="*/ 192710 h 207282"/>
                      <a:gd name="connsiteX18" fmla="*/ 74457 w 162230"/>
                      <a:gd name="connsiteY18" fmla="*/ 173279 h 207282"/>
                      <a:gd name="connsiteX19" fmla="*/ 57217 w 162230"/>
                      <a:gd name="connsiteY19" fmla="*/ 164364 h 207282"/>
                      <a:gd name="connsiteX20" fmla="*/ 49378 w 162230"/>
                      <a:gd name="connsiteY20" fmla="*/ 172469 h 207282"/>
                      <a:gd name="connsiteX21" fmla="*/ 43892 w 162230"/>
                      <a:gd name="connsiteY21" fmla="*/ 171660 h 207282"/>
                      <a:gd name="connsiteX22" fmla="*/ 53293 w 162230"/>
                      <a:gd name="connsiteY22" fmla="*/ 161935 h 207282"/>
                      <a:gd name="connsiteX23" fmla="*/ 39967 w 162230"/>
                      <a:gd name="connsiteY23" fmla="*/ 159506 h 207282"/>
                      <a:gd name="connsiteX24" fmla="*/ 39967 w 162230"/>
                      <a:gd name="connsiteY24" fmla="*/ 153029 h 207282"/>
                      <a:gd name="connsiteX25" fmla="*/ 28994 w 162230"/>
                      <a:gd name="connsiteY25" fmla="*/ 153029 h 207282"/>
                      <a:gd name="connsiteX26" fmla="*/ 30566 w 162230"/>
                      <a:gd name="connsiteY26" fmla="*/ 144932 h 207282"/>
                      <a:gd name="connsiteX27" fmla="*/ 25079 w 162230"/>
                      <a:gd name="connsiteY27" fmla="*/ 144932 h 207282"/>
                      <a:gd name="connsiteX28" fmla="*/ 25079 w 162230"/>
                      <a:gd name="connsiteY28" fmla="*/ 134407 h 207282"/>
                      <a:gd name="connsiteX29" fmla="*/ 19593 w 162230"/>
                      <a:gd name="connsiteY29" fmla="*/ 133598 h 207282"/>
                      <a:gd name="connsiteX30" fmla="*/ 18812 w 162230"/>
                      <a:gd name="connsiteY30" fmla="*/ 125501 h 207282"/>
                      <a:gd name="connsiteX31" fmla="*/ 5487 w 162230"/>
                      <a:gd name="connsiteY31" fmla="*/ 136027 h 207282"/>
                      <a:gd name="connsiteX32" fmla="*/ 10973 w 162230"/>
                      <a:gd name="connsiteY32" fmla="*/ 122263 h 207282"/>
                      <a:gd name="connsiteX33" fmla="*/ 5487 w 162230"/>
                      <a:gd name="connsiteY33" fmla="*/ 118215 h 207282"/>
                      <a:gd name="connsiteX34" fmla="*/ 0 w 162230"/>
                      <a:gd name="connsiteY34" fmla="*/ 110928 h 207282"/>
                      <a:gd name="connsiteX35" fmla="*/ 13326 w 162230"/>
                      <a:gd name="connsiteY35" fmla="*/ 98784 h 207282"/>
                      <a:gd name="connsiteX36" fmla="*/ 7839 w 162230"/>
                      <a:gd name="connsiteY36" fmla="*/ 93116 h 207282"/>
                      <a:gd name="connsiteX37" fmla="*/ 14897 w 162230"/>
                      <a:gd name="connsiteY37" fmla="*/ 85830 h 207282"/>
                      <a:gd name="connsiteX38" fmla="*/ 10973 w 162230"/>
                      <a:gd name="connsiteY38" fmla="*/ 77734 h 207282"/>
                      <a:gd name="connsiteX39" fmla="*/ 14897 w 162230"/>
                      <a:gd name="connsiteY39" fmla="*/ 72876 h 207282"/>
                      <a:gd name="connsiteX40" fmla="*/ 7839 w 162230"/>
                      <a:gd name="connsiteY40" fmla="*/ 65589 h 207282"/>
                      <a:gd name="connsiteX41" fmla="*/ 6277 w 162230"/>
                      <a:gd name="connsiteY41" fmla="*/ 63970 h 207282"/>
                      <a:gd name="connsiteX42" fmla="*/ 13326 w 162230"/>
                      <a:gd name="connsiteY42" fmla="*/ 58303 h 207282"/>
                      <a:gd name="connsiteX43" fmla="*/ 18812 w 162230"/>
                      <a:gd name="connsiteY43" fmla="*/ 60731 h 207282"/>
                      <a:gd name="connsiteX44" fmla="*/ 26651 w 162230"/>
                      <a:gd name="connsiteY44" fmla="*/ 56683 h 207282"/>
                      <a:gd name="connsiteX45" fmla="*/ 19593 w 162230"/>
                      <a:gd name="connsiteY45" fmla="*/ 52635 h 207282"/>
                      <a:gd name="connsiteX46" fmla="*/ 21165 w 162230"/>
                      <a:gd name="connsiteY46" fmla="*/ 47777 h 207282"/>
                      <a:gd name="connsiteX47" fmla="*/ 51731 w 162230"/>
                      <a:gd name="connsiteY47" fmla="*/ 50206 h 207282"/>
                      <a:gd name="connsiteX48" fmla="*/ 39977 w 162230"/>
                      <a:gd name="connsiteY48" fmla="*/ 33204 h 207282"/>
                      <a:gd name="connsiteX49" fmla="*/ 60350 w 162230"/>
                      <a:gd name="connsiteY49" fmla="*/ 17812 h 207282"/>
                      <a:gd name="connsiteX50" fmla="*/ 68189 w 162230"/>
                      <a:gd name="connsiteY50" fmla="*/ 0 h 207282"/>
                      <a:gd name="connsiteX51" fmla="*/ 79943 w 162230"/>
                      <a:gd name="connsiteY51" fmla="*/ 8096 h 207282"/>
                      <a:gd name="connsiteX52" fmla="*/ 81515 w 162230"/>
                      <a:gd name="connsiteY52" fmla="*/ 10525 h 207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62230" h="207282">
                        <a:moveTo>
                          <a:pt x="81515" y="10525"/>
                        </a:moveTo>
                        <a:lnTo>
                          <a:pt x="91697" y="19431"/>
                        </a:lnTo>
                        <a:lnTo>
                          <a:pt x="121482" y="2429"/>
                        </a:lnTo>
                        <a:lnTo>
                          <a:pt x="137160" y="8096"/>
                        </a:lnTo>
                        <a:lnTo>
                          <a:pt x="159887" y="24289"/>
                        </a:lnTo>
                        <a:lnTo>
                          <a:pt x="159887" y="28337"/>
                        </a:lnTo>
                        <a:lnTo>
                          <a:pt x="159887" y="48587"/>
                        </a:lnTo>
                        <a:lnTo>
                          <a:pt x="161449" y="79353"/>
                        </a:lnTo>
                        <a:lnTo>
                          <a:pt x="161449" y="78543"/>
                        </a:lnTo>
                        <a:lnTo>
                          <a:pt x="162230" y="178137"/>
                        </a:lnTo>
                        <a:lnTo>
                          <a:pt x="162230" y="182994"/>
                        </a:lnTo>
                        <a:lnTo>
                          <a:pt x="146561" y="191091"/>
                        </a:lnTo>
                        <a:lnTo>
                          <a:pt x="93269" y="207283"/>
                        </a:lnTo>
                        <a:lnTo>
                          <a:pt x="89345" y="204854"/>
                        </a:lnTo>
                        <a:lnTo>
                          <a:pt x="87773" y="199997"/>
                        </a:lnTo>
                        <a:lnTo>
                          <a:pt x="73676" y="204045"/>
                        </a:lnTo>
                        <a:lnTo>
                          <a:pt x="68971" y="196758"/>
                        </a:lnTo>
                        <a:lnTo>
                          <a:pt x="77591" y="192710"/>
                        </a:lnTo>
                        <a:lnTo>
                          <a:pt x="74457" y="173279"/>
                        </a:lnTo>
                        <a:lnTo>
                          <a:pt x="57217" y="164364"/>
                        </a:lnTo>
                        <a:lnTo>
                          <a:pt x="49378" y="172469"/>
                        </a:lnTo>
                        <a:lnTo>
                          <a:pt x="43892" y="171660"/>
                        </a:lnTo>
                        <a:lnTo>
                          <a:pt x="53293" y="161935"/>
                        </a:lnTo>
                        <a:lnTo>
                          <a:pt x="39967" y="159506"/>
                        </a:lnTo>
                        <a:lnTo>
                          <a:pt x="39967" y="153029"/>
                        </a:lnTo>
                        <a:lnTo>
                          <a:pt x="28994" y="153029"/>
                        </a:lnTo>
                        <a:lnTo>
                          <a:pt x="30566" y="144932"/>
                        </a:lnTo>
                        <a:lnTo>
                          <a:pt x="25079" y="144932"/>
                        </a:lnTo>
                        <a:lnTo>
                          <a:pt x="25079" y="134407"/>
                        </a:lnTo>
                        <a:lnTo>
                          <a:pt x="19593" y="133598"/>
                        </a:lnTo>
                        <a:lnTo>
                          <a:pt x="18812" y="125501"/>
                        </a:lnTo>
                        <a:lnTo>
                          <a:pt x="5487" y="136027"/>
                        </a:lnTo>
                        <a:lnTo>
                          <a:pt x="10973" y="122263"/>
                        </a:lnTo>
                        <a:lnTo>
                          <a:pt x="5487" y="118215"/>
                        </a:lnTo>
                        <a:lnTo>
                          <a:pt x="0" y="110928"/>
                        </a:lnTo>
                        <a:lnTo>
                          <a:pt x="13326" y="98784"/>
                        </a:lnTo>
                        <a:lnTo>
                          <a:pt x="7839" y="93116"/>
                        </a:lnTo>
                        <a:lnTo>
                          <a:pt x="14897" y="85830"/>
                        </a:lnTo>
                        <a:lnTo>
                          <a:pt x="10973" y="77734"/>
                        </a:lnTo>
                        <a:lnTo>
                          <a:pt x="14897" y="72876"/>
                        </a:lnTo>
                        <a:lnTo>
                          <a:pt x="7839" y="65589"/>
                        </a:lnTo>
                        <a:lnTo>
                          <a:pt x="6277" y="63970"/>
                        </a:lnTo>
                        <a:lnTo>
                          <a:pt x="13326" y="58303"/>
                        </a:lnTo>
                        <a:lnTo>
                          <a:pt x="18812" y="60731"/>
                        </a:lnTo>
                        <a:lnTo>
                          <a:pt x="26651" y="56683"/>
                        </a:lnTo>
                        <a:lnTo>
                          <a:pt x="19593" y="52635"/>
                        </a:lnTo>
                        <a:lnTo>
                          <a:pt x="21165" y="47777"/>
                        </a:lnTo>
                        <a:lnTo>
                          <a:pt x="51731" y="50206"/>
                        </a:lnTo>
                        <a:lnTo>
                          <a:pt x="39977" y="33204"/>
                        </a:lnTo>
                        <a:lnTo>
                          <a:pt x="60350" y="17812"/>
                        </a:lnTo>
                        <a:lnTo>
                          <a:pt x="68189" y="0"/>
                        </a:lnTo>
                        <a:lnTo>
                          <a:pt x="79943" y="8096"/>
                        </a:lnTo>
                        <a:lnTo>
                          <a:pt x="81515" y="1052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3" name="Forma Livre: Forma 1412">
                    <a:extLst>
                      <a:ext uri="{FF2B5EF4-FFF2-40B4-BE49-F238E27FC236}">
                        <a16:creationId xmlns:a16="http://schemas.microsoft.com/office/drawing/2014/main" id="{E734A702-71B3-D790-31A6-6CB7ACB53AB3}"/>
                      </a:ext>
                    </a:extLst>
                  </p:cNvPr>
                  <p:cNvSpPr/>
                  <p:nvPr/>
                </p:nvSpPr>
                <p:spPr>
                  <a:xfrm>
                    <a:off x="7667263" y="3912871"/>
                    <a:ext cx="373055" cy="251002"/>
                  </a:xfrm>
                  <a:custGeom>
                    <a:avLst/>
                    <a:gdLst>
                      <a:gd name="connsiteX0" fmla="*/ 250793 w 373055"/>
                      <a:gd name="connsiteY0" fmla="*/ 42100 h 251002"/>
                      <a:gd name="connsiteX1" fmla="*/ 268033 w 373055"/>
                      <a:gd name="connsiteY1" fmla="*/ 66389 h 251002"/>
                      <a:gd name="connsiteX2" fmla="*/ 291550 w 373055"/>
                      <a:gd name="connsiteY2" fmla="*/ 64770 h 251002"/>
                      <a:gd name="connsiteX3" fmla="*/ 318192 w 373055"/>
                      <a:gd name="connsiteY3" fmla="*/ 66389 h 251002"/>
                      <a:gd name="connsiteX4" fmla="*/ 329165 w 373055"/>
                      <a:gd name="connsiteY4" fmla="*/ 53435 h 251002"/>
                      <a:gd name="connsiteX5" fmla="*/ 344062 w 373055"/>
                      <a:gd name="connsiteY5" fmla="*/ 51816 h 251002"/>
                      <a:gd name="connsiteX6" fmla="*/ 353463 w 373055"/>
                      <a:gd name="connsiteY6" fmla="*/ 47768 h 251002"/>
                      <a:gd name="connsiteX7" fmla="*/ 363655 w 373055"/>
                      <a:gd name="connsiteY7" fmla="*/ 67199 h 251002"/>
                      <a:gd name="connsiteX8" fmla="*/ 373056 w 373055"/>
                      <a:gd name="connsiteY8" fmla="*/ 82591 h 251002"/>
                      <a:gd name="connsiteX9" fmla="*/ 373056 w 373055"/>
                      <a:gd name="connsiteY9" fmla="*/ 81782 h 251002"/>
                      <a:gd name="connsiteX10" fmla="*/ 370703 w 373055"/>
                      <a:gd name="connsiteY10" fmla="*/ 84211 h 251002"/>
                      <a:gd name="connsiteX11" fmla="*/ 344062 w 373055"/>
                      <a:gd name="connsiteY11" fmla="*/ 114167 h 251002"/>
                      <a:gd name="connsiteX12" fmla="*/ 333089 w 373055"/>
                      <a:gd name="connsiteY12" fmla="*/ 124692 h 251002"/>
                      <a:gd name="connsiteX13" fmla="*/ 327603 w 373055"/>
                      <a:gd name="connsiteY13" fmla="*/ 136836 h 251002"/>
                      <a:gd name="connsiteX14" fmla="*/ 314277 w 373055"/>
                      <a:gd name="connsiteY14" fmla="*/ 144932 h 251002"/>
                      <a:gd name="connsiteX15" fmla="*/ 337004 w 373055"/>
                      <a:gd name="connsiteY15" fmla="*/ 166792 h 251002"/>
                      <a:gd name="connsiteX16" fmla="*/ 367569 w 373055"/>
                      <a:gd name="connsiteY16" fmla="*/ 217808 h 251002"/>
                      <a:gd name="connsiteX17" fmla="*/ 358168 w 373055"/>
                      <a:gd name="connsiteY17" fmla="*/ 225095 h 251002"/>
                      <a:gd name="connsiteX18" fmla="*/ 340137 w 373055"/>
                      <a:gd name="connsiteY18" fmla="*/ 229143 h 251002"/>
                      <a:gd name="connsiteX19" fmla="*/ 327603 w 373055"/>
                      <a:gd name="connsiteY19" fmla="*/ 227524 h 251002"/>
                      <a:gd name="connsiteX20" fmla="*/ 283711 w 373055"/>
                      <a:gd name="connsiteY20" fmla="*/ 233191 h 251002"/>
                      <a:gd name="connsiteX21" fmla="*/ 281359 w 373055"/>
                      <a:gd name="connsiteY21" fmla="*/ 238049 h 251002"/>
                      <a:gd name="connsiteX22" fmla="*/ 275872 w 373055"/>
                      <a:gd name="connsiteY22" fmla="*/ 237239 h 251002"/>
                      <a:gd name="connsiteX23" fmla="*/ 277444 w 373055"/>
                      <a:gd name="connsiteY23" fmla="*/ 251003 h 251002"/>
                      <a:gd name="connsiteX24" fmla="*/ 249221 w 373055"/>
                      <a:gd name="connsiteY24" fmla="*/ 220237 h 251002"/>
                      <a:gd name="connsiteX25" fmla="*/ 247659 w 373055"/>
                      <a:gd name="connsiteY25" fmla="*/ 220237 h 251002"/>
                      <a:gd name="connsiteX26" fmla="*/ 226495 w 373055"/>
                      <a:gd name="connsiteY26" fmla="*/ 195939 h 251002"/>
                      <a:gd name="connsiteX27" fmla="*/ 205340 w 373055"/>
                      <a:gd name="connsiteY27" fmla="*/ 198368 h 251002"/>
                      <a:gd name="connsiteX28" fmla="*/ 198282 w 373055"/>
                      <a:gd name="connsiteY28" fmla="*/ 179746 h 251002"/>
                      <a:gd name="connsiteX29" fmla="*/ 206902 w 373055"/>
                      <a:gd name="connsiteY29" fmla="*/ 160315 h 251002"/>
                      <a:gd name="connsiteX30" fmla="*/ 203768 w 373055"/>
                      <a:gd name="connsiteY30" fmla="*/ 149790 h 251002"/>
                      <a:gd name="connsiteX31" fmla="*/ 188090 w 373055"/>
                      <a:gd name="connsiteY31" fmla="*/ 150600 h 251002"/>
                      <a:gd name="connsiteX32" fmla="*/ 180261 w 373055"/>
                      <a:gd name="connsiteY32" fmla="*/ 150600 h 251002"/>
                      <a:gd name="connsiteX33" fmla="*/ 150476 w 373055"/>
                      <a:gd name="connsiteY33" fmla="*/ 149790 h 251002"/>
                      <a:gd name="connsiteX34" fmla="*/ 125396 w 373055"/>
                      <a:gd name="connsiteY34" fmla="*/ 150600 h 251002"/>
                      <a:gd name="connsiteX35" fmla="*/ 73666 w 373055"/>
                      <a:gd name="connsiteY35" fmla="*/ 152219 h 251002"/>
                      <a:gd name="connsiteX36" fmla="*/ 43882 w 373055"/>
                      <a:gd name="connsiteY36" fmla="*/ 154648 h 251002"/>
                      <a:gd name="connsiteX37" fmla="*/ 2343 w 373055"/>
                      <a:gd name="connsiteY37" fmla="*/ 156267 h 251002"/>
                      <a:gd name="connsiteX38" fmla="*/ 1562 w 373055"/>
                      <a:gd name="connsiteY38" fmla="*/ 125502 h 251002"/>
                      <a:gd name="connsiteX39" fmla="*/ 1562 w 373055"/>
                      <a:gd name="connsiteY39" fmla="*/ 119024 h 251002"/>
                      <a:gd name="connsiteX40" fmla="*/ 0 w 373055"/>
                      <a:gd name="connsiteY40" fmla="*/ 108499 h 251002"/>
                      <a:gd name="connsiteX41" fmla="*/ 10973 w 373055"/>
                      <a:gd name="connsiteY41" fmla="*/ 106070 h 251002"/>
                      <a:gd name="connsiteX42" fmla="*/ 28994 w 373055"/>
                      <a:gd name="connsiteY42" fmla="*/ 91497 h 251002"/>
                      <a:gd name="connsiteX43" fmla="*/ 36052 w 373055"/>
                      <a:gd name="connsiteY43" fmla="*/ 60722 h 251002"/>
                      <a:gd name="connsiteX44" fmla="*/ 54864 w 373055"/>
                      <a:gd name="connsiteY44" fmla="*/ 59912 h 251002"/>
                      <a:gd name="connsiteX45" fmla="*/ 58778 w 373055"/>
                      <a:gd name="connsiteY45" fmla="*/ 50197 h 251002"/>
                      <a:gd name="connsiteX46" fmla="*/ 68970 w 373055"/>
                      <a:gd name="connsiteY46" fmla="*/ 44529 h 251002"/>
                      <a:gd name="connsiteX47" fmla="*/ 72104 w 373055"/>
                      <a:gd name="connsiteY47" fmla="*/ 35623 h 251002"/>
                      <a:gd name="connsiteX48" fmla="*/ 68180 w 373055"/>
                      <a:gd name="connsiteY48" fmla="*/ 29146 h 251002"/>
                      <a:gd name="connsiteX49" fmla="*/ 66617 w 373055"/>
                      <a:gd name="connsiteY49" fmla="*/ 23479 h 251002"/>
                      <a:gd name="connsiteX50" fmla="*/ 50939 w 373055"/>
                      <a:gd name="connsiteY50" fmla="*/ 12144 h 251002"/>
                      <a:gd name="connsiteX51" fmla="*/ 66617 w 373055"/>
                      <a:gd name="connsiteY51" fmla="*/ 10525 h 251002"/>
                      <a:gd name="connsiteX52" fmla="*/ 89344 w 373055"/>
                      <a:gd name="connsiteY52" fmla="*/ 8096 h 251002"/>
                      <a:gd name="connsiteX53" fmla="*/ 157534 w 373055"/>
                      <a:gd name="connsiteY53" fmla="*/ 0 h 251002"/>
                      <a:gd name="connsiteX54" fmla="*/ 222580 w 373055"/>
                      <a:gd name="connsiteY54" fmla="*/ 29956 h 251002"/>
                      <a:gd name="connsiteX55" fmla="*/ 224151 w 373055"/>
                      <a:gd name="connsiteY55" fmla="*/ 29956 h 251002"/>
                      <a:gd name="connsiteX56" fmla="*/ 250793 w 373055"/>
                      <a:gd name="connsiteY56" fmla="*/ 42100 h 251002"/>
                      <a:gd name="connsiteX57" fmla="*/ 250793 w 373055"/>
                      <a:gd name="connsiteY57" fmla="*/ 42100 h 25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373055" h="251002">
                        <a:moveTo>
                          <a:pt x="250793" y="42100"/>
                        </a:moveTo>
                        <a:lnTo>
                          <a:pt x="268033" y="66389"/>
                        </a:lnTo>
                        <a:lnTo>
                          <a:pt x="291550" y="64770"/>
                        </a:lnTo>
                        <a:lnTo>
                          <a:pt x="318192" y="66389"/>
                        </a:lnTo>
                        <a:lnTo>
                          <a:pt x="329165" y="53435"/>
                        </a:lnTo>
                        <a:lnTo>
                          <a:pt x="344062" y="51816"/>
                        </a:lnTo>
                        <a:lnTo>
                          <a:pt x="353463" y="47768"/>
                        </a:lnTo>
                        <a:lnTo>
                          <a:pt x="363655" y="67199"/>
                        </a:lnTo>
                        <a:lnTo>
                          <a:pt x="373056" y="82591"/>
                        </a:lnTo>
                        <a:lnTo>
                          <a:pt x="373056" y="81782"/>
                        </a:lnTo>
                        <a:lnTo>
                          <a:pt x="370703" y="84211"/>
                        </a:lnTo>
                        <a:lnTo>
                          <a:pt x="344062" y="114167"/>
                        </a:lnTo>
                        <a:lnTo>
                          <a:pt x="333089" y="124692"/>
                        </a:lnTo>
                        <a:lnTo>
                          <a:pt x="327603" y="136836"/>
                        </a:lnTo>
                        <a:lnTo>
                          <a:pt x="314277" y="144932"/>
                        </a:lnTo>
                        <a:lnTo>
                          <a:pt x="337004" y="166792"/>
                        </a:lnTo>
                        <a:lnTo>
                          <a:pt x="367569" y="217808"/>
                        </a:lnTo>
                        <a:lnTo>
                          <a:pt x="358168" y="225095"/>
                        </a:lnTo>
                        <a:lnTo>
                          <a:pt x="340137" y="229143"/>
                        </a:lnTo>
                        <a:lnTo>
                          <a:pt x="327603" y="227524"/>
                        </a:lnTo>
                        <a:lnTo>
                          <a:pt x="283711" y="233191"/>
                        </a:lnTo>
                        <a:lnTo>
                          <a:pt x="281359" y="238049"/>
                        </a:lnTo>
                        <a:lnTo>
                          <a:pt x="275872" y="237239"/>
                        </a:lnTo>
                        <a:lnTo>
                          <a:pt x="277444" y="251003"/>
                        </a:lnTo>
                        <a:lnTo>
                          <a:pt x="249221" y="220237"/>
                        </a:lnTo>
                        <a:lnTo>
                          <a:pt x="247659" y="220237"/>
                        </a:lnTo>
                        <a:lnTo>
                          <a:pt x="226495" y="195939"/>
                        </a:lnTo>
                        <a:lnTo>
                          <a:pt x="205340" y="198368"/>
                        </a:lnTo>
                        <a:lnTo>
                          <a:pt x="198282" y="179746"/>
                        </a:lnTo>
                        <a:lnTo>
                          <a:pt x="206902" y="160315"/>
                        </a:lnTo>
                        <a:lnTo>
                          <a:pt x="203768" y="149790"/>
                        </a:lnTo>
                        <a:lnTo>
                          <a:pt x="188090" y="150600"/>
                        </a:lnTo>
                        <a:lnTo>
                          <a:pt x="180261" y="150600"/>
                        </a:lnTo>
                        <a:lnTo>
                          <a:pt x="150476" y="149790"/>
                        </a:lnTo>
                        <a:lnTo>
                          <a:pt x="125396" y="150600"/>
                        </a:lnTo>
                        <a:lnTo>
                          <a:pt x="73666" y="152219"/>
                        </a:lnTo>
                        <a:lnTo>
                          <a:pt x="43882" y="154648"/>
                        </a:lnTo>
                        <a:lnTo>
                          <a:pt x="2343" y="156267"/>
                        </a:lnTo>
                        <a:lnTo>
                          <a:pt x="1562" y="125502"/>
                        </a:lnTo>
                        <a:lnTo>
                          <a:pt x="1562" y="119024"/>
                        </a:lnTo>
                        <a:lnTo>
                          <a:pt x="0" y="108499"/>
                        </a:lnTo>
                        <a:lnTo>
                          <a:pt x="10973" y="106070"/>
                        </a:lnTo>
                        <a:lnTo>
                          <a:pt x="28994" y="91497"/>
                        </a:lnTo>
                        <a:lnTo>
                          <a:pt x="36052" y="60722"/>
                        </a:lnTo>
                        <a:lnTo>
                          <a:pt x="54864" y="59912"/>
                        </a:lnTo>
                        <a:lnTo>
                          <a:pt x="58778" y="50197"/>
                        </a:lnTo>
                        <a:lnTo>
                          <a:pt x="68970" y="44529"/>
                        </a:lnTo>
                        <a:lnTo>
                          <a:pt x="72104" y="35623"/>
                        </a:lnTo>
                        <a:lnTo>
                          <a:pt x="68180" y="29146"/>
                        </a:lnTo>
                        <a:lnTo>
                          <a:pt x="66617" y="23479"/>
                        </a:lnTo>
                        <a:lnTo>
                          <a:pt x="50939" y="12144"/>
                        </a:lnTo>
                        <a:lnTo>
                          <a:pt x="66617" y="10525"/>
                        </a:lnTo>
                        <a:lnTo>
                          <a:pt x="89344" y="8096"/>
                        </a:lnTo>
                        <a:lnTo>
                          <a:pt x="157534" y="0"/>
                        </a:lnTo>
                        <a:lnTo>
                          <a:pt x="222580" y="29956"/>
                        </a:lnTo>
                        <a:lnTo>
                          <a:pt x="224151" y="29956"/>
                        </a:lnTo>
                        <a:lnTo>
                          <a:pt x="250793" y="42100"/>
                        </a:lnTo>
                        <a:lnTo>
                          <a:pt x="250793" y="4210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4" name="Forma Livre: Forma 1413">
                    <a:extLst>
                      <a:ext uri="{FF2B5EF4-FFF2-40B4-BE49-F238E27FC236}">
                        <a16:creationId xmlns:a16="http://schemas.microsoft.com/office/drawing/2014/main" id="{38942722-37B8-4578-2C1E-9C5472A6684C}"/>
                      </a:ext>
                    </a:extLst>
                  </p:cNvPr>
                  <p:cNvSpPr/>
                  <p:nvPr/>
                </p:nvSpPr>
                <p:spPr>
                  <a:xfrm>
                    <a:off x="8251146" y="3791418"/>
                    <a:ext cx="177126" cy="272862"/>
                  </a:xfrm>
                  <a:custGeom>
                    <a:avLst/>
                    <a:gdLst>
                      <a:gd name="connsiteX0" fmla="*/ 173993 w 177126"/>
                      <a:gd name="connsiteY0" fmla="*/ 210522 h 272862"/>
                      <a:gd name="connsiteX1" fmla="*/ 110509 w 177126"/>
                      <a:gd name="connsiteY1" fmla="*/ 272863 h 272862"/>
                      <a:gd name="connsiteX2" fmla="*/ 105023 w 177126"/>
                      <a:gd name="connsiteY2" fmla="*/ 268005 h 272862"/>
                      <a:gd name="connsiteX3" fmla="*/ 97184 w 177126"/>
                      <a:gd name="connsiteY3" fmla="*/ 263147 h 272862"/>
                      <a:gd name="connsiteX4" fmla="*/ 93269 w 177126"/>
                      <a:gd name="connsiteY4" fmla="*/ 266386 h 272862"/>
                      <a:gd name="connsiteX5" fmla="*/ 87782 w 177126"/>
                      <a:gd name="connsiteY5" fmla="*/ 259909 h 272862"/>
                      <a:gd name="connsiteX6" fmla="*/ 84639 w 177126"/>
                      <a:gd name="connsiteY6" fmla="*/ 242907 h 272862"/>
                      <a:gd name="connsiteX7" fmla="*/ 90135 w 177126"/>
                      <a:gd name="connsiteY7" fmla="*/ 231572 h 272862"/>
                      <a:gd name="connsiteX8" fmla="*/ 78371 w 177126"/>
                      <a:gd name="connsiteY8" fmla="*/ 237239 h 272862"/>
                      <a:gd name="connsiteX9" fmla="*/ 75238 w 177126"/>
                      <a:gd name="connsiteY9" fmla="*/ 224285 h 272862"/>
                      <a:gd name="connsiteX10" fmla="*/ 71323 w 177126"/>
                      <a:gd name="connsiteY10" fmla="*/ 225905 h 272862"/>
                      <a:gd name="connsiteX11" fmla="*/ 21945 w 177126"/>
                      <a:gd name="connsiteY11" fmla="*/ 160315 h 272862"/>
                      <a:gd name="connsiteX12" fmla="*/ 14106 w 177126"/>
                      <a:gd name="connsiteY12" fmla="*/ 148981 h 272862"/>
                      <a:gd name="connsiteX13" fmla="*/ 15678 w 177126"/>
                      <a:gd name="connsiteY13" fmla="*/ 108499 h 272862"/>
                      <a:gd name="connsiteX14" fmla="*/ 15678 w 177126"/>
                      <a:gd name="connsiteY14" fmla="*/ 106070 h 272862"/>
                      <a:gd name="connsiteX15" fmla="*/ 15678 w 177126"/>
                      <a:gd name="connsiteY15" fmla="*/ 103641 h 272862"/>
                      <a:gd name="connsiteX16" fmla="*/ 17240 w 177126"/>
                      <a:gd name="connsiteY16" fmla="*/ 87449 h 272862"/>
                      <a:gd name="connsiteX17" fmla="*/ 17240 w 177126"/>
                      <a:gd name="connsiteY17" fmla="*/ 72066 h 272862"/>
                      <a:gd name="connsiteX18" fmla="*/ 10192 w 177126"/>
                      <a:gd name="connsiteY18" fmla="*/ 43720 h 272862"/>
                      <a:gd name="connsiteX19" fmla="*/ 0 w 177126"/>
                      <a:gd name="connsiteY19" fmla="*/ 0 h 272862"/>
                      <a:gd name="connsiteX20" fmla="*/ 0 w 177126"/>
                      <a:gd name="connsiteY20" fmla="*/ 810 h 272862"/>
                      <a:gd name="connsiteX21" fmla="*/ 32918 w 177126"/>
                      <a:gd name="connsiteY21" fmla="*/ 40481 h 272862"/>
                      <a:gd name="connsiteX22" fmla="*/ 66617 w 177126"/>
                      <a:gd name="connsiteY22" fmla="*/ 78543 h 272862"/>
                      <a:gd name="connsiteX23" fmla="*/ 71323 w 177126"/>
                      <a:gd name="connsiteY23" fmla="*/ 84211 h 272862"/>
                      <a:gd name="connsiteX24" fmla="*/ 88563 w 177126"/>
                      <a:gd name="connsiteY24" fmla="*/ 105261 h 272862"/>
                      <a:gd name="connsiteX25" fmla="*/ 116777 w 177126"/>
                      <a:gd name="connsiteY25" fmla="*/ 137646 h 272862"/>
                      <a:gd name="connsiteX26" fmla="*/ 137150 w 177126"/>
                      <a:gd name="connsiteY26" fmla="*/ 161935 h 272862"/>
                      <a:gd name="connsiteX27" fmla="*/ 177127 w 177126"/>
                      <a:gd name="connsiteY27" fmla="*/ 208902 h 272862"/>
                      <a:gd name="connsiteX28" fmla="*/ 173993 w 177126"/>
                      <a:gd name="connsiteY28" fmla="*/ 210522 h 27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77126" h="272862">
                        <a:moveTo>
                          <a:pt x="173993" y="210522"/>
                        </a:moveTo>
                        <a:lnTo>
                          <a:pt x="110509" y="272863"/>
                        </a:lnTo>
                        <a:lnTo>
                          <a:pt x="105023" y="268005"/>
                        </a:lnTo>
                        <a:lnTo>
                          <a:pt x="97184" y="263147"/>
                        </a:lnTo>
                        <a:lnTo>
                          <a:pt x="93269" y="266386"/>
                        </a:lnTo>
                        <a:lnTo>
                          <a:pt x="87782" y="259909"/>
                        </a:lnTo>
                        <a:lnTo>
                          <a:pt x="84639" y="242907"/>
                        </a:lnTo>
                        <a:lnTo>
                          <a:pt x="90135" y="231572"/>
                        </a:lnTo>
                        <a:lnTo>
                          <a:pt x="78371" y="237239"/>
                        </a:lnTo>
                        <a:lnTo>
                          <a:pt x="75238" y="224285"/>
                        </a:lnTo>
                        <a:lnTo>
                          <a:pt x="71323" y="225905"/>
                        </a:lnTo>
                        <a:lnTo>
                          <a:pt x="21945" y="160315"/>
                        </a:lnTo>
                        <a:lnTo>
                          <a:pt x="14106" y="148981"/>
                        </a:lnTo>
                        <a:lnTo>
                          <a:pt x="15678" y="108499"/>
                        </a:lnTo>
                        <a:lnTo>
                          <a:pt x="15678" y="106070"/>
                        </a:lnTo>
                        <a:lnTo>
                          <a:pt x="15678" y="103641"/>
                        </a:lnTo>
                        <a:lnTo>
                          <a:pt x="17240" y="87449"/>
                        </a:lnTo>
                        <a:lnTo>
                          <a:pt x="17240" y="72066"/>
                        </a:lnTo>
                        <a:lnTo>
                          <a:pt x="10192" y="43720"/>
                        </a:lnTo>
                        <a:lnTo>
                          <a:pt x="0" y="0"/>
                        </a:lnTo>
                        <a:lnTo>
                          <a:pt x="0" y="810"/>
                        </a:lnTo>
                        <a:lnTo>
                          <a:pt x="32918" y="40481"/>
                        </a:lnTo>
                        <a:lnTo>
                          <a:pt x="66617" y="78543"/>
                        </a:lnTo>
                        <a:lnTo>
                          <a:pt x="71323" y="84211"/>
                        </a:lnTo>
                        <a:lnTo>
                          <a:pt x="88563" y="105261"/>
                        </a:lnTo>
                        <a:lnTo>
                          <a:pt x="116777" y="137646"/>
                        </a:lnTo>
                        <a:lnTo>
                          <a:pt x="137150" y="161935"/>
                        </a:lnTo>
                        <a:lnTo>
                          <a:pt x="177127" y="208902"/>
                        </a:lnTo>
                        <a:lnTo>
                          <a:pt x="173993" y="21052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5" name="Forma Livre: Forma 1414">
                    <a:extLst>
                      <a:ext uri="{FF2B5EF4-FFF2-40B4-BE49-F238E27FC236}">
                        <a16:creationId xmlns:a16="http://schemas.microsoft.com/office/drawing/2014/main" id="{DE43BB68-3CF7-E3E2-8B24-45B096209756}"/>
                      </a:ext>
                    </a:extLst>
                  </p:cNvPr>
                  <p:cNvSpPr/>
                  <p:nvPr/>
                </p:nvSpPr>
                <p:spPr>
                  <a:xfrm>
                    <a:off x="8361655" y="3895869"/>
                    <a:ext cx="354244" cy="442083"/>
                  </a:xfrm>
                  <a:custGeom>
                    <a:avLst/>
                    <a:gdLst>
                      <a:gd name="connsiteX0" fmla="*/ 130102 w 354244"/>
                      <a:gd name="connsiteY0" fmla="*/ 59103 h 442083"/>
                      <a:gd name="connsiteX1" fmla="*/ 110509 w 354244"/>
                      <a:gd name="connsiteY1" fmla="*/ 113357 h 442083"/>
                      <a:gd name="connsiteX2" fmla="*/ 125396 w 354244"/>
                      <a:gd name="connsiteY2" fmla="*/ 110928 h 442083"/>
                      <a:gd name="connsiteX3" fmla="*/ 148904 w 354244"/>
                      <a:gd name="connsiteY3" fmla="*/ 105261 h 442083"/>
                      <a:gd name="connsiteX4" fmla="*/ 152048 w 354244"/>
                      <a:gd name="connsiteY4" fmla="*/ 97165 h 442083"/>
                      <a:gd name="connsiteX5" fmla="*/ 159887 w 354244"/>
                      <a:gd name="connsiteY5" fmla="*/ 97974 h 442083"/>
                      <a:gd name="connsiteX6" fmla="*/ 173203 w 354244"/>
                      <a:gd name="connsiteY6" fmla="*/ 112547 h 442083"/>
                      <a:gd name="connsiteX7" fmla="*/ 182613 w 354244"/>
                      <a:gd name="connsiteY7" fmla="*/ 114976 h 442083"/>
                      <a:gd name="connsiteX8" fmla="*/ 187309 w 354244"/>
                      <a:gd name="connsiteY8" fmla="*/ 118215 h 442083"/>
                      <a:gd name="connsiteX9" fmla="*/ 188881 w 354244"/>
                      <a:gd name="connsiteY9" fmla="*/ 130359 h 442083"/>
                      <a:gd name="connsiteX10" fmla="*/ 199854 w 354244"/>
                      <a:gd name="connsiteY10" fmla="*/ 127930 h 442083"/>
                      <a:gd name="connsiteX11" fmla="*/ 200634 w 354244"/>
                      <a:gd name="connsiteY11" fmla="*/ 140884 h 442083"/>
                      <a:gd name="connsiteX12" fmla="*/ 195929 w 354244"/>
                      <a:gd name="connsiteY12" fmla="*/ 148171 h 442083"/>
                      <a:gd name="connsiteX13" fmla="*/ 199854 w 354244"/>
                      <a:gd name="connsiteY13" fmla="*/ 157886 h 442083"/>
                      <a:gd name="connsiteX14" fmla="*/ 210035 w 354244"/>
                      <a:gd name="connsiteY14" fmla="*/ 157886 h 442083"/>
                      <a:gd name="connsiteX15" fmla="*/ 217094 w 354244"/>
                      <a:gd name="connsiteY15" fmla="*/ 170031 h 442083"/>
                      <a:gd name="connsiteX16" fmla="*/ 236687 w 354244"/>
                      <a:gd name="connsiteY16" fmla="*/ 173269 h 442083"/>
                      <a:gd name="connsiteX17" fmla="*/ 231981 w 354244"/>
                      <a:gd name="connsiteY17" fmla="*/ 181366 h 442083"/>
                      <a:gd name="connsiteX18" fmla="*/ 240602 w 354244"/>
                      <a:gd name="connsiteY18" fmla="*/ 189462 h 442083"/>
                      <a:gd name="connsiteX19" fmla="*/ 243735 w 354244"/>
                      <a:gd name="connsiteY19" fmla="*/ 191081 h 442083"/>
                      <a:gd name="connsiteX20" fmla="*/ 244516 w 354244"/>
                      <a:gd name="connsiteY20" fmla="*/ 191891 h 442083"/>
                      <a:gd name="connsiteX21" fmla="*/ 244516 w 354244"/>
                      <a:gd name="connsiteY21" fmla="*/ 191891 h 442083"/>
                      <a:gd name="connsiteX22" fmla="*/ 279788 w 354244"/>
                      <a:gd name="connsiteY22" fmla="*/ 221037 h 442083"/>
                      <a:gd name="connsiteX23" fmla="*/ 279788 w 354244"/>
                      <a:gd name="connsiteY23" fmla="*/ 221847 h 442083"/>
                      <a:gd name="connsiteX24" fmla="*/ 316620 w 354244"/>
                      <a:gd name="connsiteY24" fmla="*/ 253432 h 442083"/>
                      <a:gd name="connsiteX25" fmla="*/ 354244 w 354244"/>
                      <a:gd name="connsiteY25" fmla="*/ 271243 h 442083"/>
                      <a:gd name="connsiteX26" fmla="*/ 314277 w 354244"/>
                      <a:gd name="connsiteY26" fmla="*/ 280149 h 442083"/>
                      <a:gd name="connsiteX27" fmla="*/ 286055 w 354244"/>
                      <a:gd name="connsiteY27" fmla="*/ 318202 h 442083"/>
                      <a:gd name="connsiteX28" fmla="*/ 283712 w 354244"/>
                      <a:gd name="connsiteY28" fmla="*/ 320631 h 442083"/>
                      <a:gd name="connsiteX29" fmla="*/ 230410 w 354244"/>
                      <a:gd name="connsiteY29" fmla="*/ 336013 h 442083"/>
                      <a:gd name="connsiteX30" fmla="*/ 228848 w 354244"/>
                      <a:gd name="connsiteY30" fmla="*/ 336823 h 442083"/>
                      <a:gd name="connsiteX31" fmla="*/ 226495 w 354244"/>
                      <a:gd name="connsiteY31" fmla="*/ 357873 h 442083"/>
                      <a:gd name="connsiteX32" fmla="*/ 230410 w 354244"/>
                      <a:gd name="connsiteY32" fmla="*/ 371637 h 442083"/>
                      <a:gd name="connsiteX33" fmla="*/ 249221 w 354244"/>
                      <a:gd name="connsiteY33" fmla="*/ 380543 h 442083"/>
                      <a:gd name="connsiteX34" fmla="*/ 259413 w 354244"/>
                      <a:gd name="connsiteY34" fmla="*/ 395125 h 442083"/>
                      <a:gd name="connsiteX35" fmla="*/ 253136 w 354244"/>
                      <a:gd name="connsiteY35" fmla="*/ 408889 h 442083"/>
                      <a:gd name="connsiteX36" fmla="*/ 247659 w 354244"/>
                      <a:gd name="connsiteY36" fmla="*/ 410509 h 442083"/>
                      <a:gd name="connsiteX37" fmla="*/ 244516 w 354244"/>
                      <a:gd name="connsiteY37" fmla="*/ 416176 h 442083"/>
                      <a:gd name="connsiteX38" fmla="*/ 250003 w 354244"/>
                      <a:gd name="connsiteY38" fmla="*/ 421843 h 442083"/>
                      <a:gd name="connsiteX39" fmla="*/ 224923 w 354244"/>
                      <a:gd name="connsiteY39" fmla="*/ 434797 h 442083"/>
                      <a:gd name="connsiteX40" fmla="*/ 191224 w 354244"/>
                      <a:gd name="connsiteY40" fmla="*/ 442084 h 442083"/>
                      <a:gd name="connsiteX41" fmla="*/ 184956 w 354244"/>
                      <a:gd name="connsiteY41" fmla="*/ 437226 h 442083"/>
                      <a:gd name="connsiteX42" fmla="*/ 173203 w 354244"/>
                      <a:gd name="connsiteY42" fmla="*/ 437226 h 442083"/>
                      <a:gd name="connsiteX43" fmla="*/ 166145 w 354244"/>
                      <a:gd name="connsiteY43" fmla="*/ 426701 h 442083"/>
                      <a:gd name="connsiteX44" fmla="*/ 159877 w 354244"/>
                      <a:gd name="connsiteY44" fmla="*/ 431559 h 442083"/>
                      <a:gd name="connsiteX45" fmla="*/ 155953 w 354244"/>
                      <a:gd name="connsiteY45" fmla="*/ 427511 h 442083"/>
                      <a:gd name="connsiteX46" fmla="*/ 150466 w 354244"/>
                      <a:gd name="connsiteY46" fmla="*/ 435607 h 442083"/>
                      <a:gd name="connsiteX47" fmla="*/ 144989 w 354244"/>
                      <a:gd name="connsiteY47" fmla="*/ 429130 h 442083"/>
                      <a:gd name="connsiteX48" fmla="*/ 139503 w 354244"/>
                      <a:gd name="connsiteY48" fmla="*/ 429940 h 442083"/>
                      <a:gd name="connsiteX49" fmla="*/ 137932 w 354244"/>
                      <a:gd name="connsiteY49" fmla="*/ 422653 h 442083"/>
                      <a:gd name="connsiteX50" fmla="*/ 135579 w 354244"/>
                      <a:gd name="connsiteY50" fmla="*/ 426701 h 442083"/>
                      <a:gd name="connsiteX51" fmla="*/ 107366 w 354244"/>
                      <a:gd name="connsiteY51" fmla="*/ 429940 h 442083"/>
                      <a:gd name="connsiteX52" fmla="*/ 106585 w 354244"/>
                      <a:gd name="connsiteY52" fmla="*/ 402412 h 442083"/>
                      <a:gd name="connsiteX53" fmla="*/ 72885 w 354244"/>
                      <a:gd name="connsiteY53" fmla="*/ 397554 h 442083"/>
                      <a:gd name="connsiteX54" fmla="*/ 70532 w 354244"/>
                      <a:gd name="connsiteY54" fmla="*/ 391077 h 442083"/>
                      <a:gd name="connsiteX55" fmla="*/ 87773 w 354244"/>
                      <a:gd name="connsiteY55" fmla="*/ 306057 h 442083"/>
                      <a:gd name="connsiteX56" fmla="*/ 90125 w 354244"/>
                      <a:gd name="connsiteY56" fmla="*/ 299580 h 442083"/>
                      <a:gd name="connsiteX57" fmla="*/ 110500 w 354244"/>
                      <a:gd name="connsiteY57" fmla="*/ 238039 h 442083"/>
                      <a:gd name="connsiteX58" fmla="*/ 106585 w 354244"/>
                      <a:gd name="connsiteY58" fmla="*/ 235610 h 442083"/>
                      <a:gd name="connsiteX59" fmla="*/ 106585 w 354244"/>
                      <a:gd name="connsiteY59" fmla="*/ 236420 h 442083"/>
                      <a:gd name="connsiteX60" fmla="*/ 99526 w 354244"/>
                      <a:gd name="connsiteY60" fmla="*/ 225895 h 442083"/>
                      <a:gd name="connsiteX61" fmla="*/ 106585 w 354244"/>
                      <a:gd name="connsiteY61" fmla="*/ 225895 h 442083"/>
                      <a:gd name="connsiteX62" fmla="*/ 108938 w 354244"/>
                      <a:gd name="connsiteY62" fmla="*/ 216179 h 442083"/>
                      <a:gd name="connsiteX63" fmla="*/ 95612 w 354244"/>
                      <a:gd name="connsiteY63" fmla="*/ 214560 h 442083"/>
                      <a:gd name="connsiteX64" fmla="*/ 83858 w 354244"/>
                      <a:gd name="connsiteY64" fmla="*/ 216989 h 442083"/>
                      <a:gd name="connsiteX65" fmla="*/ 76019 w 354244"/>
                      <a:gd name="connsiteY65" fmla="*/ 208893 h 442083"/>
                      <a:gd name="connsiteX66" fmla="*/ 76019 w 354244"/>
                      <a:gd name="connsiteY66" fmla="*/ 199987 h 442083"/>
                      <a:gd name="connsiteX67" fmla="*/ 68961 w 354244"/>
                      <a:gd name="connsiteY67" fmla="*/ 197558 h 442083"/>
                      <a:gd name="connsiteX68" fmla="*/ 66618 w 354244"/>
                      <a:gd name="connsiteY68" fmla="*/ 202416 h 442083"/>
                      <a:gd name="connsiteX69" fmla="*/ 46234 w 354244"/>
                      <a:gd name="connsiteY69" fmla="*/ 199987 h 442083"/>
                      <a:gd name="connsiteX70" fmla="*/ 50940 w 354244"/>
                      <a:gd name="connsiteY70" fmla="*/ 187033 h 442083"/>
                      <a:gd name="connsiteX71" fmla="*/ 42320 w 354244"/>
                      <a:gd name="connsiteY71" fmla="*/ 176508 h 442083"/>
                      <a:gd name="connsiteX72" fmla="*/ 42320 w 354244"/>
                      <a:gd name="connsiteY72" fmla="*/ 177318 h 442083"/>
                      <a:gd name="connsiteX73" fmla="*/ 26641 w 354244"/>
                      <a:gd name="connsiteY73" fmla="*/ 181366 h 442083"/>
                      <a:gd name="connsiteX74" fmla="*/ 17240 w 354244"/>
                      <a:gd name="connsiteY74" fmla="*/ 178937 h 442083"/>
                      <a:gd name="connsiteX75" fmla="*/ 13316 w 354244"/>
                      <a:gd name="connsiteY75" fmla="*/ 181366 h 442083"/>
                      <a:gd name="connsiteX76" fmla="*/ 0 w 354244"/>
                      <a:gd name="connsiteY76" fmla="*/ 168412 h 442083"/>
                      <a:gd name="connsiteX77" fmla="*/ 63475 w 354244"/>
                      <a:gd name="connsiteY77" fmla="*/ 106061 h 442083"/>
                      <a:gd name="connsiteX78" fmla="*/ 66618 w 354244"/>
                      <a:gd name="connsiteY78" fmla="*/ 104442 h 442083"/>
                      <a:gd name="connsiteX79" fmla="*/ 66618 w 354244"/>
                      <a:gd name="connsiteY79" fmla="*/ 104442 h 442083"/>
                      <a:gd name="connsiteX80" fmla="*/ 72104 w 354244"/>
                      <a:gd name="connsiteY80" fmla="*/ 90678 h 442083"/>
                      <a:gd name="connsiteX81" fmla="*/ 80724 w 354244"/>
                      <a:gd name="connsiteY81" fmla="*/ 69628 h 442083"/>
                      <a:gd name="connsiteX82" fmla="*/ 94040 w 354244"/>
                      <a:gd name="connsiteY82" fmla="*/ 35624 h 442083"/>
                      <a:gd name="connsiteX83" fmla="*/ 107366 w 354244"/>
                      <a:gd name="connsiteY83" fmla="*/ 2429 h 442083"/>
                      <a:gd name="connsiteX84" fmla="*/ 139503 w 354244"/>
                      <a:gd name="connsiteY84" fmla="*/ 1619 h 442083"/>
                      <a:gd name="connsiteX85" fmla="*/ 150476 w 354244"/>
                      <a:gd name="connsiteY85" fmla="*/ 810 h 442083"/>
                      <a:gd name="connsiteX86" fmla="*/ 152828 w 354244"/>
                      <a:gd name="connsiteY86" fmla="*/ 0 h 442083"/>
                      <a:gd name="connsiteX87" fmla="*/ 134798 w 354244"/>
                      <a:gd name="connsiteY87" fmla="*/ 46958 h 442083"/>
                      <a:gd name="connsiteX88" fmla="*/ 130102 w 354244"/>
                      <a:gd name="connsiteY88" fmla="*/ 59103 h 44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354244" h="442083">
                        <a:moveTo>
                          <a:pt x="130102" y="59103"/>
                        </a:moveTo>
                        <a:lnTo>
                          <a:pt x="110509" y="113357"/>
                        </a:lnTo>
                        <a:lnTo>
                          <a:pt x="125396" y="110928"/>
                        </a:lnTo>
                        <a:lnTo>
                          <a:pt x="148904" y="105261"/>
                        </a:lnTo>
                        <a:lnTo>
                          <a:pt x="152048" y="97165"/>
                        </a:lnTo>
                        <a:lnTo>
                          <a:pt x="159887" y="97974"/>
                        </a:lnTo>
                        <a:lnTo>
                          <a:pt x="173203" y="112547"/>
                        </a:lnTo>
                        <a:lnTo>
                          <a:pt x="182613" y="114976"/>
                        </a:lnTo>
                        <a:lnTo>
                          <a:pt x="187309" y="118215"/>
                        </a:lnTo>
                        <a:lnTo>
                          <a:pt x="188881" y="130359"/>
                        </a:lnTo>
                        <a:lnTo>
                          <a:pt x="199854" y="127930"/>
                        </a:lnTo>
                        <a:lnTo>
                          <a:pt x="200634" y="140884"/>
                        </a:lnTo>
                        <a:lnTo>
                          <a:pt x="195929" y="148171"/>
                        </a:lnTo>
                        <a:lnTo>
                          <a:pt x="199854" y="157886"/>
                        </a:lnTo>
                        <a:lnTo>
                          <a:pt x="210035" y="157886"/>
                        </a:lnTo>
                        <a:lnTo>
                          <a:pt x="217094" y="170031"/>
                        </a:lnTo>
                        <a:lnTo>
                          <a:pt x="236687" y="173269"/>
                        </a:lnTo>
                        <a:lnTo>
                          <a:pt x="231981" y="181366"/>
                        </a:lnTo>
                        <a:lnTo>
                          <a:pt x="240602" y="189462"/>
                        </a:lnTo>
                        <a:lnTo>
                          <a:pt x="243735" y="191081"/>
                        </a:lnTo>
                        <a:lnTo>
                          <a:pt x="244516" y="191891"/>
                        </a:lnTo>
                        <a:lnTo>
                          <a:pt x="244516" y="191891"/>
                        </a:lnTo>
                        <a:lnTo>
                          <a:pt x="279788" y="221037"/>
                        </a:lnTo>
                        <a:lnTo>
                          <a:pt x="279788" y="221847"/>
                        </a:lnTo>
                        <a:lnTo>
                          <a:pt x="316620" y="253432"/>
                        </a:lnTo>
                        <a:lnTo>
                          <a:pt x="354244" y="271243"/>
                        </a:lnTo>
                        <a:lnTo>
                          <a:pt x="314277" y="280149"/>
                        </a:lnTo>
                        <a:lnTo>
                          <a:pt x="286055" y="318202"/>
                        </a:lnTo>
                        <a:lnTo>
                          <a:pt x="283712" y="320631"/>
                        </a:lnTo>
                        <a:lnTo>
                          <a:pt x="230410" y="336013"/>
                        </a:lnTo>
                        <a:lnTo>
                          <a:pt x="228848" y="336823"/>
                        </a:lnTo>
                        <a:lnTo>
                          <a:pt x="226495" y="357873"/>
                        </a:lnTo>
                        <a:lnTo>
                          <a:pt x="230410" y="371637"/>
                        </a:lnTo>
                        <a:lnTo>
                          <a:pt x="249221" y="380543"/>
                        </a:lnTo>
                        <a:lnTo>
                          <a:pt x="259413" y="395125"/>
                        </a:lnTo>
                        <a:lnTo>
                          <a:pt x="253136" y="408889"/>
                        </a:lnTo>
                        <a:lnTo>
                          <a:pt x="247659" y="410509"/>
                        </a:lnTo>
                        <a:lnTo>
                          <a:pt x="244516" y="416176"/>
                        </a:lnTo>
                        <a:lnTo>
                          <a:pt x="250003" y="421843"/>
                        </a:lnTo>
                        <a:lnTo>
                          <a:pt x="224923" y="434797"/>
                        </a:lnTo>
                        <a:lnTo>
                          <a:pt x="191224" y="442084"/>
                        </a:lnTo>
                        <a:lnTo>
                          <a:pt x="184956" y="437226"/>
                        </a:lnTo>
                        <a:lnTo>
                          <a:pt x="173203" y="437226"/>
                        </a:lnTo>
                        <a:lnTo>
                          <a:pt x="166145" y="426701"/>
                        </a:lnTo>
                        <a:lnTo>
                          <a:pt x="159877" y="431559"/>
                        </a:lnTo>
                        <a:lnTo>
                          <a:pt x="155953" y="427511"/>
                        </a:lnTo>
                        <a:lnTo>
                          <a:pt x="150466" y="435607"/>
                        </a:lnTo>
                        <a:lnTo>
                          <a:pt x="144989" y="429130"/>
                        </a:lnTo>
                        <a:lnTo>
                          <a:pt x="139503" y="429940"/>
                        </a:lnTo>
                        <a:lnTo>
                          <a:pt x="137932" y="422653"/>
                        </a:lnTo>
                        <a:lnTo>
                          <a:pt x="135579" y="426701"/>
                        </a:lnTo>
                        <a:lnTo>
                          <a:pt x="107366" y="429940"/>
                        </a:lnTo>
                        <a:lnTo>
                          <a:pt x="106585" y="402412"/>
                        </a:lnTo>
                        <a:lnTo>
                          <a:pt x="72885" y="397554"/>
                        </a:lnTo>
                        <a:lnTo>
                          <a:pt x="70532" y="391077"/>
                        </a:lnTo>
                        <a:lnTo>
                          <a:pt x="87773" y="306057"/>
                        </a:lnTo>
                        <a:lnTo>
                          <a:pt x="90125" y="299580"/>
                        </a:lnTo>
                        <a:lnTo>
                          <a:pt x="110500" y="238039"/>
                        </a:lnTo>
                        <a:lnTo>
                          <a:pt x="106585" y="235610"/>
                        </a:lnTo>
                        <a:lnTo>
                          <a:pt x="106585" y="236420"/>
                        </a:lnTo>
                        <a:lnTo>
                          <a:pt x="99526" y="225895"/>
                        </a:lnTo>
                        <a:lnTo>
                          <a:pt x="106585" y="225895"/>
                        </a:lnTo>
                        <a:lnTo>
                          <a:pt x="108938" y="216179"/>
                        </a:lnTo>
                        <a:lnTo>
                          <a:pt x="95612" y="214560"/>
                        </a:lnTo>
                        <a:lnTo>
                          <a:pt x="83858" y="216989"/>
                        </a:lnTo>
                        <a:lnTo>
                          <a:pt x="76019" y="208893"/>
                        </a:lnTo>
                        <a:lnTo>
                          <a:pt x="76019" y="199987"/>
                        </a:lnTo>
                        <a:lnTo>
                          <a:pt x="68961" y="197558"/>
                        </a:lnTo>
                        <a:lnTo>
                          <a:pt x="66618" y="202416"/>
                        </a:lnTo>
                        <a:lnTo>
                          <a:pt x="46234" y="199987"/>
                        </a:lnTo>
                        <a:lnTo>
                          <a:pt x="50940" y="187033"/>
                        </a:lnTo>
                        <a:lnTo>
                          <a:pt x="42320" y="176508"/>
                        </a:lnTo>
                        <a:lnTo>
                          <a:pt x="42320" y="177318"/>
                        </a:lnTo>
                        <a:lnTo>
                          <a:pt x="26641" y="181366"/>
                        </a:lnTo>
                        <a:lnTo>
                          <a:pt x="17240" y="178937"/>
                        </a:lnTo>
                        <a:lnTo>
                          <a:pt x="13316" y="181366"/>
                        </a:lnTo>
                        <a:lnTo>
                          <a:pt x="0" y="168412"/>
                        </a:lnTo>
                        <a:lnTo>
                          <a:pt x="63475" y="106061"/>
                        </a:lnTo>
                        <a:lnTo>
                          <a:pt x="66618" y="104442"/>
                        </a:lnTo>
                        <a:lnTo>
                          <a:pt x="66618" y="104442"/>
                        </a:lnTo>
                        <a:lnTo>
                          <a:pt x="72104" y="90678"/>
                        </a:lnTo>
                        <a:lnTo>
                          <a:pt x="80724" y="69628"/>
                        </a:lnTo>
                        <a:lnTo>
                          <a:pt x="94040" y="35624"/>
                        </a:lnTo>
                        <a:lnTo>
                          <a:pt x="107366" y="2429"/>
                        </a:lnTo>
                        <a:lnTo>
                          <a:pt x="139503" y="1619"/>
                        </a:lnTo>
                        <a:lnTo>
                          <a:pt x="150476" y="810"/>
                        </a:lnTo>
                        <a:lnTo>
                          <a:pt x="152828" y="0"/>
                        </a:lnTo>
                        <a:lnTo>
                          <a:pt x="134798" y="46958"/>
                        </a:lnTo>
                        <a:lnTo>
                          <a:pt x="130102" y="5910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6" name="Forma Livre: Forma 1415">
                    <a:extLst>
                      <a:ext uri="{FF2B5EF4-FFF2-40B4-BE49-F238E27FC236}">
                        <a16:creationId xmlns:a16="http://schemas.microsoft.com/office/drawing/2014/main" id="{A62E2F12-08A9-63BA-70DF-7C2D45464BEC}"/>
                      </a:ext>
                    </a:extLst>
                  </p:cNvPr>
                  <p:cNvSpPr/>
                  <p:nvPr/>
                </p:nvSpPr>
                <p:spPr>
                  <a:xfrm>
                    <a:off x="8139865" y="4319332"/>
                    <a:ext cx="355025" cy="282578"/>
                  </a:xfrm>
                  <a:custGeom>
                    <a:avLst/>
                    <a:gdLst>
                      <a:gd name="connsiteX0" fmla="*/ 164573 w 355025"/>
                      <a:gd name="connsiteY0" fmla="*/ 38862 h 282578"/>
                      <a:gd name="connsiteX1" fmla="*/ 174765 w 355025"/>
                      <a:gd name="connsiteY1" fmla="*/ 45339 h 282578"/>
                      <a:gd name="connsiteX2" fmla="*/ 192005 w 355025"/>
                      <a:gd name="connsiteY2" fmla="*/ 42101 h 282578"/>
                      <a:gd name="connsiteX3" fmla="*/ 235115 w 355025"/>
                      <a:gd name="connsiteY3" fmla="*/ 42101 h 282578"/>
                      <a:gd name="connsiteX4" fmla="*/ 256270 w 355025"/>
                      <a:gd name="connsiteY4" fmla="*/ 34814 h 282578"/>
                      <a:gd name="connsiteX5" fmla="*/ 306429 w 355025"/>
                      <a:gd name="connsiteY5" fmla="*/ 38052 h 282578"/>
                      <a:gd name="connsiteX6" fmla="*/ 355025 w 355025"/>
                      <a:gd name="connsiteY6" fmla="*/ 41291 h 282578"/>
                      <a:gd name="connsiteX7" fmla="*/ 347968 w 355025"/>
                      <a:gd name="connsiteY7" fmla="*/ 69628 h 282578"/>
                      <a:gd name="connsiteX8" fmla="*/ 340138 w 355025"/>
                      <a:gd name="connsiteY8" fmla="*/ 74486 h 282578"/>
                      <a:gd name="connsiteX9" fmla="*/ 325241 w 355025"/>
                      <a:gd name="connsiteY9" fmla="*/ 75295 h 282578"/>
                      <a:gd name="connsiteX10" fmla="*/ 324460 w 355025"/>
                      <a:gd name="connsiteY10" fmla="*/ 93116 h 282578"/>
                      <a:gd name="connsiteX11" fmla="*/ 305648 w 355025"/>
                      <a:gd name="connsiteY11" fmla="*/ 115786 h 282578"/>
                      <a:gd name="connsiteX12" fmla="*/ 293894 w 355025"/>
                      <a:gd name="connsiteY12" fmla="*/ 110119 h 282578"/>
                      <a:gd name="connsiteX13" fmla="*/ 265681 w 355025"/>
                      <a:gd name="connsiteY13" fmla="*/ 115786 h 282578"/>
                      <a:gd name="connsiteX14" fmla="*/ 264109 w 355025"/>
                      <a:gd name="connsiteY14" fmla="*/ 127930 h 282578"/>
                      <a:gd name="connsiteX15" fmla="*/ 265681 w 355025"/>
                      <a:gd name="connsiteY15" fmla="*/ 127930 h 282578"/>
                      <a:gd name="connsiteX16" fmla="*/ 273520 w 355025"/>
                      <a:gd name="connsiteY16" fmla="*/ 137646 h 282578"/>
                      <a:gd name="connsiteX17" fmla="*/ 269596 w 355025"/>
                      <a:gd name="connsiteY17" fmla="*/ 148171 h 282578"/>
                      <a:gd name="connsiteX18" fmla="*/ 277435 w 355025"/>
                      <a:gd name="connsiteY18" fmla="*/ 164364 h 282578"/>
                      <a:gd name="connsiteX19" fmla="*/ 292332 w 355025"/>
                      <a:gd name="connsiteY19" fmla="*/ 171650 h 282578"/>
                      <a:gd name="connsiteX20" fmla="*/ 297818 w 355025"/>
                      <a:gd name="connsiteY20" fmla="*/ 177317 h 282578"/>
                      <a:gd name="connsiteX21" fmla="*/ 301733 w 355025"/>
                      <a:gd name="connsiteY21" fmla="*/ 195939 h 282578"/>
                      <a:gd name="connsiteX22" fmla="*/ 319764 w 355025"/>
                      <a:gd name="connsiteY22" fmla="*/ 204035 h 282578"/>
                      <a:gd name="connsiteX23" fmla="*/ 321326 w 355025"/>
                      <a:gd name="connsiteY23" fmla="*/ 209703 h 282578"/>
                      <a:gd name="connsiteX24" fmla="*/ 290760 w 355025"/>
                      <a:gd name="connsiteY24" fmla="*/ 217808 h 282578"/>
                      <a:gd name="connsiteX25" fmla="*/ 282921 w 355025"/>
                      <a:gd name="connsiteY25" fmla="*/ 213760 h 282578"/>
                      <a:gd name="connsiteX26" fmla="*/ 284493 w 355025"/>
                      <a:gd name="connsiteY26" fmla="*/ 224285 h 282578"/>
                      <a:gd name="connsiteX27" fmla="*/ 279007 w 355025"/>
                      <a:gd name="connsiteY27" fmla="*/ 225905 h 282578"/>
                      <a:gd name="connsiteX28" fmla="*/ 271949 w 355025"/>
                      <a:gd name="connsiteY28" fmla="*/ 218618 h 282578"/>
                      <a:gd name="connsiteX29" fmla="*/ 273520 w 355025"/>
                      <a:gd name="connsiteY29" fmla="*/ 208893 h 282578"/>
                      <a:gd name="connsiteX30" fmla="*/ 258623 w 355025"/>
                      <a:gd name="connsiteY30" fmla="*/ 209703 h 282578"/>
                      <a:gd name="connsiteX31" fmla="*/ 254708 w 355025"/>
                      <a:gd name="connsiteY31" fmla="*/ 203225 h 282578"/>
                      <a:gd name="connsiteX32" fmla="*/ 237468 w 355025"/>
                      <a:gd name="connsiteY32" fmla="*/ 212131 h 282578"/>
                      <a:gd name="connsiteX33" fmla="*/ 226495 w 355025"/>
                      <a:gd name="connsiteY33" fmla="*/ 211322 h 282578"/>
                      <a:gd name="connsiteX34" fmla="*/ 224143 w 355025"/>
                      <a:gd name="connsiteY34" fmla="*/ 216999 h 282578"/>
                      <a:gd name="connsiteX35" fmla="*/ 220228 w 355025"/>
                      <a:gd name="connsiteY35" fmla="*/ 215379 h 282578"/>
                      <a:gd name="connsiteX36" fmla="*/ 210817 w 355025"/>
                      <a:gd name="connsiteY36" fmla="*/ 220237 h 282578"/>
                      <a:gd name="connsiteX37" fmla="*/ 208465 w 355025"/>
                      <a:gd name="connsiteY37" fmla="*/ 211322 h 282578"/>
                      <a:gd name="connsiteX38" fmla="*/ 204550 w 355025"/>
                      <a:gd name="connsiteY38" fmla="*/ 221857 h 282578"/>
                      <a:gd name="connsiteX39" fmla="*/ 192005 w 355025"/>
                      <a:gd name="connsiteY39" fmla="*/ 228333 h 282578"/>
                      <a:gd name="connsiteX40" fmla="*/ 184175 w 355025"/>
                      <a:gd name="connsiteY40" fmla="*/ 249384 h 282578"/>
                      <a:gd name="connsiteX41" fmla="*/ 169279 w 355025"/>
                      <a:gd name="connsiteY41" fmla="*/ 259099 h 282578"/>
                      <a:gd name="connsiteX42" fmla="*/ 149686 w 355025"/>
                      <a:gd name="connsiteY42" fmla="*/ 251003 h 282578"/>
                      <a:gd name="connsiteX43" fmla="*/ 155953 w 355025"/>
                      <a:gd name="connsiteY43" fmla="*/ 269624 h 282578"/>
                      <a:gd name="connsiteX44" fmla="*/ 148905 w 355025"/>
                      <a:gd name="connsiteY44" fmla="*/ 276911 h 282578"/>
                      <a:gd name="connsiteX45" fmla="*/ 142637 w 355025"/>
                      <a:gd name="connsiteY45" fmla="*/ 274482 h 282578"/>
                      <a:gd name="connsiteX46" fmla="*/ 133226 w 355025"/>
                      <a:gd name="connsiteY46" fmla="*/ 280959 h 282578"/>
                      <a:gd name="connsiteX47" fmla="*/ 119901 w 355025"/>
                      <a:gd name="connsiteY47" fmla="*/ 272053 h 282578"/>
                      <a:gd name="connsiteX48" fmla="*/ 111281 w 355025"/>
                      <a:gd name="connsiteY48" fmla="*/ 276911 h 282578"/>
                      <a:gd name="connsiteX49" fmla="*/ 100308 w 355025"/>
                      <a:gd name="connsiteY49" fmla="*/ 282578 h 282578"/>
                      <a:gd name="connsiteX50" fmla="*/ 84640 w 355025"/>
                      <a:gd name="connsiteY50" fmla="*/ 280959 h 282578"/>
                      <a:gd name="connsiteX51" fmla="*/ 81505 w 355025"/>
                      <a:gd name="connsiteY51" fmla="*/ 254241 h 282578"/>
                      <a:gd name="connsiteX52" fmla="*/ 80725 w 355025"/>
                      <a:gd name="connsiteY52" fmla="*/ 239668 h 282578"/>
                      <a:gd name="connsiteX53" fmla="*/ 76019 w 355025"/>
                      <a:gd name="connsiteY53" fmla="*/ 195129 h 282578"/>
                      <a:gd name="connsiteX54" fmla="*/ 76019 w 355025"/>
                      <a:gd name="connsiteY54" fmla="*/ 185414 h 282578"/>
                      <a:gd name="connsiteX55" fmla="*/ 76019 w 355025"/>
                      <a:gd name="connsiteY55" fmla="*/ 186223 h 282578"/>
                      <a:gd name="connsiteX56" fmla="*/ 71314 w 355025"/>
                      <a:gd name="connsiteY56" fmla="*/ 127121 h 282578"/>
                      <a:gd name="connsiteX57" fmla="*/ 71314 w 355025"/>
                      <a:gd name="connsiteY57" fmla="*/ 127121 h 282578"/>
                      <a:gd name="connsiteX58" fmla="*/ 67399 w 355025"/>
                      <a:gd name="connsiteY58" fmla="*/ 95545 h 282578"/>
                      <a:gd name="connsiteX59" fmla="*/ 54073 w 355025"/>
                      <a:gd name="connsiteY59" fmla="*/ 98784 h 282578"/>
                      <a:gd name="connsiteX60" fmla="*/ 48587 w 355025"/>
                      <a:gd name="connsiteY60" fmla="*/ 91497 h 282578"/>
                      <a:gd name="connsiteX61" fmla="*/ 39186 w 355025"/>
                      <a:gd name="connsiteY61" fmla="*/ 90687 h 282578"/>
                      <a:gd name="connsiteX62" fmla="*/ 43101 w 355025"/>
                      <a:gd name="connsiteY62" fmla="*/ 85830 h 282578"/>
                      <a:gd name="connsiteX63" fmla="*/ 26642 w 355025"/>
                      <a:gd name="connsiteY63" fmla="*/ 69628 h 282578"/>
                      <a:gd name="connsiteX64" fmla="*/ 25861 w 355025"/>
                      <a:gd name="connsiteY64" fmla="*/ 76114 h 282578"/>
                      <a:gd name="connsiteX65" fmla="*/ 16459 w 355025"/>
                      <a:gd name="connsiteY65" fmla="*/ 73686 h 282578"/>
                      <a:gd name="connsiteX66" fmla="*/ 0 w 355025"/>
                      <a:gd name="connsiteY66" fmla="*/ 81782 h 282578"/>
                      <a:gd name="connsiteX67" fmla="*/ 33700 w 355025"/>
                      <a:gd name="connsiteY67" fmla="*/ 57483 h 282578"/>
                      <a:gd name="connsiteX68" fmla="*/ 64265 w 355025"/>
                      <a:gd name="connsiteY68" fmla="*/ 34814 h 282578"/>
                      <a:gd name="connsiteX69" fmla="*/ 79153 w 355025"/>
                      <a:gd name="connsiteY69" fmla="*/ 25098 h 282578"/>
                      <a:gd name="connsiteX70" fmla="*/ 132445 w 355025"/>
                      <a:gd name="connsiteY70" fmla="*/ 0 h 282578"/>
                      <a:gd name="connsiteX71" fmla="*/ 140284 w 355025"/>
                      <a:gd name="connsiteY71" fmla="*/ 9716 h 282578"/>
                      <a:gd name="connsiteX72" fmla="*/ 152048 w 355025"/>
                      <a:gd name="connsiteY72" fmla="*/ 33195 h 282578"/>
                      <a:gd name="connsiteX73" fmla="*/ 164583 w 355025"/>
                      <a:gd name="connsiteY73" fmla="*/ 38862 h 282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355025" h="282578">
                        <a:moveTo>
                          <a:pt x="164573" y="38862"/>
                        </a:moveTo>
                        <a:lnTo>
                          <a:pt x="174765" y="45339"/>
                        </a:lnTo>
                        <a:lnTo>
                          <a:pt x="192005" y="42101"/>
                        </a:lnTo>
                        <a:lnTo>
                          <a:pt x="235115" y="42101"/>
                        </a:lnTo>
                        <a:lnTo>
                          <a:pt x="256270" y="34814"/>
                        </a:lnTo>
                        <a:lnTo>
                          <a:pt x="306429" y="38052"/>
                        </a:lnTo>
                        <a:lnTo>
                          <a:pt x="355025" y="41291"/>
                        </a:lnTo>
                        <a:lnTo>
                          <a:pt x="347968" y="69628"/>
                        </a:lnTo>
                        <a:lnTo>
                          <a:pt x="340138" y="74486"/>
                        </a:lnTo>
                        <a:lnTo>
                          <a:pt x="325241" y="75295"/>
                        </a:lnTo>
                        <a:lnTo>
                          <a:pt x="324460" y="93116"/>
                        </a:lnTo>
                        <a:lnTo>
                          <a:pt x="305648" y="115786"/>
                        </a:lnTo>
                        <a:lnTo>
                          <a:pt x="293894" y="110119"/>
                        </a:lnTo>
                        <a:lnTo>
                          <a:pt x="265681" y="115786"/>
                        </a:lnTo>
                        <a:lnTo>
                          <a:pt x="264109" y="127930"/>
                        </a:lnTo>
                        <a:lnTo>
                          <a:pt x="265681" y="127930"/>
                        </a:lnTo>
                        <a:lnTo>
                          <a:pt x="273520" y="137646"/>
                        </a:lnTo>
                        <a:lnTo>
                          <a:pt x="269596" y="148171"/>
                        </a:lnTo>
                        <a:lnTo>
                          <a:pt x="277435" y="164364"/>
                        </a:lnTo>
                        <a:lnTo>
                          <a:pt x="292332" y="171650"/>
                        </a:lnTo>
                        <a:lnTo>
                          <a:pt x="297818" y="177317"/>
                        </a:lnTo>
                        <a:lnTo>
                          <a:pt x="301733" y="195939"/>
                        </a:lnTo>
                        <a:lnTo>
                          <a:pt x="319764" y="204035"/>
                        </a:lnTo>
                        <a:lnTo>
                          <a:pt x="321326" y="209703"/>
                        </a:lnTo>
                        <a:lnTo>
                          <a:pt x="290760" y="217808"/>
                        </a:lnTo>
                        <a:lnTo>
                          <a:pt x="282921" y="213760"/>
                        </a:lnTo>
                        <a:lnTo>
                          <a:pt x="284493" y="224285"/>
                        </a:lnTo>
                        <a:lnTo>
                          <a:pt x="279007" y="225905"/>
                        </a:lnTo>
                        <a:lnTo>
                          <a:pt x="271949" y="218618"/>
                        </a:lnTo>
                        <a:lnTo>
                          <a:pt x="273520" y="208893"/>
                        </a:lnTo>
                        <a:lnTo>
                          <a:pt x="258623" y="209703"/>
                        </a:lnTo>
                        <a:lnTo>
                          <a:pt x="254708" y="203225"/>
                        </a:lnTo>
                        <a:lnTo>
                          <a:pt x="237468" y="212131"/>
                        </a:lnTo>
                        <a:lnTo>
                          <a:pt x="226495" y="211322"/>
                        </a:lnTo>
                        <a:lnTo>
                          <a:pt x="224143" y="216999"/>
                        </a:lnTo>
                        <a:lnTo>
                          <a:pt x="220228" y="215379"/>
                        </a:lnTo>
                        <a:lnTo>
                          <a:pt x="210817" y="220237"/>
                        </a:lnTo>
                        <a:lnTo>
                          <a:pt x="208465" y="211322"/>
                        </a:lnTo>
                        <a:lnTo>
                          <a:pt x="204550" y="221857"/>
                        </a:lnTo>
                        <a:lnTo>
                          <a:pt x="192005" y="228333"/>
                        </a:lnTo>
                        <a:lnTo>
                          <a:pt x="184175" y="249384"/>
                        </a:lnTo>
                        <a:lnTo>
                          <a:pt x="169279" y="259099"/>
                        </a:lnTo>
                        <a:lnTo>
                          <a:pt x="149686" y="251003"/>
                        </a:lnTo>
                        <a:lnTo>
                          <a:pt x="155953" y="269624"/>
                        </a:lnTo>
                        <a:lnTo>
                          <a:pt x="148905" y="276911"/>
                        </a:lnTo>
                        <a:lnTo>
                          <a:pt x="142637" y="274482"/>
                        </a:lnTo>
                        <a:lnTo>
                          <a:pt x="133226" y="280959"/>
                        </a:lnTo>
                        <a:lnTo>
                          <a:pt x="119901" y="272053"/>
                        </a:lnTo>
                        <a:lnTo>
                          <a:pt x="111281" y="276911"/>
                        </a:lnTo>
                        <a:lnTo>
                          <a:pt x="100308" y="282578"/>
                        </a:lnTo>
                        <a:lnTo>
                          <a:pt x="84640" y="280959"/>
                        </a:lnTo>
                        <a:lnTo>
                          <a:pt x="81505" y="254241"/>
                        </a:lnTo>
                        <a:lnTo>
                          <a:pt x="80725" y="239668"/>
                        </a:lnTo>
                        <a:lnTo>
                          <a:pt x="76019" y="195129"/>
                        </a:lnTo>
                        <a:lnTo>
                          <a:pt x="76019" y="185414"/>
                        </a:lnTo>
                        <a:lnTo>
                          <a:pt x="76019" y="186223"/>
                        </a:lnTo>
                        <a:lnTo>
                          <a:pt x="71314" y="127121"/>
                        </a:lnTo>
                        <a:lnTo>
                          <a:pt x="71314" y="127121"/>
                        </a:lnTo>
                        <a:lnTo>
                          <a:pt x="67399" y="95545"/>
                        </a:lnTo>
                        <a:lnTo>
                          <a:pt x="54073" y="98784"/>
                        </a:lnTo>
                        <a:lnTo>
                          <a:pt x="48587" y="91497"/>
                        </a:lnTo>
                        <a:lnTo>
                          <a:pt x="39186" y="90687"/>
                        </a:lnTo>
                        <a:lnTo>
                          <a:pt x="43101" y="85830"/>
                        </a:lnTo>
                        <a:lnTo>
                          <a:pt x="26642" y="69628"/>
                        </a:lnTo>
                        <a:lnTo>
                          <a:pt x="25861" y="76114"/>
                        </a:lnTo>
                        <a:lnTo>
                          <a:pt x="16459" y="73686"/>
                        </a:lnTo>
                        <a:lnTo>
                          <a:pt x="0" y="81782"/>
                        </a:lnTo>
                        <a:lnTo>
                          <a:pt x="33700" y="57483"/>
                        </a:lnTo>
                        <a:lnTo>
                          <a:pt x="64265" y="34814"/>
                        </a:lnTo>
                        <a:lnTo>
                          <a:pt x="79153" y="25098"/>
                        </a:lnTo>
                        <a:lnTo>
                          <a:pt x="132445" y="0"/>
                        </a:lnTo>
                        <a:lnTo>
                          <a:pt x="140284" y="9716"/>
                        </a:lnTo>
                        <a:lnTo>
                          <a:pt x="152048" y="33195"/>
                        </a:lnTo>
                        <a:lnTo>
                          <a:pt x="164583" y="3886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7" name="Forma Livre: Forma 1416">
                    <a:extLst>
                      <a:ext uri="{FF2B5EF4-FFF2-40B4-BE49-F238E27FC236}">
                        <a16:creationId xmlns:a16="http://schemas.microsoft.com/office/drawing/2014/main" id="{A7E8AC59-F9DB-2350-7728-9624C9BA5BCA}"/>
                      </a:ext>
                    </a:extLst>
                  </p:cNvPr>
                  <p:cNvSpPr/>
                  <p:nvPr/>
                </p:nvSpPr>
                <p:spPr>
                  <a:xfrm>
                    <a:off x="7354548" y="4139585"/>
                    <a:ext cx="380895" cy="680942"/>
                  </a:xfrm>
                  <a:custGeom>
                    <a:avLst/>
                    <a:gdLst>
                      <a:gd name="connsiteX0" fmla="*/ 243745 w 380895"/>
                      <a:gd name="connsiteY0" fmla="*/ 383782 h 680942"/>
                      <a:gd name="connsiteX1" fmla="*/ 238259 w 380895"/>
                      <a:gd name="connsiteY1" fmla="*/ 439655 h 680942"/>
                      <a:gd name="connsiteX2" fmla="*/ 228848 w 380895"/>
                      <a:gd name="connsiteY2" fmla="*/ 518189 h 680942"/>
                      <a:gd name="connsiteX3" fmla="*/ 231200 w 380895"/>
                      <a:gd name="connsiteY3" fmla="*/ 533581 h 680942"/>
                      <a:gd name="connsiteX4" fmla="*/ 234335 w 380895"/>
                      <a:gd name="connsiteY4" fmla="*/ 534391 h 680942"/>
                      <a:gd name="connsiteX5" fmla="*/ 240611 w 380895"/>
                      <a:gd name="connsiteY5" fmla="*/ 534391 h 680942"/>
                      <a:gd name="connsiteX6" fmla="*/ 227286 w 380895"/>
                      <a:gd name="connsiteY6" fmla="*/ 540058 h 680942"/>
                      <a:gd name="connsiteX7" fmla="*/ 221018 w 380895"/>
                      <a:gd name="connsiteY7" fmla="*/ 543297 h 680942"/>
                      <a:gd name="connsiteX8" fmla="*/ 206121 w 380895"/>
                      <a:gd name="connsiteY8" fmla="*/ 542487 h 680942"/>
                      <a:gd name="connsiteX9" fmla="*/ 186528 w 380895"/>
                      <a:gd name="connsiteY9" fmla="*/ 565157 h 680942"/>
                      <a:gd name="connsiteX10" fmla="*/ 177908 w 380895"/>
                      <a:gd name="connsiteY10" fmla="*/ 585397 h 680942"/>
                      <a:gd name="connsiteX11" fmla="*/ 170069 w 380895"/>
                      <a:gd name="connsiteY11" fmla="*/ 601589 h 680942"/>
                      <a:gd name="connsiteX12" fmla="*/ 179480 w 380895"/>
                      <a:gd name="connsiteY12" fmla="*/ 612115 h 680942"/>
                      <a:gd name="connsiteX13" fmla="*/ 177127 w 380895"/>
                      <a:gd name="connsiteY13" fmla="*/ 621021 h 680942"/>
                      <a:gd name="connsiteX14" fmla="*/ 156744 w 380895"/>
                      <a:gd name="connsiteY14" fmla="*/ 638832 h 680942"/>
                      <a:gd name="connsiteX15" fmla="*/ 158315 w 380895"/>
                      <a:gd name="connsiteY15" fmla="*/ 651786 h 680942"/>
                      <a:gd name="connsiteX16" fmla="*/ 166154 w 380895"/>
                      <a:gd name="connsiteY16" fmla="*/ 663121 h 680942"/>
                      <a:gd name="connsiteX17" fmla="*/ 158315 w 380895"/>
                      <a:gd name="connsiteY17" fmla="*/ 673656 h 680942"/>
                      <a:gd name="connsiteX18" fmla="*/ 147343 w 380895"/>
                      <a:gd name="connsiteY18" fmla="*/ 680133 h 680942"/>
                      <a:gd name="connsiteX19" fmla="*/ 137151 w 380895"/>
                      <a:gd name="connsiteY19" fmla="*/ 680942 h 680942"/>
                      <a:gd name="connsiteX20" fmla="*/ 105023 w 380895"/>
                      <a:gd name="connsiteY20" fmla="*/ 651786 h 680942"/>
                      <a:gd name="connsiteX21" fmla="*/ 105023 w 380895"/>
                      <a:gd name="connsiteY21" fmla="*/ 651786 h 680942"/>
                      <a:gd name="connsiteX22" fmla="*/ 68971 w 380895"/>
                      <a:gd name="connsiteY22" fmla="*/ 639642 h 680942"/>
                      <a:gd name="connsiteX23" fmla="*/ 40758 w 380895"/>
                      <a:gd name="connsiteY23" fmla="*/ 588636 h 680942"/>
                      <a:gd name="connsiteX24" fmla="*/ 13326 w 380895"/>
                      <a:gd name="connsiteY24" fmla="*/ 588636 h 680942"/>
                      <a:gd name="connsiteX25" fmla="*/ 0 w 380895"/>
                      <a:gd name="connsiteY25" fmla="*/ 577301 h 680942"/>
                      <a:gd name="connsiteX26" fmla="*/ 10192 w 380895"/>
                      <a:gd name="connsiteY26" fmla="*/ 554631 h 680942"/>
                      <a:gd name="connsiteX27" fmla="*/ 23508 w 380895"/>
                      <a:gd name="connsiteY27" fmla="*/ 549774 h 680942"/>
                      <a:gd name="connsiteX28" fmla="*/ 23508 w 380895"/>
                      <a:gd name="connsiteY28" fmla="*/ 536010 h 680942"/>
                      <a:gd name="connsiteX29" fmla="*/ 40758 w 380895"/>
                      <a:gd name="connsiteY29" fmla="*/ 514950 h 680942"/>
                      <a:gd name="connsiteX30" fmla="*/ 54073 w 380895"/>
                      <a:gd name="connsiteY30" fmla="*/ 523047 h 680942"/>
                      <a:gd name="connsiteX31" fmla="*/ 57998 w 380895"/>
                      <a:gd name="connsiteY31" fmla="*/ 517379 h 680942"/>
                      <a:gd name="connsiteX32" fmla="*/ 70533 w 380895"/>
                      <a:gd name="connsiteY32" fmla="*/ 514950 h 680942"/>
                      <a:gd name="connsiteX33" fmla="*/ 79153 w 380895"/>
                      <a:gd name="connsiteY33" fmla="*/ 500377 h 680942"/>
                      <a:gd name="connsiteX34" fmla="*/ 91697 w 380895"/>
                      <a:gd name="connsiteY34" fmla="*/ 496329 h 680942"/>
                      <a:gd name="connsiteX35" fmla="*/ 105804 w 380895"/>
                      <a:gd name="connsiteY35" fmla="*/ 491471 h 680942"/>
                      <a:gd name="connsiteX36" fmla="*/ 117558 w 380895"/>
                      <a:gd name="connsiteY36" fmla="*/ 479327 h 680942"/>
                      <a:gd name="connsiteX37" fmla="*/ 118339 w 380895"/>
                      <a:gd name="connsiteY37" fmla="*/ 463134 h 680942"/>
                      <a:gd name="connsiteX38" fmla="*/ 137151 w 380895"/>
                      <a:gd name="connsiteY38" fmla="*/ 445323 h 680942"/>
                      <a:gd name="connsiteX39" fmla="*/ 139503 w 380895"/>
                      <a:gd name="connsiteY39" fmla="*/ 416176 h 680942"/>
                      <a:gd name="connsiteX40" fmla="*/ 145771 w 380895"/>
                      <a:gd name="connsiteY40" fmla="*/ 404841 h 680942"/>
                      <a:gd name="connsiteX41" fmla="*/ 145771 w 380895"/>
                      <a:gd name="connsiteY41" fmla="*/ 399983 h 680942"/>
                      <a:gd name="connsiteX42" fmla="*/ 131664 w 380895"/>
                      <a:gd name="connsiteY42" fmla="*/ 399983 h 680942"/>
                      <a:gd name="connsiteX43" fmla="*/ 114424 w 380895"/>
                      <a:gd name="connsiteY43" fmla="*/ 378114 h 680942"/>
                      <a:gd name="connsiteX44" fmla="*/ 105013 w 380895"/>
                      <a:gd name="connsiteY44" fmla="*/ 372447 h 680942"/>
                      <a:gd name="connsiteX45" fmla="*/ 94041 w 380895"/>
                      <a:gd name="connsiteY45" fmla="*/ 342490 h 680942"/>
                      <a:gd name="connsiteX46" fmla="*/ 94041 w 380895"/>
                      <a:gd name="connsiteY46" fmla="*/ 342490 h 680942"/>
                      <a:gd name="connsiteX47" fmla="*/ 93259 w 380895"/>
                      <a:gd name="connsiteY47" fmla="*/ 331966 h 680942"/>
                      <a:gd name="connsiteX48" fmla="*/ 107375 w 380895"/>
                      <a:gd name="connsiteY48" fmla="*/ 324679 h 680942"/>
                      <a:gd name="connsiteX49" fmla="*/ 108938 w 380895"/>
                      <a:gd name="connsiteY49" fmla="*/ 310106 h 680942"/>
                      <a:gd name="connsiteX50" fmla="*/ 124616 w 380895"/>
                      <a:gd name="connsiteY50" fmla="*/ 293913 h 680942"/>
                      <a:gd name="connsiteX51" fmla="*/ 137942 w 380895"/>
                      <a:gd name="connsiteY51" fmla="*/ 262338 h 680942"/>
                      <a:gd name="connsiteX52" fmla="*/ 152829 w 380895"/>
                      <a:gd name="connsiteY52" fmla="*/ 246136 h 680942"/>
                      <a:gd name="connsiteX53" fmla="*/ 154400 w 380895"/>
                      <a:gd name="connsiteY53" fmla="*/ 233991 h 680942"/>
                      <a:gd name="connsiteX54" fmla="*/ 154400 w 380895"/>
                      <a:gd name="connsiteY54" fmla="*/ 234801 h 680942"/>
                      <a:gd name="connsiteX55" fmla="*/ 154400 w 380895"/>
                      <a:gd name="connsiteY55" fmla="*/ 225895 h 680942"/>
                      <a:gd name="connsiteX56" fmla="*/ 164583 w 380895"/>
                      <a:gd name="connsiteY56" fmla="*/ 221847 h 680942"/>
                      <a:gd name="connsiteX57" fmla="*/ 170069 w 380895"/>
                      <a:gd name="connsiteY57" fmla="*/ 199987 h 680942"/>
                      <a:gd name="connsiteX58" fmla="*/ 167717 w 380895"/>
                      <a:gd name="connsiteY58" fmla="*/ 197558 h 680942"/>
                      <a:gd name="connsiteX59" fmla="*/ 181042 w 380895"/>
                      <a:gd name="connsiteY59" fmla="*/ 186224 h 680942"/>
                      <a:gd name="connsiteX60" fmla="*/ 194367 w 380895"/>
                      <a:gd name="connsiteY60" fmla="*/ 163554 h 680942"/>
                      <a:gd name="connsiteX61" fmla="*/ 204559 w 380895"/>
                      <a:gd name="connsiteY61" fmla="*/ 150600 h 680942"/>
                      <a:gd name="connsiteX62" fmla="*/ 213960 w 380895"/>
                      <a:gd name="connsiteY62" fmla="*/ 120634 h 680942"/>
                      <a:gd name="connsiteX63" fmla="*/ 221799 w 380895"/>
                      <a:gd name="connsiteY63" fmla="*/ 112538 h 680942"/>
                      <a:gd name="connsiteX64" fmla="*/ 224933 w 380895"/>
                      <a:gd name="connsiteY64" fmla="*/ 80963 h 680942"/>
                      <a:gd name="connsiteX65" fmla="*/ 221799 w 380895"/>
                      <a:gd name="connsiteY65" fmla="*/ 60722 h 680942"/>
                      <a:gd name="connsiteX66" fmla="*/ 228848 w 380895"/>
                      <a:gd name="connsiteY66" fmla="*/ 47768 h 680942"/>
                      <a:gd name="connsiteX67" fmla="*/ 232772 w 380895"/>
                      <a:gd name="connsiteY67" fmla="*/ 32385 h 680942"/>
                      <a:gd name="connsiteX68" fmla="*/ 242174 w 380895"/>
                      <a:gd name="connsiteY68" fmla="*/ 25908 h 680942"/>
                      <a:gd name="connsiteX69" fmla="*/ 244526 w 380895"/>
                      <a:gd name="connsiteY69" fmla="*/ 10525 h 680942"/>
                      <a:gd name="connsiteX70" fmla="*/ 252365 w 380895"/>
                      <a:gd name="connsiteY70" fmla="*/ 0 h 680942"/>
                      <a:gd name="connsiteX71" fmla="*/ 322117 w 380895"/>
                      <a:gd name="connsiteY71" fmla="*/ 111728 h 680942"/>
                      <a:gd name="connsiteX72" fmla="*/ 347196 w 380895"/>
                      <a:gd name="connsiteY72" fmla="*/ 149790 h 680942"/>
                      <a:gd name="connsiteX73" fmla="*/ 352683 w 380895"/>
                      <a:gd name="connsiteY73" fmla="*/ 157887 h 680942"/>
                      <a:gd name="connsiteX74" fmla="*/ 358169 w 380895"/>
                      <a:gd name="connsiteY74" fmla="*/ 165983 h 680942"/>
                      <a:gd name="connsiteX75" fmla="*/ 348768 w 380895"/>
                      <a:gd name="connsiteY75" fmla="*/ 214560 h 680942"/>
                      <a:gd name="connsiteX76" fmla="*/ 337004 w 380895"/>
                      <a:gd name="connsiteY76" fmla="*/ 272863 h 680942"/>
                      <a:gd name="connsiteX77" fmla="*/ 359740 w 380895"/>
                      <a:gd name="connsiteY77" fmla="*/ 309296 h 680942"/>
                      <a:gd name="connsiteX78" fmla="*/ 360522 w 380895"/>
                      <a:gd name="connsiteY78" fmla="*/ 310106 h 680942"/>
                      <a:gd name="connsiteX79" fmla="*/ 364436 w 380895"/>
                      <a:gd name="connsiteY79" fmla="*/ 317392 h 680942"/>
                      <a:gd name="connsiteX80" fmla="*/ 380895 w 380895"/>
                      <a:gd name="connsiteY80" fmla="*/ 343300 h 680942"/>
                      <a:gd name="connsiteX81" fmla="*/ 327603 w 380895"/>
                      <a:gd name="connsiteY81" fmla="*/ 359493 h 680942"/>
                      <a:gd name="connsiteX82" fmla="*/ 292332 w 380895"/>
                      <a:gd name="connsiteY82" fmla="*/ 370827 h 680942"/>
                      <a:gd name="connsiteX83" fmla="*/ 243736 w 380895"/>
                      <a:gd name="connsiteY83" fmla="*/ 383782 h 680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380895" h="680942">
                        <a:moveTo>
                          <a:pt x="243745" y="383782"/>
                        </a:moveTo>
                        <a:lnTo>
                          <a:pt x="238259" y="439655"/>
                        </a:lnTo>
                        <a:lnTo>
                          <a:pt x="228848" y="518189"/>
                        </a:lnTo>
                        <a:lnTo>
                          <a:pt x="231200" y="533581"/>
                        </a:lnTo>
                        <a:lnTo>
                          <a:pt x="234335" y="534391"/>
                        </a:lnTo>
                        <a:lnTo>
                          <a:pt x="240611" y="534391"/>
                        </a:lnTo>
                        <a:lnTo>
                          <a:pt x="227286" y="540058"/>
                        </a:lnTo>
                        <a:lnTo>
                          <a:pt x="221018" y="543297"/>
                        </a:lnTo>
                        <a:lnTo>
                          <a:pt x="206121" y="542487"/>
                        </a:lnTo>
                        <a:lnTo>
                          <a:pt x="186528" y="565157"/>
                        </a:lnTo>
                        <a:lnTo>
                          <a:pt x="177908" y="585397"/>
                        </a:lnTo>
                        <a:lnTo>
                          <a:pt x="170069" y="601589"/>
                        </a:lnTo>
                        <a:lnTo>
                          <a:pt x="179480" y="612115"/>
                        </a:lnTo>
                        <a:lnTo>
                          <a:pt x="177127" y="621021"/>
                        </a:lnTo>
                        <a:lnTo>
                          <a:pt x="156744" y="638832"/>
                        </a:lnTo>
                        <a:lnTo>
                          <a:pt x="158315" y="651786"/>
                        </a:lnTo>
                        <a:lnTo>
                          <a:pt x="166154" y="663121"/>
                        </a:lnTo>
                        <a:lnTo>
                          <a:pt x="158315" y="673656"/>
                        </a:lnTo>
                        <a:lnTo>
                          <a:pt x="147343" y="680133"/>
                        </a:lnTo>
                        <a:lnTo>
                          <a:pt x="137151" y="680942"/>
                        </a:lnTo>
                        <a:lnTo>
                          <a:pt x="105023" y="651786"/>
                        </a:lnTo>
                        <a:lnTo>
                          <a:pt x="105023" y="651786"/>
                        </a:lnTo>
                        <a:lnTo>
                          <a:pt x="68971" y="639642"/>
                        </a:lnTo>
                        <a:lnTo>
                          <a:pt x="40758" y="588636"/>
                        </a:lnTo>
                        <a:lnTo>
                          <a:pt x="13326" y="588636"/>
                        </a:lnTo>
                        <a:lnTo>
                          <a:pt x="0" y="577301"/>
                        </a:lnTo>
                        <a:lnTo>
                          <a:pt x="10192" y="554631"/>
                        </a:lnTo>
                        <a:lnTo>
                          <a:pt x="23508" y="549774"/>
                        </a:lnTo>
                        <a:lnTo>
                          <a:pt x="23508" y="536010"/>
                        </a:lnTo>
                        <a:lnTo>
                          <a:pt x="40758" y="514950"/>
                        </a:lnTo>
                        <a:lnTo>
                          <a:pt x="54073" y="523047"/>
                        </a:lnTo>
                        <a:lnTo>
                          <a:pt x="57998" y="517379"/>
                        </a:lnTo>
                        <a:lnTo>
                          <a:pt x="70533" y="514950"/>
                        </a:lnTo>
                        <a:lnTo>
                          <a:pt x="79153" y="500377"/>
                        </a:lnTo>
                        <a:lnTo>
                          <a:pt x="91697" y="496329"/>
                        </a:lnTo>
                        <a:lnTo>
                          <a:pt x="105804" y="491471"/>
                        </a:lnTo>
                        <a:lnTo>
                          <a:pt x="117558" y="479327"/>
                        </a:lnTo>
                        <a:lnTo>
                          <a:pt x="118339" y="463134"/>
                        </a:lnTo>
                        <a:lnTo>
                          <a:pt x="137151" y="445323"/>
                        </a:lnTo>
                        <a:lnTo>
                          <a:pt x="139503" y="416176"/>
                        </a:lnTo>
                        <a:lnTo>
                          <a:pt x="145771" y="404841"/>
                        </a:lnTo>
                        <a:lnTo>
                          <a:pt x="145771" y="399983"/>
                        </a:lnTo>
                        <a:lnTo>
                          <a:pt x="131664" y="399983"/>
                        </a:lnTo>
                        <a:lnTo>
                          <a:pt x="114424" y="378114"/>
                        </a:lnTo>
                        <a:lnTo>
                          <a:pt x="105013" y="372447"/>
                        </a:lnTo>
                        <a:lnTo>
                          <a:pt x="94041" y="342490"/>
                        </a:lnTo>
                        <a:lnTo>
                          <a:pt x="94041" y="342490"/>
                        </a:lnTo>
                        <a:lnTo>
                          <a:pt x="93259" y="331966"/>
                        </a:lnTo>
                        <a:lnTo>
                          <a:pt x="107375" y="324679"/>
                        </a:lnTo>
                        <a:lnTo>
                          <a:pt x="108938" y="310106"/>
                        </a:lnTo>
                        <a:lnTo>
                          <a:pt x="124616" y="293913"/>
                        </a:lnTo>
                        <a:lnTo>
                          <a:pt x="137942" y="262338"/>
                        </a:lnTo>
                        <a:lnTo>
                          <a:pt x="152829" y="246136"/>
                        </a:lnTo>
                        <a:lnTo>
                          <a:pt x="154400" y="233991"/>
                        </a:lnTo>
                        <a:lnTo>
                          <a:pt x="154400" y="234801"/>
                        </a:lnTo>
                        <a:lnTo>
                          <a:pt x="154400" y="225895"/>
                        </a:lnTo>
                        <a:lnTo>
                          <a:pt x="164583" y="221847"/>
                        </a:lnTo>
                        <a:lnTo>
                          <a:pt x="170069" y="199987"/>
                        </a:lnTo>
                        <a:lnTo>
                          <a:pt x="167717" y="197558"/>
                        </a:lnTo>
                        <a:lnTo>
                          <a:pt x="181042" y="186224"/>
                        </a:lnTo>
                        <a:lnTo>
                          <a:pt x="194367" y="163554"/>
                        </a:lnTo>
                        <a:lnTo>
                          <a:pt x="204559" y="150600"/>
                        </a:lnTo>
                        <a:lnTo>
                          <a:pt x="213960" y="120634"/>
                        </a:lnTo>
                        <a:lnTo>
                          <a:pt x="221799" y="112538"/>
                        </a:lnTo>
                        <a:lnTo>
                          <a:pt x="224933" y="80963"/>
                        </a:lnTo>
                        <a:lnTo>
                          <a:pt x="221799" y="60722"/>
                        </a:lnTo>
                        <a:lnTo>
                          <a:pt x="228848" y="47768"/>
                        </a:lnTo>
                        <a:lnTo>
                          <a:pt x="232772" y="32385"/>
                        </a:lnTo>
                        <a:lnTo>
                          <a:pt x="242174" y="25908"/>
                        </a:lnTo>
                        <a:lnTo>
                          <a:pt x="244526" y="10525"/>
                        </a:lnTo>
                        <a:lnTo>
                          <a:pt x="252365" y="0"/>
                        </a:lnTo>
                        <a:lnTo>
                          <a:pt x="322117" y="111728"/>
                        </a:lnTo>
                        <a:lnTo>
                          <a:pt x="347196" y="149790"/>
                        </a:lnTo>
                        <a:lnTo>
                          <a:pt x="352683" y="157887"/>
                        </a:lnTo>
                        <a:lnTo>
                          <a:pt x="358169" y="165983"/>
                        </a:lnTo>
                        <a:lnTo>
                          <a:pt x="348768" y="214560"/>
                        </a:lnTo>
                        <a:lnTo>
                          <a:pt x="337004" y="272863"/>
                        </a:lnTo>
                        <a:lnTo>
                          <a:pt x="359740" y="309296"/>
                        </a:lnTo>
                        <a:lnTo>
                          <a:pt x="360522" y="310106"/>
                        </a:lnTo>
                        <a:lnTo>
                          <a:pt x="364436" y="317392"/>
                        </a:lnTo>
                        <a:lnTo>
                          <a:pt x="380895" y="343300"/>
                        </a:lnTo>
                        <a:lnTo>
                          <a:pt x="327603" y="359493"/>
                        </a:lnTo>
                        <a:lnTo>
                          <a:pt x="292332" y="370827"/>
                        </a:lnTo>
                        <a:lnTo>
                          <a:pt x="243736" y="38378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8" name="Forma Livre: Forma 1417">
                    <a:extLst>
                      <a:ext uri="{FF2B5EF4-FFF2-40B4-BE49-F238E27FC236}">
                        <a16:creationId xmlns:a16="http://schemas.microsoft.com/office/drawing/2014/main" id="{A611F3F9-368E-6E7F-DB61-1BCAC0E370B8}"/>
                      </a:ext>
                    </a:extLst>
                  </p:cNvPr>
                  <p:cNvSpPr/>
                  <p:nvPr/>
                </p:nvSpPr>
                <p:spPr>
                  <a:xfrm>
                    <a:off x="6728336" y="4022256"/>
                    <a:ext cx="567422" cy="602322"/>
                  </a:xfrm>
                  <a:custGeom>
                    <a:avLst/>
                    <a:gdLst>
                      <a:gd name="connsiteX0" fmla="*/ 246097 w 567422"/>
                      <a:gd name="connsiteY0" fmla="*/ 47692 h 602322"/>
                      <a:gd name="connsiteX1" fmla="*/ 251583 w 567422"/>
                      <a:gd name="connsiteY1" fmla="*/ 46882 h 602322"/>
                      <a:gd name="connsiteX2" fmla="*/ 252365 w 567422"/>
                      <a:gd name="connsiteY2" fmla="*/ 43644 h 602322"/>
                      <a:gd name="connsiteX3" fmla="*/ 267252 w 567422"/>
                      <a:gd name="connsiteY3" fmla="*/ 49311 h 602322"/>
                      <a:gd name="connsiteX4" fmla="*/ 275091 w 567422"/>
                      <a:gd name="connsiteY4" fmla="*/ 33928 h 602322"/>
                      <a:gd name="connsiteX5" fmla="*/ 288417 w 567422"/>
                      <a:gd name="connsiteY5" fmla="*/ 31499 h 602322"/>
                      <a:gd name="connsiteX6" fmla="*/ 303304 w 567422"/>
                      <a:gd name="connsiteY6" fmla="*/ 27451 h 602322"/>
                      <a:gd name="connsiteX7" fmla="*/ 314277 w 567422"/>
                      <a:gd name="connsiteY7" fmla="*/ 30690 h 602322"/>
                      <a:gd name="connsiteX8" fmla="*/ 323688 w 567422"/>
                      <a:gd name="connsiteY8" fmla="*/ 21784 h 602322"/>
                      <a:gd name="connsiteX9" fmla="*/ 329955 w 567422"/>
                      <a:gd name="connsiteY9" fmla="*/ 18545 h 602322"/>
                      <a:gd name="connsiteX10" fmla="*/ 337004 w 567422"/>
                      <a:gd name="connsiteY10" fmla="*/ 25832 h 602322"/>
                      <a:gd name="connsiteX11" fmla="*/ 343281 w 567422"/>
                      <a:gd name="connsiteY11" fmla="*/ 17736 h 602322"/>
                      <a:gd name="connsiteX12" fmla="*/ 348767 w 567422"/>
                      <a:gd name="connsiteY12" fmla="*/ 20164 h 602322"/>
                      <a:gd name="connsiteX13" fmla="*/ 354253 w 567422"/>
                      <a:gd name="connsiteY13" fmla="*/ 16116 h 602322"/>
                      <a:gd name="connsiteX14" fmla="*/ 369922 w 567422"/>
                      <a:gd name="connsiteY14" fmla="*/ 15307 h 602322"/>
                      <a:gd name="connsiteX15" fmla="*/ 367569 w 567422"/>
                      <a:gd name="connsiteY15" fmla="*/ 23403 h 602322"/>
                      <a:gd name="connsiteX16" fmla="*/ 383248 w 567422"/>
                      <a:gd name="connsiteY16" fmla="*/ 32309 h 602322"/>
                      <a:gd name="connsiteX17" fmla="*/ 390306 w 567422"/>
                      <a:gd name="connsiteY17" fmla="*/ 46882 h 602322"/>
                      <a:gd name="connsiteX18" fmla="*/ 385600 w 567422"/>
                      <a:gd name="connsiteY18" fmla="*/ 52549 h 602322"/>
                      <a:gd name="connsiteX19" fmla="*/ 400488 w 567422"/>
                      <a:gd name="connsiteY19" fmla="*/ 71171 h 602322"/>
                      <a:gd name="connsiteX20" fmla="*/ 396573 w 567422"/>
                      <a:gd name="connsiteY20" fmla="*/ 86554 h 602322"/>
                      <a:gd name="connsiteX21" fmla="*/ 403622 w 567422"/>
                      <a:gd name="connsiteY21" fmla="*/ 87363 h 602322"/>
                      <a:gd name="connsiteX22" fmla="*/ 400488 w 567422"/>
                      <a:gd name="connsiteY22" fmla="*/ 93840 h 602322"/>
                      <a:gd name="connsiteX23" fmla="*/ 405975 w 567422"/>
                      <a:gd name="connsiteY23" fmla="*/ 114090 h 602322"/>
                      <a:gd name="connsiteX24" fmla="*/ 416947 w 567422"/>
                      <a:gd name="connsiteY24" fmla="*/ 116519 h 602322"/>
                      <a:gd name="connsiteX25" fmla="*/ 426358 w 567422"/>
                      <a:gd name="connsiteY25" fmla="*/ 130283 h 602322"/>
                      <a:gd name="connsiteX26" fmla="*/ 434978 w 567422"/>
                      <a:gd name="connsiteY26" fmla="*/ 134331 h 602322"/>
                      <a:gd name="connsiteX27" fmla="*/ 436540 w 567422"/>
                      <a:gd name="connsiteY27" fmla="*/ 146475 h 602322"/>
                      <a:gd name="connsiteX28" fmla="*/ 449866 w 567422"/>
                      <a:gd name="connsiteY28" fmla="*/ 160239 h 602322"/>
                      <a:gd name="connsiteX29" fmla="*/ 474164 w 567422"/>
                      <a:gd name="connsiteY29" fmla="*/ 191005 h 602322"/>
                      <a:gd name="connsiteX30" fmla="*/ 480431 w 567422"/>
                      <a:gd name="connsiteY30" fmla="*/ 187766 h 602322"/>
                      <a:gd name="connsiteX31" fmla="*/ 488270 w 567422"/>
                      <a:gd name="connsiteY31" fmla="*/ 187766 h 602322"/>
                      <a:gd name="connsiteX32" fmla="*/ 492185 w 567422"/>
                      <a:gd name="connsiteY32" fmla="*/ 195053 h 602322"/>
                      <a:gd name="connsiteX33" fmla="*/ 506292 w 567422"/>
                      <a:gd name="connsiteY33" fmla="*/ 196672 h 602322"/>
                      <a:gd name="connsiteX34" fmla="*/ 514131 w 567422"/>
                      <a:gd name="connsiteY34" fmla="*/ 195863 h 602322"/>
                      <a:gd name="connsiteX35" fmla="*/ 547049 w 567422"/>
                      <a:gd name="connsiteY35" fmla="*/ 216103 h 602322"/>
                      <a:gd name="connsiteX36" fmla="*/ 564289 w 567422"/>
                      <a:gd name="connsiteY36" fmla="*/ 216913 h 602322"/>
                      <a:gd name="connsiteX37" fmla="*/ 567423 w 567422"/>
                      <a:gd name="connsiteY37" fmla="*/ 231486 h 602322"/>
                      <a:gd name="connsiteX38" fmla="*/ 565861 w 567422"/>
                      <a:gd name="connsiteY38" fmla="*/ 233105 h 602322"/>
                      <a:gd name="connsiteX39" fmla="*/ 558022 w 567422"/>
                      <a:gd name="connsiteY39" fmla="*/ 262261 h 602322"/>
                      <a:gd name="connsiteX40" fmla="*/ 550964 w 567422"/>
                      <a:gd name="connsiteY40" fmla="*/ 265500 h 602322"/>
                      <a:gd name="connsiteX41" fmla="*/ 552535 w 567422"/>
                      <a:gd name="connsiteY41" fmla="*/ 274406 h 602322"/>
                      <a:gd name="connsiteX42" fmla="*/ 537648 w 567422"/>
                      <a:gd name="connsiteY42" fmla="*/ 288169 h 602322"/>
                      <a:gd name="connsiteX43" fmla="*/ 531371 w 567422"/>
                      <a:gd name="connsiteY43" fmla="*/ 293837 h 602322"/>
                      <a:gd name="connsiteX44" fmla="*/ 524323 w 567422"/>
                      <a:gd name="connsiteY44" fmla="*/ 311648 h 602322"/>
                      <a:gd name="connsiteX45" fmla="*/ 510216 w 567422"/>
                      <a:gd name="connsiteY45" fmla="*/ 322174 h 602322"/>
                      <a:gd name="connsiteX46" fmla="*/ 506292 w 567422"/>
                      <a:gd name="connsiteY46" fmla="*/ 330270 h 602322"/>
                      <a:gd name="connsiteX47" fmla="*/ 492185 w 567422"/>
                      <a:gd name="connsiteY47" fmla="*/ 344034 h 602322"/>
                      <a:gd name="connsiteX48" fmla="*/ 483565 w 567422"/>
                      <a:gd name="connsiteY48" fmla="*/ 371561 h 602322"/>
                      <a:gd name="connsiteX49" fmla="*/ 485917 w 567422"/>
                      <a:gd name="connsiteY49" fmla="*/ 397478 h 602322"/>
                      <a:gd name="connsiteX50" fmla="*/ 485917 w 567422"/>
                      <a:gd name="connsiteY50" fmla="*/ 396669 h 602322"/>
                      <a:gd name="connsiteX51" fmla="*/ 483565 w 567422"/>
                      <a:gd name="connsiteY51" fmla="*/ 431483 h 602322"/>
                      <a:gd name="connsiteX52" fmla="*/ 487489 w 567422"/>
                      <a:gd name="connsiteY52" fmla="*/ 446056 h 602322"/>
                      <a:gd name="connsiteX53" fmla="*/ 485917 w 567422"/>
                      <a:gd name="connsiteY53" fmla="*/ 464677 h 602322"/>
                      <a:gd name="connsiteX54" fmla="*/ 478078 w 567422"/>
                      <a:gd name="connsiteY54" fmla="*/ 479250 h 602322"/>
                      <a:gd name="connsiteX55" fmla="*/ 478078 w 567422"/>
                      <a:gd name="connsiteY55" fmla="*/ 480870 h 602322"/>
                      <a:gd name="connsiteX56" fmla="*/ 472592 w 567422"/>
                      <a:gd name="connsiteY56" fmla="*/ 504349 h 602322"/>
                      <a:gd name="connsiteX57" fmla="*/ 461620 w 567422"/>
                      <a:gd name="connsiteY57" fmla="*/ 520551 h 602322"/>
                      <a:gd name="connsiteX58" fmla="*/ 452999 w 567422"/>
                      <a:gd name="connsiteY58" fmla="*/ 546459 h 602322"/>
                      <a:gd name="connsiteX59" fmla="*/ 438893 w 567422"/>
                      <a:gd name="connsiteY59" fmla="*/ 551317 h 602322"/>
                      <a:gd name="connsiteX60" fmla="*/ 434978 w 567422"/>
                      <a:gd name="connsiteY60" fmla="*/ 567509 h 602322"/>
                      <a:gd name="connsiteX61" fmla="*/ 423215 w 567422"/>
                      <a:gd name="connsiteY61" fmla="*/ 572367 h 602322"/>
                      <a:gd name="connsiteX62" fmla="*/ 387162 w 567422"/>
                      <a:gd name="connsiteY62" fmla="*/ 602323 h 602322"/>
                      <a:gd name="connsiteX63" fmla="*/ 388734 w 567422"/>
                      <a:gd name="connsiteY63" fmla="*/ 590988 h 602322"/>
                      <a:gd name="connsiteX64" fmla="*/ 395001 w 567422"/>
                      <a:gd name="connsiteY64" fmla="*/ 582082 h 602322"/>
                      <a:gd name="connsiteX65" fmla="*/ 390306 w 567422"/>
                      <a:gd name="connsiteY65" fmla="*/ 577225 h 602322"/>
                      <a:gd name="connsiteX66" fmla="*/ 388734 w 567422"/>
                      <a:gd name="connsiteY66" fmla="*/ 554555 h 602322"/>
                      <a:gd name="connsiteX67" fmla="*/ 380895 w 567422"/>
                      <a:gd name="connsiteY67" fmla="*/ 551317 h 602322"/>
                      <a:gd name="connsiteX68" fmla="*/ 371494 w 567422"/>
                      <a:gd name="connsiteY68" fmla="*/ 532695 h 602322"/>
                      <a:gd name="connsiteX69" fmla="*/ 375408 w 567422"/>
                      <a:gd name="connsiteY69" fmla="*/ 527838 h 602322"/>
                      <a:gd name="connsiteX70" fmla="*/ 352682 w 567422"/>
                      <a:gd name="connsiteY70" fmla="*/ 499491 h 602322"/>
                      <a:gd name="connsiteX71" fmla="*/ 350329 w 567422"/>
                      <a:gd name="connsiteY71" fmla="*/ 492205 h 602322"/>
                      <a:gd name="connsiteX72" fmla="*/ 350329 w 567422"/>
                      <a:gd name="connsiteY72" fmla="*/ 489776 h 602322"/>
                      <a:gd name="connsiteX73" fmla="*/ 323688 w 567422"/>
                      <a:gd name="connsiteY73" fmla="*/ 475202 h 602322"/>
                      <a:gd name="connsiteX74" fmla="*/ 316630 w 567422"/>
                      <a:gd name="connsiteY74" fmla="*/ 459010 h 602322"/>
                      <a:gd name="connsiteX75" fmla="*/ 304876 w 567422"/>
                      <a:gd name="connsiteY75" fmla="*/ 437150 h 602322"/>
                      <a:gd name="connsiteX76" fmla="*/ 284493 w 567422"/>
                      <a:gd name="connsiteY76" fmla="*/ 419338 h 602322"/>
                      <a:gd name="connsiteX77" fmla="*/ 286064 w 567422"/>
                      <a:gd name="connsiteY77" fmla="*/ 409623 h 602322"/>
                      <a:gd name="connsiteX78" fmla="*/ 279006 w 567422"/>
                      <a:gd name="connsiteY78" fmla="*/ 400717 h 602322"/>
                      <a:gd name="connsiteX79" fmla="*/ 263337 w 567422"/>
                      <a:gd name="connsiteY79" fmla="*/ 399097 h 602322"/>
                      <a:gd name="connsiteX80" fmla="*/ 251583 w 567422"/>
                      <a:gd name="connsiteY80" fmla="*/ 382095 h 602322"/>
                      <a:gd name="connsiteX81" fmla="*/ 246097 w 567422"/>
                      <a:gd name="connsiteY81" fmla="*/ 380476 h 602322"/>
                      <a:gd name="connsiteX82" fmla="*/ 177127 w 567422"/>
                      <a:gd name="connsiteY82" fmla="*/ 347272 h 602322"/>
                      <a:gd name="connsiteX83" fmla="*/ 166154 w 567422"/>
                      <a:gd name="connsiteY83" fmla="*/ 344034 h 602322"/>
                      <a:gd name="connsiteX84" fmla="*/ 141856 w 567422"/>
                      <a:gd name="connsiteY84" fmla="*/ 331889 h 602322"/>
                      <a:gd name="connsiteX85" fmla="*/ 122263 w 567422"/>
                      <a:gd name="connsiteY85" fmla="*/ 311648 h 602322"/>
                      <a:gd name="connsiteX86" fmla="*/ 105023 w 567422"/>
                      <a:gd name="connsiteY86" fmla="*/ 308410 h 602322"/>
                      <a:gd name="connsiteX87" fmla="*/ 74457 w 567422"/>
                      <a:gd name="connsiteY87" fmla="*/ 308410 h 602322"/>
                      <a:gd name="connsiteX88" fmla="*/ 53292 w 567422"/>
                      <a:gd name="connsiteY88" fmla="*/ 284931 h 602322"/>
                      <a:gd name="connsiteX89" fmla="*/ 42320 w 567422"/>
                      <a:gd name="connsiteY89" fmla="*/ 271977 h 602322"/>
                      <a:gd name="connsiteX90" fmla="*/ 43891 w 567422"/>
                      <a:gd name="connsiteY90" fmla="*/ 269548 h 602322"/>
                      <a:gd name="connsiteX91" fmla="*/ 47806 w 567422"/>
                      <a:gd name="connsiteY91" fmla="*/ 255784 h 602322"/>
                      <a:gd name="connsiteX92" fmla="*/ 47806 w 567422"/>
                      <a:gd name="connsiteY92" fmla="*/ 255784 h 602322"/>
                      <a:gd name="connsiteX93" fmla="*/ 47806 w 567422"/>
                      <a:gd name="connsiteY93" fmla="*/ 252546 h 602322"/>
                      <a:gd name="connsiteX94" fmla="*/ 50159 w 567422"/>
                      <a:gd name="connsiteY94" fmla="*/ 237154 h 602322"/>
                      <a:gd name="connsiteX95" fmla="*/ 46244 w 567422"/>
                      <a:gd name="connsiteY95" fmla="*/ 222580 h 602322"/>
                      <a:gd name="connsiteX96" fmla="*/ 32918 w 567422"/>
                      <a:gd name="connsiteY96" fmla="*/ 227438 h 602322"/>
                      <a:gd name="connsiteX97" fmla="*/ 781 w 567422"/>
                      <a:gd name="connsiteY97" fmla="*/ 221770 h 602322"/>
                      <a:gd name="connsiteX98" fmla="*/ 0 w 567422"/>
                      <a:gd name="connsiteY98" fmla="*/ 208007 h 602322"/>
                      <a:gd name="connsiteX99" fmla="*/ 8620 w 567422"/>
                      <a:gd name="connsiteY99" fmla="*/ 186957 h 602322"/>
                      <a:gd name="connsiteX100" fmla="*/ 23517 w 567422"/>
                      <a:gd name="connsiteY100" fmla="*/ 183718 h 602322"/>
                      <a:gd name="connsiteX101" fmla="*/ 31346 w 567422"/>
                      <a:gd name="connsiteY101" fmla="*/ 174003 h 602322"/>
                      <a:gd name="connsiteX102" fmla="*/ 46244 w 567422"/>
                      <a:gd name="connsiteY102" fmla="*/ 174812 h 602322"/>
                      <a:gd name="connsiteX103" fmla="*/ 55645 w 567422"/>
                      <a:gd name="connsiteY103" fmla="*/ 166716 h 602322"/>
                      <a:gd name="connsiteX104" fmla="*/ 72885 w 567422"/>
                      <a:gd name="connsiteY104" fmla="*/ 174003 h 602322"/>
                      <a:gd name="connsiteX105" fmla="*/ 86210 w 567422"/>
                      <a:gd name="connsiteY105" fmla="*/ 184528 h 602322"/>
                      <a:gd name="connsiteX106" fmla="*/ 88563 w 567422"/>
                      <a:gd name="connsiteY106" fmla="*/ 180480 h 602322"/>
                      <a:gd name="connsiteX107" fmla="*/ 97184 w 567422"/>
                      <a:gd name="connsiteY107" fmla="*/ 166716 h 602322"/>
                      <a:gd name="connsiteX108" fmla="*/ 97964 w 567422"/>
                      <a:gd name="connsiteY108" fmla="*/ 152953 h 602322"/>
                      <a:gd name="connsiteX109" fmla="*/ 88563 w 567422"/>
                      <a:gd name="connsiteY109" fmla="*/ 143237 h 602322"/>
                      <a:gd name="connsiteX110" fmla="*/ 88563 w 567422"/>
                      <a:gd name="connsiteY110" fmla="*/ 136760 h 602322"/>
                      <a:gd name="connsiteX111" fmla="*/ 91697 w 567422"/>
                      <a:gd name="connsiteY111" fmla="*/ 130283 h 602322"/>
                      <a:gd name="connsiteX112" fmla="*/ 83858 w 567422"/>
                      <a:gd name="connsiteY112" fmla="*/ 122996 h 602322"/>
                      <a:gd name="connsiteX113" fmla="*/ 88563 w 567422"/>
                      <a:gd name="connsiteY113" fmla="*/ 110842 h 602322"/>
                      <a:gd name="connsiteX114" fmla="*/ 88563 w 567422"/>
                      <a:gd name="connsiteY114" fmla="*/ 110842 h 602322"/>
                      <a:gd name="connsiteX115" fmla="*/ 91697 w 567422"/>
                      <a:gd name="connsiteY115" fmla="*/ 102746 h 602322"/>
                      <a:gd name="connsiteX116" fmla="*/ 99536 w 567422"/>
                      <a:gd name="connsiteY116" fmla="*/ 94650 h 602322"/>
                      <a:gd name="connsiteX117" fmla="*/ 97964 w 567422"/>
                      <a:gd name="connsiteY117" fmla="*/ 86554 h 602322"/>
                      <a:gd name="connsiteX118" fmla="*/ 92478 w 567422"/>
                      <a:gd name="connsiteY118" fmla="*/ 84934 h 602322"/>
                      <a:gd name="connsiteX119" fmla="*/ 94049 w 567422"/>
                      <a:gd name="connsiteY119" fmla="*/ 70361 h 602322"/>
                      <a:gd name="connsiteX120" fmla="*/ 97964 w 567422"/>
                      <a:gd name="connsiteY120" fmla="*/ 63884 h 602322"/>
                      <a:gd name="connsiteX121" fmla="*/ 105023 w 567422"/>
                      <a:gd name="connsiteY121" fmla="*/ 65504 h 602322"/>
                      <a:gd name="connsiteX122" fmla="*/ 108938 w 567422"/>
                      <a:gd name="connsiteY122" fmla="*/ 73600 h 602322"/>
                      <a:gd name="connsiteX123" fmla="*/ 129978 w 567422"/>
                      <a:gd name="connsiteY123" fmla="*/ 75667 h 602322"/>
                      <a:gd name="connsiteX124" fmla="*/ 144637 w 567422"/>
                      <a:gd name="connsiteY124" fmla="*/ 0 h 602322"/>
                      <a:gd name="connsiteX125" fmla="*/ 215522 w 567422"/>
                      <a:gd name="connsiteY125" fmla="*/ 22593 h 602322"/>
                      <a:gd name="connsiteX126" fmla="*/ 234334 w 567422"/>
                      <a:gd name="connsiteY126" fmla="*/ 32309 h 602322"/>
                      <a:gd name="connsiteX127" fmla="*/ 236687 w 567422"/>
                      <a:gd name="connsiteY127" fmla="*/ 39596 h 602322"/>
                      <a:gd name="connsiteX128" fmla="*/ 246088 w 567422"/>
                      <a:gd name="connsiteY128" fmla="*/ 47692 h 60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</a:cxnLst>
                    <a:rect l="l" t="t" r="r" b="b"/>
                    <a:pathLst>
                      <a:path w="567422" h="602322">
                        <a:moveTo>
                          <a:pt x="246097" y="47692"/>
                        </a:moveTo>
                        <a:lnTo>
                          <a:pt x="251583" y="46882"/>
                        </a:lnTo>
                        <a:lnTo>
                          <a:pt x="252365" y="43644"/>
                        </a:lnTo>
                        <a:lnTo>
                          <a:pt x="267252" y="49311"/>
                        </a:lnTo>
                        <a:lnTo>
                          <a:pt x="275091" y="33928"/>
                        </a:lnTo>
                        <a:lnTo>
                          <a:pt x="288417" y="31499"/>
                        </a:lnTo>
                        <a:lnTo>
                          <a:pt x="303304" y="27451"/>
                        </a:lnTo>
                        <a:lnTo>
                          <a:pt x="314277" y="30690"/>
                        </a:lnTo>
                        <a:lnTo>
                          <a:pt x="323688" y="21784"/>
                        </a:lnTo>
                        <a:lnTo>
                          <a:pt x="329955" y="18545"/>
                        </a:lnTo>
                        <a:lnTo>
                          <a:pt x="337004" y="25832"/>
                        </a:lnTo>
                        <a:lnTo>
                          <a:pt x="343281" y="17736"/>
                        </a:lnTo>
                        <a:lnTo>
                          <a:pt x="348767" y="20164"/>
                        </a:lnTo>
                        <a:lnTo>
                          <a:pt x="354253" y="16116"/>
                        </a:lnTo>
                        <a:lnTo>
                          <a:pt x="369922" y="15307"/>
                        </a:lnTo>
                        <a:lnTo>
                          <a:pt x="367569" y="23403"/>
                        </a:lnTo>
                        <a:lnTo>
                          <a:pt x="383248" y="32309"/>
                        </a:lnTo>
                        <a:lnTo>
                          <a:pt x="390306" y="46882"/>
                        </a:lnTo>
                        <a:lnTo>
                          <a:pt x="385600" y="52549"/>
                        </a:lnTo>
                        <a:lnTo>
                          <a:pt x="400488" y="71171"/>
                        </a:lnTo>
                        <a:lnTo>
                          <a:pt x="396573" y="86554"/>
                        </a:lnTo>
                        <a:lnTo>
                          <a:pt x="403622" y="87363"/>
                        </a:lnTo>
                        <a:lnTo>
                          <a:pt x="400488" y="93840"/>
                        </a:lnTo>
                        <a:lnTo>
                          <a:pt x="405975" y="114090"/>
                        </a:lnTo>
                        <a:lnTo>
                          <a:pt x="416947" y="116519"/>
                        </a:lnTo>
                        <a:lnTo>
                          <a:pt x="426358" y="130283"/>
                        </a:lnTo>
                        <a:lnTo>
                          <a:pt x="434978" y="134331"/>
                        </a:lnTo>
                        <a:lnTo>
                          <a:pt x="436540" y="146475"/>
                        </a:lnTo>
                        <a:lnTo>
                          <a:pt x="449866" y="160239"/>
                        </a:lnTo>
                        <a:lnTo>
                          <a:pt x="474164" y="191005"/>
                        </a:lnTo>
                        <a:lnTo>
                          <a:pt x="480431" y="187766"/>
                        </a:lnTo>
                        <a:lnTo>
                          <a:pt x="488270" y="187766"/>
                        </a:lnTo>
                        <a:lnTo>
                          <a:pt x="492185" y="195053"/>
                        </a:lnTo>
                        <a:lnTo>
                          <a:pt x="506292" y="196672"/>
                        </a:lnTo>
                        <a:lnTo>
                          <a:pt x="514131" y="195863"/>
                        </a:lnTo>
                        <a:lnTo>
                          <a:pt x="547049" y="216103"/>
                        </a:lnTo>
                        <a:lnTo>
                          <a:pt x="564289" y="216913"/>
                        </a:lnTo>
                        <a:lnTo>
                          <a:pt x="567423" y="231486"/>
                        </a:lnTo>
                        <a:lnTo>
                          <a:pt x="565861" y="233105"/>
                        </a:lnTo>
                        <a:lnTo>
                          <a:pt x="558022" y="262261"/>
                        </a:lnTo>
                        <a:lnTo>
                          <a:pt x="550964" y="265500"/>
                        </a:lnTo>
                        <a:lnTo>
                          <a:pt x="552535" y="274406"/>
                        </a:lnTo>
                        <a:lnTo>
                          <a:pt x="537648" y="288169"/>
                        </a:lnTo>
                        <a:lnTo>
                          <a:pt x="531371" y="293837"/>
                        </a:lnTo>
                        <a:lnTo>
                          <a:pt x="524323" y="311648"/>
                        </a:lnTo>
                        <a:lnTo>
                          <a:pt x="510216" y="322174"/>
                        </a:lnTo>
                        <a:lnTo>
                          <a:pt x="506292" y="330270"/>
                        </a:lnTo>
                        <a:lnTo>
                          <a:pt x="492185" y="344034"/>
                        </a:lnTo>
                        <a:lnTo>
                          <a:pt x="483565" y="371561"/>
                        </a:lnTo>
                        <a:lnTo>
                          <a:pt x="485917" y="397478"/>
                        </a:lnTo>
                        <a:lnTo>
                          <a:pt x="485917" y="396669"/>
                        </a:lnTo>
                        <a:lnTo>
                          <a:pt x="483565" y="431483"/>
                        </a:lnTo>
                        <a:lnTo>
                          <a:pt x="487489" y="446056"/>
                        </a:lnTo>
                        <a:lnTo>
                          <a:pt x="485917" y="464677"/>
                        </a:lnTo>
                        <a:lnTo>
                          <a:pt x="478078" y="479250"/>
                        </a:lnTo>
                        <a:lnTo>
                          <a:pt x="478078" y="480870"/>
                        </a:lnTo>
                        <a:lnTo>
                          <a:pt x="472592" y="504349"/>
                        </a:lnTo>
                        <a:lnTo>
                          <a:pt x="461620" y="520551"/>
                        </a:lnTo>
                        <a:lnTo>
                          <a:pt x="452999" y="546459"/>
                        </a:lnTo>
                        <a:lnTo>
                          <a:pt x="438893" y="551317"/>
                        </a:lnTo>
                        <a:lnTo>
                          <a:pt x="434978" y="567509"/>
                        </a:lnTo>
                        <a:lnTo>
                          <a:pt x="423215" y="572367"/>
                        </a:lnTo>
                        <a:lnTo>
                          <a:pt x="387162" y="602323"/>
                        </a:lnTo>
                        <a:lnTo>
                          <a:pt x="388734" y="590988"/>
                        </a:lnTo>
                        <a:lnTo>
                          <a:pt x="395001" y="582082"/>
                        </a:lnTo>
                        <a:lnTo>
                          <a:pt x="390306" y="577225"/>
                        </a:lnTo>
                        <a:lnTo>
                          <a:pt x="388734" y="554555"/>
                        </a:lnTo>
                        <a:lnTo>
                          <a:pt x="380895" y="551317"/>
                        </a:lnTo>
                        <a:lnTo>
                          <a:pt x="371494" y="532695"/>
                        </a:lnTo>
                        <a:lnTo>
                          <a:pt x="375408" y="527838"/>
                        </a:lnTo>
                        <a:lnTo>
                          <a:pt x="352682" y="499491"/>
                        </a:lnTo>
                        <a:lnTo>
                          <a:pt x="350329" y="492205"/>
                        </a:lnTo>
                        <a:lnTo>
                          <a:pt x="350329" y="489776"/>
                        </a:lnTo>
                        <a:lnTo>
                          <a:pt x="323688" y="475202"/>
                        </a:lnTo>
                        <a:lnTo>
                          <a:pt x="316630" y="459010"/>
                        </a:lnTo>
                        <a:lnTo>
                          <a:pt x="304876" y="437150"/>
                        </a:lnTo>
                        <a:lnTo>
                          <a:pt x="284493" y="419338"/>
                        </a:lnTo>
                        <a:lnTo>
                          <a:pt x="286064" y="409623"/>
                        </a:lnTo>
                        <a:lnTo>
                          <a:pt x="279006" y="400717"/>
                        </a:lnTo>
                        <a:lnTo>
                          <a:pt x="263337" y="399097"/>
                        </a:lnTo>
                        <a:lnTo>
                          <a:pt x="251583" y="382095"/>
                        </a:lnTo>
                        <a:lnTo>
                          <a:pt x="246097" y="380476"/>
                        </a:lnTo>
                        <a:lnTo>
                          <a:pt x="177127" y="347272"/>
                        </a:lnTo>
                        <a:lnTo>
                          <a:pt x="166154" y="344034"/>
                        </a:lnTo>
                        <a:lnTo>
                          <a:pt x="141856" y="331889"/>
                        </a:lnTo>
                        <a:lnTo>
                          <a:pt x="122263" y="311648"/>
                        </a:lnTo>
                        <a:lnTo>
                          <a:pt x="105023" y="308410"/>
                        </a:lnTo>
                        <a:lnTo>
                          <a:pt x="74457" y="308410"/>
                        </a:lnTo>
                        <a:lnTo>
                          <a:pt x="53292" y="284931"/>
                        </a:lnTo>
                        <a:lnTo>
                          <a:pt x="42320" y="271977"/>
                        </a:lnTo>
                        <a:lnTo>
                          <a:pt x="43891" y="269548"/>
                        </a:lnTo>
                        <a:lnTo>
                          <a:pt x="47806" y="255784"/>
                        </a:lnTo>
                        <a:lnTo>
                          <a:pt x="47806" y="255784"/>
                        </a:lnTo>
                        <a:lnTo>
                          <a:pt x="47806" y="252546"/>
                        </a:lnTo>
                        <a:lnTo>
                          <a:pt x="50159" y="237154"/>
                        </a:lnTo>
                        <a:lnTo>
                          <a:pt x="46244" y="222580"/>
                        </a:lnTo>
                        <a:lnTo>
                          <a:pt x="32918" y="227438"/>
                        </a:lnTo>
                        <a:lnTo>
                          <a:pt x="781" y="221770"/>
                        </a:lnTo>
                        <a:lnTo>
                          <a:pt x="0" y="208007"/>
                        </a:lnTo>
                        <a:lnTo>
                          <a:pt x="8620" y="186957"/>
                        </a:lnTo>
                        <a:lnTo>
                          <a:pt x="23517" y="183718"/>
                        </a:lnTo>
                        <a:lnTo>
                          <a:pt x="31346" y="174003"/>
                        </a:lnTo>
                        <a:lnTo>
                          <a:pt x="46244" y="174812"/>
                        </a:lnTo>
                        <a:lnTo>
                          <a:pt x="55645" y="166716"/>
                        </a:lnTo>
                        <a:lnTo>
                          <a:pt x="72885" y="174003"/>
                        </a:lnTo>
                        <a:lnTo>
                          <a:pt x="86210" y="184528"/>
                        </a:lnTo>
                        <a:lnTo>
                          <a:pt x="88563" y="180480"/>
                        </a:lnTo>
                        <a:lnTo>
                          <a:pt x="97184" y="166716"/>
                        </a:lnTo>
                        <a:lnTo>
                          <a:pt x="97964" y="152953"/>
                        </a:lnTo>
                        <a:lnTo>
                          <a:pt x="88563" y="143237"/>
                        </a:lnTo>
                        <a:lnTo>
                          <a:pt x="88563" y="136760"/>
                        </a:lnTo>
                        <a:lnTo>
                          <a:pt x="91697" y="130283"/>
                        </a:lnTo>
                        <a:lnTo>
                          <a:pt x="83858" y="122996"/>
                        </a:lnTo>
                        <a:lnTo>
                          <a:pt x="88563" y="110842"/>
                        </a:lnTo>
                        <a:lnTo>
                          <a:pt x="88563" y="110842"/>
                        </a:lnTo>
                        <a:lnTo>
                          <a:pt x="91697" y="102746"/>
                        </a:lnTo>
                        <a:lnTo>
                          <a:pt x="99536" y="94650"/>
                        </a:lnTo>
                        <a:lnTo>
                          <a:pt x="97964" y="86554"/>
                        </a:lnTo>
                        <a:lnTo>
                          <a:pt x="92478" y="84934"/>
                        </a:lnTo>
                        <a:lnTo>
                          <a:pt x="94049" y="70361"/>
                        </a:lnTo>
                        <a:lnTo>
                          <a:pt x="97964" y="63884"/>
                        </a:lnTo>
                        <a:lnTo>
                          <a:pt x="105023" y="65504"/>
                        </a:lnTo>
                        <a:lnTo>
                          <a:pt x="108938" y="73600"/>
                        </a:lnTo>
                        <a:lnTo>
                          <a:pt x="129978" y="75667"/>
                        </a:lnTo>
                        <a:lnTo>
                          <a:pt x="144637" y="0"/>
                        </a:lnTo>
                        <a:lnTo>
                          <a:pt x="215522" y="22593"/>
                        </a:lnTo>
                        <a:lnTo>
                          <a:pt x="234334" y="32309"/>
                        </a:lnTo>
                        <a:lnTo>
                          <a:pt x="236687" y="39596"/>
                        </a:lnTo>
                        <a:lnTo>
                          <a:pt x="246088" y="4769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19" name="Forma Livre: Forma 1418">
                    <a:extLst>
                      <a:ext uri="{FF2B5EF4-FFF2-40B4-BE49-F238E27FC236}">
                        <a16:creationId xmlns:a16="http://schemas.microsoft.com/office/drawing/2014/main" id="{FF6B324A-A2CB-805E-870D-E41DDDB03609}"/>
                      </a:ext>
                    </a:extLst>
                  </p:cNvPr>
                  <p:cNvSpPr/>
                  <p:nvPr/>
                </p:nvSpPr>
                <p:spPr>
                  <a:xfrm>
                    <a:off x="8072457" y="3821374"/>
                    <a:ext cx="154390" cy="200806"/>
                  </a:xfrm>
                  <a:custGeom>
                    <a:avLst/>
                    <a:gdLst>
                      <a:gd name="connsiteX0" fmla="*/ 90125 w 154390"/>
                      <a:gd name="connsiteY0" fmla="*/ 0 h 200806"/>
                      <a:gd name="connsiteX1" fmla="*/ 107366 w 154390"/>
                      <a:gd name="connsiteY1" fmla="*/ 43729 h 200806"/>
                      <a:gd name="connsiteX2" fmla="*/ 119910 w 154390"/>
                      <a:gd name="connsiteY2" fmla="*/ 75305 h 200806"/>
                      <a:gd name="connsiteX3" fmla="*/ 122263 w 154390"/>
                      <a:gd name="connsiteY3" fmla="*/ 85020 h 200806"/>
                      <a:gd name="connsiteX4" fmla="*/ 123825 w 154390"/>
                      <a:gd name="connsiteY4" fmla="*/ 85830 h 200806"/>
                      <a:gd name="connsiteX5" fmla="*/ 146552 w 154390"/>
                      <a:gd name="connsiteY5" fmla="*/ 144932 h 200806"/>
                      <a:gd name="connsiteX6" fmla="*/ 154391 w 154390"/>
                      <a:gd name="connsiteY6" fmla="*/ 165173 h 200806"/>
                      <a:gd name="connsiteX7" fmla="*/ 143418 w 154390"/>
                      <a:gd name="connsiteY7" fmla="*/ 170031 h 200806"/>
                      <a:gd name="connsiteX8" fmla="*/ 143418 w 154390"/>
                      <a:gd name="connsiteY8" fmla="*/ 174088 h 200806"/>
                      <a:gd name="connsiteX9" fmla="*/ 118339 w 154390"/>
                      <a:gd name="connsiteY9" fmla="*/ 194329 h 200806"/>
                      <a:gd name="connsiteX10" fmla="*/ 103451 w 154390"/>
                      <a:gd name="connsiteY10" fmla="*/ 195139 h 200806"/>
                      <a:gd name="connsiteX11" fmla="*/ 102670 w 154390"/>
                      <a:gd name="connsiteY11" fmla="*/ 194329 h 200806"/>
                      <a:gd name="connsiteX12" fmla="*/ 95612 w 154390"/>
                      <a:gd name="connsiteY12" fmla="*/ 196758 h 200806"/>
                      <a:gd name="connsiteX13" fmla="*/ 83858 w 154390"/>
                      <a:gd name="connsiteY13" fmla="*/ 199996 h 200806"/>
                      <a:gd name="connsiteX14" fmla="*/ 79943 w 154390"/>
                      <a:gd name="connsiteY14" fmla="*/ 195948 h 200806"/>
                      <a:gd name="connsiteX15" fmla="*/ 58779 w 154390"/>
                      <a:gd name="connsiteY15" fmla="*/ 200806 h 200806"/>
                      <a:gd name="connsiteX16" fmla="*/ 45453 w 154390"/>
                      <a:gd name="connsiteY16" fmla="*/ 193519 h 200806"/>
                      <a:gd name="connsiteX17" fmla="*/ 41539 w 154390"/>
                      <a:gd name="connsiteY17" fmla="*/ 191900 h 200806"/>
                      <a:gd name="connsiteX18" fmla="*/ 38405 w 154390"/>
                      <a:gd name="connsiteY18" fmla="*/ 190281 h 200806"/>
                      <a:gd name="connsiteX19" fmla="*/ 21164 w 154390"/>
                      <a:gd name="connsiteY19" fmla="*/ 170031 h 200806"/>
                      <a:gd name="connsiteX20" fmla="*/ 17240 w 154390"/>
                      <a:gd name="connsiteY20" fmla="*/ 170840 h 200806"/>
                      <a:gd name="connsiteX21" fmla="*/ 781 w 154390"/>
                      <a:gd name="connsiteY21" fmla="*/ 157886 h 200806"/>
                      <a:gd name="connsiteX22" fmla="*/ 0 w 154390"/>
                      <a:gd name="connsiteY22" fmla="*/ 144123 h 200806"/>
                      <a:gd name="connsiteX23" fmla="*/ 7839 w 154390"/>
                      <a:gd name="connsiteY23" fmla="*/ 135217 h 200806"/>
                      <a:gd name="connsiteX24" fmla="*/ 13325 w 154390"/>
                      <a:gd name="connsiteY24" fmla="*/ 120644 h 200806"/>
                      <a:gd name="connsiteX25" fmla="*/ 2353 w 154390"/>
                      <a:gd name="connsiteY25" fmla="*/ 105261 h 200806"/>
                      <a:gd name="connsiteX26" fmla="*/ 3924 w 154390"/>
                      <a:gd name="connsiteY26" fmla="*/ 102832 h 200806"/>
                      <a:gd name="connsiteX27" fmla="*/ 23517 w 154390"/>
                      <a:gd name="connsiteY27" fmla="*/ 81782 h 200806"/>
                      <a:gd name="connsiteX28" fmla="*/ 10192 w 154390"/>
                      <a:gd name="connsiteY28" fmla="*/ 70447 h 200806"/>
                      <a:gd name="connsiteX29" fmla="*/ 32138 w 154390"/>
                      <a:gd name="connsiteY29" fmla="*/ 68828 h 200806"/>
                      <a:gd name="connsiteX30" fmla="*/ 38405 w 154390"/>
                      <a:gd name="connsiteY30" fmla="*/ 63970 h 200806"/>
                      <a:gd name="connsiteX31" fmla="*/ 43891 w 154390"/>
                      <a:gd name="connsiteY31" fmla="*/ 63970 h 200806"/>
                      <a:gd name="connsiteX32" fmla="*/ 58779 w 154390"/>
                      <a:gd name="connsiteY32" fmla="*/ 51825 h 200806"/>
                      <a:gd name="connsiteX33" fmla="*/ 65056 w 154390"/>
                      <a:gd name="connsiteY33" fmla="*/ 46158 h 200806"/>
                      <a:gd name="connsiteX34" fmla="*/ 62703 w 154390"/>
                      <a:gd name="connsiteY34" fmla="*/ 33195 h 200806"/>
                      <a:gd name="connsiteX35" fmla="*/ 70542 w 154390"/>
                      <a:gd name="connsiteY35" fmla="*/ 15383 h 200806"/>
                      <a:gd name="connsiteX36" fmla="*/ 66618 w 154390"/>
                      <a:gd name="connsiteY36" fmla="*/ 10525 h 200806"/>
                      <a:gd name="connsiteX37" fmla="*/ 66618 w 154390"/>
                      <a:gd name="connsiteY37" fmla="*/ 10525 h 200806"/>
                      <a:gd name="connsiteX38" fmla="*/ 74457 w 154390"/>
                      <a:gd name="connsiteY38" fmla="*/ 14573 h 200806"/>
                      <a:gd name="connsiteX39" fmla="*/ 85430 w 154390"/>
                      <a:gd name="connsiteY39" fmla="*/ 9716 h 200806"/>
                      <a:gd name="connsiteX40" fmla="*/ 90135 w 154390"/>
                      <a:gd name="connsiteY40" fmla="*/ 0 h 200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54390" h="200806">
                        <a:moveTo>
                          <a:pt x="90125" y="0"/>
                        </a:moveTo>
                        <a:lnTo>
                          <a:pt x="107366" y="43729"/>
                        </a:lnTo>
                        <a:lnTo>
                          <a:pt x="119910" y="75305"/>
                        </a:lnTo>
                        <a:lnTo>
                          <a:pt x="122263" y="85020"/>
                        </a:lnTo>
                        <a:lnTo>
                          <a:pt x="123825" y="85830"/>
                        </a:lnTo>
                        <a:lnTo>
                          <a:pt x="146552" y="144932"/>
                        </a:lnTo>
                        <a:lnTo>
                          <a:pt x="154391" y="165173"/>
                        </a:lnTo>
                        <a:lnTo>
                          <a:pt x="143418" y="170031"/>
                        </a:lnTo>
                        <a:lnTo>
                          <a:pt x="143418" y="174088"/>
                        </a:lnTo>
                        <a:lnTo>
                          <a:pt x="118339" y="194329"/>
                        </a:lnTo>
                        <a:lnTo>
                          <a:pt x="103451" y="195139"/>
                        </a:lnTo>
                        <a:lnTo>
                          <a:pt x="102670" y="194329"/>
                        </a:lnTo>
                        <a:lnTo>
                          <a:pt x="95612" y="196758"/>
                        </a:lnTo>
                        <a:lnTo>
                          <a:pt x="83858" y="199996"/>
                        </a:lnTo>
                        <a:lnTo>
                          <a:pt x="79943" y="195948"/>
                        </a:lnTo>
                        <a:lnTo>
                          <a:pt x="58779" y="200806"/>
                        </a:lnTo>
                        <a:lnTo>
                          <a:pt x="45453" y="193519"/>
                        </a:lnTo>
                        <a:lnTo>
                          <a:pt x="41539" y="191900"/>
                        </a:lnTo>
                        <a:lnTo>
                          <a:pt x="38405" y="190281"/>
                        </a:lnTo>
                        <a:lnTo>
                          <a:pt x="21164" y="170031"/>
                        </a:lnTo>
                        <a:lnTo>
                          <a:pt x="17240" y="170840"/>
                        </a:lnTo>
                        <a:lnTo>
                          <a:pt x="781" y="157886"/>
                        </a:lnTo>
                        <a:lnTo>
                          <a:pt x="0" y="144123"/>
                        </a:lnTo>
                        <a:lnTo>
                          <a:pt x="7839" y="135217"/>
                        </a:lnTo>
                        <a:lnTo>
                          <a:pt x="13325" y="120644"/>
                        </a:lnTo>
                        <a:lnTo>
                          <a:pt x="2353" y="105261"/>
                        </a:lnTo>
                        <a:lnTo>
                          <a:pt x="3924" y="102832"/>
                        </a:lnTo>
                        <a:lnTo>
                          <a:pt x="23517" y="81782"/>
                        </a:lnTo>
                        <a:lnTo>
                          <a:pt x="10192" y="70447"/>
                        </a:lnTo>
                        <a:lnTo>
                          <a:pt x="32138" y="68828"/>
                        </a:lnTo>
                        <a:lnTo>
                          <a:pt x="38405" y="63970"/>
                        </a:lnTo>
                        <a:lnTo>
                          <a:pt x="43891" y="63970"/>
                        </a:lnTo>
                        <a:lnTo>
                          <a:pt x="58779" y="51825"/>
                        </a:lnTo>
                        <a:lnTo>
                          <a:pt x="65056" y="46158"/>
                        </a:lnTo>
                        <a:lnTo>
                          <a:pt x="62703" y="33195"/>
                        </a:lnTo>
                        <a:lnTo>
                          <a:pt x="70542" y="15383"/>
                        </a:lnTo>
                        <a:lnTo>
                          <a:pt x="66618" y="10525"/>
                        </a:lnTo>
                        <a:lnTo>
                          <a:pt x="66618" y="10525"/>
                        </a:lnTo>
                        <a:lnTo>
                          <a:pt x="74457" y="14573"/>
                        </a:lnTo>
                        <a:lnTo>
                          <a:pt x="85430" y="9716"/>
                        </a:lnTo>
                        <a:lnTo>
                          <a:pt x="90135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20" name="Forma Livre: Forma 1419">
                    <a:extLst>
                      <a:ext uri="{FF2B5EF4-FFF2-40B4-BE49-F238E27FC236}">
                        <a16:creationId xmlns:a16="http://schemas.microsoft.com/office/drawing/2014/main" id="{7E1057B1-362A-E9B7-4F7D-68544119FD4D}"/>
                      </a:ext>
                    </a:extLst>
                  </p:cNvPr>
                  <p:cNvSpPr/>
                  <p:nvPr/>
                </p:nvSpPr>
                <p:spPr>
                  <a:xfrm>
                    <a:off x="7608474" y="4062661"/>
                    <a:ext cx="345634" cy="170030"/>
                  </a:xfrm>
                  <a:custGeom>
                    <a:avLst/>
                    <a:gdLst>
                      <a:gd name="connsiteX0" fmla="*/ 257070 w 345634"/>
                      <a:gd name="connsiteY0" fmla="*/ 29956 h 170030"/>
                      <a:gd name="connsiteX1" fmla="*/ 264129 w 345634"/>
                      <a:gd name="connsiteY1" fmla="*/ 48578 h 170030"/>
                      <a:gd name="connsiteX2" fmla="*/ 285284 w 345634"/>
                      <a:gd name="connsiteY2" fmla="*/ 46149 h 170030"/>
                      <a:gd name="connsiteX3" fmla="*/ 306448 w 345634"/>
                      <a:gd name="connsiteY3" fmla="*/ 70447 h 170030"/>
                      <a:gd name="connsiteX4" fmla="*/ 308010 w 345634"/>
                      <a:gd name="connsiteY4" fmla="*/ 70447 h 170030"/>
                      <a:gd name="connsiteX5" fmla="*/ 336233 w 345634"/>
                      <a:gd name="connsiteY5" fmla="*/ 101213 h 170030"/>
                      <a:gd name="connsiteX6" fmla="*/ 338576 w 345634"/>
                      <a:gd name="connsiteY6" fmla="*/ 104451 h 170030"/>
                      <a:gd name="connsiteX7" fmla="*/ 345634 w 345634"/>
                      <a:gd name="connsiteY7" fmla="*/ 108499 h 170030"/>
                      <a:gd name="connsiteX8" fmla="*/ 344062 w 345634"/>
                      <a:gd name="connsiteY8" fmla="*/ 123072 h 170030"/>
                      <a:gd name="connsiteX9" fmla="*/ 334661 w 345634"/>
                      <a:gd name="connsiteY9" fmla="*/ 123882 h 170030"/>
                      <a:gd name="connsiteX10" fmla="*/ 333090 w 345634"/>
                      <a:gd name="connsiteY10" fmla="*/ 127930 h 170030"/>
                      <a:gd name="connsiteX11" fmla="*/ 336233 w 345634"/>
                      <a:gd name="connsiteY11" fmla="*/ 131978 h 170030"/>
                      <a:gd name="connsiteX12" fmla="*/ 340148 w 345634"/>
                      <a:gd name="connsiteY12" fmla="*/ 129550 h 170030"/>
                      <a:gd name="connsiteX13" fmla="*/ 345634 w 345634"/>
                      <a:gd name="connsiteY13" fmla="*/ 140075 h 170030"/>
                      <a:gd name="connsiteX14" fmla="*/ 344062 w 345634"/>
                      <a:gd name="connsiteY14" fmla="*/ 150600 h 170030"/>
                      <a:gd name="connsiteX15" fmla="*/ 321336 w 345634"/>
                      <a:gd name="connsiteY15" fmla="*/ 156267 h 170030"/>
                      <a:gd name="connsiteX16" fmla="*/ 313497 w 345634"/>
                      <a:gd name="connsiteY16" fmla="*/ 163554 h 170030"/>
                      <a:gd name="connsiteX17" fmla="*/ 311934 w 345634"/>
                      <a:gd name="connsiteY17" fmla="*/ 170031 h 170030"/>
                      <a:gd name="connsiteX18" fmla="*/ 305667 w 345634"/>
                      <a:gd name="connsiteY18" fmla="*/ 153838 h 170030"/>
                      <a:gd name="connsiteX19" fmla="*/ 292341 w 345634"/>
                      <a:gd name="connsiteY19" fmla="*/ 143313 h 170030"/>
                      <a:gd name="connsiteX20" fmla="*/ 270396 w 345634"/>
                      <a:gd name="connsiteY20" fmla="*/ 140884 h 170030"/>
                      <a:gd name="connsiteX21" fmla="*/ 243745 w 345634"/>
                      <a:gd name="connsiteY21" fmla="*/ 144932 h 170030"/>
                      <a:gd name="connsiteX22" fmla="*/ 207693 w 345634"/>
                      <a:gd name="connsiteY22" fmla="*/ 148980 h 170030"/>
                      <a:gd name="connsiteX23" fmla="*/ 202997 w 345634"/>
                      <a:gd name="connsiteY23" fmla="*/ 160315 h 170030"/>
                      <a:gd name="connsiteX24" fmla="*/ 201426 w 345634"/>
                      <a:gd name="connsiteY24" fmla="*/ 164364 h 170030"/>
                      <a:gd name="connsiteX25" fmla="*/ 186538 w 345634"/>
                      <a:gd name="connsiteY25" fmla="*/ 165173 h 170030"/>
                      <a:gd name="connsiteX26" fmla="*/ 181052 w 345634"/>
                      <a:gd name="connsiteY26" fmla="*/ 168412 h 170030"/>
                      <a:gd name="connsiteX27" fmla="*/ 138722 w 345634"/>
                      <a:gd name="connsiteY27" fmla="*/ 146552 h 170030"/>
                      <a:gd name="connsiteX28" fmla="*/ 41539 w 345634"/>
                      <a:gd name="connsiteY28" fmla="*/ 97974 h 170030"/>
                      <a:gd name="connsiteX29" fmla="*/ 0 w 345634"/>
                      <a:gd name="connsiteY29" fmla="*/ 77734 h 170030"/>
                      <a:gd name="connsiteX30" fmla="*/ 1572 w 345634"/>
                      <a:gd name="connsiteY30" fmla="*/ 68018 h 170030"/>
                      <a:gd name="connsiteX31" fmla="*/ 36052 w 345634"/>
                      <a:gd name="connsiteY31" fmla="*/ 67208 h 170030"/>
                      <a:gd name="connsiteX32" fmla="*/ 91697 w 345634"/>
                      <a:gd name="connsiteY32" fmla="*/ 49387 h 170030"/>
                      <a:gd name="connsiteX33" fmla="*/ 102670 w 345634"/>
                      <a:gd name="connsiteY33" fmla="*/ 35623 h 170030"/>
                      <a:gd name="connsiteX34" fmla="*/ 101108 w 345634"/>
                      <a:gd name="connsiteY34" fmla="*/ 28337 h 170030"/>
                      <a:gd name="connsiteX35" fmla="*/ 89354 w 345634"/>
                      <a:gd name="connsiteY35" fmla="*/ 22670 h 170030"/>
                      <a:gd name="connsiteX36" fmla="*/ 74457 w 345634"/>
                      <a:gd name="connsiteY36" fmla="*/ 22670 h 170030"/>
                      <a:gd name="connsiteX37" fmla="*/ 73676 w 345634"/>
                      <a:gd name="connsiteY37" fmla="*/ 12144 h 170030"/>
                      <a:gd name="connsiteX38" fmla="*/ 61141 w 345634"/>
                      <a:gd name="connsiteY38" fmla="*/ 6477 h 170030"/>
                      <a:gd name="connsiteX39" fmla="*/ 102680 w 345634"/>
                      <a:gd name="connsiteY39" fmla="*/ 4858 h 170030"/>
                      <a:gd name="connsiteX40" fmla="*/ 132455 w 345634"/>
                      <a:gd name="connsiteY40" fmla="*/ 2429 h 170030"/>
                      <a:gd name="connsiteX41" fmla="*/ 184185 w 345634"/>
                      <a:gd name="connsiteY41" fmla="*/ 810 h 170030"/>
                      <a:gd name="connsiteX42" fmla="*/ 209265 w 345634"/>
                      <a:gd name="connsiteY42" fmla="*/ 0 h 170030"/>
                      <a:gd name="connsiteX43" fmla="*/ 239049 w 345634"/>
                      <a:gd name="connsiteY43" fmla="*/ 810 h 170030"/>
                      <a:gd name="connsiteX44" fmla="*/ 246888 w 345634"/>
                      <a:gd name="connsiteY44" fmla="*/ 810 h 170030"/>
                      <a:gd name="connsiteX45" fmla="*/ 262557 w 345634"/>
                      <a:gd name="connsiteY45" fmla="*/ 0 h 170030"/>
                      <a:gd name="connsiteX46" fmla="*/ 265691 w 345634"/>
                      <a:gd name="connsiteY46" fmla="*/ 10525 h 170030"/>
                      <a:gd name="connsiteX47" fmla="*/ 257070 w 345634"/>
                      <a:gd name="connsiteY47" fmla="*/ 29956 h 17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345634" h="170030">
                        <a:moveTo>
                          <a:pt x="257070" y="29956"/>
                        </a:moveTo>
                        <a:lnTo>
                          <a:pt x="264129" y="48578"/>
                        </a:lnTo>
                        <a:lnTo>
                          <a:pt x="285284" y="46149"/>
                        </a:lnTo>
                        <a:lnTo>
                          <a:pt x="306448" y="70447"/>
                        </a:lnTo>
                        <a:lnTo>
                          <a:pt x="308010" y="70447"/>
                        </a:lnTo>
                        <a:lnTo>
                          <a:pt x="336233" y="101213"/>
                        </a:lnTo>
                        <a:lnTo>
                          <a:pt x="338576" y="104451"/>
                        </a:lnTo>
                        <a:lnTo>
                          <a:pt x="345634" y="108499"/>
                        </a:lnTo>
                        <a:lnTo>
                          <a:pt x="344062" y="123072"/>
                        </a:lnTo>
                        <a:lnTo>
                          <a:pt x="334661" y="123882"/>
                        </a:lnTo>
                        <a:lnTo>
                          <a:pt x="333090" y="127930"/>
                        </a:lnTo>
                        <a:lnTo>
                          <a:pt x="336233" y="131978"/>
                        </a:lnTo>
                        <a:lnTo>
                          <a:pt x="340148" y="129550"/>
                        </a:lnTo>
                        <a:lnTo>
                          <a:pt x="345634" y="140075"/>
                        </a:lnTo>
                        <a:lnTo>
                          <a:pt x="344062" y="150600"/>
                        </a:lnTo>
                        <a:lnTo>
                          <a:pt x="321336" y="156267"/>
                        </a:lnTo>
                        <a:lnTo>
                          <a:pt x="313497" y="163554"/>
                        </a:lnTo>
                        <a:lnTo>
                          <a:pt x="311934" y="170031"/>
                        </a:lnTo>
                        <a:lnTo>
                          <a:pt x="305667" y="153838"/>
                        </a:lnTo>
                        <a:lnTo>
                          <a:pt x="292341" y="143313"/>
                        </a:lnTo>
                        <a:lnTo>
                          <a:pt x="270396" y="140884"/>
                        </a:lnTo>
                        <a:lnTo>
                          <a:pt x="243745" y="144932"/>
                        </a:lnTo>
                        <a:lnTo>
                          <a:pt x="207693" y="148980"/>
                        </a:lnTo>
                        <a:lnTo>
                          <a:pt x="202997" y="160315"/>
                        </a:lnTo>
                        <a:lnTo>
                          <a:pt x="201426" y="164364"/>
                        </a:lnTo>
                        <a:lnTo>
                          <a:pt x="186538" y="165173"/>
                        </a:lnTo>
                        <a:lnTo>
                          <a:pt x="181052" y="168412"/>
                        </a:lnTo>
                        <a:lnTo>
                          <a:pt x="138722" y="146552"/>
                        </a:lnTo>
                        <a:lnTo>
                          <a:pt x="41539" y="97974"/>
                        </a:lnTo>
                        <a:lnTo>
                          <a:pt x="0" y="77734"/>
                        </a:lnTo>
                        <a:lnTo>
                          <a:pt x="1572" y="68018"/>
                        </a:lnTo>
                        <a:lnTo>
                          <a:pt x="36052" y="67208"/>
                        </a:lnTo>
                        <a:lnTo>
                          <a:pt x="91697" y="49387"/>
                        </a:lnTo>
                        <a:lnTo>
                          <a:pt x="102670" y="35623"/>
                        </a:lnTo>
                        <a:lnTo>
                          <a:pt x="101108" y="28337"/>
                        </a:lnTo>
                        <a:lnTo>
                          <a:pt x="89354" y="22670"/>
                        </a:lnTo>
                        <a:lnTo>
                          <a:pt x="74457" y="22670"/>
                        </a:lnTo>
                        <a:lnTo>
                          <a:pt x="73676" y="12144"/>
                        </a:lnTo>
                        <a:lnTo>
                          <a:pt x="61141" y="6477"/>
                        </a:lnTo>
                        <a:lnTo>
                          <a:pt x="102680" y="4858"/>
                        </a:lnTo>
                        <a:lnTo>
                          <a:pt x="132455" y="2429"/>
                        </a:lnTo>
                        <a:lnTo>
                          <a:pt x="184185" y="810"/>
                        </a:lnTo>
                        <a:lnTo>
                          <a:pt x="209265" y="0"/>
                        </a:lnTo>
                        <a:lnTo>
                          <a:pt x="239049" y="810"/>
                        </a:lnTo>
                        <a:lnTo>
                          <a:pt x="246888" y="810"/>
                        </a:lnTo>
                        <a:lnTo>
                          <a:pt x="262557" y="0"/>
                        </a:lnTo>
                        <a:lnTo>
                          <a:pt x="265691" y="10525"/>
                        </a:lnTo>
                        <a:lnTo>
                          <a:pt x="257070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21" name="Forma Livre: Forma 1420">
                    <a:extLst>
                      <a:ext uri="{FF2B5EF4-FFF2-40B4-BE49-F238E27FC236}">
                        <a16:creationId xmlns:a16="http://schemas.microsoft.com/office/drawing/2014/main" id="{99D3FC4B-8C1B-1523-352B-B68D21143F41}"/>
                      </a:ext>
                    </a:extLst>
                  </p:cNvPr>
                  <p:cNvSpPr/>
                  <p:nvPr/>
                </p:nvSpPr>
                <p:spPr>
                  <a:xfrm>
                    <a:off x="7606913" y="4139585"/>
                    <a:ext cx="320544" cy="310105"/>
                  </a:xfrm>
                  <a:custGeom>
                    <a:avLst/>
                    <a:gdLst>
                      <a:gd name="connsiteX0" fmla="*/ 140284 w 320544"/>
                      <a:gd name="connsiteY0" fmla="*/ 69628 h 310105"/>
                      <a:gd name="connsiteX1" fmla="*/ 182613 w 320544"/>
                      <a:gd name="connsiteY1" fmla="*/ 91488 h 310105"/>
                      <a:gd name="connsiteX2" fmla="*/ 188100 w 320544"/>
                      <a:gd name="connsiteY2" fmla="*/ 88249 h 310105"/>
                      <a:gd name="connsiteX3" fmla="*/ 202987 w 320544"/>
                      <a:gd name="connsiteY3" fmla="*/ 87440 h 310105"/>
                      <a:gd name="connsiteX4" fmla="*/ 204558 w 320544"/>
                      <a:gd name="connsiteY4" fmla="*/ 83391 h 310105"/>
                      <a:gd name="connsiteX5" fmla="*/ 209255 w 320544"/>
                      <a:gd name="connsiteY5" fmla="*/ 72057 h 310105"/>
                      <a:gd name="connsiteX6" fmla="*/ 245307 w 320544"/>
                      <a:gd name="connsiteY6" fmla="*/ 68009 h 310105"/>
                      <a:gd name="connsiteX7" fmla="*/ 271957 w 320544"/>
                      <a:gd name="connsiteY7" fmla="*/ 63960 h 310105"/>
                      <a:gd name="connsiteX8" fmla="*/ 293903 w 320544"/>
                      <a:gd name="connsiteY8" fmla="*/ 66389 h 310105"/>
                      <a:gd name="connsiteX9" fmla="*/ 307228 w 320544"/>
                      <a:gd name="connsiteY9" fmla="*/ 76914 h 310105"/>
                      <a:gd name="connsiteX10" fmla="*/ 313496 w 320544"/>
                      <a:gd name="connsiteY10" fmla="*/ 93107 h 310105"/>
                      <a:gd name="connsiteX11" fmla="*/ 313496 w 320544"/>
                      <a:gd name="connsiteY11" fmla="*/ 93917 h 310105"/>
                      <a:gd name="connsiteX12" fmla="*/ 313496 w 320544"/>
                      <a:gd name="connsiteY12" fmla="*/ 122263 h 310105"/>
                      <a:gd name="connsiteX13" fmla="*/ 305657 w 320544"/>
                      <a:gd name="connsiteY13" fmla="*/ 134408 h 310105"/>
                      <a:gd name="connsiteX14" fmla="*/ 320544 w 320544"/>
                      <a:gd name="connsiteY14" fmla="*/ 156267 h 310105"/>
                      <a:gd name="connsiteX15" fmla="*/ 311925 w 320544"/>
                      <a:gd name="connsiteY15" fmla="*/ 159506 h 310105"/>
                      <a:gd name="connsiteX16" fmla="*/ 307228 w 320544"/>
                      <a:gd name="connsiteY16" fmla="*/ 175698 h 310105"/>
                      <a:gd name="connsiteX17" fmla="*/ 304086 w 320544"/>
                      <a:gd name="connsiteY17" fmla="*/ 182175 h 310105"/>
                      <a:gd name="connsiteX18" fmla="*/ 242954 w 320544"/>
                      <a:gd name="connsiteY18" fmla="*/ 181366 h 310105"/>
                      <a:gd name="connsiteX19" fmla="*/ 235905 w 320544"/>
                      <a:gd name="connsiteY19" fmla="*/ 181366 h 310105"/>
                      <a:gd name="connsiteX20" fmla="*/ 216312 w 320544"/>
                      <a:gd name="connsiteY20" fmla="*/ 183795 h 310105"/>
                      <a:gd name="connsiteX21" fmla="*/ 195148 w 320544"/>
                      <a:gd name="connsiteY21" fmla="*/ 205654 h 310105"/>
                      <a:gd name="connsiteX22" fmla="*/ 173202 w 320544"/>
                      <a:gd name="connsiteY22" fmla="*/ 233991 h 310105"/>
                      <a:gd name="connsiteX23" fmla="*/ 174774 w 320544"/>
                      <a:gd name="connsiteY23" fmla="*/ 237230 h 310105"/>
                      <a:gd name="connsiteX24" fmla="*/ 164582 w 320544"/>
                      <a:gd name="connsiteY24" fmla="*/ 243707 h 310105"/>
                      <a:gd name="connsiteX25" fmla="*/ 151256 w 320544"/>
                      <a:gd name="connsiteY25" fmla="*/ 276101 h 310105"/>
                      <a:gd name="connsiteX26" fmla="*/ 142637 w 320544"/>
                      <a:gd name="connsiteY26" fmla="*/ 282578 h 310105"/>
                      <a:gd name="connsiteX27" fmla="*/ 128530 w 320544"/>
                      <a:gd name="connsiteY27" fmla="*/ 280959 h 310105"/>
                      <a:gd name="connsiteX28" fmla="*/ 120691 w 320544"/>
                      <a:gd name="connsiteY28" fmla="*/ 289865 h 310105"/>
                      <a:gd name="connsiteX29" fmla="*/ 117557 w 320544"/>
                      <a:gd name="connsiteY29" fmla="*/ 290674 h 310105"/>
                      <a:gd name="connsiteX30" fmla="*/ 119129 w 320544"/>
                      <a:gd name="connsiteY30" fmla="*/ 298771 h 310105"/>
                      <a:gd name="connsiteX31" fmla="*/ 112071 w 320544"/>
                      <a:gd name="connsiteY31" fmla="*/ 300390 h 310105"/>
                      <a:gd name="connsiteX32" fmla="*/ 108156 w 320544"/>
                      <a:gd name="connsiteY32" fmla="*/ 310106 h 310105"/>
                      <a:gd name="connsiteX33" fmla="*/ 107375 w 320544"/>
                      <a:gd name="connsiteY33" fmla="*/ 309296 h 310105"/>
                      <a:gd name="connsiteX34" fmla="*/ 84648 w 320544"/>
                      <a:gd name="connsiteY34" fmla="*/ 272863 h 310105"/>
                      <a:gd name="connsiteX35" fmla="*/ 96402 w 320544"/>
                      <a:gd name="connsiteY35" fmla="*/ 214560 h 310105"/>
                      <a:gd name="connsiteX36" fmla="*/ 105803 w 320544"/>
                      <a:gd name="connsiteY36" fmla="*/ 165983 h 310105"/>
                      <a:gd name="connsiteX37" fmla="*/ 100317 w 320544"/>
                      <a:gd name="connsiteY37" fmla="*/ 157887 h 310105"/>
                      <a:gd name="connsiteX38" fmla="*/ 94831 w 320544"/>
                      <a:gd name="connsiteY38" fmla="*/ 149790 h 310105"/>
                      <a:gd name="connsiteX39" fmla="*/ 69752 w 320544"/>
                      <a:gd name="connsiteY39" fmla="*/ 111728 h 310105"/>
                      <a:gd name="connsiteX40" fmla="*/ 0 w 320544"/>
                      <a:gd name="connsiteY40" fmla="*/ 0 h 310105"/>
                      <a:gd name="connsiteX41" fmla="*/ 1571 w 320544"/>
                      <a:gd name="connsiteY41" fmla="*/ 810 h 310105"/>
                      <a:gd name="connsiteX42" fmla="*/ 43110 w 320544"/>
                      <a:gd name="connsiteY42" fmla="*/ 21050 h 310105"/>
                      <a:gd name="connsiteX43" fmla="*/ 140293 w 320544"/>
                      <a:gd name="connsiteY43" fmla="*/ 69628 h 310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320544" h="310105">
                        <a:moveTo>
                          <a:pt x="140284" y="69628"/>
                        </a:moveTo>
                        <a:lnTo>
                          <a:pt x="182613" y="91488"/>
                        </a:lnTo>
                        <a:lnTo>
                          <a:pt x="188100" y="88249"/>
                        </a:lnTo>
                        <a:lnTo>
                          <a:pt x="202987" y="87440"/>
                        </a:lnTo>
                        <a:lnTo>
                          <a:pt x="204558" y="83391"/>
                        </a:lnTo>
                        <a:lnTo>
                          <a:pt x="209255" y="72057"/>
                        </a:lnTo>
                        <a:lnTo>
                          <a:pt x="245307" y="68009"/>
                        </a:lnTo>
                        <a:lnTo>
                          <a:pt x="271957" y="63960"/>
                        </a:lnTo>
                        <a:lnTo>
                          <a:pt x="293903" y="66389"/>
                        </a:lnTo>
                        <a:lnTo>
                          <a:pt x="307228" y="76914"/>
                        </a:lnTo>
                        <a:lnTo>
                          <a:pt x="313496" y="93107"/>
                        </a:lnTo>
                        <a:lnTo>
                          <a:pt x="313496" y="93917"/>
                        </a:lnTo>
                        <a:lnTo>
                          <a:pt x="313496" y="122263"/>
                        </a:lnTo>
                        <a:lnTo>
                          <a:pt x="305657" y="134408"/>
                        </a:lnTo>
                        <a:lnTo>
                          <a:pt x="320544" y="156267"/>
                        </a:lnTo>
                        <a:lnTo>
                          <a:pt x="311925" y="159506"/>
                        </a:lnTo>
                        <a:lnTo>
                          <a:pt x="307228" y="175698"/>
                        </a:lnTo>
                        <a:lnTo>
                          <a:pt x="304086" y="182175"/>
                        </a:lnTo>
                        <a:lnTo>
                          <a:pt x="242954" y="181366"/>
                        </a:lnTo>
                        <a:lnTo>
                          <a:pt x="235905" y="181366"/>
                        </a:lnTo>
                        <a:lnTo>
                          <a:pt x="216312" y="183795"/>
                        </a:lnTo>
                        <a:lnTo>
                          <a:pt x="195148" y="205654"/>
                        </a:lnTo>
                        <a:lnTo>
                          <a:pt x="173202" y="233991"/>
                        </a:lnTo>
                        <a:lnTo>
                          <a:pt x="174774" y="237230"/>
                        </a:lnTo>
                        <a:lnTo>
                          <a:pt x="164582" y="243707"/>
                        </a:lnTo>
                        <a:lnTo>
                          <a:pt x="151256" y="276101"/>
                        </a:lnTo>
                        <a:lnTo>
                          <a:pt x="142637" y="282578"/>
                        </a:lnTo>
                        <a:lnTo>
                          <a:pt x="128530" y="280959"/>
                        </a:lnTo>
                        <a:lnTo>
                          <a:pt x="120691" y="289865"/>
                        </a:lnTo>
                        <a:lnTo>
                          <a:pt x="117557" y="290674"/>
                        </a:lnTo>
                        <a:lnTo>
                          <a:pt x="119129" y="298771"/>
                        </a:lnTo>
                        <a:lnTo>
                          <a:pt x="112071" y="300390"/>
                        </a:lnTo>
                        <a:lnTo>
                          <a:pt x="108156" y="310106"/>
                        </a:lnTo>
                        <a:lnTo>
                          <a:pt x="107375" y="309296"/>
                        </a:lnTo>
                        <a:lnTo>
                          <a:pt x="84648" y="272863"/>
                        </a:lnTo>
                        <a:lnTo>
                          <a:pt x="96402" y="214560"/>
                        </a:lnTo>
                        <a:lnTo>
                          <a:pt x="105803" y="165983"/>
                        </a:lnTo>
                        <a:lnTo>
                          <a:pt x="100317" y="157887"/>
                        </a:lnTo>
                        <a:lnTo>
                          <a:pt x="94831" y="149790"/>
                        </a:lnTo>
                        <a:lnTo>
                          <a:pt x="69752" y="111728"/>
                        </a:lnTo>
                        <a:lnTo>
                          <a:pt x="0" y="0"/>
                        </a:lnTo>
                        <a:lnTo>
                          <a:pt x="1571" y="810"/>
                        </a:lnTo>
                        <a:lnTo>
                          <a:pt x="43110" y="21050"/>
                        </a:lnTo>
                        <a:lnTo>
                          <a:pt x="140293" y="6962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22" name="Forma Livre: Forma 1421">
                    <a:extLst>
                      <a:ext uri="{FF2B5EF4-FFF2-40B4-BE49-F238E27FC236}">
                        <a16:creationId xmlns:a16="http://schemas.microsoft.com/office/drawing/2014/main" id="{1C5EA17F-0732-E94D-E8E8-031368A6F8E6}"/>
                      </a:ext>
                    </a:extLst>
                  </p:cNvPr>
                  <p:cNvSpPr/>
                  <p:nvPr/>
                </p:nvSpPr>
                <p:spPr>
                  <a:xfrm>
                    <a:off x="8144561" y="3986547"/>
                    <a:ext cx="207683" cy="294732"/>
                  </a:xfrm>
                  <a:custGeom>
                    <a:avLst/>
                    <a:gdLst>
                      <a:gd name="connsiteX0" fmla="*/ 93259 w 207683"/>
                      <a:gd name="connsiteY0" fmla="*/ 7296 h 294732"/>
                      <a:gd name="connsiteX1" fmla="*/ 90125 w 207683"/>
                      <a:gd name="connsiteY1" fmla="*/ 10535 h 294732"/>
                      <a:gd name="connsiteX2" fmla="*/ 80724 w 207683"/>
                      <a:gd name="connsiteY2" fmla="*/ 9725 h 294732"/>
                      <a:gd name="connsiteX3" fmla="*/ 82286 w 207683"/>
                      <a:gd name="connsiteY3" fmla="*/ 19441 h 294732"/>
                      <a:gd name="connsiteX4" fmla="*/ 88554 w 207683"/>
                      <a:gd name="connsiteY4" fmla="*/ 21869 h 294732"/>
                      <a:gd name="connsiteX5" fmla="*/ 94049 w 207683"/>
                      <a:gd name="connsiteY5" fmla="*/ 18631 h 294732"/>
                      <a:gd name="connsiteX6" fmla="*/ 106585 w 207683"/>
                      <a:gd name="connsiteY6" fmla="*/ 24298 h 294732"/>
                      <a:gd name="connsiteX7" fmla="*/ 111290 w 207683"/>
                      <a:gd name="connsiteY7" fmla="*/ 20250 h 294732"/>
                      <a:gd name="connsiteX8" fmla="*/ 134017 w 207683"/>
                      <a:gd name="connsiteY8" fmla="*/ 29156 h 294732"/>
                      <a:gd name="connsiteX9" fmla="*/ 134017 w 207683"/>
                      <a:gd name="connsiteY9" fmla="*/ 21060 h 294732"/>
                      <a:gd name="connsiteX10" fmla="*/ 148904 w 207683"/>
                      <a:gd name="connsiteY10" fmla="*/ 12154 h 294732"/>
                      <a:gd name="connsiteX11" fmla="*/ 155962 w 207683"/>
                      <a:gd name="connsiteY11" fmla="*/ 24298 h 294732"/>
                      <a:gd name="connsiteX12" fmla="*/ 154391 w 207683"/>
                      <a:gd name="connsiteY12" fmla="*/ 35633 h 294732"/>
                      <a:gd name="connsiteX13" fmla="*/ 159877 w 207683"/>
                      <a:gd name="connsiteY13" fmla="*/ 34014 h 294732"/>
                      <a:gd name="connsiteX14" fmla="*/ 166145 w 207683"/>
                      <a:gd name="connsiteY14" fmla="*/ 42920 h 294732"/>
                      <a:gd name="connsiteX15" fmla="*/ 186528 w 207683"/>
                      <a:gd name="connsiteY15" fmla="*/ 76114 h 294732"/>
                      <a:gd name="connsiteX16" fmla="*/ 195148 w 207683"/>
                      <a:gd name="connsiteY16" fmla="*/ 91497 h 294732"/>
                      <a:gd name="connsiteX17" fmla="*/ 187309 w 207683"/>
                      <a:gd name="connsiteY17" fmla="*/ 131169 h 294732"/>
                      <a:gd name="connsiteX18" fmla="*/ 190442 w 207683"/>
                      <a:gd name="connsiteY18" fmla="*/ 145752 h 294732"/>
                      <a:gd name="connsiteX19" fmla="*/ 196720 w 207683"/>
                      <a:gd name="connsiteY19" fmla="*/ 186233 h 294732"/>
                      <a:gd name="connsiteX20" fmla="*/ 207683 w 207683"/>
                      <a:gd name="connsiteY20" fmla="*/ 242906 h 294732"/>
                      <a:gd name="connsiteX21" fmla="*/ 202206 w 207683"/>
                      <a:gd name="connsiteY21" fmla="*/ 257480 h 294732"/>
                      <a:gd name="connsiteX22" fmla="*/ 194367 w 207683"/>
                      <a:gd name="connsiteY22" fmla="*/ 263147 h 294732"/>
                      <a:gd name="connsiteX23" fmla="*/ 163801 w 207683"/>
                      <a:gd name="connsiteY23" fmla="*/ 280159 h 294732"/>
                      <a:gd name="connsiteX24" fmla="*/ 158315 w 207683"/>
                      <a:gd name="connsiteY24" fmla="*/ 287446 h 294732"/>
                      <a:gd name="connsiteX25" fmla="*/ 135588 w 207683"/>
                      <a:gd name="connsiteY25" fmla="*/ 290684 h 294732"/>
                      <a:gd name="connsiteX26" fmla="*/ 124616 w 207683"/>
                      <a:gd name="connsiteY26" fmla="*/ 294732 h 294732"/>
                      <a:gd name="connsiteX27" fmla="*/ 112852 w 207683"/>
                      <a:gd name="connsiteY27" fmla="*/ 292303 h 294732"/>
                      <a:gd name="connsiteX28" fmla="*/ 103451 w 207683"/>
                      <a:gd name="connsiteY28" fmla="*/ 279349 h 294732"/>
                      <a:gd name="connsiteX29" fmla="*/ 97184 w 207683"/>
                      <a:gd name="connsiteY29" fmla="*/ 275301 h 294732"/>
                      <a:gd name="connsiteX30" fmla="*/ 82286 w 207683"/>
                      <a:gd name="connsiteY30" fmla="*/ 247764 h 294732"/>
                      <a:gd name="connsiteX31" fmla="*/ 86210 w 207683"/>
                      <a:gd name="connsiteY31" fmla="*/ 222666 h 294732"/>
                      <a:gd name="connsiteX32" fmla="*/ 67399 w 207683"/>
                      <a:gd name="connsiteY32" fmla="*/ 203235 h 294732"/>
                      <a:gd name="connsiteX33" fmla="*/ 68961 w 207683"/>
                      <a:gd name="connsiteY33" fmla="*/ 185423 h 294732"/>
                      <a:gd name="connsiteX34" fmla="*/ 59560 w 207683"/>
                      <a:gd name="connsiteY34" fmla="*/ 177327 h 294732"/>
                      <a:gd name="connsiteX35" fmla="*/ 42320 w 207683"/>
                      <a:gd name="connsiteY35" fmla="*/ 171660 h 294732"/>
                      <a:gd name="connsiteX36" fmla="*/ 34480 w 207683"/>
                      <a:gd name="connsiteY36" fmla="*/ 163563 h 294732"/>
                      <a:gd name="connsiteX37" fmla="*/ 27432 w 207683"/>
                      <a:gd name="connsiteY37" fmla="*/ 154657 h 294732"/>
                      <a:gd name="connsiteX38" fmla="*/ 15668 w 207683"/>
                      <a:gd name="connsiteY38" fmla="*/ 137655 h 294732"/>
                      <a:gd name="connsiteX39" fmla="*/ 10182 w 207683"/>
                      <a:gd name="connsiteY39" fmla="*/ 123882 h 294732"/>
                      <a:gd name="connsiteX40" fmla="*/ 7829 w 207683"/>
                      <a:gd name="connsiteY40" fmla="*/ 113357 h 294732"/>
                      <a:gd name="connsiteX41" fmla="*/ 4696 w 207683"/>
                      <a:gd name="connsiteY41" fmla="*/ 107690 h 294732"/>
                      <a:gd name="connsiteX42" fmla="*/ 3915 w 207683"/>
                      <a:gd name="connsiteY42" fmla="*/ 102832 h 294732"/>
                      <a:gd name="connsiteX43" fmla="*/ 0 w 207683"/>
                      <a:gd name="connsiteY43" fmla="*/ 94736 h 294732"/>
                      <a:gd name="connsiteX44" fmla="*/ 3915 w 207683"/>
                      <a:gd name="connsiteY44" fmla="*/ 75305 h 294732"/>
                      <a:gd name="connsiteX45" fmla="*/ 18021 w 207683"/>
                      <a:gd name="connsiteY45" fmla="*/ 51826 h 294732"/>
                      <a:gd name="connsiteX46" fmla="*/ 23507 w 207683"/>
                      <a:gd name="connsiteY46" fmla="*/ 31585 h 294732"/>
                      <a:gd name="connsiteX47" fmla="*/ 30566 w 207683"/>
                      <a:gd name="connsiteY47" fmla="*/ 29156 h 294732"/>
                      <a:gd name="connsiteX48" fmla="*/ 31347 w 207683"/>
                      <a:gd name="connsiteY48" fmla="*/ 29966 h 294732"/>
                      <a:gd name="connsiteX49" fmla="*/ 46234 w 207683"/>
                      <a:gd name="connsiteY49" fmla="*/ 29156 h 294732"/>
                      <a:gd name="connsiteX50" fmla="*/ 71314 w 207683"/>
                      <a:gd name="connsiteY50" fmla="*/ 8915 h 294732"/>
                      <a:gd name="connsiteX51" fmla="*/ 71314 w 207683"/>
                      <a:gd name="connsiteY51" fmla="*/ 4867 h 294732"/>
                      <a:gd name="connsiteX52" fmla="*/ 82286 w 207683"/>
                      <a:gd name="connsiteY52" fmla="*/ 0 h 294732"/>
                      <a:gd name="connsiteX53" fmla="*/ 91697 w 207683"/>
                      <a:gd name="connsiteY53" fmla="*/ 1629 h 294732"/>
                      <a:gd name="connsiteX54" fmla="*/ 93259 w 207683"/>
                      <a:gd name="connsiteY54" fmla="*/ 7296 h 294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207683" h="294732">
                        <a:moveTo>
                          <a:pt x="93259" y="7296"/>
                        </a:moveTo>
                        <a:lnTo>
                          <a:pt x="90125" y="10535"/>
                        </a:lnTo>
                        <a:lnTo>
                          <a:pt x="80724" y="9725"/>
                        </a:lnTo>
                        <a:lnTo>
                          <a:pt x="82286" y="19441"/>
                        </a:lnTo>
                        <a:lnTo>
                          <a:pt x="88554" y="21869"/>
                        </a:lnTo>
                        <a:lnTo>
                          <a:pt x="94049" y="18631"/>
                        </a:lnTo>
                        <a:lnTo>
                          <a:pt x="106585" y="24298"/>
                        </a:lnTo>
                        <a:lnTo>
                          <a:pt x="111290" y="20250"/>
                        </a:lnTo>
                        <a:lnTo>
                          <a:pt x="134017" y="29156"/>
                        </a:lnTo>
                        <a:lnTo>
                          <a:pt x="134017" y="21060"/>
                        </a:lnTo>
                        <a:lnTo>
                          <a:pt x="148904" y="12154"/>
                        </a:lnTo>
                        <a:lnTo>
                          <a:pt x="155962" y="24298"/>
                        </a:lnTo>
                        <a:lnTo>
                          <a:pt x="154391" y="35633"/>
                        </a:lnTo>
                        <a:lnTo>
                          <a:pt x="159877" y="34014"/>
                        </a:lnTo>
                        <a:lnTo>
                          <a:pt x="166145" y="42920"/>
                        </a:lnTo>
                        <a:lnTo>
                          <a:pt x="186528" y="76114"/>
                        </a:lnTo>
                        <a:lnTo>
                          <a:pt x="195148" y="91497"/>
                        </a:lnTo>
                        <a:lnTo>
                          <a:pt x="187309" y="131169"/>
                        </a:lnTo>
                        <a:lnTo>
                          <a:pt x="190442" y="145752"/>
                        </a:lnTo>
                        <a:lnTo>
                          <a:pt x="196720" y="186233"/>
                        </a:lnTo>
                        <a:lnTo>
                          <a:pt x="207683" y="242906"/>
                        </a:lnTo>
                        <a:lnTo>
                          <a:pt x="202206" y="257480"/>
                        </a:lnTo>
                        <a:lnTo>
                          <a:pt x="194367" y="263147"/>
                        </a:lnTo>
                        <a:lnTo>
                          <a:pt x="163801" y="280159"/>
                        </a:lnTo>
                        <a:lnTo>
                          <a:pt x="158315" y="287446"/>
                        </a:lnTo>
                        <a:lnTo>
                          <a:pt x="135588" y="290684"/>
                        </a:lnTo>
                        <a:lnTo>
                          <a:pt x="124616" y="294732"/>
                        </a:lnTo>
                        <a:lnTo>
                          <a:pt x="112852" y="292303"/>
                        </a:lnTo>
                        <a:lnTo>
                          <a:pt x="103451" y="279349"/>
                        </a:lnTo>
                        <a:lnTo>
                          <a:pt x="97184" y="275301"/>
                        </a:lnTo>
                        <a:lnTo>
                          <a:pt x="82286" y="247764"/>
                        </a:lnTo>
                        <a:lnTo>
                          <a:pt x="86210" y="222666"/>
                        </a:lnTo>
                        <a:lnTo>
                          <a:pt x="67399" y="203235"/>
                        </a:lnTo>
                        <a:lnTo>
                          <a:pt x="68961" y="185423"/>
                        </a:lnTo>
                        <a:lnTo>
                          <a:pt x="59560" y="177327"/>
                        </a:lnTo>
                        <a:lnTo>
                          <a:pt x="42320" y="171660"/>
                        </a:lnTo>
                        <a:lnTo>
                          <a:pt x="34480" y="163563"/>
                        </a:lnTo>
                        <a:lnTo>
                          <a:pt x="27432" y="154657"/>
                        </a:lnTo>
                        <a:lnTo>
                          <a:pt x="15668" y="137655"/>
                        </a:lnTo>
                        <a:lnTo>
                          <a:pt x="10182" y="123882"/>
                        </a:lnTo>
                        <a:lnTo>
                          <a:pt x="7829" y="113357"/>
                        </a:lnTo>
                        <a:lnTo>
                          <a:pt x="4696" y="107690"/>
                        </a:lnTo>
                        <a:lnTo>
                          <a:pt x="3915" y="102832"/>
                        </a:lnTo>
                        <a:lnTo>
                          <a:pt x="0" y="94736"/>
                        </a:lnTo>
                        <a:lnTo>
                          <a:pt x="3915" y="75305"/>
                        </a:lnTo>
                        <a:lnTo>
                          <a:pt x="18021" y="51826"/>
                        </a:lnTo>
                        <a:lnTo>
                          <a:pt x="23507" y="31585"/>
                        </a:lnTo>
                        <a:lnTo>
                          <a:pt x="30566" y="29156"/>
                        </a:lnTo>
                        <a:lnTo>
                          <a:pt x="31347" y="29966"/>
                        </a:lnTo>
                        <a:lnTo>
                          <a:pt x="46234" y="29156"/>
                        </a:lnTo>
                        <a:lnTo>
                          <a:pt x="71314" y="8915"/>
                        </a:lnTo>
                        <a:lnTo>
                          <a:pt x="71314" y="4867"/>
                        </a:lnTo>
                        <a:lnTo>
                          <a:pt x="82286" y="0"/>
                        </a:lnTo>
                        <a:lnTo>
                          <a:pt x="91697" y="1629"/>
                        </a:lnTo>
                        <a:lnTo>
                          <a:pt x="93259" y="729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23" name="Forma Livre: Forma 1422">
                    <a:extLst>
                      <a:ext uri="{FF2B5EF4-FFF2-40B4-BE49-F238E27FC236}">
                        <a16:creationId xmlns:a16="http://schemas.microsoft.com/office/drawing/2014/main" id="{B31A331C-2214-69CD-D6DE-07B9C4DDCEDF}"/>
                      </a:ext>
                    </a:extLst>
                  </p:cNvPr>
                  <p:cNvSpPr/>
                  <p:nvPr/>
                </p:nvSpPr>
                <p:spPr>
                  <a:xfrm>
                    <a:off x="7819301" y="4320951"/>
                    <a:ext cx="230419" cy="147361"/>
                  </a:xfrm>
                  <a:custGeom>
                    <a:avLst/>
                    <a:gdLst>
                      <a:gd name="connsiteX0" fmla="*/ 152048 w 230419"/>
                      <a:gd name="connsiteY0" fmla="*/ 29956 h 147361"/>
                      <a:gd name="connsiteX1" fmla="*/ 146561 w 230419"/>
                      <a:gd name="connsiteY1" fmla="*/ 43720 h 147361"/>
                      <a:gd name="connsiteX2" fmla="*/ 159887 w 230419"/>
                      <a:gd name="connsiteY2" fmla="*/ 33194 h 147361"/>
                      <a:gd name="connsiteX3" fmla="*/ 160668 w 230419"/>
                      <a:gd name="connsiteY3" fmla="*/ 41291 h 147361"/>
                      <a:gd name="connsiteX4" fmla="*/ 166154 w 230419"/>
                      <a:gd name="connsiteY4" fmla="*/ 42100 h 147361"/>
                      <a:gd name="connsiteX5" fmla="*/ 166154 w 230419"/>
                      <a:gd name="connsiteY5" fmla="*/ 52626 h 147361"/>
                      <a:gd name="connsiteX6" fmla="*/ 171641 w 230419"/>
                      <a:gd name="connsiteY6" fmla="*/ 52626 h 147361"/>
                      <a:gd name="connsiteX7" fmla="*/ 170069 w 230419"/>
                      <a:gd name="connsiteY7" fmla="*/ 60722 h 147361"/>
                      <a:gd name="connsiteX8" fmla="*/ 181042 w 230419"/>
                      <a:gd name="connsiteY8" fmla="*/ 60722 h 147361"/>
                      <a:gd name="connsiteX9" fmla="*/ 181042 w 230419"/>
                      <a:gd name="connsiteY9" fmla="*/ 67199 h 147361"/>
                      <a:gd name="connsiteX10" fmla="*/ 194367 w 230419"/>
                      <a:gd name="connsiteY10" fmla="*/ 69628 h 147361"/>
                      <a:gd name="connsiteX11" fmla="*/ 184966 w 230419"/>
                      <a:gd name="connsiteY11" fmla="*/ 79353 h 147361"/>
                      <a:gd name="connsiteX12" fmla="*/ 190452 w 230419"/>
                      <a:gd name="connsiteY12" fmla="*/ 80162 h 147361"/>
                      <a:gd name="connsiteX13" fmla="*/ 198291 w 230419"/>
                      <a:gd name="connsiteY13" fmla="*/ 72057 h 147361"/>
                      <a:gd name="connsiteX14" fmla="*/ 215532 w 230419"/>
                      <a:gd name="connsiteY14" fmla="*/ 80972 h 147361"/>
                      <a:gd name="connsiteX15" fmla="*/ 218665 w 230419"/>
                      <a:gd name="connsiteY15" fmla="*/ 100403 h 147361"/>
                      <a:gd name="connsiteX16" fmla="*/ 210045 w 230419"/>
                      <a:gd name="connsiteY16" fmla="*/ 104451 h 147361"/>
                      <a:gd name="connsiteX17" fmla="*/ 214751 w 230419"/>
                      <a:gd name="connsiteY17" fmla="*/ 111738 h 147361"/>
                      <a:gd name="connsiteX18" fmla="*/ 228848 w 230419"/>
                      <a:gd name="connsiteY18" fmla="*/ 107690 h 147361"/>
                      <a:gd name="connsiteX19" fmla="*/ 230419 w 230419"/>
                      <a:gd name="connsiteY19" fmla="*/ 112547 h 147361"/>
                      <a:gd name="connsiteX20" fmla="*/ 190452 w 230419"/>
                      <a:gd name="connsiteY20" fmla="*/ 137646 h 147361"/>
                      <a:gd name="connsiteX21" fmla="*/ 173993 w 230419"/>
                      <a:gd name="connsiteY21" fmla="*/ 136836 h 147361"/>
                      <a:gd name="connsiteX22" fmla="*/ 129321 w 230419"/>
                      <a:gd name="connsiteY22" fmla="*/ 139265 h 147361"/>
                      <a:gd name="connsiteX23" fmla="*/ 119910 w 230419"/>
                      <a:gd name="connsiteY23" fmla="*/ 132788 h 147361"/>
                      <a:gd name="connsiteX24" fmla="*/ 112862 w 230419"/>
                      <a:gd name="connsiteY24" fmla="*/ 139265 h 147361"/>
                      <a:gd name="connsiteX25" fmla="*/ 108156 w 230419"/>
                      <a:gd name="connsiteY25" fmla="*/ 132788 h 147361"/>
                      <a:gd name="connsiteX26" fmla="*/ 98755 w 230419"/>
                      <a:gd name="connsiteY26" fmla="*/ 130359 h 147361"/>
                      <a:gd name="connsiteX27" fmla="*/ 94831 w 230419"/>
                      <a:gd name="connsiteY27" fmla="*/ 138455 h 147361"/>
                      <a:gd name="connsiteX28" fmla="*/ 81515 w 230419"/>
                      <a:gd name="connsiteY28" fmla="*/ 142504 h 147361"/>
                      <a:gd name="connsiteX29" fmla="*/ 65056 w 230419"/>
                      <a:gd name="connsiteY29" fmla="*/ 147361 h 147361"/>
                      <a:gd name="connsiteX30" fmla="*/ 51730 w 230419"/>
                      <a:gd name="connsiteY30" fmla="*/ 141694 h 147361"/>
                      <a:gd name="connsiteX31" fmla="*/ 39977 w 230419"/>
                      <a:gd name="connsiteY31" fmla="*/ 144932 h 147361"/>
                      <a:gd name="connsiteX32" fmla="*/ 13325 w 230419"/>
                      <a:gd name="connsiteY32" fmla="*/ 130359 h 147361"/>
                      <a:gd name="connsiteX33" fmla="*/ 0 w 230419"/>
                      <a:gd name="connsiteY33" fmla="*/ 127930 h 147361"/>
                      <a:gd name="connsiteX34" fmla="*/ 2353 w 230419"/>
                      <a:gd name="connsiteY34" fmla="*/ 105261 h 147361"/>
                      <a:gd name="connsiteX35" fmla="*/ 22727 w 230419"/>
                      <a:gd name="connsiteY35" fmla="*/ 63960 h 147361"/>
                      <a:gd name="connsiteX36" fmla="*/ 19593 w 230419"/>
                      <a:gd name="connsiteY36" fmla="*/ 43720 h 147361"/>
                      <a:gd name="connsiteX37" fmla="*/ 23517 w 230419"/>
                      <a:gd name="connsiteY37" fmla="*/ 0 h 147361"/>
                      <a:gd name="connsiteX38" fmla="*/ 30566 w 230419"/>
                      <a:gd name="connsiteY38" fmla="*/ 0 h 147361"/>
                      <a:gd name="connsiteX39" fmla="*/ 91697 w 230419"/>
                      <a:gd name="connsiteY39" fmla="*/ 810 h 147361"/>
                      <a:gd name="connsiteX40" fmla="*/ 141075 w 230419"/>
                      <a:gd name="connsiteY40" fmla="*/ 18621 h 147361"/>
                      <a:gd name="connsiteX41" fmla="*/ 146561 w 230419"/>
                      <a:gd name="connsiteY41" fmla="*/ 25908 h 147361"/>
                      <a:gd name="connsiteX42" fmla="*/ 152048 w 230419"/>
                      <a:gd name="connsiteY42" fmla="*/ 29956 h 14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0419" h="147361">
                        <a:moveTo>
                          <a:pt x="152048" y="29956"/>
                        </a:moveTo>
                        <a:lnTo>
                          <a:pt x="146561" y="43720"/>
                        </a:lnTo>
                        <a:lnTo>
                          <a:pt x="159887" y="33194"/>
                        </a:lnTo>
                        <a:lnTo>
                          <a:pt x="160668" y="41291"/>
                        </a:lnTo>
                        <a:lnTo>
                          <a:pt x="166154" y="42100"/>
                        </a:lnTo>
                        <a:lnTo>
                          <a:pt x="166154" y="52626"/>
                        </a:lnTo>
                        <a:lnTo>
                          <a:pt x="171641" y="52626"/>
                        </a:lnTo>
                        <a:lnTo>
                          <a:pt x="170069" y="60722"/>
                        </a:lnTo>
                        <a:lnTo>
                          <a:pt x="181042" y="60722"/>
                        </a:lnTo>
                        <a:lnTo>
                          <a:pt x="181042" y="67199"/>
                        </a:lnTo>
                        <a:lnTo>
                          <a:pt x="194367" y="69628"/>
                        </a:lnTo>
                        <a:lnTo>
                          <a:pt x="184966" y="79353"/>
                        </a:lnTo>
                        <a:lnTo>
                          <a:pt x="190452" y="80162"/>
                        </a:lnTo>
                        <a:lnTo>
                          <a:pt x="198291" y="72057"/>
                        </a:lnTo>
                        <a:lnTo>
                          <a:pt x="215532" y="80972"/>
                        </a:lnTo>
                        <a:lnTo>
                          <a:pt x="218665" y="100403"/>
                        </a:lnTo>
                        <a:lnTo>
                          <a:pt x="210045" y="104451"/>
                        </a:lnTo>
                        <a:lnTo>
                          <a:pt x="214751" y="111738"/>
                        </a:lnTo>
                        <a:lnTo>
                          <a:pt x="228848" y="107690"/>
                        </a:lnTo>
                        <a:lnTo>
                          <a:pt x="230419" y="112547"/>
                        </a:lnTo>
                        <a:lnTo>
                          <a:pt x="190452" y="137646"/>
                        </a:lnTo>
                        <a:lnTo>
                          <a:pt x="173993" y="136836"/>
                        </a:lnTo>
                        <a:lnTo>
                          <a:pt x="129321" y="139265"/>
                        </a:lnTo>
                        <a:lnTo>
                          <a:pt x="119910" y="132788"/>
                        </a:lnTo>
                        <a:lnTo>
                          <a:pt x="112862" y="139265"/>
                        </a:lnTo>
                        <a:lnTo>
                          <a:pt x="108156" y="132788"/>
                        </a:lnTo>
                        <a:lnTo>
                          <a:pt x="98755" y="130359"/>
                        </a:lnTo>
                        <a:lnTo>
                          <a:pt x="94831" y="138455"/>
                        </a:lnTo>
                        <a:lnTo>
                          <a:pt x="81515" y="142504"/>
                        </a:lnTo>
                        <a:lnTo>
                          <a:pt x="65056" y="147361"/>
                        </a:lnTo>
                        <a:lnTo>
                          <a:pt x="51730" y="141694"/>
                        </a:lnTo>
                        <a:lnTo>
                          <a:pt x="39977" y="144932"/>
                        </a:lnTo>
                        <a:lnTo>
                          <a:pt x="13325" y="130359"/>
                        </a:lnTo>
                        <a:lnTo>
                          <a:pt x="0" y="127930"/>
                        </a:lnTo>
                        <a:lnTo>
                          <a:pt x="2353" y="105261"/>
                        </a:lnTo>
                        <a:lnTo>
                          <a:pt x="22727" y="63960"/>
                        </a:lnTo>
                        <a:lnTo>
                          <a:pt x="19593" y="43720"/>
                        </a:lnTo>
                        <a:lnTo>
                          <a:pt x="23517" y="0"/>
                        </a:lnTo>
                        <a:lnTo>
                          <a:pt x="30566" y="0"/>
                        </a:lnTo>
                        <a:lnTo>
                          <a:pt x="91697" y="810"/>
                        </a:lnTo>
                        <a:lnTo>
                          <a:pt x="141075" y="18621"/>
                        </a:lnTo>
                        <a:lnTo>
                          <a:pt x="146561" y="25908"/>
                        </a:lnTo>
                        <a:lnTo>
                          <a:pt x="152048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1319" name="Agrupar 1318">
              <a:extLst>
                <a:ext uri="{FF2B5EF4-FFF2-40B4-BE49-F238E27FC236}">
                  <a16:creationId xmlns:a16="http://schemas.microsoft.com/office/drawing/2014/main" id="{3404FA38-D40A-1FEB-E39B-07086BEB7C00}"/>
                </a:ext>
              </a:extLst>
            </p:cNvPr>
            <p:cNvGrpSpPr/>
            <p:nvPr/>
          </p:nvGrpSpPr>
          <p:grpSpPr>
            <a:xfrm>
              <a:off x="7043181" y="1482508"/>
              <a:ext cx="1347286" cy="1739870"/>
              <a:chOff x="7043181" y="1482508"/>
              <a:chExt cx="1347286" cy="1739870"/>
            </a:xfrm>
            <a:grpFill/>
          </p:grpSpPr>
          <p:grpSp>
            <p:nvGrpSpPr>
              <p:cNvPr id="1350" name="Agrupar 1349">
                <a:extLst>
                  <a:ext uri="{FF2B5EF4-FFF2-40B4-BE49-F238E27FC236}">
                    <a16:creationId xmlns:a16="http://schemas.microsoft.com/office/drawing/2014/main" id="{D8C6A3A7-6460-9BD5-7823-05D9F6E9CB4D}"/>
                  </a:ext>
                </a:extLst>
              </p:cNvPr>
              <p:cNvGrpSpPr/>
              <p:nvPr/>
            </p:nvGrpSpPr>
            <p:grpSpPr>
              <a:xfrm>
                <a:off x="7476857" y="1482508"/>
                <a:ext cx="913610" cy="527819"/>
                <a:chOff x="9376600" y="2056270"/>
                <a:chExt cx="972617" cy="507670"/>
              </a:xfrm>
              <a:grpFill/>
            </p:grpSpPr>
            <p:sp>
              <p:nvSpPr>
                <p:cNvPr id="1390" name="Forma Livre: Forma 1389">
                  <a:extLst>
                    <a:ext uri="{FF2B5EF4-FFF2-40B4-BE49-F238E27FC236}">
                      <a16:creationId xmlns:a16="http://schemas.microsoft.com/office/drawing/2014/main" id="{E42BB16D-E8B2-5A42-6515-891AB55A66B3}"/>
                    </a:ext>
                  </a:extLst>
                </p:cNvPr>
                <p:cNvSpPr/>
                <p:nvPr/>
              </p:nvSpPr>
              <p:spPr>
                <a:xfrm>
                  <a:off x="9636795" y="2097562"/>
                  <a:ext cx="139512" cy="97162"/>
                </a:xfrm>
                <a:custGeom>
                  <a:avLst/>
                  <a:gdLst>
                    <a:gd name="connsiteX0" fmla="*/ 99536 w 139512"/>
                    <a:gd name="connsiteY0" fmla="*/ 6478 h 97162"/>
                    <a:gd name="connsiteX1" fmla="*/ 127749 w 139512"/>
                    <a:gd name="connsiteY1" fmla="*/ 26720 h 97162"/>
                    <a:gd name="connsiteX2" fmla="*/ 134026 w 139512"/>
                    <a:gd name="connsiteY2" fmla="*/ 38056 h 97162"/>
                    <a:gd name="connsiteX3" fmla="*/ 139513 w 139512"/>
                    <a:gd name="connsiteY3" fmla="*/ 49392 h 97162"/>
                    <a:gd name="connsiteX4" fmla="*/ 134026 w 139512"/>
                    <a:gd name="connsiteY4" fmla="*/ 44533 h 97162"/>
                    <a:gd name="connsiteX5" fmla="*/ 110509 w 139512"/>
                    <a:gd name="connsiteY5" fmla="*/ 23481 h 97162"/>
                    <a:gd name="connsiteX6" fmla="*/ 36843 w 139512"/>
                    <a:gd name="connsiteY6" fmla="*/ 97163 h 97162"/>
                    <a:gd name="connsiteX7" fmla="*/ 30566 w 139512"/>
                    <a:gd name="connsiteY7" fmla="*/ 72062 h 97162"/>
                    <a:gd name="connsiteX8" fmla="*/ 18031 w 139512"/>
                    <a:gd name="connsiteY8" fmla="*/ 68014 h 97162"/>
                    <a:gd name="connsiteX9" fmla="*/ 6277 w 139512"/>
                    <a:gd name="connsiteY9" fmla="*/ 44533 h 97162"/>
                    <a:gd name="connsiteX10" fmla="*/ 11763 w 139512"/>
                    <a:gd name="connsiteY10" fmla="*/ 42914 h 97162"/>
                    <a:gd name="connsiteX11" fmla="*/ 10192 w 139512"/>
                    <a:gd name="connsiteY11" fmla="*/ 35626 h 97162"/>
                    <a:gd name="connsiteX12" fmla="*/ 0 w 139512"/>
                    <a:gd name="connsiteY12" fmla="*/ 23481 h 97162"/>
                    <a:gd name="connsiteX13" fmla="*/ 11763 w 139512"/>
                    <a:gd name="connsiteY13" fmla="*/ 25101 h 97162"/>
                    <a:gd name="connsiteX14" fmla="*/ 13325 w 139512"/>
                    <a:gd name="connsiteY14" fmla="*/ 14575 h 97162"/>
                    <a:gd name="connsiteX15" fmla="*/ 29003 w 139512"/>
                    <a:gd name="connsiteY15" fmla="*/ 20243 h 97162"/>
                    <a:gd name="connsiteX16" fmla="*/ 38405 w 139512"/>
                    <a:gd name="connsiteY16" fmla="*/ 17004 h 97162"/>
                    <a:gd name="connsiteX17" fmla="*/ 42329 w 139512"/>
                    <a:gd name="connsiteY17" fmla="*/ 10526 h 97162"/>
                    <a:gd name="connsiteX18" fmla="*/ 78381 w 139512"/>
                    <a:gd name="connsiteY18" fmla="*/ 811 h 97162"/>
                    <a:gd name="connsiteX19" fmla="*/ 91697 w 139512"/>
                    <a:gd name="connsiteY19" fmla="*/ 0 h 97162"/>
                    <a:gd name="connsiteX20" fmla="*/ 99536 w 139512"/>
                    <a:gd name="connsiteY20" fmla="*/ 6477 h 9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9512" h="97162">
                      <a:moveTo>
                        <a:pt x="99536" y="6478"/>
                      </a:moveTo>
                      <a:lnTo>
                        <a:pt x="127749" y="26720"/>
                      </a:lnTo>
                      <a:lnTo>
                        <a:pt x="134026" y="38056"/>
                      </a:lnTo>
                      <a:lnTo>
                        <a:pt x="139513" y="49392"/>
                      </a:lnTo>
                      <a:lnTo>
                        <a:pt x="134026" y="44533"/>
                      </a:lnTo>
                      <a:lnTo>
                        <a:pt x="110509" y="23481"/>
                      </a:lnTo>
                      <a:lnTo>
                        <a:pt x="36843" y="97163"/>
                      </a:lnTo>
                      <a:lnTo>
                        <a:pt x="30566" y="72062"/>
                      </a:lnTo>
                      <a:lnTo>
                        <a:pt x="18031" y="68014"/>
                      </a:lnTo>
                      <a:lnTo>
                        <a:pt x="6277" y="44533"/>
                      </a:lnTo>
                      <a:lnTo>
                        <a:pt x="11763" y="42914"/>
                      </a:lnTo>
                      <a:lnTo>
                        <a:pt x="10192" y="35626"/>
                      </a:lnTo>
                      <a:lnTo>
                        <a:pt x="0" y="23481"/>
                      </a:lnTo>
                      <a:lnTo>
                        <a:pt x="11763" y="25101"/>
                      </a:lnTo>
                      <a:lnTo>
                        <a:pt x="13325" y="14575"/>
                      </a:lnTo>
                      <a:lnTo>
                        <a:pt x="29003" y="20243"/>
                      </a:lnTo>
                      <a:lnTo>
                        <a:pt x="38405" y="17004"/>
                      </a:lnTo>
                      <a:lnTo>
                        <a:pt x="42329" y="10526"/>
                      </a:lnTo>
                      <a:lnTo>
                        <a:pt x="78381" y="811"/>
                      </a:lnTo>
                      <a:lnTo>
                        <a:pt x="91697" y="0"/>
                      </a:lnTo>
                      <a:lnTo>
                        <a:pt x="99536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91" name="Forma Livre: Forma 1390">
                  <a:extLst>
                    <a:ext uri="{FF2B5EF4-FFF2-40B4-BE49-F238E27FC236}">
                      <a16:creationId xmlns:a16="http://schemas.microsoft.com/office/drawing/2014/main" id="{3A4C1075-2F30-DFE1-471C-AF1146AD6EFD}"/>
                    </a:ext>
                  </a:extLst>
                </p:cNvPr>
                <p:cNvSpPr/>
                <p:nvPr/>
              </p:nvSpPr>
              <p:spPr>
                <a:xfrm>
                  <a:off x="9934613" y="2392288"/>
                  <a:ext cx="208483" cy="171652"/>
                </a:xfrm>
                <a:custGeom>
                  <a:avLst/>
                  <a:gdLst>
                    <a:gd name="connsiteX0" fmla="*/ 61922 w 208483"/>
                    <a:gd name="connsiteY0" fmla="*/ 0 h 171652"/>
                    <a:gd name="connsiteX1" fmla="*/ 90925 w 208483"/>
                    <a:gd name="connsiteY1" fmla="*/ 42102 h 171652"/>
                    <a:gd name="connsiteX2" fmla="*/ 117567 w 208483"/>
                    <a:gd name="connsiteY2" fmla="*/ 80967 h 171652"/>
                    <a:gd name="connsiteX3" fmla="*/ 138732 w 208483"/>
                    <a:gd name="connsiteY3" fmla="*/ 110926 h 171652"/>
                    <a:gd name="connsiteX4" fmla="*/ 174784 w 208483"/>
                    <a:gd name="connsiteY4" fmla="*/ 117404 h 171652"/>
                    <a:gd name="connsiteX5" fmla="*/ 184185 w 208483"/>
                    <a:gd name="connsiteY5" fmla="*/ 113355 h 171652"/>
                    <a:gd name="connsiteX6" fmla="*/ 208483 w 208483"/>
                    <a:gd name="connsiteY6" fmla="*/ 123881 h 171652"/>
                    <a:gd name="connsiteX7" fmla="*/ 195939 w 208483"/>
                    <a:gd name="connsiteY7" fmla="*/ 151409 h 171652"/>
                    <a:gd name="connsiteX8" fmla="*/ 188109 w 208483"/>
                    <a:gd name="connsiteY8" fmla="*/ 157080 h 171652"/>
                    <a:gd name="connsiteX9" fmla="*/ 181832 w 208483"/>
                    <a:gd name="connsiteY9" fmla="*/ 161128 h 171652"/>
                    <a:gd name="connsiteX10" fmla="*/ 159105 w 208483"/>
                    <a:gd name="connsiteY10" fmla="*/ 155460 h 171652"/>
                    <a:gd name="connsiteX11" fmla="*/ 102679 w 208483"/>
                    <a:gd name="connsiteY11" fmla="*/ 171653 h 171652"/>
                    <a:gd name="connsiteX12" fmla="*/ 96402 w 208483"/>
                    <a:gd name="connsiteY12" fmla="*/ 170843 h 171652"/>
                    <a:gd name="connsiteX13" fmla="*/ 26651 w 208483"/>
                    <a:gd name="connsiteY13" fmla="*/ 132787 h 171652"/>
                    <a:gd name="connsiteX14" fmla="*/ 36061 w 208483"/>
                    <a:gd name="connsiteY14" fmla="*/ 99591 h 171652"/>
                    <a:gd name="connsiteX15" fmla="*/ 36061 w 208483"/>
                    <a:gd name="connsiteY15" fmla="*/ 99591 h 171652"/>
                    <a:gd name="connsiteX16" fmla="*/ 41548 w 208483"/>
                    <a:gd name="connsiteY16" fmla="*/ 86636 h 171652"/>
                    <a:gd name="connsiteX17" fmla="*/ 35271 w 208483"/>
                    <a:gd name="connsiteY17" fmla="*/ 82587 h 171652"/>
                    <a:gd name="connsiteX18" fmla="*/ 36052 w 208483"/>
                    <a:gd name="connsiteY18" fmla="*/ 78539 h 171652"/>
                    <a:gd name="connsiteX19" fmla="*/ 13325 w 208483"/>
                    <a:gd name="connsiteY19" fmla="*/ 73681 h 171652"/>
                    <a:gd name="connsiteX20" fmla="*/ 9410 w 208483"/>
                    <a:gd name="connsiteY20" fmla="*/ 74490 h 171652"/>
                    <a:gd name="connsiteX21" fmla="*/ 0 w 208483"/>
                    <a:gd name="connsiteY21" fmla="*/ 70443 h 171652"/>
                    <a:gd name="connsiteX22" fmla="*/ 5486 w 208483"/>
                    <a:gd name="connsiteY22" fmla="*/ 68822 h 171652"/>
                    <a:gd name="connsiteX23" fmla="*/ 7058 w 208483"/>
                    <a:gd name="connsiteY23" fmla="*/ 57488 h 171652"/>
                    <a:gd name="connsiteX24" fmla="*/ 16459 w 208483"/>
                    <a:gd name="connsiteY24" fmla="*/ 34816 h 171652"/>
                    <a:gd name="connsiteX25" fmla="*/ 22736 w 208483"/>
                    <a:gd name="connsiteY25" fmla="*/ 36435 h 171652"/>
                    <a:gd name="connsiteX26" fmla="*/ 33709 w 208483"/>
                    <a:gd name="connsiteY26" fmla="*/ 27529 h 171652"/>
                    <a:gd name="connsiteX27" fmla="*/ 39976 w 208483"/>
                    <a:gd name="connsiteY27" fmla="*/ 29147 h 171652"/>
                    <a:gd name="connsiteX28" fmla="*/ 48596 w 208483"/>
                    <a:gd name="connsiteY28" fmla="*/ 24290 h 171652"/>
                    <a:gd name="connsiteX29" fmla="*/ 49377 w 208483"/>
                    <a:gd name="connsiteY29" fmla="*/ 12955 h 171652"/>
                    <a:gd name="connsiteX30" fmla="*/ 56436 w 208483"/>
                    <a:gd name="connsiteY30" fmla="*/ 10525 h 171652"/>
                    <a:gd name="connsiteX31" fmla="*/ 54864 w 208483"/>
                    <a:gd name="connsiteY31" fmla="*/ 6478 h 171652"/>
                    <a:gd name="connsiteX32" fmla="*/ 59569 w 208483"/>
                    <a:gd name="connsiteY32" fmla="*/ 5668 h 171652"/>
                    <a:gd name="connsiteX33" fmla="*/ 61922 w 208483"/>
                    <a:gd name="connsiteY33" fmla="*/ 0 h 171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08483" h="171652">
                      <a:moveTo>
                        <a:pt x="61922" y="0"/>
                      </a:moveTo>
                      <a:lnTo>
                        <a:pt x="90925" y="42102"/>
                      </a:lnTo>
                      <a:lnTo>
                        <a:pt x="117567" y="80967"/>
                      </a:lnTo>
                      <a:lnTo>
                        <a:pt x="138732" y="110926"/>
                      </a:lnTo>
                      <a:lnTo>
                        <a:pt x="174784" y="117404"/>
                      </a:lnTo>
                      <a:lnTo>
                        <a:pt x="184185" y="113355"/>
                      </a:lnTo>
                      <a:lnTo>
                        <a:pt x="208483" y="123881"/>
                      </a:lnTo>
                      <a:lnTo>
                        <a:pt x="195939" y="151409"/>
                      </a:lnTo>
                      <a:lnTo>
                        <a:pt x="188109" y="157080"/>
                      </a:lnTo>
                      <a:lnTo>
                        <a:pt x="181832" y="161128"/>
                      </a:lnTo>
                      <a:lnTo>
                        <a:pt x="159105" y="155460"/>
                      </a:lnTo>
                      <a:lnTo>
                        <a:pt x="102679" y="171653"/>
                      </a:lnTo>
                      <a:lnTo>
                        <a:pt x="96402" y="170843"/>
                      </a:lnTo>
                      <a:lnTo>
                        <a:pt x="26651" y="132787"/>
                      </a:lnTo>
                      <a:lnTo>
                        <a:pt x="36061" y="99591"/>
                      </a:lnTo>
                      <a:lnTo>
                        <a:pt x="36061" y="99591"/>
                      </a:lnTo>
                      <a:lnTo>
                        <a:pt x="41548" y="86636"/>
                      </a:lnTo>
                      <a:lnTo>
                        <a:pt x="35271" y="82587"/>
                      </a:lnTo>
                      <a:lnTo>
                        <a:pt x="36052" y="78539"/>
                      </a:lnTo>
                      <a:lnTo>
                        <a:pt x="13325" y="73681"/>
                      </a:lnTo>
                      <a:lnTo>
                        <a:pt x="9410" y="74490"/>
                      </a:lnTo>
                      <a:lnTo>
                        <a:pt x="0" y="70443"/>
                      </a:lnTo>
                      <a:lnTo>
                        <a:pt x="5486" y="68822"/>
                      </a:lnTo>
                      <a:lnTo>
                        <a:pt x="7058" y="57488"/>
                      </a:lnTo>
                      <a:lnTo>
                        <a:pt x="16459" y="34816"/>
                      </a:lnTo>
                      <a:lnTo>
                        <a:pt x="22736" y="36435"/>
                      </a:lnTo>
                      <a:lnTo>
                        <a:pt x="33709" y="27529"/>
                      </a:lnTo>
                      <a:lnTo>
                        <a:pt x="39976" y="29147"/>
                      </a:lnTo>
                      <a:lnTo>
                        <a:pt x="48596" y="24290"/>
                      </a:lnTo>
                      <a:lnTo>
                        <a:pt x="49377" y="12955"/>
                      </a:lnTo>
                      <a:lnTo>
                        <a:pt x="56436" y="10525"/>
                      </a:lnTo>
                      <a:lnTo>
                        <a:pt x="54864" y="6478"/>
                      </a:lnTo>
                      <a:lnTo>
                        <a:pt x="59569" y="5668"/>
                      </a:lnTo>
                      <a:lnTo>
                        <a:pt x="6192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392" name="Agrupar 1391">
                  <a:extLst>
                    <a:ext uri="{FF2B5EF4-FFF2-40B4-BE49-F238E27FC236}">
                      <a16:creationId xmlns:a16="http://schemas.microsoft.com/office/drawing/2014/main" id="{9170E538-6DB1-4D99-A9A7-94582E28753C}"/>
                    </a:ext>
                  </a:extLst>
                </p:cNvPr>
                <p:cNvGrpSpPr/>
                <p:nvPr/>
              </p:nvGrpSpPr>
              <p:grpSpPr>
                <a:xfrm>
                  <a:off x="9376600" y="2056270"/>
                  <a:ext cx="972617" cy="467997"/>
                  <a:chOff x="9376600" y="2056270"/>
                  <a:chExt cx="972617" cy="467997"/>
                </a:xfrm>
                <a:grpFill/>
              </p:grpSpPr>
              <p:sp>
                <p:nvSpPr>
                  <p:cNvPr id="1393" name="Forma Livre: Forma 1392">
                    <a:extLst>
                      <a:ext uri="{FF2B5EF4-FFF2-40B4-BE49-F238E27FC236}">
                        <a16:creationId xmlns:a16="http://schemas.microsoft.com/office/drawing/2014/main" id="{F45FB899-B388-DB0B-6309-AA4531B82E39}"/>
                      </a:ext>
                    </a:extLst>
                  </p:cNvPr>
                  <p:cNvSpPr/>
                  <p:nvPr/>
                </p:nvSpPr>
                <p:spPr>
                  <a:xfrm>
                    <a:off x="9730064" y="2231970"/>
                    <a:ext cx="232771" cy="292297"/>
                  </a:xfrm>
                  <a:custGeom>
                    <a:avLst/>
                    <a:gdLst>
                      <a:gd name="connsiteX0" fmla="*/ 175556 w 232771"/>
                      <a:gd name="connsiteY0" fmla="*/ 12956 h 292297"/>
                      <a:gd name="connsiteX1" fmla="*/ 177127 w 232771"/>
                      <a:gd name="connsiteY1" fmla="*/ 26720 h 292297"/>
                      <a:gd name="connsiteX2" fmla="*/ 191234 w 232771"/>
                      <a:gd name="connsiteY2" fmla="*/ 45343 h 292297"/>
                      <a:gd name="connsiteX3" fmla="*/ 202206 w 232771"/>
                      <a:gd name="connsiteY3" fmla="*/ 53440 h 292297"/>
                      <a:gd name="connsiteX4" fmla="*/ 200635 w 232771"/>
                      <a:gd name="connsiteY4" fmla="*/ 45343 h 292297"/>
                      <a:gd name="connsiteX5" fmla="*/ 211607 w 232771"/>
                      <a:gd name="connsiteY5" fmla="*/ 46962 h 292297"/>
                      <a:gd name="connsiteX6" fmla="*/ 219446 w 232771"/>
                      <a:gd name="connsiteY6" fmla="*/ 40485 h 292297"/>
                      <a:gd name="connsiteX7" fmla="*/ 232772 w 232771"/>
                      <a:gd name="connsiteY7" fmla="*/ 55869 h 292297"/>
                      <a:gd name="connsiteX8" fmla="*/ 232772 w 232771"/>
                      <a:gd name="connsiteY8" fmla="*/ 56679 h 292297"/>
                      <a:gd name="connsiteX9" fmla="*/ 226505 w 232771"/>
                      <a:gd name="connsiteY9" fmla="*/ 62347 h 292297"/>
                      <a:gd name="connsiteX10" fmla="*/ 227286 w 232771"/>
                      <a:gd name="connsiteY10" fmla="*/ 72873 h 292297"/>
                      <a:gd name="connsiteX11" fmla="*/ 213960 w 232771"/>
                      <a:gd name="connsiteY11" fmla="*/ 76922 h 292297"/>
                      <a:gd name="connsiteX12" fmla="*/ 210036 w 232771"/>
                      <a:gd name="connsiteY12" fmla="*/ 71254 h 292297"/>
                      <a:gd name="connsiteX13" fmla="*/ 204550 w 232771"/>
                      <a:gd name="connsiteY13" fmla="*/ 80161 h 292297"/>
                      <a:gd name="connsiteX14" fmla="*/ 198282 w 232771"/>
                      <a:gd name="connsiteY14" fmla="*/ 80971 h 292297"/>
                      <a:gd name="connsiteX15" fmla="*/ 192796 w 232771"/>
                      <a:gd name="connsiteY15" fmla="*/ 89067 h 292297"/>
                      <a:gd name="connsiteX16" fmla="*/ 190443 w 232771"/>
                      <a:gd name="connsiteY16" fmla="*/ 85829 h 292297"/>
                      <a:gd name="connsiteX17" fmla="*/ 173984 w 232771"/>
                      <a:gd name="connsiteY17" fmla="*/ 142506 h 292297"/>
                      <a:gd name="connsiteX18" fmla="*/ 167717 w 232771"/>
                      <a:gd name="connsiteY18" fmla="*/ 161130 h 292297"/>
                      <a:gd name="connsiteX19" fmla="*/ 200635 w 232771"/>
                      <a:gd name="connsiteY19" fmla="*/ 229953 h 292297"/>
                      <a:gd name="connsiteX20" fmla="*/ 186528 w 232771"/>
                      <a:gd name="connsiteY20" fmla="*/ 216998 h 292297"/>
                      <a:gd name="connsiteX21" fmla="*/ 184957 w 232771"/>
                      <a:gd name="connsiteY21" fmla="*/ 224285 h 292297"/>
                      <a:gd name="connsiteX22" fmla="*/ 183395 w 232771"/>
                      <a:gd name="connsiteY22" fmla="*/ 234811 h 292297"/>
                      <a:gd name="connsiteX23" fmla="*/ 177127 w 232771"/>
                      <a:gd name="connsiteY23" fmla="*/ 254242 h 292297"/>
                      <a:gd name="connsiteX24" fmla="*/ 171641 w 232771"/>
                      <a:gd name="connsiteY24" fmla="*/ 250195 h 292297"/>
                      <a:gd name="connsiteX25" fmla="*/ 164582 w 232771"/>
                      <a:gd name="connsiteY25" fmla="*/ 258291 h 292297"/>
                      <a:gd name="connsiteX26" fmla="*/ 150476 w 232771"/>
                      <a:gd name="connsiteY26" fmla="*/ 258291 h 292297"/>
                      <a:gd name="connsiteX27" fmla="*/ 152829 w 232771"/>
                      <a:gd name="connsiteY27" fmla="*/ 266388 h 292297"/>
                      <a:gd name="connsiteX28" fmla="*/ 147342 w 232771"/>
                      <a:gd name="connsiteY28" fmla="*/ 272055 h 292297"/>
                      <a:gd name="connsiteX29" fmla="*/ 154391 w 232771"/>
                      <a:gd name="connsiteY29" fmla="*/ 289060 h 292297"/>
                      <a:gd name="connsiteX30" fmla="*/ 148904 w 232771"/>
                      <a:gd name="connsiteY30" fmla="*/ 285821 h 292297"/>
                      <a:gd name="connsiteX31" fmla="*/ 142637 w 232771"/>
                      <a:gd name="connsiteY31" fmla="*/ 292298 h 292297"/>
                      <a:gd name="connsiteX32" fmla="*/ 139503 w 232771"/>
                      <a:gd name="connsiteY32" fmla="*/ 285010 h 292297"/>
                      <a:gd name="connsiteX33" fmla="*/ 115996 w 232771"/>
                      <a:gd name="connsiteY33" fmla="*/ 255862 h 292297"/>
                      <a:gd name="connsiteX34" fmla="*/ 105023 w 232771"/>
                      <a:gd name="connsiteY34" fmla="*/ 251004 h 292297"/>
                      <a:gd name="connsiteX35" fmla="*/ 91697 w 232771"/>
                      <a:gd name="connsiteY35" fmla="*/ 248576 h 292297"/>
                      <a:gd name="connsiteX36" fmla="*/ 80725 w 232771"/>
                      <a:gd name="connsiteY36" fmla="*/ 246955 h 292297"/>
                      <a:gd name="connsiteX37" fmla="*/ 57208 w 232771"/>
                      <a:gd name="connsiteY37" fmla="*/ 258291 h 292297"/>
                      <a:gd name="connsiteX38" fmla="*/ 40748 w 232771"/>
                      <a:gd name="connsiteY38" fmla="*/ 267198 h 292297"/>
                      <a:gd name="connsiteX39" fmla="*/ 44672 w 232771"/>
                      <a:gd name="connsiteY39" fmla="*/ 275295 h 292297"/>
                      <a:gd name="connsiteX40" fmla="*/ 40748 w 232771"/>
                      <a:gd name="connsiteY40" fmla="*/ 278533 h 292297"/>
                      <a:gd name="connsiteX41" fmla="*/ 28994 w 232771"/>
                      <a:gd name="connsiteY41" fmla="*/ 258291 h 292297"/>
                      <a:gd name="connsiteX42" fmla="*/ 17240 w 232771"/>
                      <a:gd name="connsiteY42" fmla="*/ 239668 h 292297"/>
                      <a:gd name="connsiteX43" fmla="*/ 17240 w 232771"/>
                      <a:gd name="connsiteY43" fmla="*/ 238858 h 292297"/>
                      <a:gd name="connsiteX44" fmla="*/ 19593 w 232771"/>
                      <a:gd name="connsiteY44" fmla="*/ 218618 h 292297"/>
                      <a:gd name="connsiteX45" fmla="*/ 15669 w 232771"/>
                      <a:gd name="connsiteY45" fmla="*/ 210521 h 292297"/>
                      <a:gd name="connsiteX46" fmla="*/ 21946 w 232771"/>
                      <a:gd name="connsiteY46" fmla="*/ 208900 h 292297"/>
                      <a:gd name="connsiteX47" fmla="*/ 18022 w 232771"/>
                      <a:gd name="connsiteY47" fmla="*/ 204852 h 292297"/>
                      <a:gd name="connsiteX48" fmla="*/ 23508 w 232771"/>
                      <a:gd name="connsiteY48" fmla="*/ 197566 h 292297"/>
                      <a:gd name="connsiteX49" fmla="*/ 19593 w 232771"/>
                      <a:gd name="connsiteY49" fmla="*/ 195136 h 292297"/>
                      <a:gd name="connsiteX50" fmla="*/ 2353 w 232771"/>
                      <a:gd name="connsiteY50" fmla="*/ 136029 h 292297"/>
                      <a:gd name="connsiteX51" fmla="*/ 0 w 232771"/>
                      <a:gd name="connsiteY51" fmla="*/ 122265 h 292297"/>
                      <a:gd name="connsiteX52" fmla="*/ 11754 w 232771"/>
                      <a:gd name="connsiteY52" fmla="*/ 88258 h 292297"/>
                      <a:gd name="connsiteX53" fmla="*/ 18022 w 232771"/>
                      <a:gd name="connsiteY53" fmla="*/ 68016 h 292297"/>
                      <a:gd name="connsiteX54" fmla="*/ 21946 w 232771"/>
                      <a:gd name="connsiteY54" fmla="*/ 58300 h 292297"/>
                      <a:gd name="connsiteX55" fmla="*/ 48587 w 232771"/>
                      <a:gd name="connsiteY55" fmla="*/ 85019 h 292297"/>
                      <a:gd name="connsiteX56" fmla="*/ 55645 w 232771"/>
                      <a:gd name="connsiteY56" fmla="*/ 91497 h 292297"/>
                      <a:gd name="connsiteX57" fmla="*/ 67399 w 232771"/>
                      <a:gd name="connsiteY57" fmla="*/ 92306 h 292297"/>
                      <a:gd name="connsiteX58" fmla="*/ 76800 w 232771"/>
                      <a:gd name="connsiteY58" fmla="*/ 84209 h 292297"/>
                      <a:gd name="connsiteX59" fmla="*/ 91697 w 232771"/>
                      <a:gd name="connsiteY59" fmla="*/ 105261 h 292297"/>
                      <a:gd name="connsiteX60" fmla="*/ 98746 w 232771"/>
                      <a:gd name="connsiteY60" fmla="*/ 114167 h 292297"/>
                      <a:gd name="connsiteX61" fmla="*/ 106585 w 232771"/>
                      <a:gd name="connsiteY61" fmla="*/ 110928 h 292297"/>
                      <a:gd name="connsiteX62" fmla="*/ 115996 w 232771"/>
                      <a:gd name="connsiteY62" fmla="*/ 114976 h 292297"/>
                      <a:gd name="connsiteX63" fmla="*/ 123825 w 232771"/>
                      <a:gd name="connsiteY63" fmla="*/ 105261 h 292297"/>
                      <a:gd name="connsiteX64" fmla="*/ 126178 w 232771"/>
                      <a:gd name="connsiteY64" fmla="*/ 110119 h 292297"/>
                      <a:gd name="connsiteX65" fmla="*/ 130102 w 232771"/>
                      <a:gd name="connsiteY65" fmla="*/ 106880 h 292297"/>
                      <a:gd name="connsiteX66" fmla="*/ 131664 w 232771"/>
                      <a:gd name="connsiteY66" fmla="*/ 99592 h 292297"/>
                      <a:gd name="connsiteX67" fmla="*/ 134017 w 232771"/>
                      <a:gd name="connsiteY67" fmla="*/ 97973 h 292297"/>
                      <a:gd name="connsiteX68" fmla="*/ 131664 w 232771"/>
                      <a:gd name="connsiteY68" fmla="*/ 90687 h 292297"/>
                      <a:gd name="connsiteX69" fmla="*/ 119910 w 232771"/>
                      <a:gd name="connsiteY69" fmla="*/ 65586 h 292297"/>
                      <a:gd name="connsiteX70" fmla="*/ 111290 w 232771"/>
                      <a:gd name="connsiteY70" fmla="*/ 61537 h 292297"/>
                      <a:gd name="connsiteX71" fmla="*/ 101880 w 232771"/>
                      <a:gd name="connsiteY71" fmla="*/ 68825 h 292297"/>
                      <a:gd name="connsiteX72" fmla="*/ 48587 w 232771"/>
                      <a:gd name="connsiteY72" fmla="*/ 48582 h 292297"/>
                      <a:gd name="connsiteX73" fmla="*/ 67399 w 232771"/>
                      <a:gd name="connsiteY73" fmla="*/ 41296 h 292297"/>
                      <a:gd name="connsiteX74" fmla="*/ 74457 w 232771"/>
                      <a:gd name="connsiteY74" fmla="*/ 33198 h 292297"/>
                      <a:gd name="connsiteX75" fmla="*/ 84639 w 232771"/>
                      <a:gd name="connsiteY75" fmla="*/ 28341 h 292297"/>
                      <a:gd name="connsiteX76" fmla="*/ 86211 w 232771"/>
                      <a:gd name="connsiteY76" fmla="*/ 21863 h 292297"/>
                      <a:gd name="connsiteX77" fmla="*/ 91697 w 232771"/>
                      <a:gd name="connsiteY77" fmla="*/ 26721 h 292297"/>
                      <a:gd name="connsiteX78" fmla="*/ 101098 w 232771"/>
                      <a:gd name="connsiteY78" fmla="*/ 20243 h 292297"/>
                      <a:gd name="connsiteX79" fmla="*/ 106585 w 232771"/>
                      <a:gd name="connsiteY79" fmla="*/ 21863 h 292297"/>
                      <a:gd name="connsiteX80" fmla="*/ 106585 w 232771"/>
                      <a:gd name="connsiteY80" fmla="*/ 12957 h 292297"/>
                      <a:gd name="connsiteX81" fmla="*/ 134017 w 232771"/>
                      <a:gd name="connsiteY81" fmla="*/ 1621 h 292297"/>
                      <a:gd name="connsiteX82" fmla="*/ 144990 w 232771"/>
                      <a:gd name="connsiteY82" fmla="*/ 811 h 292297"/>
                      <a:gd name="connsiteX83" fmla="*/ 151257 w 232771"/>
                      <a:gd name="connsiteY83" fmla="*/ 0 h 292297"/>
                      <a:gd name="connsiteX84" fmla="*/ 160668 w 232771"/>
                      <a:gd name="connsiteY84" fmla="*/ 6478 h 292297"/>
                      <a:gd name="connsiteX85" fmla="*/ 175556 w 232771"/>
                      <a:gd name="connsiteY85" fmla="*/ 12955 h 292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</a:cxnLst>
                    <a:rect l="l" t="t" r="r" b="b"/>
                    <a:pathLst>
                      <a:path w="232771" h="292297">
                        <a:moveTo>
                          <a:pt x="175556" y="12956"/>
                        </a:moveTo>
                        <a:lnTo>
                          <a:pt x="177127" y="26720"/>
                        </a:lnTo>
                        <a:lnTo>
                          <a:pt x="191234" y="45343"/>
                        </a:lnTo>
                        <a:lnTo>
                          <a:pt x="202206" y="53440"/>
                        </a:lnTo>
                        <a:lnTo>
                          <a:pt x="200635" y="45343"/>
                        </a:lnTo>
                        <a:lnTo>
                          <a:pt x="211607" y="46962"/>
                        </a:lnTo>
                        <a:lnTo>
                          <a:pt x="219446" y="40485"/>
                        </a:lnTo>
                        <a:lnTo>
                          <a:pt x="232772" y="55869"/>
                        </a:lnTo>
                        <a:lnTo>
                          <a:pt x="232772" y="56679"/>
                        </a:lnTo>
                        <a:lnTo>
                          <a:pt x="226505" y="62347"/>
                        </a:lnTo>
                        <a:lnTo>
                          <a:pt x="227286" y="72873"/>
                        </a:lnTo>
                        <a:lnTo>
                          <a:pt x="213960" y="76922"/>
                        </a:lnTo>
                        <a:lnTo>
                          <a:pt x="210036" y="71254"/>
                        </a:lnTo>
                        <a:lnTo>
                          <a:pt x="204550" y="80161"/>
                        </a:lnTo>
                        <a:lnTo>
                          <a:pt x="198282" y="80971"/>
                        </a:lnTo>
                        <a:lnTo>
                          <a:pt x="192796" y="89067"/>
                        </a:lnTo>
                        <a:lnTo>
                          <a:pt x="190443" y="85829"/>
                        </a:lnTo>
                        <a:lnTo>
                          <a:pt x="173984" y="142506"/>
                        </a:lnTo>
                        <a:lnTo>
                          <a:pt x="167717" y="161130"/>
                        </a:lnTo>
                        <a:lnTo>
                          <a:pt x="200635" y="229953"/>
                        </a:lnTo>
                        <a:lnTo>
                          <a:pt x="186528" y="216998"/>
                        </a:lnTo>
                        <a:lnTo>
                          <a:pt x="184957" y="224285"/>
                        </a:lnTo>
                        <a:lnTo>
                          <a:pt x="183395" y="234811"/>
                        </a:lnTo>
                        <a:lnTo>
                          <a:pt x="177127" y="254242"/>
                        </a:lnTo>
                        <a:lnTo>
                          <a:pt x="171641" y="250195"/>
                        </a:lnTo>
                        <a:lnTo>
                          <a:pt x="164582" y="258291"/>
                        </a:lnTo>
                        <a:lnTo>
                          <a:pt x="150476" y="258291"/>
                        </a:lnTo>
                        <a:lnTo>
                          <a:pt x="152829" y="266388"/>
                        </a:lnTo>
                        <a:lnTo>
                          <a:pt x="147342" y="272055"/>
                        </a:lnTo>
                        <a:lnTo>
                          <a:pt x="154391" y="289060"/>
                        </a:lnTo>
                        <a:lnTo>
                          <a:pt x="148904" y="285821"/>
                        </a:lnTo>
                        <a:lnTo>
                          <a:pt x="142637" y="292298"/>
                        </a:lnTo>
                        <a:lnTo>
                          <a:pt x="139503" y="285010"/>
                        </a:lnTo>
                        <a:lnTo>
                          <a:pt x="115996" y="255862"/>
                        </a:lnTo>
                        <a:lnTo>
                          <a:pt x="105023" y="251004"/>
                        </a:lnTo>
                        <a:lnTo>
                          <a:pt x="91697" y="248576"/>
                        </a:lnTo>
                        <a:lnTo>
                          <a:pt x="80725" y="246955"/>
                        </a:lnTo>
                        <a:lnTo>
                          <a:pt x="57208" y="258291"/>
                        </a:lnTo>
                        <a:lnTo>
                          <a:pt x="40748" y="267198"/>
                        </a:lnTo>
                        <a:lnTo>
                          <a:pt x="44672" y="275295"/>
                        </a:lnTo>
                        <a:lnTo>
                          <a:pt x="40748" y="278533"/>
                        </a:lnTo>
                        <a:lnTo>
                          <a:pt x="28994" y="258291"/>
                        </a:lnTo>
                        <a:lnTo>
                          <a:pt x="17240" y="239668"/>
                        </a:lnTo>
                        <a:lnTo>
                          <a:pt x="17240" y="238858"/>
                        </a:lnTo>
                        <a:lnTo>
                          <a:pt x="19593" y="218618"/>
                        </a:lnTo>
                        <a:lnTo>
                          <a:pt x="15669" y="210521"/>
                        </a:lnTo>
                        <a:lnTo>
                          <a:pt x="21946" y="208900"/>
                        </a:lnTo>
                        <a:lnTo>
                          <a:pt x="18022" y="204852"/>
                        </a:lnTo>
                        <a:lnTo>
                          <a:pt x="23508" y="197566"/>
                        </a:lnTo>
                        <a:lnTo>
                          <a:pt x="19593" y="195136"/>
                        </a:lnTo>
                        <a:lnTo>
                          <a:pt x="2353" y="136029"/>
                        </a:lnTo>
                        <a:lnTo>
                          <a:pt x="0" y="122265"/>
                        </a:lnTo>
                        <a:lnTo>
                          <a:pt x="11754" y="88258"/>
                        </a:lnTo>
                        <a:lnTo>
                          <a:pt x="18022" y="68016"/>
                        </a:lnTo>
                        <a:lnTo>
                          <a:pt x="21946" y="58300"/>
                        </a:lnTo>
                        <a:lnTo>
                          <a:pt x="48587" y="85019"/>
                        </a:lnTo>
                        <a:lnTo>
                          <a:pt x="55645" y="91497"/>
                        </a:lnTo>
                        <a:lnTo>
                          <a:pt x="67399" y="92306"/>
                        </a:lnTo>
                        <a:lnTo>
                          <a:pt x="76800" y="84209"/>
                        </a:lnTo>
                        <a:lnTo>
                          <a:pt x="91697" y="105261"/>
                        </a:lnTo>
                        <a:lnTo>
                          <a:pt x="98746" y="114167"/>
                        </a:lnTo>
                        <a:lnTo>
                          <a:pt x="106585" y="110928"/>
                        </a:lnTo>
                        <a:lnTo>
                          <a:pt x="115996" y="114976"/>
                        </a:lnTo>
                        <a:lnTo>
                          <a:pt x="123825" y="105261"/>
                        </a:lnTo>
                        <a:lnTo>
                          <a:pt x="126178" y="110119"/>
                        </a:lnTo>
                        <a:lnTo>
                          <a:pt x="130102" y="106880"/>
                        </a:lnTo>
                        <a:lnTo>
                          <a:pt x="131664" y="99592"/>
                        </a:lnTo>
                        <a:lnTo>
                          <a:pt x="134017" y="97973"/>
                        </a:lnTo>
                        <a:lnTo>
                          <a:pt x="131664" y="90687"/>
                        </a:lnTo>
                        <a:lnTo>
                          <a:pt x="119910" y="65586"/>
                        </a:lnTo>
                        <a:lnTo>
                          <a:pt x="111290" y="61537"/>
                        </a:lnTo>
                        <a:lnTo>
                          <a:pt x="101880" y="68825"/>
                        </a:lnTo>
                        <a:lnTo>
                          <a:pt x="48587" y="48582"/>
                        </a:lnTo>
                        <a:lnTo>
                          <a:pt x="67399" y="41296"/>
                        </a:lnTo>
                        <a:lnTo>
                          <a:pt x="74457" y="33198"/>
                        </a:lnTo>
                        <a:lnTo>
                          <a:pt x="84639" y="28341"/>
                        </a:lnTo>
                        <a:lnTo>
                          <a:pt x="86211" y="21863"/>
                        </a:lnTo>
                        <a:lnTo>
                          <a:pt x="91697" y="26721"/>
                        </a:lnTo>
                        <a:lnTo>
                          <a:pt x="101098" y="20243"/>
                        </a:lnTo>
                        <a:lnTo>
                          <a:pt x="106585" y="21863"/>
                        </a:lnTo>
                        <a:lnTo>
                          <a:pt x="106585" y="12957"/>
                        </a:lnTo>
                        <a:lnTo>
                          <a:pt x="134017" y="1621"/>
                        </a:lnTo>
                        <a:lnTo>
                          <a:pt x="144990" y="811"/>
                        </a:lnTo>
                        <a:lnTo>
                          <a:pt x="151257" y="0"/>
                        </a:lnTo>
                        <a:lnTo>
                          <a:pt x="160668" y="6478"/>
                        </a:lnTo>
                        <a:lnTo>
                          <a:pt x="175556" y="1295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4" name="Forma Livre: Forma 1393">
                    <a:extLst>
                      <a:ext uri="{FF2B5EF4-FFF2-40B4-BE49-F238E27FC236}">
                        <a16:creationId xmlns:a16="http://schemas.microsoft.com/office/drawing/2014/main" id="{AA018421-4CCB-C91D-0E85-430B73272C00}"/>
                      </a:ext>
                    </a:extLst>
                  </p:cNvPr>
                  <p:cNvSpPr/>
                  <p:nvPr/>
                </p:nvSpPr>
                <p:spPr>
                  <a:xfrm>
                    <a:off x="9897789" y="2278932"/>
                    <a:ext cx="146561" cy="183800"/>
                  </a:xfrm>
                  <a:custGeom>
                    <a:avLst/>
                    <a:gdLst>
                      <a:gd name="connsiteX0" fmla="*/ 146552 w 146561"/>
                      <a:gd name="connsiteY0" fmla="*/ 8907 h 183800"/>
                      <a:gd name="connsiteX1" fmla="*/ 131664 w 146561"/>
                      <a:gd name="connsiteY1" fmla="*/ 19433 h 183800"/>
                      <a:gd name="connsiteX2" fmla="*/ 131664 w 146561"/>
                      <a:gd name="connsiteY2" fmla="*/ 38055 h 183800"/>
                      <a:gd name="connsiteX3" fmla="*/ 118339 w 146561"/>
                      <a:gd name="connsiteY3" fmla="*/ 55868 h 183800"/>
                      <a:gd name="connsiteX4" fmla="*/ 102661 w 146561"/>
                      <a:gd name="connsiteY4" fmla="*/ 62346 h 183800"/>
                      <a:gd name="connsiteX5" fmla="*/ 94040 w 146561"/>
                      <a:gd name="connsiteY5" fmla="*/ 73682 h 183800"/>
                      <a:gd name="connsiteX6" fmla="*/ 98746 w 146561"/>
                      <a:gd name="connsiteY6" fmla="*/ 74492 h 183800"/>
                      <a:gd name="connsiteX7" fmla="*/ 110500 w 146561"/>
                      <a:gd name="connsiteY7" fmla="*/ 79350 h 183800"/>
                      <a:gd name="connsiteX8" fmla="*/ 112852 w 146561"/>
                      <a:gd name="connsiteY8" fmla="*/ 88257 h 183800"/>
                      <a:gd name="connsiteX9" fmla="*/ 110500 w 146561"/>
                      <a:gd name="connsiteY9" fmla="*/ 95543 h 183800"/>
                      <a:gd name="connsiteX10" fmla="*/ 114424 w 146561"/>
                      <a:gd name="connsiteY10" fmla="*/ 102021 h 183800"/>
                      <a:gd name="connsiteX11" fmla="*/ 105013 w 146561"/>
                      <a:gd name="connsiteY11" fmla="*/ 108499 h 183800"/>
                      <a:gd name="connsiteX12" fmla="*/ 105013 w 146561"/>
                      <a:gd name="connsiteY12" fmla="*/ 114167 h 183800"/>
                      <a:gd name="connsiteX13" fmla="*/ 98746 w 146561"/>
                      <a:gd name="connsiteY13" fmla="*/ 112547 h 183800"/>
                      <a:gd name="connsiteX14" fmla="*/ 98746 w 146561"/>
                      <a:gd name="connsiteY14" fmla="*/ 113357 h 183800"/>
                      <a:gd name="connsiteX15" fmla="*/ 96393 w 146561"/>
                      <a:gd name="connsiteY15" fmla="*/ 119025 h 183800"/>
                      <a:gd name="connsiteX16" fmla="*/ 91697 w 146561"/>
                      <a:gd name="connsiteY16" fmla="*/ 119835 h 183800"/>
                      <a:gd name="connsiteX17" fmla="*/ 93259 w 146561"/>
                      <a:gd name="connsiteY17" fmla="*/ 123882 h 183800"/>
                      <a:gd name="connsiteX18" fmla="*/ 86211 w 146561"/>
                      <a:gd name="connsiteY18" fmla="*/ 126312 h 183800"/>
                      <a:gd name="connsiteX19" fmla="*/ 85430 w 146561"/>
                      <a:gd name="connsiteY19" fmla="*/ 137648 h 183800"/>
                      <a:gd name="connsiteX20" fmla="*/ 76800 w 146561"/>
                      <a:gd name="connsiteY20" fmla="*/ 142505 h 183800"/>
                      <a:gd name="connsiteX21" fmla="*/ 70533 w 146561"/>
                      <a:gd name="connsiteY21" fmla="*/ 140885 h 183800"/>
                      <a:gd name="connsiteX22" fmla="*/ 59560 w 146561"/>
                      <a:gd name="connsiteY22" fmla="*/ 149792 h 183800"/>
                      <a:gd name="connsiteX23" fmla="*/ 53293 w 146561"/>
                      <a:gd name="connsiteY23" fmla="*/ 148173 h 183800"/>
                      <a:gd name="connsiteX24" fmla="*/ 43892 w 146561"/>
                      <a:gd name="connsiteY24" fmla="*/ 170845 h 183800"/>
                      <a:gd name="connsiteX25" fmla="*/ 42320 w 146561"/>
                      <a:gd name="connsiteY25" fmla="*/ 182179 h 183800"/>
                      <a:gd name="connsiteX26" fmla="*/ 36833 w 146561"/>
                      <a:gd name="connsiteY26" fmla="*/ 183800 h 183800"/>
                      <a:gd name="connsiteX27" fmla="*/ 32918 w 146561"/>
                      <a:gd name="connsiteY27" fmla="*/ 182991 h 183800"/>
                      <a:gd name="connsiteX28" fmla="*/ 0 w 146561"/>
                      <a:gd name="connsiteY28" fmla="*/ 114167 h 183800"/>
                      <a:gd name="connsiteX29" fmla="*/ 6268 w 146561"/>
                      <a:gd name="connsiteY29" fmla="*/ 95543 h 183800"/>
                      <a:gd name="connsiteX30" fmla="*/ 22727 w 146561"/>
                      <a:gd name="connsiteY30" fmla="*/ 38866 h 183800"/>
                      <a:gd name="connsiteX31" fmla="*/ 25079 w 146561"/>
                      <a:gd name="connsiteY31" fmla="*/ 42105 h 183800"/>
                      <a:gd name="connsiteX32" fmla="*/ 30566 w 146561"/>
                      <a:gd name="connsiteY32" fmla="*/ 34008 h 183800"/>
                      <a:gd name="connsiteX33" fmla="*/ 36833 w 146561"/>
                      <a:gd name="connsiteY33" fmla="*/ 33198 h 183800"/>
                      <a:gd name="connsiteX34" fmla="*/ 42320 w 146561"/>
                      <a:gd name="connsiteY34" fmla="*/ 24291 h 183800"/>
                      <a:gd name="connsiteX35" fmla="*/ 46234 w 146561"/>
                      <a:gd name="connsiteY35" fmla="*/ 29959 h 183800"/>
                      <a:gd name="connsiteX36" fmla="*/ 59560 w 146561"/>
                      <a:gd name="connsiteY36" fmla="*/ 25910 h 183800"/>
                      <a:gd name="connsiteX37" fmla="*/ 58779 w 146561"/>
                      <a:gd name="connsiteY37" fmla="*/ 15384 h 183800"/>
                      <a:gd name="connsiteX38" fmla="*/ 65056 w 146561"/>
                      <a:gd name="connsiteY38" fmla="*/ 9716 h 183800"/>
                      <a:gd name="connsiteX39" fmla="*/ 78372 w 146561"/>
                      <a:gd name="connsiteY39" fmla="*/ 15384 h 183800"/>
                      <a:gd name="connsiteX40" fmla="*/ 91697 w 146561"/>
                      <a:gd name="connsiteY40" fmla="*/ 8907 h 183800"/>
                      <a:gd name="connsiteX41" fmla="*/ 102670 w 146561"/>
                      <a:gd name="connsiteY41" fmla="*/ 12145 h 183800"/>
                      <a:gd name="connsiteX42" fmla="*/ 112862 w 146561"/>
                      <a:gd name="connsiteY42" fmla="*/ 7288 h 183800"/>
                      <a:gd name="connsiteX43" fmla="*/ 135588 w 146561"/>
                      <a:gd name="connsiteY43" fmla="*/ 0 h 183800"/>
                      <a:gd name="connsiteX44" fmla="*/ 142637 w 146561"/>
                      <a:gd name="connsiteY44" fmla="*/ 1619 h 183800"/>
                      <a:gd name="connsiteX45" fmla="*/ 146561 w 146561"/>
                      <a:gd name="connsiteY45" fmla="*/ 8907 h 18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46561" h="183800">
                        <a:moveTo>
                          <a:pt x="146552" y="8907"/>
                        </a:moveTo>
                        <a:lnTo>
                          <a:pt x="131664" y="19433"/>
                        </a:lnTo>
                        <a:lnTo>
                          <a:pt x="131664" y="38055"/>
                        </a:lnTo>
                        <a:lnTo>
                          <a:pt x="118339" y="55868"/>
                        </a:lnTo>
                        <a:lnTo>
                          <a:pt x="102661" y="62346"/>
                        </a:lnTo>
                        <a:lnTo>
                          <a:pt x="94040" y="73682"/>
                        </a:lnTo>
                        <a:lnTo>
                          <a:pt x="98746" y="74492"/>
                        </a:lnTo>
                        <a:lnTo>
                          <a:pt x="110500" y="79350"/>
                        </a:lnTo>
                        <a:lnTo>
                          <a:pt x="112852" y="88257"/>
                        </a:lnTo>
                        <a:lnTo>
                          <a:pt x="110500" y="95543"/>
                        </a:lnTo>
                        <a:lnTo>
                          <a:pt x="114424" y="102021"/>
                        </a:lnTo>
                        <a:lnTo>
                          <a:pt x="105013" y="108499"/>
                        </a:lnTo>
                        <a:lnTo>
                          <a:pt x="105013" y="114167"/>
                        </a:lnTo>
                        <a:lnTo>
                          <a:pt x="98746" y="112547"/>
                        </a:lnTo>
                        <a:lnTo>
                          <a:pt x="98746" y="113357"/>
                        </a:lnTo>
                        <a:lnTo>
                          <a:pt x="96393" y="119025"/>
                        </a:lnTo>
                        <a:lnTo>
                          <a:pt x="91697" y="119835"/>
                        </a:lnTo>
                        <a:lnTo>
                          <a:pt x="93259" y="123882"/>
                        </a:lnTo>
                        <a:lnTo>
                          <a:pt x="86211" y="126312"/>
                        </a:lnTo>
                        <a:lnTo>
                          <a:pt x="85430" y="137648"/>
                        </a:lnTo>
                        <a:lnTo>
                          <a:pt x="76800" y="142505"/>
                        </a:lnTo>
                        <a:lnTo>
                          <a:pt x="70533" y="140885"/>
                        </a:lnTo>
                        <a:lnTo>
                          <a:pt x="59560" y="149792"/>
                        </a:lnTo>
                        <a:lnTo>
                          <a:pt x="53293" y="148173"/>
                        </a:lnTo>
                        <a:lnTo>
                          <a:pt x="43892" y="170845"/>
                        </a:lnTo>
                        <a:lnTo>
                          <a:pt x="42320" y="182179"/>
                        </a:lnTo>
                        <a:lnTo>
                          <a:pt x="36833" y="183800"/>
                        </a:lnTo>
                        <a:lnTo>
                          <a:pt x="32918" y="182991"/>
                        </a:lnTo>
                        <a:lnTo>
                          <a:pt x="0" y="114167"/>
                        </a:lnTo>
                        <a:lnTo>
                          <a:pt x="6268" y="95543"/>
                        </a:lnTo>
                        <a:lnTo>
                          <a:pt x="22727" y="38866"/>
                        </a:lnTo>
                        <a:lnTo>
                          <a:pt x="25079" y="42105"/>
                        </a:lnTo>
                        <a:lnTo>
                          <a:pt x="30566" y="34008"/>
                        </a:lnTo>
                        <a:lnTo>
                          <a:pt x="36833" y="33198"/>
                        </a:lnTo>
                        <a:lnTo>
                          <a:pt x="42320" y="24291"/>
                        </a:lnTo>
                        <a:lnTo>
                          <a:pt x="46234" y="29959"/>
                        </a:lnTo>
                        <a:lnTo>
                          <a:pt x="59560" y="25910"/>
                        </a:lnTo>
                        <a:lnTo>
                          <a:pt x="58779" y="15384"/>
                        </a:lnTo>
                        <a:lnTo>
                          <a:pt x="65056" y="9716"/>
                        </a:lnTo>
                        <a:lnTo>
                          <a:pt x="78372" y="15384"/>
                        </a:lnTo>
                        <a:lnTo>
                          <a:pt x="91697" y="8907"/>
                        </a:lnTo>
                        <a:lnTo>
                          <a:pt x="102670" y="12145"/>
                        </a:lnTo>
                        <a:lnTo>
                          <a:pt x="112862" y="7288"/>
                        </a:lnTo>
                        <a:lnTo>
                          <a:pt x="135588" y="0"/>
                        </a:lnTo>
                        <a:lnTo>
                          <a:pt x="142637" y="1619"/>
                        </a:lnTo>
                        <a:lnTo>
                          <a:pt x="146561" y="890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5" name="Forma Livre: Forma 1394">
                    <a:extLst>
                      <a:ext uri="{FF2B5EF4-FFF2-40B4-BE49-F238E27FC236}">
                        <a16:creationId xmlns:a16="http://schemas.microsoft.com/office/drawing/2014/main" id="{D8B39F45-BA50-FDC2-498C-E509CB57BAE9}"/>
                      </a:ext>
                    </a:extLst>
                  </p:cNvPr>
                  <p:cNvSpPr/>
                  <p:nvPr/>
                </p:nvSpPr>
                <p:spPr>
                  <a:xfrm>
                    <a:off x="9672066" y="2121047"/>
                    <a:ext cx="209254" cy="140075"/>
                  </a:xfrm>
                  <a:custGeom>
                    <a:avLst/>
                    <a:gdLst>
                      <a:gd name="connsiteX0" fmla="*/ 119129 w 209254"/>
                      <a:gd name="connsiteY0" fmla="*/ 42101 h 140075"/>
                      <a:gd name="connsiteX1" fmla="*/ 133235 w 209254"/>
                      <a:gd name="connsiteY1" fmla="*/ 54246 h 140075"/>
                      <a:gd name="connsiteX2" fmla="*/ 142647 w 209254"/>
                      <a:gd name="connsiteY2" fmla="*/ 52627 h 140075"/>
                      <a:gd name="connsiteX3" fmla="*/ 144209 w 209254"/>
                      <a:gd name="connsiteY3" fmla="*/ 67201 h 140075"/>
                      <a:gd name="connsiteX4" fmla="*/ 170859 w 209254"/>
                      <a:gd name="connsiteY4" fmla="*/ 75297 h 140075"/>
                      <a:gd name="connsiteX5" fmla="*/ 178698 w 209254"/>
                      <a:gd name="connsiteY5" fmla="*/ 85823 h 140075"/>
                      <a:gd name="connsiteX6" fmla="*/ 189662 w 209254"/>
                      <a:gd name="connsiteY6" fmla="*/ 86634 h 140075"/>
                      <a:gd name="connsiteX7" fmla="*/ 188100 w 209254"/>
                      <a:gd name="connsiteY7" fmla="*/ 93920 h 140075"/>
                      <a:gd name="connsiteX8" fmla="*/ 202988 w 209254"/>
                      <a:gd name="connsiteY8" fmla="*/ 96350 h 140075"/>
                      <a:gd name="connsiteX9" fmla="*/ 201426 w 209254"/>
                      <a:gd name="connsiteY9" fmla="*/ 102827 h 140075"/>
                      <a:gd name="connsiteX10" fmla="*/ 208474 w 209254"/>
                      <a:gd name="connsiteY10" fmla="*/ 104446 h 140075"/>
                      <a:gd name="connsiteX11" fmla="*/ 209255 w 209254"/>
                      <a:gd name="connsiteY11" fmla="*/ 110924 h 140075"/>
                      <a:gd name="connsiteX12" fmla="*/ 202988 w 209254"/>
                      <a:gd name="connsiteY12" fmla="*/ 111735 h 140075"/>
                      <a:gd name="connsiteX13" fmla="*/ 192014 w 209254"/>
                      <a:gd name="connsiteY13" fmla="*/ 112545 h 140075"/>
                      <a:gd name="connsiteX14" fmla="*/ 164582 w 209254"/>
                      <a:gd name="connsiteY14" fmla="*/ 123880 h 140075"/>
                      <a:gd name="connsiteX15" fmla="*/ 164582 w 209254"/>
                      <a:gd name="connsiteY15" fmla="*/ 132787 h 140075"/>
                      <a:gd name="connsiteX16" fmla="*/ 159096 w 209254"/>
                      <a:gd name="connsiteY16" fmla="*/ 131168 h 140075"/>
                      <a:gd name="connsiteX17" fmla="*/ 149695 w 209254"/>
                      <a:gd name="connsiteY17" fmla="*/ 137645 h 140075"/>
                      <a:gd name="connsiteX18" fmla="*/ 144209 w 209254"/>
                      <a:gd name="connsiteY18" fmla="*/ 132787 h 140075"/>
                      <a:gd name="connsiteX19" fmla="*/ 142637 w 209254"/>
                      <a:gd name="connsiteY19" fmla="*/ 139264 h 140075"/>
                      <a:gd name="connsiteX20" fmla="*/ 130883 w 209254"/>
                      <a:gd name="connsiteY20" fmla="*/ 140076 h 140075"/>
                      <a:gd name="connsiteX21" fmla="*/ 115205 w 209254"/>
                      <a:gd name="connsiteY21" fmla="*/ 128739 h 140075"/>
                      <a:gd name="connsiteX22" fmla="*/ 112071 w 209254"/>
                      <a:gd name="connsiteY22" fmla="*/ 132788 h 140075"/>
                      <a:gd name="connsiteX23" fmla="*/ 106585 w 209254"/>
                      <a:gd name="connsiteY23" fmla="*/ 110117 h 140075"/>
                      <a:gd name="connsiteX24" fmla="*/ 102670 w 209254"/>
                      <a:gd name="connsiteY24" fmla="*/ 108497 h 140075"/>
                      <a:gd name="connsiteX25" fmla="*/ 72104 w 209254"/>
                      <a:gd name="connsiteY25" fmla="*/ 97971 h 140075"/>
                      <a:gd name="connsiteX26" fmla="*/ 68189 w 209254"/>
                      <a:gd name="connsiteY26" fmla="*/ 100400 h 140075"/>
                      <a:gd name="connsiteX27" fmla="*/ 57998 w 209254"/>
                      <a:gd name="connsiteY27" fmla="*/ 103640 h 140075"/>
                      <a:gd name="connsiteX28" fmla="*/ 24299 w 209254"/>
                      <a:gd name="connsiteY28" fmla="*/ 102020 h 140075"/>
                      <a:gd name="connsiteX29" fmla="*/ 0 w 209254"/>
                      <a:gd name="connsiteY29" fmla="*/ 92304 h 140075"/>
                      <a:gd name="connsiteX30" fmla="*/ 1562 w 209254"/>
                      <a:gd name="connsiteY30" fmla="*/ 75301 h 140075"/>
                      <a:gd name="connsiteX31" fmla="*/ 1562 w 209254"/>
                      <a:gd name="connsiteY31" fmla="*/ 73681 h 140075"/>
                      <a:gd name="connsiteX32" fmla="*/ 75238 w 209254"/>
                      <a:gd name="connsiteY32" fmla="*/ 0 h 140075"/>
                      <a:gd name="connsiteX33" fmla="*/ 98746 w 209254"/>
                      <a:gd name="connsiteY33" fmla="*/ 21052 h 140075"/>
                      <a:gd name="connsiteX34" fmla="*/ 104232 w 209254"/>
                      <a:gd name="connsiteY34" fmla="*/ 25910 h 140075"/>
                      <a:gd name="connsiteX35" fmla="*/ 119129 w 209254"/>
                      <a:gd name="connsiteY35" fmla="*/ 42103 h 140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09254" h="140075">
                        <a:moveTo>
                          <a:pt x="119129" y="42101"/>
                        </a:moveTo>
                        <a:lnTo>
                          <a:pt x="133235" y="54246"/>
                        </a:lnTo>
                        <a:lnTo>
                          <a:pt x="142647" y="52627"/>
                        </a:lnTo>
                        <a:lnTo>
                          <a:pt x="144209" y="67201"/>
                        </a:lnTo>
                        <a:lnTo>
                          <a:pt x="170859" y="75297"/>
                        </a:lnTo>
                        <a:lnTo>
                          <a:pt x="178698" y="85823"/>
                        </a:lnTo>
                        <a:lnTo>
                          <a:pt x="189662" y="86634"/>
                        </a:lnTo>
                        <a:lnTo>
                          <a:pt x="188100" y="93920"/>
                        </a:lnTo>
                        <a:lnTo>
                          <a:pt x="202988" y="96350"/>
                        </a:lnTo>
                        <a:lnTo>
                          <a:pt x="201426" y="102827"/>
                        </a:lnTo>
                        <a:lnTo>
                          <a:pt x="208474" y="104446"/>
                        </a:lnTo>
                        <a:lnTo>
                          <a:pt x="209255" y="110924"/>
                        </a:lnTo>
                        <a:lnTo>
                          <a:pt x="202988" y="111735"/>
                        </a:lnTo>
                        <a:lnTo>
                          <a:pt x="192014" y="112545"/>
                        </a:lnTo>
                        <a:lnTo>
                          <a:pt x="164582" y="123880"/>
                        </a:lnTo>
                        <a:lnTo>
                          <a:pt x="164582" y="132787"/>
                        </a:lnTo>
                        <a:lnTo>
                          <a:pt x="159096" y="131168"/>
                        </a:lnTo>
                        <a:lnTo>
                          <a:pt x="149695" y="137645"/>
                        </a:lnTo>
                        <a:lnTo>
                          <a:pt x="144209" y="132787"/>
                        </a:lnTo>
                        <a:lnTo>
                          <a:pt x="142637" y="139264"/>
                        </a:lnTo>
                        <a:lnTo>
                          <a:pt x="130883" y="140076"/>
                        </a:lnTo>
                        <a:lnTo>
                          <a:pt x="115205" y="128739"/>
                        </a:lnTo>
                        <a:lnTo>
                          <a:pt x="112071" y="132788"/>
                        </a:lnTo>
                        <a:lnTo>
                          <a:pt x="106585" y="110117"/>
                        </a:lnTo>
                        <a:lnTo>
                          <a:pt x="102670" y="108497"/>
                        </a:lnTo>
                        <a:lnTo>
                          <a:pt x="72104" y="97971"/>
                        </a:lnTo>
                        <a:lnTo>
                          <a:pt x="68189" y="100400"/>
                        </a:lnTo>
                        <a:lnTo>
                          <a:pt x="57998" y="103640"/>
                        </a:lnTo>
                        <a:lnTo>
                          <a:pt x="24299" y="102020"/>
                        </a:lnTo>
                        <a:lnTo>
                          <a:pt x="0" y="92304"/>
                        </a:lnTo>
                        <a:lnTo>
                          <a:pt x="1562" y="75301"/>
                        </a:lnTo>
                        <a:lnTo>
                          <a:pt x="1562" y="73681"/>
                        </a:lnTo>
                        <a:lnTo>
                          <a:pt x="75238" y="0"/>
                        </a:lnTo>
                        <a:lnTo>
                          <a:pt x="98746" y="21052"/>
                        </a:lnTo>
                        <a:lnTo>
                          <a:pt x="104232" y="25910"/>
                        </a:lnTo>
                        <a:lnTo>
                          <a:pt x="119129" y="4210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6" name="Forma Livre: Forma 1395">
                    <a:extLst>
                      <a:ext uri="{FF2B5EF4-FFF2-40B4-BE49-F238E27FC236}">
                        <a16:creationId xmlns:a16="http://schemas.microsoft.com/office/drawing/2014/main" id="{31DE306C-7F1B-F9BB-66DF-79C414F69DC2}"/>
                      </a:ext>
                    </a:extLst>
                  </p:cNvPr>
                  <p:cNvSpPr/>
                  <p:nvPr/>
                </p:nvSpPr>
                <p:spPr>
                  <a:xfrm>
                    <a:off x="9989477" y="2176104"/>
                    <a:ext cx="359740" cy="346544"/>
                  </a:xfrm>
                  <a:custGeom>
                    <a:avLst/>
                    <a:gdLst>
                      <a:gd name="connsiteX0" fmla="*/ 144219 w 359740"/>
                      <a:gd name="connsiteY0" fmla="*/ 82586 h 346544"/>
                      <a:gd name="connsiteX1" fmla="*/ 155972 w 359740"/>
                      <a:gd name="connsiteY1" fmla="*/ 106067 h 346544"/>
                      <a:gd name="connsiteX2" fmla="*/ 169298 w 359740"/>
                      <a:gd name="connsiteY2" fmla="*/ 103638 h 346544"/>
                      <a:gd name="connsiteX3" fmla="*/ 193586 w 359740"/>
                      <a:gd name="connsiteY3" fmla="*/ 91492 h 346544"/>
                      <a:gd name="connsiteX4" fmla="*/ 203778 w 359740"/>
                      <a:gd name="connsiteY4" fmla="*/ 97970 h 346544"/>
                      <a:gd name="connsiteX5" fmla="*/ 213179 w 359740"/>
                      <a:gd name="connsiteY5" fmla="*/ 109306 h 346544"/>
                      <a:gd name="connsiteX6" fmla="*/ 221018 w 359740"/>
                      <a:gd name="connsiteY6" fmla="*/ 113354 h 346544"/>
                      <a:gd name="connsiteX7" fmla="*/ 222590 w 359740"/>
                      <a:gd name="connsiteY7" fmla="*/ 105257 h 346544"/>
                      <a:gd name="connsiteX8" fmla="*/ 237477 w 359740"/>
                      <a:gd name="connsiteY8" fmla="*/ 104448 h 346544"/>
                      <a:gd name="connsiteX9" fmla="*/ 233563 w 359740"/>
                      <a:gd name="connsiteY9" fmla="*/ 112545 h 346544"/>
                      <a:gd name="connsiteX10" fmla="*/ 242183 w 359740"/>
                      <a:gd name="connsiteY10" fmla="*/ 114974 h 346544"/>
                      <a:gd name="connsiteX11" fmla="*/ 251584 w 359740"/>
                      <a:gd name="connsiteY11" fmla="*/ 101210 h 346544"/>
                      <a:gd name="connsiteX12" fmla="*/ 271968 w 359740"/>
                      <a:gd name="connsiteY12" fmla="*/ 111736 h 346544"/>
                      <a:gd name="connsiteX13" fmla="*/ 275883 w 359740"/>
                      <a:gd name="connsiteY13" fmla="*/ 120642 h 346544"/>
                      <a:gd name="connsiteX14" fmla="*/ 291561 w 359740"/>
                      <a:gd name="connsiteY14" fmla="*/ 104448 h 346544"/>
                      <a:gd name="connsiteX15" fmla="*/ 298609 w 359740"/>
                      <a:gd name="connsiteY15" fmla="*/ 106877 h 346544"/>
                      <a:gd name="connsiteX16" fmla="*/ 315849 w 359740"/>
                      <a:gd name="connsiteY16" fmla="*/ 112545 h 346544"/>
                      <a:gd name="connsiteX17" fmla="*/ 318202 w 359740"/>
                      <a:gd name="connsiteY17" fmla="*/ 113356 h 346544"/>
                      <a:gd name="connsiteX18" fmla="*/ 327613 w 359740"/>
                      <a:gd name="connsiteY18" fmla="*/ 123881 h 346544"/>
                      <a:gd name="connsiteX19" fmla="*/ 319774 w 359740"/>
                      <a:gd name="connsiteY19" fmla="*/ 126311 h 346544"/>
                      <a:gd name="connsiteX20" fmla="*/ 315849 w 359740"/>
                      <a:gd name="connsiteY20" fmla="*/ 127122 h 346544"/>
                      <a:gd name="connsiteX21" fmla="*/ 319774 w 359740"/>
                      <a:gd name="connsiteY21" fmla="*/ 142505 h 346544"/>
                      <a:gd name="connsiteX22" fmla="*/ 323688 w 359740"/>
                      <a:gd name="connsiteY22" fmla="*/ 140077 h 346544"/>
                      <a:gd name="connsiteX23" fmla="*/ 330747 w 359740"/>
                      <a:gd name="connsiteY23" fmla="*/ 165176 h 346544"/>
                      <a:gd name="connsiteX24" fmla="*/ 337014 w 359740"/>
                      <a:gd name="connsiteY24" fmla="*/ 171654 h 346544"/>
                      <a:gd name="connsiteX25" fmla="*/ 337014 w 359740"/>
                      <a:gd name="connsiteY25" fmla="*/ 187038 h 346544"/>
                      <a:gd name="connsiteX26" fmla="*/ 355826 w 359740"/>
                      <a:gd name="connsiteY26" fmla="*/ 211327 h 346544"/>
                      <a:gd name="connsiteX27" fmla="*/ 359740 w 359740"/>
                      <a:gd name="connsiteY27" fmla="*/ 225902 h 346544"/>
                      <a:gd name="connsiteX28" fmla="*/ 342500 w 359740"/>
                      <a:gd name="connsiteY28" fmla="*/ 253432 h 346544"/>
                      <a:gd name="connsiteX29" fmla="*/ 342500 w 359740"/>
                      <a:gd name="connsiteY29" fmla="*/ 252622 h 346544"/>
                      <a:gd name="connsiteX30" fmla="*/ 340148 w 359740"/>
                      <a:gd name="connsiteY30" fmla="*/ 256669 h 346544"/>
                      <a:gd name="connsiteX31" fmla="*/ 329175 w 359740"/>
                      <a:gd name="connsiteY31" fmla="*/ 290677 h 346544"/>
                      <a:gd name="connsiteX32" fmla="*/ 325260 w 359740"/>
                      <a:gd name="connsiteY32" fmla="*/ 305251 h 346544"/>
                      <a:gd name="connsiteX33" fmla="*/ 317421 w 359740"/>
                      <a:gd name="connsiteY33" fmla="*/ 305251 h 346544"/>
                      <a:gd name="connsiteX34" fmla="*/ 314287 w 359740"/>
                      <a:gd name="connsiteY34" fmla="*/ 302822 h 346544"/>
                      <a:gd name="connsiteX35" fmla="*/ 308020 w 359740"/>
                      <a:gd name="connsiteY35" fmla="*/ 312538 h 346544"/>
                      <a:gd name="connsiteX36" fmla="*/ 306448 w 359740"/>
                      <a:gd name="connsiteY36" fmla="*/ 311728 h 346544"/>
                      <a:gd name="connsiteX37" fmla="*/ 300181 w 359740"/>
                      <a:gd name="connsiteY37" fmla="*/ 314967 h 346544"/>
                      <a:gd name="connsiteX38" fmla="*/ 298609 w 359740"/>
                      <a:gd name="connsiteY38" fmla="*/ 317397 h 346544"/>
                      <a:gd name="connsiteX39" fmla="*/ 283722 w 359740"/>
                      <a:gd name="connsiteY39" fmla="*/ 346544 h 346544"/>
                      <a:gd name="connsiteX40" fmla="*/ 264909 w 359740"/>
                      <a:gd name="connsiteY40" fmla="*/ 342497 h 346544"/>
                      <a:gd name="connsiteX41" fmla="*/ 254718 w 359740"/>
                      <a:gd name="connsiteY41" fmla="*/ 346544 h 346544"/>
                      <a:gd name="connsiteX42" fmla="*/ 241402 w 359740"/>
                      <a:gd name="connsiteY42" fmla="*/ 332780 h 346544"/>
                      <a:gd name="connsiteX43" fmla="*/ 239830 w 359740"/>
                      <a:gd name="connsiteY43" fmla="*/ 327112 h 346544"/>
                      <a:gd name="connsiteX44" fmla="*/ 249231 w 359740"/>
                      <a:gd name="connsiteY44" fmla="*/ 319825 h 346544"/>
                      <a:gd name="connsiteX45" fmla="*/ 241402 w 359740"/>
                      <a:gd name="connsiteY45" fmla="*/ 316587 h 346544"/>
                      <a:gd name="connsiteX46" fmla="*/ 242183 w 359740"/>
                      <a:gd name="connsiteY46" fmla="*/ 310108 h 346544"/>
                      <a:gd name="connsiteX47" fmla="*/ 238259 w 359740"/>
                      <a:gd name="connsiteY47" fmla="*/ 310919 h 346544"/>
                      <a:gd name="connsiteX48" fmla="*/ 238259 w 359740"/>
                      <a:gd name="connsiteY48" fmla="*/ 305251 h 346544"/>
                      <a:gd name="connsiteX49" fmla="*/ 206912 w 359740"/>
                      <a:gd name="connsiteY49" fmla="*/ 316587 h 346544"/>
                      <a:gd name="connsiteX50" fmla="*/ 198292 w 359740"/>
                      <a:gd name="connsiteY50" fmla="*/ 327921 h 346544"/>
                      <a:gd name="connsiteX51" fmla="*/ 184966 w 359740"/>
                      <a:gd name="connsiteY51" fmla="*/ 334399 h 346544"/>
                      <a:gd name="connsiteX52" fmla="*/ 153620 w 359740"/>
                      <a:gd name="connsiteY52" fmla="*/ 340066 h 346544"/>
                      <a:gd name="connsiteX53" fmla="*/ 129321 w 359740"/>
                      <a:gd name="connsiteY53" fmla="*/ 329542 h 346544"/>
                      <a:gd name="connsiteX54" fmla="*/ 119911 w 359740"/>
                      <a:gd name="connsiteY54" fmla="*/ 333589 h 346544"/>
                      <a:gd name="connsiteX55" fmla="*/ 83858 w 359740"/>
                      <a:gd name="connsiteY55" fmla="*/ 327111 h 346544"/>
                      <a:gd name="connsiteX56" fmla="*/ 62703 w 359740"/>
                      <a:gd name="connsiteY56" fmla="*/ 297153 h 346544"/>
                      <a:gd name="connsiteX57" fmla="*/ 36052 w 359740"/>
                      <a:gd name="connsiteY57" fmla="*/ 258288 h 346544"/>
                      <a:gd name="connsiteX58" fmla="*/ 7058 w 359740"/>
                      <a:gd name="connsiteY58" fmla="*/ 216186 h 346544"/>
                      <a:gd name="connsiteX59" fmla="*/ 7058 w 359740"/>
                      <a:gd name="connsiteY59" fmla="*/ 215376 h 346544"/>
                      <a:gd name="connsiteX60" fmla="*/ 13326 w 359740"/>
                      <a:gd name="connsiteY60" fmla="*/ 216996 h 346544"/>
                      <a:gd name="connsiteX61" fmla="*/ 13326 w 359740"/>
                      <a:gd name="connsiteY61" fmla="*/ 211327 h 346544"/>
                      <a:gd name="connsiteX62" fmla="*/ 22727 w 359740"/>
                      <a:gd name="connsiteY62" fmla="*/ 204849 h 346544"/>
                      <a:gd name="connsiteX63" fmla="*/ 18812 w 359740"/>
                      <a:gd name="connsiteY63" fmla="*/ 198372 h 346544"/>
                      <a:gd name="connsiteX64" fmla="*/ 21165 w 359740"/>
                      <a:gd name="connsiteY64" fmla="*/ 191086 h 346544"/>
                      <a:gd name="connsiteX65" fmla="*/ 18812 w 359740"/>
                      <a:gd name="connsiteY65" fmla="*/ 182179 h 346544"/>
                      <a:gd name="connsiteX66" fmla="*/ 7058 w 359740"/>
                      <a:gd name="connsiteY66" fmla="*/ 177321 h 346544"/>
                      <a:gd name="connsiteX67" fmla="*/ 2353 w 359740"/>
                      <a:gd name="connsiteY67" fmla="*/ 176511 h 346544"/>
                      <a:gd name="connsiteX68" fmla="*/ 10973 w 359740"/>
                      <a:gd name="connsiteY68" fmla="*/ 165175 h 346544"/>
                      <a:gd name="connsiteX69" fmla="*/ 26651 w 359740"/>
                      <a:gd name="connsiteY69" fmla="*/ 158698 h 346544"/>
                      <a:gd name="connsiteX70" fmla="*/ 39977 w 359740"/>
                      <a:gd name="connsiteY70" fmla="*/ 140884 h 346544"/>
                      <a:gd name="connsiteX71" fmla="*/ 39977 w 359740"/>
                      <a:gd name="connsiteY71" fmla="*/ 122262 h 346544"/>
                      <a:gd name="connsiteX72" fmla="*/ 54864 w 359740"/>
                      <a:gd name="connsiteY72" fmla="*/ 111736 h 346544"/>
                      <a:gd name="connsiteX73" fmla="*/ 50950 w 359740"/>
                      <a:gd name="connsiteY73" fmla="*/ 104449 h 346544"/>
                      <a:gd name="connsiteX74" fmla="*/ 43892 w 359740"/>
                      <a:gd name="connsiteY74" fmla="*/ 102829 h 346544"/>
                      <a:gd name="connsiteX75" fmla="*/ 21165 w 359740"/>
                      <a:gd name="connsiteY75" fmla="*/ 110117 h 346544"/>
                      <a:gd name="connsiteX76" fmla="*/ 0 w 359740"/>
                      <a:gd name="connsiteY76" fmla="*/ 71252 h 346544"/>
                      <a:gd name="connsiteX77" fmla="*/ 33700 w 359740"/>
                      <a:gd name="connsiteY77" fmla="*/ 52629 h 346544"/>
                      <a:gd name="connsiteX78" fmla="*/ 36052 w 359740"/>
                      <a:gd name="connsiteY78" fmla="*/ 51010 h 346544"/>
                      <a:gd name="connsiteX79" fmla="*/ 123054 w 359740"/>
                      <a:gd name="connsiteY79" fmla="*/ 0 h 346544"/>
                      <a:gd name="connsiteX80" fmla="*/ 123835 w 359740"/>
                      <a:gd name="connsiteY80" fmla="*/ 11336 h 346544"/>
                      <a:gd name="connsiteX81" fmla="*/ 115996 w 359740"/>
                      <a:gd name="connsiteY81" fmla="*/ 36435 h 346544"/>
                      <a:gd name="connsiteX82" fmla="*/ 123044 w 359740"/>
                      <a:gd name="connsiteY82" fmla="*/ 53439 h 346544"/>
                      <a:gd name="connsiteX83" fmla="*/ 123044 w 359740"/>
                      <a:gd name="connsiteY83" fmla="*/ 52629 h 346544"/>
                      <a:gd name="connsiteX84" fmla="*/ 123825 w 359740"/>
                      <a:gd name="connsiteY84" fmla="*/ 63154 h 346544"/>
                      <a:gd name="connsiteX85" fmla="*/ 130883 w 359740"/>
                      <a:gd name="connsiteY85" fmla="*/ 66393 h 346544"/>
                      <a:gd name="connsiteX86" fmla="*/ 144209 w 359740"/>
                      <a:gd name="connsiteY86" fmla="*/ 82586 h 346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</a:cxnLst>
                    <a:rect l="l" t="t" r="r" b="b"/>
                    <a:pathLst>
                      <a:path w="359740" h="346544">
                        <a:moveTo>
                          <a:pt x="144219" y="82586"/>
                        </a:moveTo>
                        <a:lnTo>
                          <a:pt x="155972" y="106067"/>
                        </a:lnTo>
                        <a:lnTo>
                          <a:pt x="169298" y="103638"/>
                        </a:lnTo>
                        <a:lnTo>
                          <a:pt x="193586" y="91492"/>
                        </a:lnTo>
                        <a:lnTo>
                          <a:pt x="203778" y="97970"/>
                        </a:lnTo>
                        <a:lnTo>
                          <a:pt x="213179" y="109306"/>
                        </a:lnTo>
                        <a:lnTo>
                          <a:pt x="221018" y="113354"/>
                        </a:lnTo>
                        <a:lnTo>
                          <a:pt x="222590" y="105257"/>
                        </a:lnTo>
                        <a:lnTo>
                          <a:pt x="237477" y="104448"/>
                        </a:lnTo>
                        <a:lnTo>
                          <a:pt x="233563" y="112545"/>
                        </a:lnTo>
                        <a:lnTo>
                          <a:pt x="242183" y="114974"/>
                        </a:lnTo>
                        <a:lnTo>
                          <a:pt x="251584" y="101210"/>
                        </a:lnTo>
                        <a:lnTo>
                          <a:pt x="271968" y="111736"/>
                        </a:lnTo>
                        <a:lnTo>
                          <a:pt x="275883" y="120642"/>
                        </a:lnTo>
                        <a:lnTo>
                          <a:pt x="291561" y="104448"/>
                        </a:lnTo>
                        <a:lnTo>
                          <a:pt x="298609" y="106877"/>
                        </a:lnTo>
                        <a:lnTo>
                          <a:pt x="315849" y="112545"/>
                        </a:lnTo>
                        <a:lnTo>
                          <a:pt x="318202" y="113356"/>
                        </a:lnTo>
                        <a:lnTo>
                          <a:pt x="327613" y="123881"/>
                        </a:lnTo>
                        <a:lnTo>
                          <a:pt x="319774" y="126311"/>
                        </a:lnTo>
                        <a:lnTo>
                          <a:pt x="315849" y="127122"/>
                        </a:lnTo>
                        <a:lnTo>
                          <a:pt x="319774" y="142505"/>
                        </a:lnTo>
                        <a:lnTo>
                          <a:pt x="323688" y="140077"/>
                        </a:lnTo>
                        <a:lnTo>
                          <a:pt x="330747" y="165176"/>
                        </a:lnTo>
                        <a:lnTo>
                          <a:pt x="337014" y="171654"/>
                        </a:lnTo>
                        <a:lnTo>
                          <a:pt x="337014" y="187038"/>
                        </a:lnTo>
                        <a:lnTo>
                          <a:pt x="355826" y="211327"/>
                        </a:lnTo>
                        <a:lnTo>
                          <a:pt x="359740" y="225902"/>
                        </a:lnTo>
                        <a:lnTo>
                          <a:pt x="342500" y="253432"/>
                        </a:lnTo>
                        <a:lnTo>
                          <a:pt x="342500" y="252622"/>
                        </a:lnTo>
                        <a:lnTo>
                          <a:pt x="340148" y="256669"/>
                        </a:lnTo>
                        <a:lnTo>
                          <a:pt x="329175" y="290677"/>
                        </a:lnTo>
                        <a:lnTo>
                          <a:pt x="325260" y="305251"/>
                        </a:lnTo>
                        <a:lnTo>
                          <a:pt x="317421" y="305251"/>
                        </a:lnTo>
                        <a:lnTo>
                          <a:pt x="314287" y="302822"/>
                        </a:lnTo>
                        <a:lnTo>
                          <a:pt x="308020" y="312538"/>
                        </a:lnTo>
                        <a:lnTo>
                          <a:pt x="306448" y="311728"/>
                        </a:lnTo>
                        <a:lnTo>
                          <a:pt x="300181" y="314967"/>
                        </a:lnTo>
                        <a:lnTo>
                          <a:pt x="298609" y="317397"/>
                        </a:lnTo>
                        <a:lnTo>
                          <a:pt x="283722" y="346544"/>
                        </a:lnTo>
                        <a:lnTo>
                          <a:pt x="264909" y="342497"/>
                        </a:lnTo>
                        <a:lnTo>
                          <a:pt x="254718" y="346544"/>
                        </a:lnTo>
                        <a:lnTo>
                          <a:pt x="241402" y="332780"/>
                        </a:lnTo>
                        <a:lnTo>
                          <a:pt x="239830" y="327112"/>
                        </a:lnTo>
                        <a:lnTo>
                          <a:pt x="249231" y="319825"/>
                        </a:lnTo>
                        <a:lnTo>
                          <a:pt x="241402" y="316587"/>
                        </a:lnTo>
                        <a:lnTo>
                          <a:pt x="242183" y="310108"/>
                        </a:lnTo>
                        <a:lnTo>
                          <a:pt x="238259" y="310919"/>
                        </a:lnTo>
                        <a:lnTo>
                          <a:pt x="238259" y="305251"/>
                        </a:lnTo>
                        <a:lnTo>
                          <a:pt x="206912" y="316587"/>
                        </a:lnTo>
                        <a:lnTo>
                          <a:pt x="198292" y="327921"/>
                        </a:lnTo>
                        <a:lnTo>
                          <a:pt x="184966" y="334399"/>
                        </a:lnTo>
                        <a:lnTo>
                          <a:pt x="153620" y="340066"/>
                        </a:lnTo>
                        <a:lnTo>
                          <a:pt x="129321" y="329542"/>
                        </a:lnTo>
                        <a:lnTo>
                          <a:pt x="119911" y="333589"/>
                        </a:lnTo>
                        <a:lnTo>
                          <a:pt x="83858" y="327111"/>
                        </a:lnTo>
                        <a:lnTo>
                          <a:pt x="62703" y="297153"/>
                        </a:lnTo>
                        <a:lnTo>
                          <a:pt x="36052" y="258288"/>
                        </a:lnTo>
                        <a:lnTo>
                          <a:pt x="7058" y="216186"/>
                        </a:lnTo>
                        <a:lnTo>
                          <a:pt x="7058" y="215376"/>
                        </a:lnTo>
                        <a:lnTo>
                          <a:pt x="13326" y="216996"/>
                        </a:lnTo>
                        <a:lnTo>
                          <a:pt x="13326" y="211327"/>
                        </a:lnTo>
                        <a:lnTo>
                          <a:pt x="22727" y="204849"/>
                        </a:lnTo>
                        <a:lnTo>
                          <a:pt x="18812" y="198372"/>
                        </a:lnTo>
                        <a:lnTo>
                          <a:pt x="21165" y="191086"/>
                        </a:lnTo>
                        <a:lnTo>
                          <a:pt x="18812" y="182179"/>
                        </a:lnTo>
                        <a:lnTo>
                          <a:pt x="7058" y="177321"/>
                        </a:lnTo>
                        <a:lnTo>
                          <a:pt x="2353" y="176511"/>
                        </a:lnTo>
                        <a:lnTo>
                          <a:pt x="10973" y="165175"/>
                        </a:lnTo>
                        <a:lnTo>
                          <a:pt x="26651" y="158698"/>
                        </a:lnTo>
                        <a:lnTo>
                          <a:pt x="39977" y="140884"/>
                        </a:lnTo>
                        <a:lnTo>
                          <a:pt x="39977" y="122262"/>
                        </a:lnTo>
                        <a:lnTo>
                          <a:pt x="54864" y="111736"/>
                        </a:lnTo>
                        <a:lnTo>
                          <a:pt x="50950" y="104449"/>
                        </a:lnTo>
                        <a:lnTo>
                          <a:pt x="43892" y="102829"/>
                        </a:lnTo>
                        <a:lnTo>
                          <a:pt x="21165" y="110117"/>
                        </a:lnTo>
                        <a:lnTo>
                          <a:pt x="0" y="71252"/>
                        </a:lnTo>
                        <a:lnTo>
                          <a:pt x="33700" y="52629"/>
                        </a:lnTo>
                        <a:lnTo>
                          <a:pt x="36052" y="51010"/>
                        </a:lnTo>
                        <a:lnTo>
                          <a:pt x="123054" y="0"/>
                        </a:lnTo>
                        <a:lnTo>
                          <a:pt x="123835" y="11336"/>
                        </a:lnTo>
                        <a:lnTo>
                          <a:pt x="115996" y="36435"/>
                        </a:lnTo>
                        <a:lnTo>
                          <a:pt x="123044" y="53439"/>
                        </a:lnTo>
                        <a:lnTo>
                          <a:pt x="123044" y="52629"/>
                        </a:lnTo>
                        <a:lnTo>
                          <a:pt x="123825" y="63154"/>
                        </a:lnTo>
                        <a:lnTo>
                          <a:pt x="130883" y="66393"/>
                        </a:lnTo>
                        <a:lnTo>
                          <a:pt x="144209" y="8258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7" name="Forma Livre: Forma 1396">
                    <a:extLst>
                      <a:ext uri="{FF2B5EF4-FFF2-40B4-BE49-F238E27FC236}">
                        <a16:creationId xmlns:a16="http://schemas.microsoft.com/office/drawing/2014/main" id="{E6F99BEB-EB84-FDB3-3B22-6E7712ABA30A}"/>
                      </a:ext>
                    </a:extLst>
                  </p:cNvPr>
                  <p:cNvSpPr/>
                  <p:nvPr/>
                </p:nvSpPr>
                <p:spPr>
                  <a:xfrm>
                    <a:off x="9645425" y="2056270"/>
                    <a:ext cx="467105" cy="238047"/>
                  </a:xfrm>
                  <a:custGeom>
                    <a:avLst/>
                    <a:gdLst>
                      <a:gd name="connsiteX0" fmla="*/ 180251 w 467105"/>
                      <a:gd name="connsiteY0" fmla="*/ 17003 h 238047"/>
                      <a:gd name="connsiteX1" fmla="*/ 193577 w 467105"/>
                      <a:gd name="connsiteY1" fmla="*/ 30768 h 238047"/>
                      <a:gd name="connsiteX2" fmla="*/ 195148 w 467105"/>
                      <a:gd name="connsiteY2" fmla="*/ 31578 h 238047"/>
                      <a:gd name="connsiteX3" fmla="*/ 206902 w 467105"/>
                      <a:gd name="connsiteY3" fmla="*/ 28340 h 238047"/>
                      <a:gd name="connsiteX4" fmla="*/ 217875 w 467105"/>
                      <a:gd name="connsiteY4" fmla="*/ 19433 h 238047"/>
                      <a:gd name="connsiteX5" fmla="*/ 242954 w 467105"/>
                      <a:gd name="connsiteY5" fmla="*/ 24291 h 238047"/>
                      <a:gd name="connsiteX6" fmla="*/ 249221 w 467105"/>
                      <a:gd name="connsiteY6" fmla="*/ 26720 h 238047"/>
                      <a:gd name="connsiteX7" fmla="*/ 279006 w 467105"/>
                      <a:gd name="connsiteY7" fmla="*/ 34007 h 238047"/>
                      <a:gd name="connsiteX8" fmla="*/ 279006 w 467105"/>
                      <a:gd name="connsiteY8" fmla="*/ 34007 h 238047"/>
                      <a:gd name="connsiteX9" fmla="*/ 280578 w 467105"/>
                      <a:gd name="connsiteY9" fmla="*/ 37246 h 238047"/>
                      <a:gd name="connsiteX10" fmla="*/ 301733 w 467105"/>
                      <a:gd name="connsiteY10" fmla="*/ 44533 h 238047"/>
                      <a:gd name="connsiteX11" fmla="*/ 317411 w 467105"/>
                      <a:gd name="connsiteY11" fmla="*/ 46152 h 238047"/>
                      <a:gd name="connsiteX12" fmla="*/ 334651 w 467105"/>
                      <a:gd name="connsiteY12" fmla="*/ 38866 h 238047"/>
                      <a:gd name="connsiteX13" fmla="*/ 341709 w 467105"/>
                      <a:gd name="connsiteY13" fmla="*/ 29959 h 238047"/>
                      <a:gd name="connsiteX14" fmla="*/ 346405 w 467105"/>
                      <a:gd name="connsiteY14" fmla="*/ 30770 h 238047"/>
                      <a:gd name="connsiteX15" fmla="*/ 353463 w 467105"/>
                      <a:gd name="connsiteY15" fmla="*/ 32389 h 238047"/>
                      <a:gd name="connsiteX16" fmla="*/ 382457 w 467105"/>
                      <a:gd name="connsiteY16" fmla="*/ 58299 h 238047"/>
                      <a:gd name="connsiteX17" fmla="*/ 408327 w 467105"/>
                      <a:gd name="connsiteY17" fmla="*/ 69634 h 238047"/>
                      <a:gd name="connsiteX18" fmla="*/ 431835 w 467105"/>
                      <a:gd name="connsiteY18" fmla="*/ 97164 h 238047"/>
                      <a:gd name="connsiteX19" fmla="*/ 467106 w 467105"/>
                      <a:gd name="connsiteY19" fmla="*/ 119834 h 238047"/>
                      <a:gd name="connsiteX20" fmla="*/ 380114 w 467105"/>
                      <a:gd name="connsiteY20" fmla="*/ 170844 h 238047"/>
                      <a:gd name="connsiteX21" fmla="*/ 377761 w 467105"/>
                      <a:gd name="connsiteY21" fmla="*/ 172463 h 238047"/>
                      <a:gd name="connsiteX22" fmla="*/ 344062 w 467105"/>
                      <a:gd name="connsiteY22" fmla="*/ 191086 h 238047"/>
                      <a:gd name="connsiteX23" fmla="*/ 365217 w 467105"/>
                      <a:gd name="connsiteY23" fmla="*/ 229951 h 238047"/>
                      <a:gd name="connsiteX24" fmla="*/ 355025 w 467105"/>
                      <a:gd name="connsiteY24" fmla="*/ 234809 h 238047"/>
                      <a:gd name="connsiteX25" fmla="*/ 344062 w 467105"/>
                      <a:gd name="connsiteY25" fmla="*/ 231570 h 238047"/>
                      <a:gd name="connsiteX26" fmla="*/ 330737 w 467105"/>
                      <a:gd name="connsiteY26" fmla="*/ 238048 h 238047"/>
                      <a:gd name="connsiteX27" fmla="*/ 317411 w 467105"/>
                      <a:gd name="connsiteY27" fmla="*/ 232380 h 238047"/>
                      <a:gd name="connsiteX28" fmla="*/ 317411 w 467105"/>
                      <a:gd name="connsiteY28" fmla="*/ 231569 h 238047"/>
                      <a:gd name="connsiteX29" fmla="*/ 304086 w 467105"/>
                      <a:gd name="connsiteY29" fmla="*/ 216185 h 238047"/>
                      <a:gd name="connsiteX30" fmla="*/ 296246 w 467105"/>
                      <a:gd name="connsiteY30" fmla="*/ 222663 h 238047"/>
                      <a:gd name="connsiteX31" fmla="*/ 285274 w 467105"/>
                      <a:gd name="connsiteY31" fmla="*/ 221044 h 238047"/>
                      <a:gd name="connsiteX32" fmla="*/ 286845 w 467105"/>
                      <a:gd name="connsiteY32" fmla="*/ 229140 h 238047"/>
                      <a:gd name="connsiteX33" fmla="*/ 275873 w 467105"/>
                      <a:gd name="connsiteY33" fmla="*/ 221044 h 238047"/>
                      <a:gd name="connsiteX34" fmla="*/ 261766 w 467105"/>
                      <a:gd name="connsiteY34" fmla="*/ 202421 h 238047"/>
                      <a:gd name="connsiteX35" fmla="*/ 260195 w 467105"/>
                      <a:gd name="connsiteY35" fmla="*/ 188656 h 238047"/>
                      <a:gd name="connsiteX36" fmla="*/ 245307 w 467105"/>
                      <a:gd name="connsiteY36" fmla="*/ 182179 h 238047"/>
                      <a:gd name="connsiteX37" fmla="*/ 235906 w 467105"/>
                      <a:gd name="connsiteY37" fmla="*/ 175701 h 238047"/>
                      <a:gd name="connsiteX38" fmla="*/ 235125 w 467105"/>
                      <a:gd name="connsiteY38" fmla="*/ 169224 h 238047"/>
                      <a:gd name="connsiteX39" fmla="*/ 228067 w 467105"/>
                      <a:gd name="connsiteY39" fmla="*/ 167605 h 238047"/>
                      <a:gd name="connsiteX40" fmla="*/ 229638 w 467105"/>
                      <a:gd name="connsiteY40" fmla="*/ 161127 h 238047"/>
                      <a:gd name="connsiteX41" fmla="*/ 214741 w 467105"/>
                      <a:gd name="connsiteY41" fmla="*/ 158698 h 238047"/>
                      <a:gd name="connsiteX42" fmla="*/ 216313 w 467105"/>
                      <a:gd name="connsiteY42" fmla="*/ 151410 h 238047"/>
                      <a:gd name="connsiteX43" fmla="*/ 205340 w 467105"/>
                      <a:gd name="connsiteY43" fmla="*/ 150600 h 238047"/>
                      <a:gd name="connsiteX44" fmla="*/ 197501 w 467105"/>
                      <a:gd name="connsiteY44" fmla="*/ 140075 h 238047"/>
                      <a:gd name="connsiteX45" fmla="*/ 170850 w 467105"/>
                      <a:gd name="connsiteY45" fmla="*/ 131977 h 238047"/>
                      <a:gd name="connsiteX46" fmla="*/ 169288 w 467105"/>
                      <a:gd name="connsiteY46" fmla="*/ 117403 h 238047"/>
                      <a:gd name="connsiteX47" fmla="*/ 159877 w 467105"/>
                      <a:gd name="connsiteY47" fmla="*/ 119022 h 238047"/>
                      <a:gd name="connsiteX48" fmla="*/ 145771 w 467105"/>
                      <a:gd name="connsiteY48" fmla="*/ 106877 h 238047"/>
                      <a:gd name="connsiteX49" fmla="*/ 130883 w 467105"/>
                      <a:gd name="connsiteY49" fmla="*/ 90684 h 238047"/>
                      <a:gd name="connsiteX50" fmla="*/ 125396 w 467105"/>
                      <a:gd name="connsiteY50" fmla="*/ 79348 h 238047"/>
                      <a:gd name="connsiteX51" fmla="*/ 119129 w 467105"/>
                      <a:gd name="connsiteY51" fmla="*/ 68012 h 238047"/>
                      <a:gd name="connsiteX52" fmla="*/ 90916 w 467105"/>
                      <a:gd name="connsiteY52" fmla="*/ 47771 h 238047"/>
                      <a:gd name="connsiteX53" fmla="*/ 83077 w 467105"/>
                      <a:gd name="connsiteY53" fmla="*/ 41293 h 238047"/>
                      <a:gd name="connsiteX54" fmla="*/ 69752 w 467105"/>
                      <a:gd name="connsiteY54" fmla="*/ 42103 h 238047"/>
                      <a:gd name="connsiteX55" fmla="*/ 33700 w 467105"/>
                      <a:gd name="connsiteY55" fmla="*/ 51820 h 238047"/>
                      <a:gd name="connsiteX56" fmla="*/ 29785 w 467105"/>
                      <a:gd name="connsiteY56" fmla="*/ 58298 h 238047"/>
                      <a:gd name="connsiteX57" fmla="*/ 20374 w 467105"/>
                      <a:gd name="connsiteY57" fmla="*/ 61536 h 238047"/>
                      <a:gd name="connsiteX58" fmla="*/ 4696 w 467105"/>
                      <a:gd name="connsiteY58" fmla="*/ 55868 h 238047"/>
                      <a:gd name="connsiteX59" fmla="*/ 0 w 467105"/>
                      <a:gd name="connsiteY59" fmla="*/ 42913 h 238047"/>
                      <a:gd name="connsiteX60" fmla="*/ 14887 w 467105"/>
                      <a:gd name="connsiteY60" fmla="*/ 50201 h 238047"/>
                      <a:gd name="connsiteX61" fmla="*/ 25861 w 467105"/>
                      <a:gd name="connsiteY61" fmla="*/ 42913 h 238047"/>
                      <a:gd name="connsiteX62" fmla="*/ 39186 w 467105"/>
                      <a:gd name="connsiteY62" fmla="*/ 45343 h 238047"/>
                      <a:gd name="connsiteX63" fmla="*/ 73666 w 467105"/>
                      <a:gd name="connsiteY63" fmla="*/ 17004 h 238047"/>
                      <a:gd name="connsiteX64" fmla="*/ 119129 w 467105"/>
                      <a:gd name="connsiteY64" fmla="*/ 0 h 238047"/>
                      <a:gd name="connsiteX65" fmla="*/ 134798 w 467105"/>
                      <a:gd name="connsiteY65" fmla="*/ 4859 h 238047"/>
                      <a:gd name="connsiteX66" fmla="*/ 141856 w 467105"/>
                      <a:gd name="connsiteY66" fmla="*/ 4859 h 238047"/>
                      <a:gd name="connsiteX67" fmla="*/ 148124 w 467105"/>
                      <a:gd name="connsiteY67" fmla="*/ 6478 h 238047"/>
                      <a:gd name="connsiteX68" fmla="*/ 180261 w 467105"/>
                      <a:gd name="connsiteY68" fmla="*/ 17004 h 238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467105" h="238047">
                        <a:moveTo>
                          <a:pt x="180251" y="17003"/>
                        </a:moveTo>
                        <a:lnTo>
                          <a:pt x="193577" y="30768"/>
                        </a:lnTo>
                        <a:lnTo>
                          <a:pt x="195148" y="31578"/>
                        </a:lnTo>
                        <a:lnTo>
                          <a:pt x="206902" y="28340"/>
                        </a:lnTo>
                        <a:lnTo>
                          <a:pt x="217875" y="19433"/>
                        </a:lnTo>
                        <a:lnTo>
                          <a:pt x="242954" y="24291"/>
                        </a:lnTo>
                        <a:lnTo>
                          <a:pt x="249221" y="26720"/>
                        </a:lnTo>
                        <a:lnTo>
                          <a:pt x="279006" y="34007"/>
                        </a:lnTo>
                        <a:lnTo>
                          <a:pt x="279006" y="34007"/>
                        </a:lnTo>
                        <a:lnTo>
                          <a:pt x="280578" y="37246"/>
                        </a:lnTo>
                        <a:lnTo>
                          <a:pt x="301733" y="44533"/>
                        </a:lnTo>
                        <a:lnTo>
                          <a:pt x="317411" y="46152"/>
                        </a:lnTo>
                        <a:lnTo>
                          <a:pt x="334651" y="38866"/>
                        </a:lnTo>
                        <a:lnTo>
                          <a:pt x="341709" y="29959"/>
                        </a:lnTo>
                        <a:lnTo>
                          <a:pt x="346405" y="30770"/>
                        </a:lnTo>
                        <a:lnTo>
                          <a:pt x="353463" y="32389"/>
                        </a:lnTo>
                        <a:lnTo>
                          <a:pt x="382457" y="58299"/>
                        </a:lnTo>
                        <a:lnTo>
                          <a:pt x="408327" y="69634"/>
                        </a:lnTo>
                        <a:lnTo>
                          <a:pt x="431835" y="97164"/>
                        </a:lnTo>
                        <a:lnTo>
                          <a:pt x="467106" y="119834"/>
                        </a:lnTo>
                        <a:lnTo>
                          <a:pt x="380114" y="170844"/>
                        </a:lnTo>
                        <a:lnTo>
                          <a:pt x="377761" y="172463"/>
                        </a:lnTo>
                        <a:lnTo>
                          <a:pt x="344062" y="191086"/>
                        </a:lnTo>
                        <a:lnTo>
                          <a:pt x="365217" y="229951"/>
                        </a:lnTo>
                        <a:lnTo>
                          <a:pt x="355025" y="234809"/>
                        </a:lnTo>
                        <a:lnTo>
                          <a:pt x="344062" y="231570"/>
                        </a:lnTo>
                        <a:lnTo>
                          <a:pt x="330737" y="238048"/>
                        </a:lnTo>
                        <a:lnTo>
                          <a:pt x="317411" y="232380"/>
                        </a:lnTo>
                        <a:lnTo>
                          <a:pt x="317411" y="231569"/>
                        </a:lnTo>
                        <a:lnTo>
                          <a:pt x="304086" y="216185"/>
                        </a:lnTo>
                        <a:lnTo>
                          <a:pt x="296246" y="222663"/>
                        </a:lnTo>
                        <a:lnTo>
                          <a:pt x="285274" y="221044"/>
                        </a:lnTo>
                        <a:lnTo>
                          <a:pt x="286845" y="229140"/>
                        </a:lnTo>
                        <a:lnTo>
                          <a:pt x="275873" y="221044"/>
                        </a:lnTo>
                        <a:lnTo>
                          <a:pt x="261766" y="202421"/>
                        </a:lnTo>
                        <a:lnTo>
                          <a:pt x="260195" y="188656"/>
                        </a:lnTo>
                        <a:lnTo>
                          <a:pt x="245307" y="182179"/>
                        </a:lnTo>
                        <a:lnTo>
                          <a:pt x="235906" y="175701"/>
                        </a:lnTo>
                        <a:lnTo>
                          <a:pt x="235125" y="169224"/>
                        </a:lnTo>
                        <a:lnTo>
                          <a:pt x="228067" y="167605"/>
                        </a:lnTo>
                        <a:lnTo>
                          <a:pt x="229638" y="161127"/>
                        </a:lnTo>
                        <a:lnTo>
                          <a:pt x="214741" y="158698"/>
                        </a:lnTo>
                        <a:lnTo>
                          <a:pt x="216313" y="151410"/>
                        </a:lnTo>
                        <a:lnTo>
                          <a:pt x="205340" y="150600"/>
                        </a:lnTo>
                        <a:lnTo>
                          <a:pt x="197501" y="140075"/>
                        </a:lnTo>
                        <a:lnTo>
                          <a:pt x="170850" y="131977"/>
                        </a:lnTo>
                        <a:lnTo>
                          <a:pt x="169288" y="117403"/>
                        </a:lnTo>
                        <a:lnTo>
                          <a:pt x="159877" y="119022"/>
                        </a:lnTo>
                        <a:lnTo>
                          <a:pt x="145771" y="106877"/>
                        </a:lnTo>
                        <a:lnTo>
                          <a:pt x="130883" y="90684"/>
                        </a:lnTo>
                        <a:lnTo>
                          <a:pt x="125396" y="79348"/>
                        </a:lnTo>
                        <a:lnTo>
                          <a:pt x="119129" y="68012"/>
                        </a:lnTo>
                        <a:lnTo>
                          <a:pt x="90916" y="47771"/>
                        </a:lnTo>
                        <a:lnTo>
                          <a:pt x="83077" y="41293"/>
                        </a:lnTo>
                        <a:lnTo>
                          <a:pt x="69752" y="42103"/>
                        </a:lnTo>
                        <a:lnTo>
                          <a:pt x="33700" y="51820"/>
                        </a:lnTo>
                        <a:lnTo>
                          <a:pt x="29785" y="58298"/>
                        </a:lnTo>
                        <a:lnTo>
                          <a:pt x="20374" y="61536"/>
                        </a:lnTo>
                        <a:lnTo>
                          <a:pt x="4696" y="55868"/>
                        </a:lnTo>
                        <a:lnTo>
                          <a:pt x="0" y="42913"/>
                        </a:lnTo>
                        <a:lnTo>
                          <a:pt x="14887" y="50201"/>
                        </a:lnTo>
                        <a:lnTo>
                          <a:pt x="25861" y="42913"/>
                        </a:lnTo>
                        <a:lnTo>
                          <a:pt x="39186" y="45343"/>
                        </a:lnTo>
                        <a:lnTo>
                          <a:pt x="73666" y="17004"/>
                        </a:lnTo>
                        <a:lnTo>
                          <a:pt x="119129" y="0"/>
                        </a:lnTo>
                        <a:lnTo>
                          <a:pt x="134798" y="4859"/>
                        </a:lnTo>
                        <a:lnTo>
                          <a:pt x="141856" y="4859"/>
                        </a:lnTo>
                        <a:lnTo>
                          <a:pt x="148124" y="6478"/>
                        </a:lnTo>
                        <a:lnTo>
                          <a:pt x="180261" y="1700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8" name="Forma Livre: Forma 1397">
                    <a:extLst>
                      <a:ext uri="{FF2B5EF4-FFF2-40B4-BE49-F238E27FC236}">
                        <a16:creationId xmlns:a16="http://schemas.microsoft.com/office/drawing/2014/main" id="{17088A09-1DEA-A9DB-1112-79B1930C7698}"/>
                      </a:ext>
                    </a:extLst>
                  </p:cNvPr>
                  <p:cNvSpPr/>
                  <p:nvPr/>
                </p:nvSpPr>
                <p:spPr>
                  <a:xfrm>
                    <a:off x="9416558" y="2151810"/>
                    <a:ext cx="136378" cy="237237"/>
                  </a:xfrm>
                  <a:custGeom>
                    <a:avLst/>
                    <a:gdLst>
                      <a:gd name="connsiteX0" fmla="*/ 127759 w 136378"/>
                      <a:gd name="connsiteY0" fmla="*/ 114167 h 237237"/>
                      <a:gd name="connsiteX1" fmla="*/ 136379 w 136378"/>
                      <a:gd name="connsiteY1" fmla="*/ 152222 h 237237"/>
                      <a:gd name="connsiteX2" fmla="*/ 136379 w 136378"/>
                      <a:gd name="connsiteY2" fmla="*/ 151411 h 237237"/>
                      <a:gd name="connsiteX3" fmla="*/ 130893 w 136378"/>
                      <a:gd name="connsiteY3" fmla="*/ 155459 h 237237"/>
                      <a:gd name="connsiteX4" fmla="*/ 131674 w 136378"/>
                      <a:gd name="connsiteY4" fmla="*/ 164366 h 237237"/>
                      <a:gd name="connsiteX5" fmla="*/ 125406 w 136378"/>
                      <a:gd name="connsiteY5" fmla="*/ 168414 h 237237"/>
                      <a:gd name="connsiteX6" fmla="*/ 118348 w 136378"/>
                      <a:gd name="connsiteY6" fmla="*/ 165985 h 237237"/>
                      <a:gd name="connsiteX7" fmla="*/ 102680 w 136378"/>
                      <a:gd name="connsiteY7" fmla="*/ 185418 h 237237"/>
                      <a:gd name="connsiteX8" fmla="*/ 109728 w 136378"/>
                      <a:gd name="connsiteY8" fmla="*/ 191086 h 237237"/>
                      <a:gd name="connsiteX9" fmla="*/ 125406 w 136378"/>
                      <a:gd name="connsiteY9" fmla="*/ 183799 h 237237"/>
                      <a:gd name="connsiteX10" fmla="*/ 118348 w 136378"/>
                      <a:gd name="connsiteY10" fmla="*/ 201612 h 237237"/>
                      <a:gd name="connsiteX11" fmla="*/ 113652 w 136378"/>
                      <a:gd name="connsiteY11" fmla="*/ 214567 h 237237"/>
                      <a:gd name="connsiteX12" fmla="*/ 105033 w 136378"/>
                      <a:gd name="connsiteY12" fmla="*/ 237237 h 237237"/>
                      <a:gd name="connsiteX13" fmla="*/ 78381 w 136378"/>
                      <a:gd name="connsiteY13" fmla="*/ 224283 h 237237"/>
                      <a:gd name="connsiteX14" fmla="*/ 76029 w 136378"/>
                      <a:gd name="connsiteY14" fmla="*/ 217805 h 237237"/>
                      <a:gd name="connsiteX15" fmla="*/ 65056 w 136378"/>
                      <a:gd name="connsiteY15" fmla="*/ 210519 h 237237"/>
                      <a:gd name="connsiteX16" fmla="*/ 74466 w 136378"/>
                      <a:gd name="connsiteY16" fmla="*/ 184609 h 237237"/>
                      <a:gd name="connsiteX17" fmla="*/ 70542 w 136378"/>
                      <a:gd name="connsiteY17" fmla="*/ 170035 h 237237"/>
                      <a:gd name="connsiteX18" fmla="*/ 70542 w 136378"/>
                      <a:gd name="connsiteY18" fmla="*/ 168414 h 237237"/>
                      <a:gd name="connsiteX19" fmla="*/ 68980 w 136378"/>
                      <a:gd name="connsiteY19" fmla="*/ 157889 h 237237"/>
                      <a:gd name="connsiteX20" fmla="*/ 60360 w 136378"/>
                      <a:gd name="connsiteY20" fmla="*/ 157079 h 237237"/>
                      <a:gd name="connsiteX21" fmla="*/ 61141 w 136378"/>
                      <a:gd name="connsiteY21" fmla="*/ 150601 h 237237"/>
                      <a:gd name="connsiteX22" fmla="*/ 55655 w 136378"/>
                      <a:gd name="connsiteY22" fmla="*/ 145743 h 237237"/>
                      <a:gd name="connsiteX23" fmla="*/ 43892 w 136378"/>
                      <a:gd name="connsiteY23" fmla="*/ 149791 h 237237"/>
                      <a:gd name="connsiteX24" fmla="*/ 39977 w 136378"/>
                      <a:gd name="connsiteY24" fmla="*/ 156269 h 237237"/>
                      <a:gd name="connsiteX25" fmla="*/ 25089 w 136378"/>
                      <a:gd name="connsiteY25" fmla="*/ 153839 h 237237"/>
                      <a:gd name="connsiteX26" fmla="*/ 21165 w 136378"/>
                      <a:gd name="connsiteY26" fmla="*/ 116595 h 237237"/>
                      <a:gd name="connsiteX27" fmla="*/ 7839 w 136378"/>
                      <a:gd name="connsiteY27" fmla="*/ 94733 h 237237"/>
                      <a:gd name="connsiteX28" fmla="*/ 3924 w 136378"/>
                      <a:gd name="connsiteY28" fmla="*/ 76920 h 237237"/>
                      <a:gd name="connsiteX29" fmla="*/ 1572 w 136378"/>
                      <a:gd name="connsiteY29" fmla="*/ 73681 h 237237"/>
                      <a:gd name="connsiteX30" fmla="*/ 0 w 136378"/>
                      <a:gd name="connsiteY30" fmla="*/ 58297 h 237237"/>
                      <a:gd name="connsiteX31" fmla="*/ 5486 w 136378"/>
                      <a:gd name="connsiteY31" fmla="*/ 16193 h 237237"/>
                      <a:gd name="connsiteX32" fmla="*/ 24299 w 136378"/>
                      <a:gd name="connsiteY32" fmla="*/ 8097 h 237237"/>
                      <a:gd name="connsiteX33" fmla="*/ 42329 w 136378"/>
                      <a:gd name="connsiteY33" fmla="*/ 0 h 237237"/>
                      <a:gd name="connsiteX34" fmla="*/ 73676 w 136378"/>
                      <a:gd name="connsiteY34" fmla="*/ 11336 h 237237"/>
                      <a:gd name="connsiteX35" fmla="*/ 87782 w 136378"/>
                      <a:gd name="connsiteY35" fmla="*/ 18622 h 237237"/>
                      <a:gd name="connsiteX36" fmla="*/ 97193 w 136378"/>
                      <a:gd name="connsiteY36" fmla="*/ 36436 h 237237"/>
                      <a:gd name="connsiteX37" fmla="*/ 108157 w 136378"/>
                      <a:gd name="connsiteY37" fmla="*/ 51820 h 237237"/>
                      <a:gd name="connsiteX38" fmla="*/ 109728 w 136378"/>
                      <a:gd name="connsiteY38" fmla="*/ 53439 h 237237"/>
                      <a:gd name="connsiteX39" fmla="*/ 121482 w 136378"/>
                      <a:gd name="connsiteY39" fmla="*/ 70442 h 237237"/>
                      <a:gd name="connsiteX40" fmla="*/ 127759 w 136378"/>
                      <a:gd name="connsiteY40" fmla="*/ 112545 h 237237"/>
                      <a:gd name="connsiteX41" fmla="*/ 127759 w 136378"/>
                      <a:gd name="connsiteY41" fmla="*/ 114165 h 237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36378" h="237237">
                        <a:moveTo>
                          <a:pt x="127759" y="114167"/>
                        </a:moveTo>
                        <a:lnTo>
                          <a:pt x="136379" y="152222"/>
                        </a:lnTo>
                        <a:lnTo>
                          <a:pt x="136379" y="151411"/>
                        </a:lnTo>
                        <a:lnTo>
                          <a:pt x="130893" y="155459"/>
                        </a:lnTo>
                        <a:lnTo>
                          <a:pt x="131674" y="164366"/>
                        </a:lnTo>
                        <a:lnTo>
                          <a:pt x="125406" y="168414"/>
                        </a:lnTo>
                        <a:lnTo>
                          <a:pt x="118348" y="165985"/>
                        </a:lnTo>
                        <a:lnTo>
                          <a:pt x="102680" y="185418"/>
                        </a:lnTo>
                        <a:lnTo>
                          <a:pt x="109728" y="191086"/>
                        </a:lnTo>
                        <a:lnTo>
                          <a:pt x="125406" y="183799"/>
                        </a:lnTo>
                        <a:lnTo>
                          <a:pt x="118348" y="201612"/>
                        </a:lnTo>
                        <a:lnTo>
                          <a:pt x="113652" y="214567"/>
                        </a:lnTo>
                        <a:lnTo>
                          <a:pt x="105033" y="237237"/>
                        </a:lnTo>
                        <a:lnTo>
                          <a:pt x="78381" y="224283"/>
                        </a:lnTo>
                        <a:lnTo>
                          <a:pt x="76029" y="217805"/>
                        </a:lnTo>
                        <a:lnTo>
                          <a:pt x="65056" y="210519"/>
                        </a:lnTo>
                        <a:lnTo>
                          <a:pt x="74466" y="184609"/>
                        </a:lnTo>
                        <a:lnTo>
                          <a:pt x="70542" y="170035"/>
                        </a:lnTo>
                        <a:lnTo>
                          <a:pt x="70542" y="168414"/>
                        </a:lnTo>
                        <a:lnTo>
                          <a:pt x="68980" y="157889"/>
                        </a:lnTo>
                        <a:lnTo>
                          <a:pt x="60360" y="157079"/>
                        </a:lnTo>
                        <a:lnTo>
                          <a:pt x="61141" y="150601"/>
                        </a:lnTo>
                        <a:lnTo>
                          <a:pt x="55655" y="145743"/>
                        </a:lnTo>
                        <a:lnTo>
                          <a:pt x="43892" y="149791"/>
                        </a:lnTo>
                        <a:lnTo>
                          <a:pt x="39977" y="156269"/>
                        </a:lnTo>
                        <a:lnTo>
                          <a:pt x="25089" y="153839"/>
                        </a:lnTo>
                        <a:lnTo>
                          <a:pt x="21165" y="116595"/>
                        </a:lnTo>
                        <a:lnTo>
                          <a:pt x="7839" y="94733"/>
                        </a:lnTo>
                        <a:lnTo>
                          <a:pt x="3924" y="76920"/>
                        </a:lnTo>
                        <a:lnTo>
                          <a:pt x="1572" y="73681"/>
                        </a:lnTo>
                        <a:lnTo>
                          <a:pt x="0" y="58297"/>
                        </a:lnTo>
                        <a:lnTo>
                          <a:pt x="5486" y="16193"/>
                        </a:lnTo>
                        <a:lnTo>
                          <a:pt x="24299" y="8097"/>
                        </a:lnTo>
                        <a:lnTo>
                          <a:pt x="42329" y="0"/>
                        </a:lnTo>
                        <a:lnTo>
                          <a:pt x="73676" y="11336"/>
                        </a:lnTo>
                        <a:lnTo>
                          <a:pt x="87782" y="18622"/>
                        </a:lnTo>
                        <a:lnTo>
                          <a:pt x="97193" y="36436"/>
                        </a:lnTo>
                        <a:lnTo>
                          <a:pt x="108157" y="51820"/>
                        </a:lnTo>
                        <a:lnTo>
                          <a:pt x="109728" y="53439"/>
                        </a:lnTo>
                        <a:lnTo>
                          <a:pt x="121482" y="70442"/>
                        </a:lnTo>
                        <a:lnTo>
                          <a:pt x="127759" y="112545"/>
                        </a:lnTo>
                        <a:lnTo>
                          <a:pt x="127759" y="11416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99" name="Forma Livre: Forma 1398">
                    <a:extLst>
                      <a:ext uri="{FF2B5EF4-FFF2-40B4-BE49-F238E27FC236}">
                        <a16:creationId xmlns:a16="http://schemas.microsoft.com/office/drawing/2014/main" id="{E968A0D4-B827-0EF6-D9B0-7BC4AABABB58}"/>
                      </a:ext>
                    </a:extLst>
                  </p:cNvPr>
                  <p:cNvSpPr/>
                  <p:nvPr/>
                </p:nvSpPr>
                <p:spPr>
                  <a:xfrm>
                    <a:off x="9376600" y="2246545"/>
                    <a:ext cx="123834" cy="242905"/>
                  </a:xfrm>
                  <a:custGeom>
                    <a:avLst/>
                    <a:gdLst>
                      <a:gd name="connsiteX0" fmla="*/ 65047 w 123834"/>
                      <a:gd name="connsiteY0" fmla="*/ 59106 h 242905"/>
                      <a:gd name="connsiteX1" fmla="*/ 79934 w 123834"/>
                      <a:gd name="connsiteY1" fmla="*/ 61535 h 242905"/>
                      <a:gd name="connsiteX2" fmla="*/ 83858 w 123834"/>
                      <a:gd name="connsiteY2" fmla="*/ 55058 h 242905"/>
                      <a:gd name="connsiteX3" fmla="*/ 95612 w 123834"/>
                      <a:gd name="connsiteY3" fmla="*/ 51010 h 242905"/>
                      <a:gd name="connsiteX4" fmla="*/ 101098 w 123834"/>
                      <a:gd name="connsiteY4" fmla="*/ 55868 h 242905"/>
                      <a:gd name="connsiteX5" fmla="*/ 100318 w 123834"/>
                      <a:gd name="connsiteY5" fmla="*/ 62346 h 242905"/>
                      <a:gd name="connsiteX6" fmla="*/ 108938 w 123834"/>
                      <a:gd name="connsiteY6" fmla="*/ 63156 h 242905"/>
                      <a:gd name="connsiteX7" fmla="*/ 110510 w 123834"/>
                      <a:gd name="connsiteY7" fmla="*/ 73682 h 242905"/>
                      <a:gd name="connsiteX8" fmla="*/ 110510 w 123834"/>
                      <a:gd name="connsiteY8" fmla="*/ 75301 h 242905"/>
                      <a:gd name="connsiteX9" fmla="*/ 114424 w 123834"/>
                      <a:gd name="connsiteY9" fmla="*/ 89875 h 242905"/>
                      <a:gd name="connsiteX10" fmla="*/ 105023 w 123834"/>
                      <a:gd name="connsiteY10" fmla="*/ 115785 h 242905"/>
                      <a:gd name="connsiteX11" fmla="*/ 115996 w 123834"/>
                      <a:gd name="connsiteY11" fmla="*/ 123073 h 242905"/>
                      <a:gd name="connsiteX12" fmla="*/ 104233 w 123834"/>
                      <a:gd name="connsiteY12" fmla="*/ 133599 h 242905"/>
                      <a:gd name="connsiteX13" fmla="*/ 100318 w 123834"/>
                      <a:gd name="connsiteY13" fmla="*/ 143314 h 242905"/>
                      <a:gd name="connsiteX14" fmla="*/ 101098 w 123834"/>
                      <a:gd name="connsiteY14" fmla="*/ 162746 h 242905"/>
                      <a:gd name="connsiteX15" fmla="*/ 106585 w 123834"/>
                      <a:gd name="connsiteY15" fmla="*/ 172463 h 242905"/>
                      <a:gd name="connsiteX16" fmla="*/ 118339 w 123834"/>
                      <a:gd name="connsiteY16" fmla="*/ 174082 h 242905"/>
                      <a:gd name="connsiteX17" fmla="*/ 117558 w 123834"/>
                      <a:gd name="connsiteY17" fmla="*/ 182179 h 242905"/>
                      <a:gd name="connsiteX18" fmla="*/ 123835 w 123834"/>
                      <a:gd name="connsiteY18" fmla="*/ 187037 h 242905"/>
                      <a:gd name="connsiteX19" fmla="*/ 112072 w 123834"/>
                      <a:gd name="connsiteY19" fmla="*/ 242906 h 242905"/>
                      <a:gd name="connsiteX20" fmla="*/ 112072 w 123834"/>
                      <a:gd name="connsiteY20" fmla="*/ 209709 h 242905"/>
                      <a:gd name="connsiteX21" fmla="*/ 108157 w 123834"/>
                      <a:gd name="connsiteY21" fmla="*/ 211328 h 242905"/>
                      <a:gd name="connsiteX22" fmla="*/ 97184 w 123834"/>
                      <a:gd name="connsiteY22" fmla="*/ 217805 h 242905"/>
                      <a:gd name="connsiteX23" fmla="*/ 82296 w 123834"/>
                      <a:gd name="connsiteY23" fmla="*/ 225902 h 242905"/>
                      <a:gd name="connsiteX24" fmla="*/ 33700 w 123834"/>
                      <a:gd name="connsiteY24" fmla="*/ 197564 h 242905"/>
                      <a:gd name="connsiteX25" fmla="*/ 28994 w 123834"/>
                      <a:gd name="connsiteY25" fmla="*/ 197564 h 242905"/>
                      <a:gd name="connsiteX26" fmla="*/ 22727 w 123834"/>
                      <a:gd name="connsiteY26" fmla="*/ 205660 h 242905"/>
                      <a:gd name="connsiteX27" fmla="*/ 14888 w 123834"/>
                      <a:gd name="connsiteY27" fmla="*/ 192705 h 242905"/>
                      <a:gd name="connsiteX28" fmla="*/ 14888 w 123834"/>
                      <a:gd name="connsiteY28" fmla="*/ 182179 h 242905"/>
                      <a:gd name="connsiteX29" fmla="*/ 28994 w 123834"/>
                      <a:gd name="connsiteY29" fmla="*/ 178941 h 242905"/>
                      <a:gd name="connsiteX30" fmla="*/ 7839 w 123834"/>
                      <a:gd name="connsiteY30" fmla="*/ 149792 h 242905"/>
                      <a:gd name="connsiteX31" fmla="*/ 16459 w 123834"/>
                      <a:gd name="connsiteY31" fmla="*/ 129550 h 242905"/>
                      <a:gd name="connsiteX32" fmla="*/ 25079 w 123834"/>
                      <a:gd name="connsiteY32" fmla="*/ 128739 h 242905"/>
                      <a:gd name="connsiteX33" fmla="*/ 21165 w 123834"/>
                      <a:gd name="connsiteY33" fmla="*/ 114974 h 242905"/>
                      <a:gd name="connsiteX34" fmla="*/ 26651 w 123834"/>
                      <a:gd name="connsiteY34" fmla="*/ 106069 h 242905"/>
                      <a:gd name="connsiteX35" fmla="*/ 28994 w 123834"/>
                      <a:gd name="connsiteY35" fmla="*/ 100400 h 242905"/>
                      <a:gd name="connsiteX36" fmla="*/ 7839 w 123834"/>
                      <a:gd name="connsiteY36" fmla="*/ 106878 h 242905"/>
                      <a:gd name="connsiteX37" fmla="*/ 0 w 123834"/>
                      <a:gd name="connsiteY37" fmla="*/ 100400 h 242905"/>
                      <a:gd name="connsiteX38" fmla="*/ 0 w 123834"/>
                      <a:gd name="connsiteY38" fmla="*/ 92304 h 242905"/>
                      <a:gd name="connsiteX39" fmla="*/ 0 w 123834"/>
                      <a:gd name="connsiteY39" fmla="*/ 93113 h 242905"/>
                      <a:gd name="connsiteX40" fmla="*/ 0 w 123834"/>
                      <a:gd name="connsiteY40" fmla="*/ 93923 h 242905"/>
                      <a:gd name="connsiteX41" fmla="*/ 13326 w 123834"/>
                      <a:gd name="connsiteY41" fmla="*/ 77729 h 242905"/>
                      <a:gd name="connsiteX42" fmla="*/ 17240 w 123834"/>
                      <a:gd name="connsiteY42" fmla="*/ 62346 h 242905"/>
                      <a:gd name="connsiteX43" fmla="*/ 24299 w 123834"/>
                      <a:gd name="connsiteY43" fmla="*/ 51820 h 242905"/>
                      <a:gd name="connsiteX44" fmla="*/ 24299 w 123834"/>
                      <a:gd name="connsiteY44" fmla="*/ 30768 h 242905"/>
                      <a:gd name="connsiteX45" fmla="*/ 36052 w 123834"/>
                      <a:gd name="connsiteY45" fmla="*/ 21051 h 242905"/>
                      <a:gd name="connsiteX46" fmla="*/ 37615 w 123834"/>
                      <a:gd name="connsiteY46" fmla="*/ 6477 h 242905"/>
                      <a:gd name="connsiteX47" fmla="*/ 43892 w 123834"/>
                      <a:gd name="connsiteY47" fmla="*/ 1619 h 242905"/>
                      <a:gd name="connsiteX48" fmla="*/ 47806 w 123834"/>
                      <a:gd name="connsiteY48" fmla="*/ 0 h 242905"/>
                      <a:gd name="connsiteX49" fmla="*/ 61132 w 123834"/>
                      <a:gd name="connsiteY49" fmla="*/ 21861 h 242905"/>
                      <a:gd name="connsiteX50" fmla="*/ 65047 w 123834"/>
                      <a:gd name="connsiteY50" fmla="*/ 59106 h 242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23834" h="242905">
                        <a:moveTo>
                          <a:pt x="65047" y="59106"/>
                        </a:moveTo>
                        <a:lnTo>
                          <a:pt x="79934" y="61535"/>
                        </a:lnTo>
                        <a:lnTo>
                          <a:pt x="83858" y="55058"/>
                        </a:lnTo>
                        <a:lnTo>
                          <a:pt x="95612" y="51010"/>
                        </a:lnTo>
                        <a:lnTo>
                          <a:pt x="101098" y="55868"/>
                        </a:lnTo>
                        <a:lnTo>
                          <a:pt x="100318" y="62346"/>
                        </a:lnTo>
                        <a:lnTo>
                          <a:pt x="108938" y="63156"/>
                        </a:lnTo>
                        <a:lnTo>
                          <a:pt x="110510" y="73682"/>
                        </a:lnTo>
                        <a:lnTo>
                          <a:pt x="110510" y="75301"/>
                        </a:lnTo>
                        <a:lnTo>
                          <a:pt x="114424" y="89875"/>
                        </a:lnTo>
                        <a:lnTo>
                          <a:pt x="105023" y="115785"/>
                        </a:lnTo>
                        <a:lnTo>
                          <a:pt x="115996" y="123073"/>
                        </a:lnTo>
                        <a:lnTo>
                          <a:pt x="104233" y="133599"/>
                        </a:lnTo>
                        <a:lnTo>
                          <a:pt x="100318" y="143314"/>
                        </a:lnTo>
                        <a:lnTo>
                          <a:pt x="101098" y="162746"/>
                        </a:lnTo>
                        <a:lnTo>
                          <a:pt x="106585" y="172463"/>
                        </a:lnTo>
                        <a:lnTo>
                          <a:pt x="118339" y="174082"/>
                        </a:lnTo>
                        <a:lnTo>
                          <a:pt x="117558" y="182179"/>
                        </a:lnTo>
                        <a:lnTo>
                          <a:pt x="123835" y="187037"/>
                        </a:lnTo>
                        <a:lnTo>
                          <a:pt x="112072" y="242906"/>
                        </a:lnTo>
                        <a:lnTo>
                          <a:pt x="112072" y="209709"/>
                        </a:lnTo>
                        <a:lnTo>
                          <a:pt x="108157" y="211328"/>
                        </a:lnTo>
                        <a:lnTo>
                          <a:pt x="97184" y="217805"/>
                        </a:lnTo>
                        <a:lnTo>
                          <a:pt x="82296" y="225902"/>
                        </a:lnTo>
                        <a:lnTo>
                          <a:pt x="33700" y="197564"/>
                        </a:lnTo>
                        <a:lnTo>
                          <a:pt x="28994" y="197564"/>
                        </a:lnTo>
                        <a:lnTo>
                          <a:pt x="22727" y="205660"/>
                        </a:lnTo>
                        <a:lnTo>
                          <a:pt x="14888" y="192705"/>
                        </a:lnTo>
                        <a:lnTo>
                          <a:pt x="14888" y="182179"/>
                        </a:lnTo>
                        <a:lnTo>
                          <a:pt x="28994" y="178941"/>
                        </a:lnTo>
                        <a:lnTo>
                          <a:pt x="7839" y="149792"/>
                        </a:lnTo>
                        <a:lnTo>
                          <a:pt x="16459" y="129550"/>
                        </a:lnTo>
                        <a:lnTo>
                          <a:pt x="25079" y="128739"/>
                        </a:lnTo>
                        <a:lnTo>
                          <a:pt x="21165" y="114974"/>
                        </a:lnTo>
                        <a:lnTo>
                          <a:pt x="26651" y="106069"/>
                        </a:lnTo>
                        <a:lnTo>
                          <a:pt x="28994" y="100400"/>
                        </a:lnTo>
                        <a:lnTo>
                          <a:pt x="7839" y="106878"/>
                        </a:lnTo>
                        <a:lnTo>
                          <a:pt x="0" y="100400"/>
                        </a:lnTo>
                        <a:lnTo>
                          <a:pt x="0" y="92304"/>
                        </a:lnTo>
                        <a:lnTo>
                          <a:pt x="0" y="93113"/>
                        </a:lnTo>
                        <a:lnTo>
                          <a:pt x="0" y="93923"/>
                        </a:lnTo>
                        <a:lnTo>
                          <a:pt x="13326" y="77729"/>
                        </a:lnTo>
                        <a:lnTo>
                          <a:pt x="17240" y="62346"/>
                        </a:lnTo>
                        <a:lnTo>
                          <a:pt x="24299" y="51820"/>
                        </a:lnTo>
                        <a:lnTo>
                          <a:pt x="24299" y="30768"/>
                        </a:lnTo>
                        <a:lnTo>
                          <a:pt x="36052" y="21051"/>
                        </a:lnTo>
                        <a:lnTo>
                          <a:pt x="37615" y="6477"/>
                        </a:lnTo>
                        <a:lnTo>
                          <a:pt x="43892" y="1619"/>
                        </a:lnTo>
                        <a:lnTo>
                          <a:pt x="47806" y="0"/>
                        </a:lnTo>
                        <a:lnTo>
                          <a:pt x="61132" y="21861"/>
                        </a:lnTo>
                        <a:lnTo>
                          <a:pt x="65047" y="5910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400" name="Forma Livre: Forma 1399">
                    <a:extLst>
                      <a:ext uri="{FF2B5EF4-FFF2-40B4-BE49-F238E27FC236}">
                        <a16:creationId xmlns:a16="http://schemas.microsoft.com/office/drawing/2014/main" id="{F2408769-A0A9-6CCF-260A-725EB40343F5}"/>
                      </a:ext>
                    </a:extLst>
                  </p:cNvPr>
                  <p:cNvSpPr/>
                  <p:nvPr/>
                </p:nvSpPr>
                <p:spPr>
                  <a:xfrm>
                    <a:off x="9513751" y="2121043"/>
                    <a:ext cx="350329" cy="273673"/>
                  </a:xfrm>
                  <a:custGeom>
                    <a:avLst/>
                    <a:gdLst>
                      <a:gd name="connsiteX0" fmla="*/ 114424 w 350329"/>
                      <a:gd name="connsiteY0" fmla="*/ 1621 h 273673"/>
                      <a:gd name="connsiteX1" fmla="*/ 121482 w 350329"/>
                      <a:gd name="connsiteY1" fmla="*/ 811 h 273673"/>
                      <a:gd name="connsiteX2" fmla="*/ 123044 w 350329"/>
                      <a:gd name="connsiteY2" fmla="*/ 0 h 273673"/>
                      <a:gd name="connsiteX3" fmla="*/ 133235 w 350329"/>
                      <a:gd name="connsiteY3" fmla="*/ 12145 h 273673"/>
                      <a:gd name="connsiteX4" fmla="*/ 134807 w 350329"/>
                      <a:gd name="connsiteY4" fmla="*/ 19432 h 273673"/>
                      <a:gd name="connsiteX5" fmla="*/ 129321 w 350329"/>
                      <a:gd name="connsiteY5" fmla="*/ 21051 h 273673"/>
                      <a:gd name="connsiteX6" fmla="*/ 141075 w 350329"/>
                      <a:gd name="connsiteY6" fmla="*/ 44532 h 273673"/>
                      <a:gd name="connsiteX7" fmla="*/ 153609 w 350329"/>
                      <a:gd name="connsiteY7" fmla="*/ 48581 h 273673"/>
                      <a:gd name="connsiteX8" fmla="*/ 159886 w 350329"/>
                      <a:gd name="connsiteY8" fmla="*/ 73681 h 273673"/>
                      <a:gd name="connsiteX9" fmla="*/ 159886 w 350329"/>
                      <a:gd name="connsiteY9" fmla="*/ 75301 h 273673"/>
                      <a:gd name="connsiteX10" fmla="*/ 158315 w 350329"/>
                      <a:gd name="connsiteY10" fmla="*/ 92304 h 273673"/>
                      <a:gd name="connsiteX11" fmla="*/ 182613 w 350329"/>
                      <a:gd name="connsiteY11" fmla="*/ 102019 h 273673"/>
                      <a:gd name="connsiteX12" fmla="*/ 216312 w 350329"/>
                      <a:gd name="connsiteY12" fmla="*/ 103640 h 273673"/>
                      <a:gd name="connsiteX13" fmla="*/ 226504 w 350329"/>
                      <a:gd name="connsiteY13" fmla="*/ 100400 h 273673"/>
                      <a:gd name="connsiteX14" fmla="*/ 230419 w 350329"/>
                      <a:gd name="connsiteY14" fmla="*/ 97971 h 273673"/>
                      <a:gd name="connsiteX15" fmla="*/ 260985 w 350329"/>
                      <a:gd name="connsiteY15" fmla="*/ 108497 h 273673"/>
                      <a:gd name="connsiteX16" fmla="*/ 264909 w 350329"/>
                      <a:gd name="connsiteY16" fmla="*/ 110117 h 273673"/>
                      <a:gd name="connsiteX17" fmla="*/ 270396 w 350329"/>
                      <a:gd name="connsiteY17" fmla="*/ 132788 h 273673"/>
                      <a:gd name="connsiteX18" fmla="*/ 273529 w 350329"/>
                      <a:gd name="connsiteY18" fmla="*/ 128739 h 273673"/>
                      <a:gd name="connsiteX19" fmla="*/ 289198 w 350329"/>
                      <a:gd name="connsiteY19" fmla="*/ 140075 h 273673"/>
                      <a:gd name="connsiteX20" fmla="*/ 300961 w 350329"/>
                      <a:gd name="connsiteY20" fmla="*/ 139264 h 273673"/>
                      <a:gd name="connsiteX21" fmla="*/ 290769 w 350329"/>
                      <a:gd name="connsiteY21" fmla="*/ 144123 h 273673"/>
                      <a:gd name="connsiteX22" fmla="*/ 283711 w 350329"/>
                      <a:gd name="connsiteY22" fmla="*/ 152219 h 273673"/>
                      <a:gd name="connsiteX23" fmla="*/ 264909 w 350329"/>
                      <a:gd name="connsiteY23" fmla="*/ 159507 h 273673"/>
                      <a:gd name="connsiteX24" fmla="*/ 318202 w 350329"/>
                      <a:gd name="connsiteY24" fmla="*/ 179748 h 273673"/>
                      <a:gd name="connsiteX25" fmla="*/ 327603 w 350329"/>
                      <a:gd name="connsiteY25" fmla="*/ 172462 h 273673"/>
                      <a:gd name="connsiteX26" fmla="*/ 336223 w 350329"/>
                      <a:gd name="connsiteY26" fmla="*/ 176510 h 273673"/>
                      <a:gd name="connsiteX27" fmla="*/ 347976 w 350329"/>
                      <a:gd name="connsiteY27" fmla="*/ 201610 h 273673"/>
                      <a:gd name="connsiteX28" fmla="*/ 350329 w 350329"/>
                      <a:gd name="connsiteY28" fmla="*/ 208898 h 273673"/>
                      <a:gd name="connsiteX29" fmla="*/ 347976 w 350329"/>
                      <a:gd name="connsiteY29" fmla="*/ 210517 h 273673"/>
                      <a:gd name="connsiteX30" fmla="*/ 346414 w 350329"/>
                      <a:gd name="connsiteY30" fmla="*/ 217803 h 273673"/>
                      <a:gd name="connsiteX31" fmla="*/ 342499 w 350329"/>
                      <a:gd name="connsiteY31" fmla="*/ 221042 h 273673"/>
                      <a:gd name="connsiteX32" fmla="*/ 340147 w 350329"/>
                      <a:gd name="connsiteY32" fmla="*/ 216184 h 273673"/>
                      <a:gd name="connsiteX33" fmla="*/ 332308 w 350329"/>
                      <a:gd name="connsiteY33" fmla="*/ 225901 h 273673"/>
                      <a:gd name="connsiteX34" fmla="*/ 322897 w 350329"/>
                      <a:gd name="connsiteY34" fmla="*/ 221852 h 273673"/>
                      <a:gd name="connsiteX35" fmla="*/ 315068 w 350329"/>
                      <a:gd name="connsiteY35" fmla="*/ 225090 h 273673"/>
                      <a:gd name="connsiteX36" fmla="*/ 308010 w 350329"/>
                      <a:gd name="connsiteY36" fmla="*/ 216184 h 273673"/>
                      <a:gd name="connsiteX37" fmla="*/ 293122 w 350329"/>
                      <a:gd name="connsiteY37" fmla="*/ 195132 h 273673"/>
                      <a:gd name="connsiteX38" fmla="*/ 283711 w 350329"/>
                      <a:gd name="connsiteY38" fmla="*/ 203229 h 273673"/>
                      <a:gd name="connsiteX39" fmla="*/ 271958 w 350329"/>
                      <a:gd name="connsiteY39" fmla="*/ 202421 h 273673"/>
                      <a:gd name="connsiteX40" fmla="*/ 264909 w 350329"/>
                      <a:gd name="connsiteY40" fmla="*/ 195944 h 273673"/>
                      <a:gd name="connsiteX41" fmla="*/ 238258 w 350329"/>
                      <a:gd name="connsiteY41" fmla="*/ 169224 h 273673"/>
                      <a:gd name="connsiteX42" fmla="*/ 234343 w 350329"/>
                      <a:gd name="connsiteY42" fmla="*/ 178940 h 273673"/>
                      <a:gd name="connsiteX43" fmla="*/ 228066 w 350329"/>
                      <a:gd name="connsiteY43" fmla="*/ 199182 h 273673"/>
                      <a:gd name="connsiteX44" fmla="*/ 216312 w 350329"/>
                      <a:gd name="connsiteY44" fmla="*/ 233188 h 273673"/>
                      <a:gd name="connsiteX45" fmla="*/ 197501 w 350329"/>
                      <a:gd name="connsiteY45" fmla="*/ 244524 h 273673"/>
                      <a:gd name="connsiteX46" fmla="*/ 188100 w 350329"/>
                      <a:gd name="connsiteY46" fmla="*/ 242905 h 273673"/>
                      <a:gd name="connsiteX47" fmla="*/ 178689 w 350329"/>
                      <a:gd name="connsiteY47" fmla="*/ 253431 h 273673"/>
                      <a:gd name="connsiteX48" fmla="*/ 169287 w 350329"/>
                      <a:gd name="connsiteY48" fmla="*/ 262337 h 273673"/>
                      <a:gd name="connsiteX49" fmla="*/ 146561 w 350329"/>
                      <a:gd name="connsiteY49" fmla="*/ 259909 h 273673"/>
                      <a:gd name="connsiteX50" fmla="*/ 133235 w 350329"/>
                      <a:gd name="connsiteY50" fmla="*/ 264766 h 273673"/>
                      <a:gd name="connsiteX51" fmla="*/ 114424 w 350329"/>
                      <a:gd name="connsiteY51" fmla="*/ 259098 h 273673"/>
                      <a:gd name="connsiteX52" fmla="*/ 97184 w 350329"/>
                      <a:gd name="connsiteY52" fmla="*/ 267195 h 273673"/>
                      <a:gd name="connsiteX53" fmla="*/ 87782 w 350329"/>
                      <a:gd name="connsiteY53" fmla="*/ 261528 h 273673"/>
                      <a:gd name="connsiteX54" fmla="*/ 83077 w 350329"/>
                      <a:gd name="connsiteY54" fmla="*/ 263956 h 273673"/>
                      <a:gd name="connsiteX55" fmla="*/ 68189 w 350329"/>
                      <a:gd name="connsiteY55" fmla="*/ 261528 h 273673"/>
                      <a:gd name="connsiteX56" fmla="*/ 64265 w 350329"/>
                      <a:gd name="connsiteY56" fmla="*/ 271243 h 273673"/>
                      <a:gd name="connsiteX57" fmla="*/ 41538 w 350329"/>
                      <a:gd name="connsiteY57" fmla="*/ 269623 h 273673"/>
                      <a:gd name="connsiteX58" fmla="*/ 34490 w 350329"/>
                      <a:gd name="connsiteY58" fmla="*/ 273673 h 273673"/>
                      <a:gd name="connsiteX59" fmla="*/ 20374 w 350329"/>
                      <a:gd name="connsiteY59" fmla="*/ 265576 h 273673"/>
                      <a:gd name="connsiteX60" fmla="*/ 12544 w 350329"/>
                      <a:gd name="connsiteY60" fmla="*/ 266386 h 273673"/>
                      <a:gd name="connsiteX61" fmla="*/ 7839 w 350329"/>
                      <a:gd name="connsiteY61" fmla="*/ 268005 h 273673"/>
                      <a:gd name="connsiteX62" fmla="*/ 16459 w 350329"/>
                      <a:gd name="connsiteY62" fmla="*/ 245334 h 273673"/>
                      <a:gd name="connsiteX63" fmla="*/ 21164 w 350329"/>
                      <a:gd name="connsiteY63" fmla="*/ 232379 h 273673"/>
                      <a:gd name="connsiteX64" fmla="*/ 28213 w 350329"/>
                      <a:gd name="connsiteY64" fmla="*/ 214566 h 273673"/>
                      <a:gd name="connsiteX65" fmla="*/ 12544 w 350329"/>
                      <a:gd name="connsiteY65" fmla="*/ 221852 h 273673"/>
                      <a:gd name="connsiteX66" fmla="*/ 5486 w 350329"/>
                      <a:gd name="connsiteY66" fmla="*/ 216185 h 273673"/>
                      <a:gd name="connsiteX67" fmla="*/ 21164 w 350329"/>
                      <a:gd name="connsiteY67" fmla="*/ 196753 h 273673"/>
                      <a:gd name="connsiteX68" fmla="*/ 28213 w 350329"/>
                      <a:gd name="connsiteY68" fmla="*/ 199182 h 273673"/>
                      <a:gd name="connsiteX69" fmla="*/ 34490 w 350329"/>
                      <a:gd name="connsiteY69" fmla="*/ 195134 h 273673"/>
                      <a:gd name="connsiteX70" fmla="*/ 33699 w 350329"/>
                      <a:gd name="connsiteY70" fmla="*/ 186227 h 273673"/>
                      <a:gd name="connsiteX71" fmla="*/ 39185 w 350329"/>
                      <a:gd name="connsiteY71" fmla="*/ 182178 h 273673"/>
                      <a:gd name="connsiteX72" fmla="*/ 39185 w 350329"/>
                      <a:gd name="connsiteY72" fmla="*/ 182989 h 273673"/>
                      <a:gd name="connsiteX73" fmla="*/ 30566 w 350329"/>
                      <a:gd name="connsiteY73" fmla="*/ 144934 h 273673"/>
                      <a:gd name="connsiteX74" fmla="*/ 30566 w 350329"/>
                      <a:gd name="connsiteY74" fmla="*/ 143315 h 273673"/>
                      <a:gd name="connsiteX75" fmla="*/ 24298 w 350329"/>
                      <a:gd name="connsiteY75" fmla="*/ 101211 h 273673"/>
                      <a:gd name="connsiteX76" fmla="*/ 12544 w 350329"/>
                      <a:gd name="connsiteY76" fmla="*/ 84208 h 273673"/>
                      <a:gd name="connsiteX77" fmla="*/ 10973 w 350329"/>
                      <a:gd name="connsiteY77" fmla="*/ 82588 h 273673"/>
                      <a:gd name="connsiteX78" fmla="*/ 0 w 350329"/>
                      <a:gd name="connsiteY78" fmla="*/ 67205 h 273673"/>
                      <a:gd name="connsiteX79" fmla="*/ 16459 w 350329"/>
                      <a:gd name="connsiteY79" fmla="*/ 73682 h 273673"/>
                      <a:gd name="connsiteX80" fmla="*/ 25079 w 350329"/>
                      <a:gd name="connsiteY80" fmla="*/ 70443 h 273673"/>
                      <a:gd name="connsiteX81" fmla="*/ 34490 w 350329"/>
                      <a:gd name="connsiteY81" fmla="*/ 54250 h 273673"/>
                      <a:gd name="connsiteX82" fmla="*/ 69761 w 350329"/>
                      <a:gd name="connsiteY82" fmla="*/ 38866 h 273673"/>
                      <a:gd name="connsiteX83" fmla="*/ 72104 w 350329"/>
                      <a:gd name="connsiteY83" fmla="*/ 36437 h 273673"/>
                      <a:gd name="connsiteX84" fmla="*/ 78381 w 350329"/>
                      <a:gd name="connsiteY84" fmla="*/ 36437 h 273673"/>
                      <a:gd name="connsiteX85" fmla="*/ 87782 w 350329"/>
                      <a:gd name="connsiteY85" fmla="*/ 25911 h 273673"/>
                      <a:gd name="connsiteX86" fmla="*/ 96402 w 350329"/>
                      <a:gd name="connsiteY86" fmla="*/ 28340 h 273673"/>
                      <a:gd name="connsiteX87" fmla="*/ 110509 w 350329"/>
                      <a:gd name="connsiteY87" fmla="*/ 25911 h 273673"/>
                      <a:gd name="connsiteX88" fmla="*/ 114433 w 350329"/>
                      <a:gd name="connsiteY88" fmla="*/ 17814 h 273673"/>
                      <a:gd name="connsiteX89" fmla="*/ 109728 w 350329"/>
                      <a:gd name="connsiteY89" fmla="*/ 811 h 273673"/>
                      <a:gd name="connsiteX90" fmla="*/ 114433 w 350329"/>
                      <a:gd name="connsiteY90" fmla="*/ 1621 h 273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50329" h="273673">
                        <a:moveTo>
                          <a:pt x="114424" y="1621"/>
                        </a:moveTo>
                        <a:lnTo>
                          <a:pt x="121482" y="811"/>
                        </a:lnTo>
                        <a:lnTo>
                          <a:pt x="123044" y="0"/>
                        </a:lnTo>
                        <a:lnTo>
                          <a:pt x="133235" y="12145"/>
                        </a:lnTo>
                        <a:lnTo>
                          <a:pt x="134807" y="19432"/>
                        </a:lnTo>
                        <a:lnTo>
                          <a:pt x="129321" y="21051"/>
                        </a:lnTo>
                        <a:lnTo>
                          <a:pt x="141075" y="44532"/>
                        </a:lnTo>
                        <a:lnTo>
                          <a:pt x="153609" y="48581"/>
                        </a:lnTo>
                        <a:lnTo>
                          <a:pt x="159886" y="73681"/>
                        </a:lnTo>
                        <a:lnTo>
                          <a:pt x="159886" y="75301"/>
                        </a:lnTo>
                        <a:lnTo>
                          <a:pt x="158315" y="92304"/>
                        </a:lnTo>
                        <a:lnTo>
                          <a:pt x="182613" y="102019"/>
                        </a:lnTo>
                        <a:lnTo>
                          <a:pt x="216312" y="103640"/>
                        </a:lnTo>
                        <a:lnTo>
                          <a:pt x="226504" y="100400"/>
                        </a:lnTo>
                        <a:lnTo>
                          <a:pt x="230419" y="97971"/>
                        </a:lnTo>
                        <a:lnTo>
                          <a:pt x="260985" y="108497"/>
                        </a:lnTo>
                        <a:lnTo>
                          <a:pt x="264909" y="110117"/>
                        </a:lnTo>
                        <a:lnTo>
                          <a:pt x="270396" y="132788"/>
                        </a:lnTo>
                        <a:lnTo>
                          <a:pt x="273529" y="128739"/>
                        </a:lnTo>
                        <a:lnTo>
                          <a:pt x="289198" y="140075"/>
                        </a:lnTo>
                        <a:lnTo>
                          <a:pt x="300961" y="139264"/>
                        </a:lnTo>
                        <a:lnTo>
                          <a:pt x="290769" y="144123"/>
                        </a:lnTo>
                        <a:lnTo>
                          <a:pt x="283711" y="152219"/>
                        </a:lnTo>
                        <a:lnTo>
                          <a:pt x="264909" y="159507"/>
                        </a:lnTo>
                        <a:lnTo>
                          <a:pt x="318202" y="179748"/>
                        </a:lnTo>
                        <a:lnTo>
                          <a:pt x="327603" y="172462"/>
                        </a:lnTo>
                        <a:lnTo>
                          <a:pt x="336223" y="176510"/>
                        </a:lnTo>
                        <a:lnTo>
                          <a:pt x="347976" y="201610"/>
                        </a:lnTo>
                        <a:lnTo>
                          <a:pt x="350329" y="208898"/>
                        </a:lnTo>
                        <a:lnTo>
                          <a:pt x="347976" y="210517"/>
                        </a:lnTo>
                        <a:lnTo>
                          <a:pt x="346414" y="217803"/>
                        </a:lnTo>
                        <a:lnTo>
                          <a:pt x="342499" y="221042"/>
                        </a:lnTo>
                        <a:lnTo>
                          <a:pt x="340147" y="216184"/>
                        </a:lnTo>
                        <a:lnTo>
                          <a:pt x="332308" y="225901"/>
                        </a:lnTo>
                        <a:lnTo>
                          <a:pt x="322897" y="221852"/>
                        </a:lnTo>
                        <a:lnTo>
                          <a:pt x="315068" y="225090"/>
                        </a:lnTo>
                        <a:lnTo>
                          <a:pt x="308010" y="216184"/>
                        </a:lnTo>
                        <a:lnTo>
                          <a:pt x="293122" y="195132"/>
                        </a:lnTo>
                        <a:lnTo>
                          <a:pt x="283711" y="203229"/>
                        </a:lnTo>
                        <a:lnTo>
                          <a:pt x="271958" y="202421"/>
                        </a:lnTo>
                        <a:lnTo>
                          <a:pt x="264909" y="195944"/>
                        </a:lnTo>
                        <a:lnTo>
                          <a:pt x="238258" y="169224"/>
                        </a:lnTo>
                        <a:lnTo>
                          <a:pt x="234343" y="178940"/>
                        </a:lnTo>
                        <a:lnTo>
                          <a:pt x="228066" y="199182"/>
                        </a:lnTo>
                        <a:lnTo>
                          <a:pt x="216312" y="233188"/>
                        </a:lnTo>
                        <a:lnTo>
                          <a:pt x="197501" y="244524"/>
                        </a:lnTo>
                        <a:lnTo>
                          <a:pt x="188100" y="242905"/>
                        </a:lnTo>
                        <a:lnTo>
                          <a:pt x="178689" y="253431"/>
                        </a:lnTo>
                        <a:lnTo>
                          <a:pt x="169287" y="262337"/>
                        </a:lnTo>
                        <a:lnTo>
                          <a:pt x="146561" y="259909"/>
                        </a:lnTo>
                        <a:lnTo>
                          <a:pt x="133235" y="264766"/>
                        </a:lnTo>
                        <a:lnTo>
                          <a:pt x="114424" y="259098"/>
                        </a:lnTo>
                        <a:lnTo>
                          <a:pt x="97184" y="267195"/>
                        </a:lnTo>
                        <a:lnTo>
                          <a:pt x="87782" y="261528"/>
                        </a:lnTo>
                        <a:lnTo>
                          <a:pt x="83077" y="263956"/>
                        </a:lnTo>
                        <a:lnTo>
                          <a:pt x="68189" y="261528"/>
                        </a:lnTo>
                        <a:lnTo>
                          <a:pt x="64265" y="271243"/>
                        </a:lnTo>
                        <a:lnTo>
                          <a:pt x="41538" y="269623"/>
                        </a:lnTo>
                        <a:lnTo>
                          <a:pt x="34490" y="273673"/>
                        </a:lnTo>
                        <a:lnTo>
                          <a:pt x="20374" y="265576"/>
                        </a:lnTo>
                        <a:lnTo>
                          <a:pt x="12544" y="266386"/>
                        </a:lnTo>
                        <a:lnTo>
                          <a:pt x="7839" y="268005"/>
                        </a:lnTo>
                        <a:lnTo>
                          <a:pt x="16459" y="245334"/>
                        </a:lnTo>
                        <a:lnTo>
                          <a:pt x="21164" y="232379"/>
                        </a:lnTo>
                        <a:lnTo>
                          <a:pt x="28213" y="214566"/>
                        </a:lnTo>
                        <a:lnTo>
                          <a:pt x="12544" y="221852"/>
                        </a:lnTo>
                        <a:lnTo>
                          <a:pt x="5486" y="216185"/>
                        </a:lnTo>
                        <a:lnTo>
                          <a:pt x="21164" y="196753"/>
                        </a:lnTo>
                        <a:lnTo>
                          <a:pt x="28213" y="199182"/>
                        </a:lnTo>
                        <a:lnTo>
                          <a:pt x="34490" y="195134"/>
                        </a:lnTo>
                        <a:lnTo>
                          <a:pt x="33699" y="186227"/>
                        </a:lnTo>
                        <a:lnTo>
                          <a:pt x="39185" y="182178"/>
                        </a:lnTo>
                        <a:lnTo>
                          <a:pt x="39185" y="182989"/>
                        </a:lnTo>
                        <a:lnTo>
                          <a:pt x="30566" y="144934"/>
                        </a:lnTo>
                        <a:lnTo>
                          <a:pt x="30566" y="143315"/>
                        </a:lnTo>
                        <a:lnTo>
                          <a:pt x="24298" y="101211"/>
                        </a:lnTo>
                        <a:lnTo>
                          <a:pt x="12544" y="84208"/>
                        </a:lnTo>
                        <a:lnTo>
                          <a:pt x="10973" y="82588"/>
                        </a:lnTo>
                        <a:lnTo>
                          <a:pt x="0" y="67205"/>
                        </a:lnTo>
                        <a:lnTo>
                          <a:pt x="16459" y="73682"/>
                        </a:lnTo>
                        <a:lnTo>
                          <a:pt x="25079" y="70443"/>
                        </a:lnTo>
                        <a:lnTo>
                          <a:pt x="34490" y="54250"/>
                        </a:lnTo>
                        <a:lnTo>
                          <a:pt x="69761" y="38866"/>
                        </a:lnTo>
                        <a:lnTo>
                          <a:pt x="72104" y="36437"/>
                        </a:lnTo>
                        <a:lnTo>
                          <a:pt x="78381" y="36437"/>
                        </a:lnTo>
                        <a:lnTo>
                          <a:pt x="87782" y="25911"/>
                        </a:lnTo>
                        <a:lnTo>
                          <a:pt x="96402" y="28340"/>
                        </a:lnTo>
                        <a:lnTo>
                          <a:pt x="110509" y="25911"/>
                        </a:lnTo>
                        <a:lnTo>
                          <a:pt x="114433" y="17814"/>
                        </a:lnTo>
                        <a:lnTo>
                          <a:pt x="109728" y="811"/>
                        </a:lnTo>
                        <a:lnTo>
                          <a:pt x="114433" y="162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351" name="Agrupar 1350">
                <a:extLst>
                  <a:ext uri="{FF2B5EF4-FFF2-40B4-BE49-F238E27FC236}">
                    <a16:creationId xmlns:a16="http://schemas.microsoft.com/office/drawing/2014/main" id="{2E249CCD-5C9B-B303-BA36-AC84E2DF15BA}"/>
                  </a:ext>
                </a:extLst>
              </p:cNvPr>
              <p:cNvGrpSpPr/>
              <p:nvPr/>
            </p:nvGrpSpPr>
            <p:grpSpPr>
              <a:xfrm>
                <a:off x="7043181" y="1770163"/>
                <a:ext cx="828201" cy="748377"/>
                <a:chOff x="8915771" y="2354233"/>
                <a:chExt cx="881691" cy="719809"/>
              </a:xfrm>
              <a:grpFill/>
            </p:grpSpPr>
            <p:sp>
              <p:nvSpPr>
                <p:cNvPr id="1373" name="Forma Livre: Forma 1372">
                  <a:extLst>
                    <a:ext uri="{FF2B5EF4-FFF2-40B4-BE49-F238E27FC236}">
                      <a16:creationId xmlns:a16="http://schemas.microsoft.com/office/drawing/2014/main" id="{4D27A30F-BBE6-2BFF-1F86-5058A9157EB6}"/>
                    </a:ext>
                  </a:extLst>
                </p:cNvPr>
                <p:cNvSpPr/>
                <p:nvPr/>
              </p:nvSpPr>
              <p:spPr>
                <a:xfrm>
                  <a:off x="9143838" y="2489449"/>
                  <a:ext cx="390286" cy="219424"/>
                </a:xfrm>
                <a:custGeom>
                  <a:avLst/>
                  <a:gdLst>
                    <a:gd name="connsiteX0" fmla="*/ 344834 w 390286"/>
                    <a:gd name="connsiteY0" fmla="*/ 1 h 219424"/>
                    <a:gd name="connsiteX1" fmla="*/ 348748 w 390286"/>
                    <a:gd name="connsiteY1" fmla="*/ 4049 h 219424"/>
                    <a:gd name="connsiteX2" fmla="*/ 379314 w 390286"/>
                    <a:gd name="connsiteY2" fmla="*/ 33198 h 219424"/>
                    <a:gd name="connsiteX3" fmla="*/ 386372 w 390286"/>
                    <a:gd name="connsiteY3" fmla="*/ 39675 h 219424"/>
                    <a:gd name="connsiteX4" fmla="*/ 390287 w 390286"/>
                    <a:gd name="connsiteY4" fmla="*/ 43725 h 219424"/>
                    <a:gd name="connsiteX5" fmla="*/ 390287 w 390286"/>
                    <a:gd name="connsiteY5" fmla="*/ 43725 h 219424"/>
                    <a:gd name="connsiteX6" fmla="*/ 390287 w 390286"/>
                    <a:gd name="connsiteY6" fmla="*/ 44534 h 219424"/>
                    <a:gd name="connsiteX7" fmla="*/ 379314 w 390286"/>
                    <a:gd name="connsiteY7" fmla="*/ 41294 h 219424"/>
                    <a:gd name="connsiteX8" fmla="*/ 379314 w 390286"/>
                    <a:gd name="connsiteY8" fmla="*/ 40484 h 219424"/>
                    <a:gd name="connsiteX9" fmla="*/ 379314 w 390286"/>
                    <a:gd name="connsiteY9" fmla="*/ 41294 h 219424"/>
                    <a:gd name="connsiteX10" fmla="*/ 339347 w 390286"/>
                    <a:gd name="connsiteY10" fmla="*/ 34817 h 219424"/>
                    <a:gd name="connsiteX11" fmla="*/ 339347 w 390286"/>
                    <a:gd name="connsiteY11" fmla="*/ 34817 h 219424"/>
                    <a:gd name="connsiteX12" fmla="*/ 339347 w 390286"/>
                    <a:gd name="connsiteY12" fmla="*/ 35626 h 219424"/>
                    <a:gd name="connsiteX13" fmla="*/ 339347 w 390286"/>
                    <a:gd name="connsiteY13" fmla="*/ 36436 h 219424"/>
                    <a:gd name="connsiteX14" fmla="*/ 336995 w 390286"/>
                    <a:gd name="connsiteY14" fmla="*/ 39675 h 219424"/>
                    <a:gd name="connsiteX15" fmla="*/ 333080 w 390286"/>
                    <a:gd name="connsiteY15" fmla="*/ 41294 h 219424"/>
                    <a:gd name="connsiteX16" fmla="*/ 320535 w 390286"/>
                    <a:gd name="connsiteY16" fmla="*/ 57490 h 219424"/>
                    <a:gd name="connsiteX17" fmla="*/ 318182 w 390286"/>
                    <a:gd name="connsiteY17" fmla="*/ 62348 h 219424"/>
                    <a:gd name="connsiteX18" fmla="*/ 315049 w 390286"/>
                    <a:gd name="connsiteY18" fmla="*/ 63157 h 219424"/>
                    <a:gd name="connsiteX19" fmla="*/ 314267 w 390286"/>
                    <a:gd name="connsiteY19" fmla="*/ 65586 h 219424"/>
                    <a:gd name="connsiteX20" fmla="*/ 312705 w 390286"/>
                    <a:gd name="connsiteY20" fmla="*/ 67206 h 219424"/>
                    <a:gd name="connsiteX21" fmla="*/ 312705 w 390286"/>
                    <a:gd name="connsiteY21" fmla="*/ 67206 h 219424"/>
                    <a:gd name="connsiteX22" fmla="*/ 310353 w 390286"/>
                    <a:gd name="connsiteY22" fmla="*/ 70444 h 219424"/>
                    <a:gd name="connsiteX23" fmla="*/ 307219 w 390286"/>
                    <a:gd name="connsiteY23" fmla="*/ 73683 h 219424"/>
                    <a:gd name="connsiteX24" fmla="*/ 307219 w 390286"/>
                    <a:gd name="connsiteY24" fmla="*/ 72063 h 219424"/>
                    <a:gd name="connsiteX25" fmla="*/ 307219 w 390286"/>
                    <a:gd name="connsiteY25" fmla="*/ 85827 h 219424"/>
                    <a:gd name="connsiteX26" fmla="*/ 307219 w 390286"/>
                    <a:gd name="connsiteY26" fmla="*/ 87446 h 219424"/>
                    <a:gd name="connsiteX27" fmla="*/ 306438 w 390286"/>
                    <a:gd name="connsiteY27" fmla="*/ 89875 h 219424"/>
                    <a:gd name="connsiteX28" fmla="*/ 306438 w 390286"/>
                    <a:gd name="connsiteY28" fmla="*/ 91494 h 219424"/>
                    <a:gd name="connsiteX29" fmla="*/ 306438 w 390286"/>
                    <a:gd name="connsiteY29" fmla="*/ 91494 h 219424"/>
                    <a:gd name="connsiteX30" fmla="*/ 306438 w 390286"/>
                    <a:gd name="connsiteY30" fmla="*/ 90685 h 219424"/>
                    <a:gd name="connsiteX31" fmla="*/ 307219 w 390286"/>
                    <a:gd name="connsiteY31" fmla="*/ 92304 h 219424"/>
                    <a:gd name="connsiteX32" fmla="*/ 308781 w 390286"/>
                    <a:gd name="connsiteY32" fmla="*/ 93923 h 219424"/>
                    <a:gd name="connsiteX33" fmla="*/ 307219 w 390286"/>
                    <a:gd name="connsiteY33" fmla="*/ 94733 h 219424"/>
                    <a:gd name="connsiteX34" fmla="*/ 306438 w 390286"/>
                    <a:gd name="connsiteY34" fmla="*/ 97971 h 219424"/>
                    <a:gd name="connsiteX35" fmla="*/ 306438 w 390286"/>
                    <a:gd name="connsiteY35" fmla="*/ 98781 h 219424"/>
                    <a:gd name="connsiteX36" fmla="*/ 306438 w 390286"/>
                    <a:gd name="connsiteY36" fmla="*/ 99591 h 219424"/>
                    <a:gd name="connsiteX37" fmla="*/ 307219 w 390286"/>
                    <a:gd name="connsiteY37" fmla="*/ 102019 h 219424"/>
                    <a:gd name="connsiteX38" fmla="*/ 307219 w 390286"/>
                    <a:gd name="connsiteY38" fmla="*/ 102829 h 219424"/>
                    <a:gd name="connsiteX39" fmla="*/ 306438 w 390286"/>
                    <a:gd name="connsiteY39" fmla="*/ 103639 h 219424"/>
                    <a:gd name="connsiteX40" fmla="*/ 306438 w 390286"/>
                    <a:gd name="connsiteY40" fmla="*/ 103639 h 219424"/>
                    <a:gd name="connsiteX41" fmla="*/ 307219 w 390286"/>
                    <a:gd name="connsiteY41" fmla="*/ 106068 h 219424"/>
                    <a:gd name="connsiteX42" fmla="*/ 307219 w 390286"/>
                    <a:gd name="connsiteY42" fmla="*/ 107687 h 219424"/>
                    <a:gd name="connsiteX43" fmla="*/ 307219 w 390286"/>
                    <a:gd name="connsiteY43" fmla="*/ 106877 h 219424"/>
                    <a:gd name="connsiteX44" fmla="*/ 306438 w 390286"/>
                    <a:gd name="connsiteY44" fmla="*/ 108496 h 219424"/>
                    <a:gd name="connsiteX45" fmla="*/ 306438 w 390286"/>
                    <a:gd name="connsiteY45" fmla="*/ 108496 h 219424"/>
                    <a:gd name="connsiteX46" fmla="*/ 306438 w 390286"/>
                    <a:gd name="connsiteY46" fmla="*/ 108496 h 219424"/>
                    <a:gd name="connsiteX47" fmla="*/ 306438 w 390286"/>
                    <a:gd name="connsiteY47" fmla="*/ 110116 h 219424"/>
                    <a:gd name="connsiteX48" fmla="*/ 306438 w 390286"/>
                    <a:gd name="connsiteY48" fmla="*/ 109306 h 219424"/>
                    <a:gd name="connsiteX49" fmla="*/ 306438 w 390286"/>
                    <a:gd name="connsiteY49" fmla="*/ 110116 h 219424"/>
                    <a:gd name="connsiteX50" fmla="*/ 303304 w 390286"/>
                    <a:gd name="connsiteY50" fmla="*/ 123070 h 219424"/>
                    <a:gd name="connsiteX51" fmla="*/ 303304 w 390286"/>
                    <a:gd name="connsiteY51" fmla="*/ 123070 h 219424"/>
                    <a:gd name="connsiteX52" fmla="*/ 303304 w 390286"/>
                    <a:gd name="connsiteY52" fmla="*/ 123070 h 219424"/>
                    <a:gd name="connsiteX53" fmla="*/ 303304 w 390286"/>
                    <a:gd name="connsiteY53" fmla="*/ 123070 h 219424"/>
                    <a:gd name="connsiteX54" fmla="*/ 303304 w 390286"/>
                    <a:gd name="connsiteY54" fmla="*/ 123879 h 219424"/>
                    <a:gd name="connsiteX55" fmla="*/ 304866 w 390286"/>
                    <a:gd name="connsiteY55" fmla="*/ 123879 h 219424"/>
                    <a:gd name="connsiteX56" fmla="*/ 306438 w 390286"/>
                    <a:gd name="connsiteY56" fmla="*/ 127927 h 219424"/>
                    <a:gd name="connsiteX57" fmla="*/ 307219 w 390286"/>
                    <a:gd name="connsiteY57" fmla="*/ 128737 h 219424"/>
                    <a:gd name="connsiteX58" fmla="*/ 310353 w 390286"/>
                    <a:gd name="connsiteY58" fmla="*/ 129547 h 219424"/>
                    <a:gd name="connsiteX59" fmla="*/ 312705 w 390286"/>
                    <a:gd name="connsiteY59" fmla="*/ 130356 h 219424"/>
                    <a:gd name="connsiteX60" fmla="*/ 314267 w 390286"/>
                    <a:gd name="connsiteY60" fmla="*/ 130356 h 219424"/>
                    <a:gd name="connsiteX61" fmla="*/ 314267 w 390286"/>
                    <a:gd name="connsiteY61" fmla="*/ 132785 h 219424"/>
                    <a:gd name="connsiteX62" fmla="*/ 314267 w 390286"/>
                    <a:gd name="connsiteY62" fmla="*/ 133595 h 219424"/>
                    <a:gd name="connsiteX63" fmla="*/ 312705 w 390286"/>
                    <a:gd name="connsiteY63" fmla="*/ 148168 h 219424"/>
                    <a:gd name="connsiteX64" fmla="*/ 291541 w 390286"/>
                    <a:gd name="connsiteY64" fmla="*/ 157884 h 219424"/>
                    <a:gd name="connsiteX65" fmla="*/ 291541 w 390286"/>
                    <a:gd name="connsiteY65" fmla="*/ 158693 h 219424"/>
                    <a:gd name="connsiteX66" fmla="*/ 279787 w 390286"/>
                    <a:gd name="connsiteY66" fmla="*/ 162741 h 219424"/>
                    <a:gd name="connsiteX67" fmla="*/ 279787 w 390286"/>
                    <a:gd name="connsiteY67" fmla="*/ 162741 h 219424"/>
                    <a:gd name="connsiteX68" fmla="*/ 279787 w 390286"/>
                    <a:gd name="connsiteY68" fmla="*/ 161932 h 219424"/>
                    <a:gd name="connsiteX69" fmla="*/ 276653 w 390286"/>
                    <a:gd name="connsiteY69" fmla="*/ 160312 h 219424"/>
                    <a:gd name="connsiteX70" fmla="*/ 276653 w 390286"/>
                    <a:gd name="connsiteY70" fmla="*/ 160312 h 219424"/>
                    <a:gd name="connsiteX71" fmla="*/ 271167 w 390286"/>
                    <a:gd name="connsiteY71" fmla="*/ 157074 h 219424"/>
                    <a:gd name="connsiteX72" fmla="*/ 270386 w 390286"/>
                    <a:gd name="connsiteY72" fmla="*/ 157074 h 219424"/>
                    <a:gd name="connsiteX73" fmla="*/ 268814 w 390286"/>
                    <a:gd name="connsiteY73" fmla="*/ 155455 h 219424"/>
                    <a:gd name="connsiteX74" fmla="*/ 267252 w 390286"/>
                    <a:gd name="connsiteY74" fmla="*/ 154645 h 219424"/>
                    <a:gd name="connsiteX75" fmla="*/ 257060 w 390286"/>
                    <a:gd name="connsiteY75" fmla="*/ 155455 h 219424"/>
                    <a:gd name="connsiteX76" fmla="*/ 257060 w 390286"/>
                    <a:gd name="connsiteY76" fmla="*/ 154645 h 219424"/>
                    <a:gd name="connsiteX77" fmla="*/ 255489 w 390286"/>
                    <a:gd name="connsiteY77" fmla="*/ 157074 h 219424"/>
                    <a:gd name="connsiteX78" fmla="*/ 253927 w 390286"/>
                    <a:gd name="connsiteY78" fmla="*/ 158693 h 219424"/>
                    <a:gd name="connsiteX79" fmla="*/ 253927 w 390286"/>
                    <a:gd name="connsiteY79" fmla="*/ 157884 h 219424"/>
                    <a:gd name="connsiteX80" fmla="*/ 247659 w 390286"/>
                    <a:gd name="connsiteY80" fmla="*/ 161932 h 219424"/>
                    <a:gd name="connsiteX81" fmla="*/ 217874 w 390286"/>
                    <a:gd name="connsiteY81" fmla="*/ 182991 h 219424"/>
                    <a:gd name="connsiteX82" fmla="*/ 207683 w 390286"/>
                    <a:gd name="connsiteY82" fmla="*/ 187849 h 219424"/>
                    <a:gd name="connsiteX83" fmla="*/ 195929 w 390286"/>
                    <a:gd name="connsiteY83" fmla="*/ 195136 h 219424"/>
                    <a:gd name="connsiteX84" fmla="*/ 191224 w 390286"/>
                    <a:gd name="connsiteY84" fmla="*/ 199184 h 219424"/>
                    <a:gd name="connsiteX85" fmla="*/ 179470 w 390286"/>
                    <a:gd name="connsiteY85" fmla="*/ 191088 h 219424"/>
                    <a:gd name="connsiteX86" fmla="*/ 170069 w 390286"/>
                    <a:gd name="connsiteY86" fmla="*/ 196755 h 219424"/>
                    <a:gd name="connsiteX87" fmla="*/ 151257 w 390286"/>
                    <a:gd name="connsiteY87" fmla="*/ 204851 h 219424"/>
                    <a:gd name="connsiteX88" fmla="*/ 147332 w 390286"/>
                    <a:gd name="connsiteY88" fmla="*/ 205661 h 219424"/>
                    <a:gd name="connsiteX89" fmla="*/ 144989 w 390286"/>
                    <a:gd name="connsiteY89" fmla="*/ 204851 h 219424"/>
                    <a:gd name="connsiteX90" fmla="*/ 108937 w 390286"/>
                    <a:gd name="connsiteY90" fmla="*/ 208090 h 219424"/>
                    <a:gd name="connsiteX91" fmla="*/ 101098 w 390286"/>
                    <a:gd name="connsiteY91" fmla="*/ 208899 h 219424"/>
                    <a:gd name="connsiteX92" fmla="*/ 36833 w 390286"/>
                    <a:gd name="connsiteY92" fmla="*/ 212948 h 219424"/>
                    <a:gd name="connsiteX93" fmla="*/ 32908 w 390286"/>
                    <a:gd name="connsiteY93" fmla="*/ 216996 h 219424"/>
                    <a:gd name="connsiteX94" fmla="*/ 15668 w 390286"/>
                    <a:gd name="connsiteY94" fmla="*/ 219425 h 219424"/>
                    <a:gd name="connsiteX95" fmla="*/ 19583 w 390286"/>
                    <a:gd name="connsiteY95" fmla="*/ 212138 h 219424"/>
                    <a:gd name="connsiteX96" fmla="*/ 14097 w 390286"/>
                    <a:gd name="connsiteY96" fmla="*/ 199184 h 219424"/>
                    <a:gd name="connsiteX97" fmla="*/ 6267 w 390286"/>
                    <a:gd name="connsiteY97" fmla="*/ 195945 h 219424"/>
                    <a:gd name="connsiteX98" fmla="*/ 6267 w 390286"/>
                    <a:gd name="connsiteY98" fmla="*/ 195945 h 219424"/>
                    <a:gd name="connsiteX99" fmla="*/ 6267 w 390286"/>
                    <a:gd name="connsiteY99" fmla="*/ 195136 h 219424"/>
                    <a:gd name="connsiteX100" fmla="*/ 4696 w 390286"/>
                    <a:gd name="connsiteY100" fmla="*/ 195136 h 219424"/>
                    <a:gd name="connsiteX101" fmla="*/ 3914 w 390286"/>
                    <a:gd name="connsiteY101" fmla="*/ 191088 h 219424"/>
                    <a:gd name="connsiteX102" fmla="*/ 3914 w 390286"/>
                    <a:gd name="connsiteY102" fmla="*/ 184611 h 219424"/>
                    <a:gd name="connsiteX103" fmla="*/ 4696 w 390286"/>
                    <a:gd name="connsiteY103" fmla="*/ 182182 h 219424"/>
                    <a:gd name="connsiteX104" fmla="*/ 4696 w 390286"/>
                    <a:gd name="connsiteY104" fmla="*/ 176514 h 219424"/>
                    <a:gd name="connsiteX105" fmla="*/ 4696 w 390286"/>
                    <a:gd name="connsiteY105" fmla="*/ 176514 h 219424"/>
                    <a:gd name="connsiteX106" fmla="*/ 4696 w 390286"/>
                    <a:gd name="connsiteY106" fmla="*/ 176514 h 219424"/>
                    <a:gd name="connsiteX107" fmla="*/ 3914 w 390286"/>
                    <a:gd name="connsiteY107" fmla="*/ 176514 h 219424"/>
                    <a:gd name="connsiteX108" fmla="*/ 2343 w 390286"/>
                    <a:gd name="connsiteY108" fmla="*/ 176514 h 219424"/>
                    <a:gd name="connsiteX109" fmla="*/ 0 w 390286"/>
                    <a:gd name="connsiteY109" fmla="*/ 174895 h 219424"/>
                    <a:gd name="connsiteX110" fmla="*/ 0 w 390286"/>
                    <a:gd name="connsiteY110" fmla="*/ 175705 h 219424"/>
                    <a:gd name="connsiteX111" fmla="*/ 2343 w 390286"/>
                    <a:gd name="connsiteY111" fmla="*/ 160312 h 219424"/>
                    <a:gd name="connsiteX112" fmla="*/ 2343 w 390286"/>
                    <a:gd name="connsiteY112" fmla="*/ 160312 h 219424"/>
                    <a:gd name="connsiteX113" fmla="*/ 2343 w 390286"/>
                    <a:gd name="connsiteY113" fmla="*/ 160312 h 219424"/>
                    <a:gd name="connsiteX114" fmla="*/ 3914 w 390286"/>
                    <a:gd name="connsiteY114" fmla="*/ 151407 h 219424"/>
                    <a:gd name="connsiteX115" fmla="*/ 3914 w 390286"/>
                    <a:gd name="connsiteY115" fmla="*/ 152216 h 219424"/>
                    <a:gd name="connsiteX116" fmla="*/ 3914 w 390286"/>
                    <a:gd name="connsiteY116" fmla="*/ 149787 h 219424"/>
                    <a:gd name="connsiteX117" fmla="*/ 3914 w 390286"/>
                    <a:gd name="connsiteY117" fmla="*/ 150597 h 219424"/>
                    <a:gd name="connsiteX118" fmla="*/ 2343 w 390286"/>
                    <a:gd name="connsiteY118" fmla="*/ 147358 h 219424"/>
                    <a:gd name="connsiteX119" fmla="*/ 2343 w 390286"/>
                    <a:gd name="connsiteY119" fmla="*/ 145739 h 219424"/>
                    <a:gd name="connsiteX120" fmla="*/ 2343 w 390286"/>
                    <a:gd name="connsiteY120" fmla="*/ 145739 h 219424"/>
                    <a:gd name="connsiteX121" fmla="*/ 2343 w 390286"/>
                    <a:gd name="connsiteY121" fmla="*/ 143310 h 219424"/>
                    <a:gd name="connsiteX122" fmla="*/ 2343 w 390286"/>
                    <a:gd name="connsiteY122" fmla="*/ 144120 h 219424"/>
                    <a:gd name="connsiteX123" fmla="*/ 781 w 390286"/>
                    <a:gd name="connsiteY123" fmla="*/ 140881 h 219424"/>
                    <a:gd name="connsiteX124" fmla="*/ 3914 w 390286"/>
                    <a:gd name="connsiteY124" fmla="*/ 138453 h 219424"/>
                    <a:gd name="connsiteX125" fmla="*/ 4696 w 390286"/>
                    <a:gd name="connsiteY125" fmla="*/ 130356 h 219424"/>
                    <a:gd name="connsiteX126" fmla="*/ 4696 w 390286"/>
                    <a:gd name="connsiteY126" fmla="*/ 128737 h 219424"/>
                    <a:gd name="connsiteX127" fmla="*/ 4696 w 390286"/>
                    <a:gd name="connsiteY127" fmla="*/ 127118 h 219424"/>
                    <a:gd name="connsiteX128" fmla="*/ 6267 w 390286"/>
                    <a:gd name="connsiteY128" fmla="*/ 126308 h 219424"/>
                    <a:gd name="connsiteX129" fmla="*/ 6267 w 390286"/>
                    <a:gd name="connsiteY129" fmla="*/ 125499 h 219424"/>
                    <a:gd name="connsiteX130" fmla="*/ 9401 w 390286"/>
                    <a:gd name="connsiteY130" fmla="*/ 119022 h 219424"/>
                    <a:gd name="connsiteX131" fmla="*/ 9401 w 390286"/>
                    <a:gd name="connsiteY131" fmla="*/ 119022 h 219424"/>
                    <a:gd name="connsiteX132" fmla="*/ 9401 w 390286"/>
                    <a:gd name="connsiteY132" fmla="*/ 118212 h 219424"/>
                    <a:gd name="connsiteX133" fmla="*/ 9401 w 390286"/>
                    <a:gd name="connsiteY133" fmla="*/ 118212 h 219424"/>
                    <a:gd name="connsiteX134" fmla="*/ 21936 w 390286"/>
                    <a:gd name="connsiteY134" fmla="*/ 118212 h 219424"/>
                    <a:gd name="connsiteX135" fmla="*/ 54073 w 390286"/>
                    <a:gd name="connsiteY135" fmla="*/ 118212 h 219424"/>
                    <a:gd name="connsiteX136" fmla="*/ 53292 w 390286"/>
                    <a:gd name="connsiteY136" fmla="*/ 98781 h 219424"/>
                    <a:gd name="connsiteX137" fmla="*/ 55645 w 390286"/>
                    <a:gd name="connsiteY137" fmla="*/ 92304 h 219424"/>
                    <a:gd name="connsiteX138" fmla="*/ 55645 w 390286"/>
                    <a:gd name="connsiteY138" fmla="*/ 91494 h 219424"/>
                    <a:gd name="connsiteX139" fmla="*/ 55645 w 390286"/>
                    <a:gd name="connsiteY139" fmla="*/ 93114 h 219424"/>
                    <a:gd name="connsiteX140" fmla="*/ 63484 w 390286"/>
                    <a:gd name="connsiteY140" fmla="*/ 91494 h 219424"/>
                    <a:gd name="connsiteX141" fmla="*/ 65046 w 390286"/>
                    <a:gd name="connsiteY141" fmla="*/ 90685 h 219424"/>
                    <a:gd name="connsiteX142" fmla="*/ 65046 w 390286"/>
                    <a:gd name="connsiteY142" fmla="*/ 89875 h 219424"/>
                    <a:gd name="connsiteX143" fmla="*/ 65046 w 390286"/>
                    <a:gd name="connsiteY143" fmla="*/ 91494 h 219424"/>
                    <a:gd name="connsiteX144" fmla="*/ 76800 w 390286"/>
                    <a:gd name="connsiteY144" fmla="*/ 93923 h 219424"/>
                    <a:gd name="connsiteX145" fmla="*/ 78371 w 390286"/>
                    <a:gd name="connsiteY145" fmla="*/ 93114 h 219424"/>
                    <a:gd name="connsiteX146" fmla="*/ 78371 w 390286"/>
                    <a:gd name="connsiteY146" fmla="*/ 93114 h 219424"/>
                    <a:gd name="connsiteX147" fmla="*/ 90125 w 390286"/>
                    <a:gd name="connsiteY147" fmla="*/ 97162 h 219424"/>
                    <a:gd name="connsiteX148" fmla="*/ 97184 w 390286"/>
                    <a:gd name="connsiteY148" fmla="*/ 93114 h 219424"/>
                    <a:gd name="connsiteX149" fmla="*/ 97184 w 390286"/>
                    <a:gd name="connsiteY149" fmla="*/ 93114 h 219424"/>
                    <a:gd name="connsiteX150" fmla="*/ 97184 w 390286"/>
                    <a:gd name="connsiteY150" fmla="*/ 93114 h 219424"/>
                    <a:gd name="connsiteX151" fmla="*/ 99526 w 390286"/>
                    <a:gd name="connsiteY151" fmla="*/ 97162 h 219424"/>
                    <a:gd name="connsiteX152" fmla="*/ 110499 w 390286"/>
                    <a:gd name="connsiteY152" fmla="*/ 106068 h 219424"/>
                    <a:gd name="connsiteX153" fmla="*/ 114424 w 390286"/>
                    <a:gd name="connsiteY153" fmla="*/ 102019 h 219424"/>
                    <a:gd name="connsiteX154" fmla="*/ 119910 w 390286"/>
                    <a:gd name="connsiteY154" fmla="*/ 117402 h 219424"/>
                    <a:gd name="connsiteX155" fmla="*/ 119910 w 390286"/>
                    <a:gd name="connsiteY155" fmla="*/ 117402 h 219424"/>
                    <a:gd name="connsiteX156" fmla="*/ 126177 w 390286"/>
                    <a:gd name="connsiteY156" fmla="*/ 114973 h 219424"/>
                    <a:gd name="connsiteX157" fmla="*/ 123825 w 390286"/>
                    <a:gd name="connsiteY157" fmla="*/ 121450 h 219424"/>
                    <a:gd name="connsiteX158" fmla="*/ 133235 w 390286"/>
                    <a:gd name="connsiteY158" fmla="*/ 126308 h 219424"/>
                    <a:gd name="connsiteX159" fmla="*/ 135578 w 390286"/>
                    <a:gd name="connsiteY159" fmla="*/ 127118 h 219424"/>
                    <a:gd name="connsiteX160" fmla="*/ 148904 w 390286"/>
                    <a:gd name="connsiteY160" fmla="*/ 102019 h 219424"/>
                    <a:gd name="connsiteX161" fmla="*/ 166154 w 390286"/>
                    <a:gd name="connsiteY161" fmla="*/ 77731 h 219424"/>
                    <a:gd name="connsiteX162" fmla="*/ 167716 w 390286"/>
                    <a:gd name="connsiteY162" fmla="*/ 73683 h 219424"/>
                    <a:gd name="connsiteX163" fmla="*/ 190442 w 390286"/>
                    <a:gd name="connsiteY163" fmla="*/ 55871 h 219424"/>
                    <a:gd name="connsiteX164" fmla="*/ 217874 w 390286"/>
                    <a:gd name="connsiteY164" fmla="*/ 37245 h 219424"/>
                    <a:gd name="connsiteX165" fmla="*/ 217094 w 390286"/>
                    <a:gd name="connsiteY165" fmla="*/ 46152 h 219424"/>
                    <a:gd name="connsiteX166" fmla="*/ 231200 w 390286"/>
                    <a:gd name="connsiteY166" fmla="*/ 53439 h 219424"/>
                    <a:gd name="connsiteX167" fmla="*/ 227286 w 390286"/>
                    <a:gd name="connsiteY167" fmla="*/ 63157 h 219424"/>
                    <a:gd name="connsiteX168" fmla="*/ 231200 w 390286"/>
                    <a:gd name="connsiteY168" fmla="*/ 66396 h 219424"/>
                    <a:gd name="connsiteX169" fmla="*/ 231200 w 390286"/>
                    <a:gd name="connsiteY169" fmla="*/ 66396 h 219424"/>
                    <a:gd name="connsiteX170" fmla="*/ 243744 w 390286"/>
                    <a:gd name="connsiteY170" fmla="*/ 73683 h 219424"/>
                    <a:gd name="connsiteX171" fmla="*/ 238258 w 390286"/>
                    <a:gd name="connsiteY171" fmla="*/ 81779 h 219424"/>
                    <a:gd name="connsiteX172" fmla="*/ 247659 w 390286"/>
                    <a:gd name="connsiteY172" fmla="*/ 82588 h 219424"/>
                    <a:gd name="connsiteX173" fmla="*/ 251583 w 390286"/>
                    <a:gd name="connsiteY173" fmla="*/ 75302 h 219424"/>
                    <a:gd name="connsiteX174" fmla="*/ 255498 w 390286"/>
                    <a:gd name="connsiteY174" fmla="*/ 82588 h 219424"/>
                    <a:gd name="connsiteX175" fmla="*/ 261766 w 390286"/>
                    <a:gd name="connsiteY175" fmla="*/ 81779 h 219424"/>
                    <a:gd name="connsiteX176" fmla="*/ 263337 w 390286"/>
                    <a:gd name="connsiteY176" fmla="*/ 80160 h 219424"/>
                    <a:gd name="connsiteX177" fmla="*/ 267252 w 390286"/>
                    <a:gd name="connsiteY177" fmla="*/ 80160 h 219424"/>
                    <a:gd name="connsiteX178" fmla="*/ 267252 w 390286"/>
                    <a:gd name="connsiteY178" fmla="*/ 79350 h 219424"/>
                    <a:gd name="connsiteX179" fmla="*/ 279797 w 390286"/>
                    <a:gd name="connsiteY179" fmla="*/ 68015 h 219424"/>
                    <a:gd name="connsiteX180" fmla="*/ 279797 w 390286"/>
                    <a:gd name="connsiteY180" fmla="*/ 68015 h 219424"/>
                    <a:gd name="connsiteX181" fmla="*/ 282149 w 390286"/>
                    <a:gd name="connsiteY181" fmla="*/ 66396 h 219424"/>
                    <a:gd name="connsiteX182" fmla="*/ 287636 w 390286"/>
                    <a:gd name="connsiteY182" fmla="*/ 61538 h 219424"/>
                    <a:gd name="connsiteX183" fmla="*/ 287636 w 390286"/>
                    <a:gd name="connsiteY183" fmla="*/ 62348 h 219424"/>
                    <a:gd name="connsiteX184" fmla="*/ 295465 w 390286"/>
                    <a:gd name="connsiteY184" fmla="*/ 55061 h 219424"/>
                    <a:gd name="connsiteX185" fmla="*/ 295465 w 390286"/>
                    <a:gd name="connsiteY185" fmla="*/ 55871 h 219424"/>
                    <a:gd name="connsiteX186" fmla="*/ 295465 w 390286"/>
                    <a:gd name="connsiteY186" fmla="*/ 55871 h 219424"/>
                    <a:gd name="connsiteX187" fmla="*/ 295465 w 390286"/>
                    <a:gd name="connsiteY187" fmla="*/ 54248 h 219424"/>
                    <a:gd name="connsiteX188" fmla="*/ 303304 w 390286"/>
                    <a:gd name="connsiteY188" fmla="*/ 55061 h 219424"/>
                    <a:gd name="connsiteX189" fmla="*/ 318202 w 390286"/>
                    <a:gd name="connsiteY189" fmla="*/ 36434 h 219424"/>
                    <a:gd name="connsiteX190" fmla="*/ 344843 w 390286"/>
                    <a:gd name="connsiteY190" fmla="*/ 0 h 219424"/>
                    <a:gd name="connsiteX191" fmla="*/ 344843 w 390286"/>
                    <a:gd name="connsiteY191" fmla="*/ 0 h 219424"/>
                    <a:gd name="connsiteX192" fmla="*/ 344843 w 390286"/>
                    <a:gd name="connsiteY192" fmla="*/ 0 h 219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</a:cxnLst>
                  <a:rect l="l" t="t" r="r" b="b"/>
                  <a:pathLst>
                    <a:path w="390286" h="219424">
                      <a:moveTo>
                        <a:pt x="344834" y="1"/>
                      </a:moveTo>
                      <a:lnTo>
                        <a:pt x="348748" y="4049"/>
                      </a:lnTo>
                      <a:lnTo>
                        <a:pt x="379314" y="33198"/>
                      </a:lnTo>
                      <a:lnTo>
                        <a:pt x="386372" y="39675"/>
                      </a:lnTo>
                      <a:lnTo>
                        <a:pt x="390287" y="43725"/>
                      </a:lnTo>
                      <a:lnTo>
                        <a:pt x="390287" y="43725"/>
                      </a:lnTo>
                      <a:lnTo>
                        <a:pt x="390287" y="44534"/>
                      </a:lnTo>
                      <a:lnTo>
                        <a:pt x="379314" y="41294"/>
                      </a:lnTo>
                      <a:lnTo>
                        <a:pt x="379314" y="40484"/>
                      </a:lnTo>
                      <a:lnTo>
                        <a:pt x="379314" y="41294"/>
                      </a:lnTo>
                      <a:lnTo>
                        <a:pt x="339347" y="34817"/>
                      </a:lnTo>
                      <a:lnTo>
                        <a:pt x="339347" y="34817"/>
                      </a:lnTo>
                      <a:lnTo>
                        <a:pt x="339347" y="35626"/>
                      </a:lnTo>
                      <a:lnTo>
                        <a:pt x="339347" y="36436"/>
                      </a:lnTo>
                      <a:lnTo>
                        <a:pt x="336995" y="39675"/>
                      </a:lnTo>
                      <a:lnTo>
                        <a:pt x="333080" y="41294"/>
                      </a:lnTo>
                      <a:lnTo>
                        <a:pt x="320535" y="57490"/>
                      </a:lnTo>
                      <a:lnTo>
                        <a:pt x="318182" y="62348"/>
                      </a:lnTo>
                      <a:lnTo>
                        <a:pt x="315049" y="63157"/>
                      </a:lnTo>
                      <a:lnTo>
                        <a:pt x="314267" y="65586"/>
                      </a:lnTo>
                      <a:lnTo>
                        <a:pt x="312705" y="67206"/>
                      </a:lnTo>
                      <a:lnTo>
                        <a:pt x="312705" y="67206"/>
                      </a:lnTo>
                      <a:lnTo>
                        <a:pt x="310353" y="70444"/>
                      </a:lnTo>
                      <a:lnTo>
                        <a:pt x="307219" y="73683"/>
                      </a:lnTo>
                      <a:lnTo>
                        <a:pt x="307219" y="72063"/>
                      </a:lnTo>
                      <a:lnTo>
                        <a:pt x="307219" y="85827"/>
                      </a:lnTo>
                      <a:lnTo>
                        <a:pt x="307219" y="87446"/>
                      </a:lnTo>
                      <a:lnTo>
                        <a:pt x="306438" y="89875"/>
                      </a:lnTo>
                      <a:lnTo>
                        <a:pt x="306438" y="91494"/>
                      </a:lnTo>
                      <a:lnTo>
                        <a:pt x="306438" y="91494"/>
                      </a:lnTo>
                      <a:lnTo>
                        <a:pt x="306438" y="90685"/>
                      </a:lnTo>
                      <a:lnTo>
                        <a:pt x="307219" y="92304"/>
                      </a:lnTo>
                      <a:lnTo>
                        <a:pt x="308781" y="93923"/>
                      </a:lnTo>
                      <a:lnTo>
                        <a:pt x="307219" y="94733"/>
                      </a:lnTo>
                      <a:lnTo>
                        <a:pt x="306438" y="97971"/>
                      </a:lnTo>
                      <a:lnTo>
                        <a:pt x="306438" y="98781"/>
                      </a:lnTo>
                      <a:lnTo>
                        <a:pt x="306438" y="99591"/>
                      </a:lnTo>
                      <a:lnTo>
                        <a:pt x="307219" y="102019"/>
                      </a:lnTo>
                      <a:lnTo>
                        <a:pt x="307219" y="102829"/>
                      </a:lnTo>
                      <a:lnTo>
                        <a:pt x="306438" y="103639"/>
                      </a:lnTo>
                      <a:lnTo>
                        <a:pt x="306438" y="103639"/>
                      </a:lnTo>
                      <a:lnTo>
                        <a:pt x="307219" y="106068"/>
                      </a:lnTo>
                      <a:lnTo>
                        <a:pt x="307219" y="107687"/>
                      </a:lnTo>
                      <a:lnTo>
                        <a:pt x="307219" y="106877"/>
                      </a:lnTo>
                      <a:lnTo>
                        <a:pt x="306438" y="108496"/>
                      </a:lnTo>
                      <a:lnTo>
                        <a:pt x="306438" y="108496"/>
                      </a:lnTo>
                      <a:lnTo>
                        <a:pt x="306438" y="108496"/>
                      </a:lnTo>
                      <a:lnTo>
                        <a:pt x="306438" y="110116"/>
                      </a:lnTo>
                      <a:lnTo>
                        <a:pt x="306438" y="109306"/>
                      </a:lnTo>
                      <a:lnTo>
                        <a:pt x="306438" y="110116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070"/>
                      </a:lnTo>
                      <a:lnTo>
                        <a:pt x="303304" y="123879"/>
                      </a:lnTo>
                      <a:lnTo>
                        <a:pt x="304866" y="123879"/>
                      </a:lnTo>
                      <a:lnTo>
                        <a:pt x="306438" y="127927"/>
                      </a:lnTo>
                      <a:lnTo>
                        <a:pt x="307219" y="128737"/>
                      </a:lnTo>
                      <a:lnTo>
                        <a:pt x="310353" y="129547"/>
                      </a:lnTo>
                      <a:lnTo>
                        <a:pt x="312705" y="130356"/>
                      </a:lnTo>
                      <a:lnTo>
                        <a:pt x="314267" y="130356"/>
                      </a:lnTo>
                      <a:lnTo>
                        <a:pt x="314267" y="132785"/>
                      </a:lnTo>
                      <a:lnTo>
                        <a:pt x="314267" y="133595"/>
                      </a:lnTo>
                      <a:lnTo>
                        <a:pt x="312705" y="148168"/>
                      </a:lnTo>
                      <a:lnTo>
                        <a:pt x="291541" y="157884"/>
                      </a:lnTo>
                      <a:lnTo>
                        <a:pt x="291541" y="158693"/>
                      </a:lnTo>
                      <a:lnTo>
                        <a:pt x="279787" y="162741"/>
                      </a:lnTo>
                      <a:lnTo>
                        <a:pt x="279787" y="162741"/>
                      </a:lnTo>
                      <a:lnTo>
                        <a:pt x="279787" y="161932"/>
                      </a:lnTo>
                      <a:lnTo>
                        <a:pt x="276653" y="160312"/>
                      </a:lnTo>
                      <a:lnTo>
                        <a:pt x="276653" y="160312"/>
                      </a:lnTo>
                      <a:lnTo>
                        <a:pt x="271167" y="157074"/>
                      </a:lnTo>
                      <a:lnTo>
                        <a:pt x="270386" y="157074"/>
                      </a:lnTo>
                      <a:lnTo>
                        <a:pt x="268814" y="155455"/>
                      </a:lnTo>
                      <a:lnTo>
                        <a:pt x="267252" y="154645"/>
                      </a:lnTo>
                      <a:lnTo>
                        <a:pt x="257060" y="155455"/>
                      </a:lnTo>
                      <a:lnTo>
                        <a:pt x="257060" y="154645"/>
                      </a:lnTo>
                      <a:lnTo>
                        <a:pt x="255489" y="157074"/>
                      </a:lnTo>
                      <a:lnTo>
                        <a:pt x="253927" y="158693"/>
                      </a:lnTo>
                      <a:lnTo>
                        <a:pt x="253927" y="157884"/>
                      </a:lnTo>
                      <a:lnTo>
                        <a:pt x="247659" y="161932"/>
                      </a:lnTo>
                      <a:lnTo>
                        <a:pt x="217874" y="182991"/>
                      </a:lnTo>
                      <a:lnTo>
                        <a:pt x="207683" y="187849"/>
                      </a:lnTo>
                      <a:lnTo>
                        <a:pt x="195929" y="195136"/>
                      </a:lnTo>
                      <a:lnTo>
                        <a:pt x="191224" y="199184"/>
                      </a:lnTo>
                      <a:lnTo>
                        <a:pt x="179470" y="191088"/>
                      </a:lnTo>
                      <a:lnTo>
                        <a:pt x="170069" y="196755"/>
                      </a:lnTo>
                      <a:lnTo>
                        <a:pt x="151257" y="204851"/>
                      </a:lnTo>
                      <a:lnTo>
                        <a:pt x="147332" y="205661"/>
                      </a:lnTo>
                      <a:lnTo>
                        <a:pt x="144989" y="204851"/>
                      </a:lnTo>
                      <a:lnTo>
                        <a:pt x="108937" y="208090"/>
                      </a:lnTo>
                      <a:lnTo>
                        <a:pt x="101098" y="208899"/>
                      </a:lnTo>
                      <a:lnTo>
                        <a:pt x="36833" y="212948"/>
                      </a:lnTo>
                      <a:lnTo>
                        <a:pt x="32908" y="216996"/>
                      </a:lnTo>
                      <a:lnTo>
                        <a:pt x="15668" y="219425"/>
                      </a:lnTo>
                      <a:lnTo>
                        <a:pt x="19583" y="212138"/>
                      </a:lnTo>
                      <a:lnTo>
                        <a:pt x="14097" y="199184"/>
                      </a:lnTo>
                      <a:lnTo>
                        <a:pt x="6267" y="195945"/>
                      </a:lnTo>
                      <a:lnTo>
                        <a:pt x="6267" y="195945"/>
                      </a:lnTo>
                      <a:lnTo>
                        <a:pt x="6267" y="195136"/>
                      </a:lnTo>
                      <a:lnTo>
                        <a:pt x="4696" y="195136"/>
                      </a:lnTo>
                      <a:lnTo>
                        <a:pt x="3914" y="191088"/>
                      </a:lnTo>
                      <a:lnTo>
                        <a:pt x="3914" y="184611"/>
                      </a:lnTo>
                      <a:lnTo>
                        <a:pt x="4696" y="182182"/>
                      </a:lnTo>
                      <a:lnTo>
                        <a:pt x="4696" y="176514"/>
                      </a:lnTo>
                      <a:lnTo>
                        <a:pt x="4696" y="176514"/>
                      </a:lnTo>
                      <a:lnTo>
                        <a:pt x="4696" y="176514"/>
                      </a:lnTo>
                      <a:lnTo>
                        <a:pt x="3914" y="176514"/>
                      </a:lnTo>
                      <a:lnTo>
                        <a:pt x="2343" y="176514"/>
                      </a:lnTo>
                      <a:lnTo>
                        <a:pt x="0" y="174895"/>
                      </a:lnTo>
                      <a:lnTo>
                        <a:pt x="0" y="175705"/>
                      </a:lnTo>
                      <a:lnTo>
                        <a:pt x="2343" y="160312"/>
                      </a:lnTo>
                      <a:lnTo>
                        <a:pt x="2343" y="160312"/>
                      </a:lnTo>
                      <a:lnTo>
                        <a:pt x="2343" y="160312"/>
                      </a:lnTo>
                      <a:lnTo>
                        <a:pt x="3914" y="151407"/>
                      </a:lnTo>
                      <a:lnTo>
                        <a:pt x="3914" y="152216"/>
                      </a:lnTo>
                      <a:lnTo>
                        <a:pt x="3914" y="149787"/>
                      </a:lnTo>
                      <a:lnTo>
                        <a:pt x="3914" y="150597"/>
                      </a:lnTo>
                      <a:lnTo>
                        <a:pt x="2343" y="147358"/>
                      </a:lnTo>
                      <a:lnTo>
                        <a:pt x="2343" y="145739"/>
                      </a:lnTo>
                      <a:lnTo>
                        <a:pt x="2343" y="145739"/>
                      </a:lnTo>
                      <a:lnTo>
                        <a:pt x="2343" y="143310"/>
                      </a:lnTo>
                      <a:lnTo>
                        <a:pt x="2343" y="144120"/>
                      </a:lnTo>
                      <a:lnTo>
                        <a:pt x="781" y="140881"/>
                      </a:lnTo>
                      <a:lnTo>
                        <a:pt x="3914" y="138453"/>
                      </a:lnTo>
                      <a:lnTo>
                        <a:pt x="4696" y="130356"/>
                      </a:lnTo>
                      <a:lnTo>
                        <a:pt x="4696" y="128737"/>
                      </a:lnTo>
                      <a:lnTo>
                        <a:pt x="4696" y="127118"/>
                      </a:lnTo>
                      <a:lnTo>
                        <a:pt x="6267" y="126308"/>
                      </a:lnTo>
                      <a:lnTo>
                        <a:pt x="6267" y="125499"/>
                      </a:lnTo>
                      <a:lnTo>
                        <a:pt x="9401" y="119022"/>
                      </a:lnTo>
                      <a:lnTo>
                        <a:pt x="9401" y="119022"/>
                      </a:lnTo>
                      <a:lnTo>
                        <a:pt x="9401" y="118212"/>
                      </a:lnTo>
                      <a:lnTo>
                        <a:pt x="9401" y="118212"/>
                      </a:lnTo>
                      <a:lnTo>
                        <a:pt x="21936" y="118212"/>
                      </a:lnTo>
                      <a:lnTo>
                        <a:pt x="54073" y="118212"/>
                      </a:lnTo>
                      <a:lnTo>
                        <a:pt x="53292" y="98781"/>
                      </a:lnTo>
                      <a:lnTo>
                        <a:pt x="55645" y="92304"/>
                      </a:lnTo>
                      <a:lnTo>
                        <a:pt x="55645" y="91494"/>
                      </a:lnTo>
                      <a:lnTo>
                        <a:pt x="55645" y="93114"/>
                      </a:lnTo>
                      <a:lnTo>
                        <a:pt x="63484" y="91494"/>
                      </a:lnTo>
                      <a:lnTo>
                        <a:pt x="65046" y="90685"/>
                      </a:lnTo>
                      <a:lnTo>
                        <a:pt x="65046" y="89875"/>
                      </a:lnTo>
                      <a:lnTo>
                        <a:pt x="65046" y="91494"/>
                      </a:lnTo>
                      <a:lnTo>
                        <a:pt x="76800" y="93923"/>
                      </a:lnTo>
                      <a:lnTo>
                        <a:pt x="78371" y="93114"/>
                      </a:lnTo>
                      <a:lnTo>
                        <a:pt x="78371" y="93114"/>
                      </a:lnTo>
                      <a:lnTo>
                        <a:pt x="90125" y="97162"/>
                      </a:lnTo>
                      <a:lnTo>
                        <a:pt x="97184" y="93114"/>
                      </a:lnTo>
                      <a:lnTo>
                        <a:pt x="97184" y="93114"/>
                      </a:lnTo>
                      <a:lnTo>
                        <a:pt x="97184" y="93114"/>
                      </a:lnTo>
                      <a:lnTo>
                        <a:pt x="99526" y="97162"/>
                      </a:lnTo>
                      <a:lnTo>
                        <a:pt x="110499" y="106068"/>
                      </a:lnTo>
                      <a:lnTo>
                        <a:pt x="114424" y="102019"/>
                      </a:lnTo>
                      <a:lnTo>
                        <a:pt x="119910" y="117402"/>
                      </a:lnTo>
                      <a:lnTo>
                        <a:pt x="119910" y="117402"/>
                      </a:lnTo>
                      <a:lnTo>
                        <a:pt x="126177" y="114973"/>
                      </a:lnTo>
                      <a:lnTo>
                        <a:pt x="123825" y="121450"/>
                      </a:lnTo>
                      <a:lnTo>
                        <a:pt x="133235" y="126308"/>
                      </a:lnTo>
                      <a:lnTo>
                        <a:pt x="135578" y="127118"/>
                      </a:lnTo>
                      <a:lnTo>
                        <a:pt x="148904" y="102019"/>
                      </a:lnTo>
                      <a:lnTo>
                        <a:pt x="166154" y="77731"/>
                      </a:lnTo>
                      <a:lnTo>
                        <a:pt x="167716" y="73683"/>
                      </a:lnTo>
                      <a:lnTo>
                        <a:pt x="190442" y="55871"/>
                      </a:lnTo>
                      <a:lnTo>
                        <a:pt x="217874" y="37245"/>
                      </a:lnTo>
                      <a:lnTo>
                        <a:pt x="217094" y="46152"/>
                      </a:lnTo>
                      <a:lnTo>
                        <a:pt x="231200" y="53439"/>
                      </a:lnTo>
                      <a:lnTo>
                        <a:pt x="227286" y="63157"/>
                      </a:lnTo>
                      <a:lnTo>
                        <a:pt x="231200" y="66396"/>
                      </a:lnTo>
                      <a:lnTo>
                        <a:pt x="231200" y="66396"/>
                      </a:lnTo>
                      <a:lnTo>
                        <a:pt x="243744" y="73683"/>
                      </a:lnTo>
                      <a:lnTo>
                        <a:pt x="238258" y="81779"/>
                      </a:lnTo>
                      <a:lnTo>
                        <a:pt x="247659" y="82588"/>
                      </a:lnTo>
                      <a:lnTo>
                        <a:pt x="251583" y="75302"/>
                      </a:lnTo>
                      <a:lnTo>
                        <a:pt x="255498" y="82588"/>
                      </a:lnTo>
                      <a:lnTo>
                        <a:pt x="261766" y="81779"/>
                      </a:lnTo>
                      <a:lnTo>
                        <a:pt x="263337" y="80160"/>
                      </a:lnTo>
                      <a:lnTo>
                        <a:pt x="267252" y="80160"/>
                      </a:lnTo>
                      <a:lnTo>
                        <a:pt x="267252" y="79350"/>
                      </a:lnTo>
                      <a:lnTo>
                        <a:pt x="279797" y="68015"/>
                      </a:lnTo>
                      <a:lnTo>
                        <a:pt x="279797" y="68015"/>
                      </a:lnTo>
                      <a:lnTo>
                        <a:pt x="282149" y="66396"/>
                      </a:lnTo>
                      <a:lnTo>
                        <a:pt x="287636" y="61538"/>
                      </a:lnTo>
                      <a:lnTo>
                        <a:pt x="287636" y="62348"/>
                      </a:lnTo>
                      <a:lnTo>
                        <a:pt x="295465" y="55061"/>
                      </a:lnTo>
                      <a:lnTo>
                        <a:pt x="295465" y="55871"/>
                      </a:lnTo>
                      <a:lnTo>
                        <a:pt x="295465" y="55871"/>
                      </a:lnTo>
                      <a:lnTo>
                        <a:pt x="295465" y="54248"/>
                      </a:lnTo>
                      <a:lnTo>
                        <a:pt x="303304" y="55061"/>
                      </a:lnTo>
                      <a:lnTo>
                        <a:pt x="318202" y="36434"/>
                      </a:lnTo>
                      <a:lnTo>
                        <a:pt x="344843" y="0"/>
                      </a:lnTo>
                      <a:lnTo>
                        <a:pt x="344843" y="0"/>
                      </a:lnTo>
                      <a:lnTo>
                        <a:pt x="34484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4" name="Forma Livre: Forma 1373">
                  <a:extLst>
                    <a:ext uri="{FF2B5EF4-FFF2-40B4-BE49-F238E27FC236}">
                      <a16:creationId xmlns:a16="http://schemas.microsoft.com/office/drawing/2014/main" id="{14F519DB-9168-5E58-6B2E-3A18DA0D8DC7}"/>
                    </a:ext>
                  </a:extLst>
                </p:cNvPr>
                <p:cNvSpPr/>
                <p:nvPr/>
              </p:nvSpPr>
              <p:spPr>
                <a:xfrm>
                  <a:off x="9513751" y="2470827"/>
                  <a:ext cx="233562" cy="156264"/>
                </a:xfrm>
                <a:custGeom>
                  <a:avLst/>
                  <a:gdLst>
                    <a:gd name="connsiteX0" fmla="*/ 233553 w 233562"/>
                    <a:gd name="connsiteY0" fmla="*/ 0 h 156264"/>
                    <a:gd name="connsiteX1" fmla="*/ 202987 w 233562"/>
                    <a:gd name="connsiteY1" fmla="*/ 63965 h 156264"/>
                    <a:gd name="connsiteX2" fmla="*/ 182613 w 233562"/>
                    <a:gd name="connsiteY2" fmla="*/ 104448 h 156264"/>
                    <a:gd name="connsiteX3" fmla="*/ 181041 w 233562"/>
                    <a:gd name="connsiteY3" fmla="*/ 106068 h 156264"/>
                    <a:gd name="connsiteX4" fmla="*/ 173202 w 233562"/>
                    <a:gd name="connsiteY4" fmla="*/ 124689 h 156264"/>
                    <a:gd name="connsiteX5" fmla="*/ 155962 w 233562"/>
                    <a:gd name="connsiteY5" fmla="*/ 136024 h 156264"/>
                    <a:gd name="connsiteX6" fmla="*/ 138722 w 233562"/>
                    <a:gd name="connsiteY6" fmla="*/ 133595 h 156264"/>
                    <a:gd name="connsiteX7" fmla="*/ 121482 w 233562"/>
                    <a:gd name="connsiteY7" fmla="*/ 129547 h 156264"/>
                    <a:gd name="connsiteX8" fmla="*/ 105023 w 233562"/>
                    <a:gd name="connsiteY8" fmla="*/ 141691 h 156264"/>
                    <a:gd name="connsiteX9" fmla="*/ 101098 w 233562"/>
                    <a:gd name="connsiteY9" fmla="*/ 130356 h 156264"/>
                    <a:gd name="connsiteX10" fmla="*/ 93269 w 233562"/>
                    <a:gd name="connsiteY10" fmla="*/ 126308 h 156264"/>
                    <a:gd name="connsiteX11" fmla="*/ 68189 w 233562"/>
                    <a:gd name="connsiteY11" fmla="*/ 119022 h 156264"/>
                    <a:gd name="connsiteX12" fmla="*/ 60350 w 233562"/>
                    <a:gd name="connsiteY12" fmla="*/ 117402 h 156264"/>
                    <a:gd name="connsiteX13" fmla="*/ 51730 w 233562"/>
                    <a:gd name="connsiteY13" fmla="*/ 123879 h 156264"/>
                    <a:gd name="connsiteX14" fmla="*/ 51730 w 233562"/>
                    <a:gd name="connsiteY14" fmla="*/ 123879 h 156264"/>
                    <a:gd name="connsiteX15" fmla="*/ 50949 w 233562"/>
                    <a:gd name="connsiteY15" fmla="*/ 126308 h 156264"/>
                    <a:gd name="connsiteX16" fmla="*/ 50949 w 233562"/>
                    <a:gd name="connsiteY16" fmla="*/ 126308 h 156264"/>
                    <a:gd name="connsiteX17" fmla="*/ 37623 w 233562"/>
                    <a:gd name="connsiteY17" fmla="*/ 138453 h 156264"/>
                    <a:gd name="connsiteX18" fmla="*/ 24298 w 233562"/>
                    <a:gd name="connsiteY18" fmla="*/ 156264 h 156264"/>
                    <a:gd name="connsiteX19" fmla="*/ 24298 w 233562"/>
                    <a:gd name="connsiteY19" fmla="*/ 156264 h 156264"/>
                    <a:gd name="connsiteX20" fmla="*/ 24298 w 233562"/>
                    <a:gd name="connsiteY20" fmla="*/ 156264 h 156264"/>
                    <a:gd name="connsiteX21" fmla="*/ 0 w 233562"/>
                    <a:gd name="connsiteY21" fmla="*/ 102019 h 156264"/>
                    <a:gd name="connsiteX22" fmla="*/ 26651 w 233562"/>
                    <a:gd name="connsiteY22" fmla="*/ 90685 h 156264"/>
                    <a:gd name="connsiteX23" fmla="*/ 29784 w 233562"/>
                    <a:gd name="connsiteY23" fmla="*/ 89065 h 156264"/>
                    <a:gd name="connsiteX24" fmla="*/ 32137 w 233562"/>
                    <a:gd name="connsiteY24" fmla="*/ 80160 h 156264"/>
                    <a:gd name="connsiteX25" fmla="*/ 66617 w 233562"/>
                    <a:gd name="connsiteY25" fmla="*/ 65584 h 156264"/>
                    <a:gd name="connsiteX26" fmla="*/ 70542 w 233562"/>
                    <a:gd name="connsiteY26" fmla="*/ 58297 h 156264"/>
                    <a:gd name="connsiteX27" fmla="*/ 74457 w 233562"/>
                    <a:gd name="connsiteY27" fmla="*/ 49391 h 156264"/>
                    <a:gd name="connsiteX28" fmla="*/ 74457 w 233562"/>
                    <a:gd name="connsiteY28" fmla="*/ 48581 h 156264"/>
                    <a:gd name="connsiteX29" fmla="*/ 74457 w 233562"/>
                    <a:gd name="connsiteY29" fmla="*/ 48581 h 156264"/>
                    <a:gd name="connsiteX30" fmla="*/ 85430 w 233562"/>
                    <a:gd name="connsiteY30" fmla="*/ 26719 h 156264"/>
                    <a:gd name="connsiteX31" fmla="*/ 104241 w 233562"/>
                    <a:gd name="connsiteY31" fmla="*/ 46961 h 156264"/>
                    <a:gd name="connsiteX32" fmla="*/ 130893 w 233562"/>
                    <a:gd name="connsiteY32" fmla="*/ 43723 h 156264"/>
                    <a:gd name="connsiteX33" fmla="*/ 149695 w 233562"/>
                    <a:gd name="connsiteY33" fmla="*/ 35625 h 156264"/>
                    <a:gd name="connsiteX34" fmla="*/ 163801 w 233562"/>
                    <a:gd name="connsiteY34" fmla="*/ 42913 h 156264"/>
                    <a:gd name="connsiteX35" fmla="*/ 174774 w 233562"/>
                    <a:gd name="connsiteY35" fmla="*/ 46152 h 156264"/>
                    <a:gd name="connsiteX36" fmla="*/ 184966 w 233562"/>
                    <a:gd name="connsiteY36" fmla="*/ 47771 h 156264"/>
                    <a:gd name="connsiteX37" fmla="*/ 233562 w 233562"/>
                    <a:gd name="connsiteY37" fmla="*/ 0 h 156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33562" h="156264">
                      <a:moveTo>
                        <a:pt x="233553" y="0"/>
                      </a:moveTo>
                      <a:lnTo>
                        <a:pt x="202987" y="63965"/>
                      </a:lnTo>
                      <a:lnTo>
                        <a:pt x="182613" y="104448"/>
                      </a:lnTo>
                      <a:lnTo>
                        <a:pt x="181041" y="106068"/>
                      </a:lnTo>
                      <a:lnTo>
                        <a:pt x="173202" y="124689"/>
                      </a:lnTo>
                      <a:lnTo>
                        <a:pt x="155962" y="136024"/>
                      </a:lnTo>
                      <a:lnTo>
                        <a:pt x="138722" y="133595"/>
                      </a:lnTo>
                      <a:lnTo>
                        <a:pt x="121482" y="129547"/>
                      </a:lnTo>
                      <a:lnTo>
                        <a:pt x="105023" y="141691"/>
                      </a:lnTo>
                      <a:lnTo>
                        <a:pt x="101098" y="130356"/>
                      </a:lnTo>
                      <a:lnTo>
                        <a:pt x="93269" y="126308"/>
                      </a:lnTo>
                      <a:lnTo>
                        <a:pt x="68189" y="119022"/>
                      </a:lnTo>
                      <a:lnTo>
                        <a:pt x="60350" y="117402"/>
                      </a:lnTo>
                      <a:lnTo>
                        <a:pt x="51730" y="123879"/>
                      </a:lnTo>
                      <a:lnTo>
                        <a:pt x="51730" y="123879"/>
                      </a:lnTo>
                      <a:lnTo>
                        <a:pt x="50949" y="126308"/>
                      </a:lnTo>
                      <a:lnTo>
                        <a:pt x="50949" y="126308"/>
                      </a:lnTo>
                      <a:lnTo>
                        <a:pt x="37623" y="138453"/>
                      </a:lnTo>
                      <a:lnTo>
                        <a:pt x="24298" y="156264"/>
                      </a:lnTo>
                      <a:lnTo>
                        <a:pt x="24298" y="156264"/>
                      </a:lnTo>
                      <a:lnTo>
                        <a:pt x="24298" y="156264"/>
                      </a:lnTo>
                      <a:lnTo>
                        <a:pt x="0" y="102019"/>
                      </a:lnTo>
                      <a:lnTo>
                        <a:pt x="26651" y="90685"/>
                      </a:lnTo>
                      <a:lnTo>
                        <a:pt x="29784" y="89065"/>
                      </a:lnTo>
                      <a:lnTo>
                        <a:pt x="32137" y="80160"/>
                      </a:lnTo>
                      <a:lnTo>
                        <a:pt x="66617" y="65584"/>
                      </a:lnTo>
                      <a:lnTo>
                        <a:pt x="70542" y="58297"/>
                      </a:lnTo>
                      <a:lnTo>
                        <a:pt x="74457" y="49391"/>
                      </a:lnTo>
                      <a:lnTo>
                        <a:pt x="74457" y="48581"/>
                      </a:lnTo>
                      <a:lnTo>
                        <a:pt x="74457" y="48581"/>
                      </a:lnTo>
                      <a:lnTo>
                        <a:pt x="85430" y="26719"/>
                      </a:lnTo>
                      <a:lnTo>
                        <a:pt x="104241" y="46961"/>
                      </a:lnTo>
                      <a:lnTo>
                        <a:pt x="130893" y="43723"/>
                      </a:lnTo>
                      <a:lnTo>
                        <a:pt x="149695" y="35625"/>
                      </a:lnTo>
                      <a:lnTo>
                        <a:pt x="163801" y="42913"/>
                      </a:lnTo>
                      <a:lnTo>
                        <a:pt x="174774" y="46152"/>
                      </a:lnTo>
                      <a:lnTo>
                        <a:pt x="184966" y="47771"/>
                      </a:lnTo>
                      <a:lnTo>
                        <a:pt x="23356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5" name="Forma Livre: Forma 1374">
                  <a:extLst>
                    <a:ext uri="{FF2B5EF4-FFF2-40B4-BE49-F238E27FC236}">
                      <a16:creationId xmlns:a16="http://schemas.microsoft.com/office/drawing/2014/main" id="{EA06A10A-E85F-2116-234E-7F34E84E760F}"/>
                    </a:ext>
                  </a:extLst>
                </p:cNvPr>
                <p:cNvSpPr/>
                <p:nvPr/>
              </p:nvSpPr>
              <p:spPr>
                <a:xfrm>
                  <a:off x="9551394" y="2588230"/>
                  <a:ext cx="246068" cy="180555"/>
                </a:xfrm>
                <a:custGeom>
                  <a:avLst/>
                  <a:gdLst>
                    <a:gd name="connsiteX0" fmla="*/ 47787 w 246068"/>
                    <a:gd name="connsiteY0" fmla="*/ 6477 h 180555"/>
                    <a:gd name="connsiteX1" fmla="*/ 55626 w 246068"/>
                    <a:gd name="connsiteY1" fmla="*/ 8906 h 180555"/>
                    <a:gd name="connsiteX2" fmla="*/ 58760 w 246068"/>
                    <a:gd name="connsiteY2" fmla="*/ 8096 h 180555"/>
                    <a:gd name="connsiteX3" fmla="*/ 63455 w 246068"/>
                    <a:gd name="connsiteY3" fmla="*/ 12954 h 180555"/>
                    <a:gd name="connsiteX4" fmla="*/ 63455 w 246068"/>
                    <a:gd name="connsiteY4" fmla="*/ 12954 h 180555"/>
                    <a:gd name="connsiteX5" fmla="*/ 63455 w 246068"/>
                    <a:gd name="connsiteY5" fmla="*/ 12954 h 180555"/>
                    <a:gd name="connsiteX6" fmla="*/ 67380 w 246068"/>
                    <a:gd name="connsiteY6" fmla="*/ 23479 h 180555"/>
                    <a:gd name="connsiteX7" fmla="*/ 67380 w 246068"/>
                    <a:gd name="connsiteY7" fmla="*/ 24289 h 180555"/>
                    <a:gd name="connsiteX8" fmla="*/ 72866 w 246068"/>
                    <a:gd name="connsiteY8" fmla="*/ 19431 h 180555"/>
                    <a:gd name="connsiteX9" fmla="*/ 76000 w 246068"/>
                    <a:gd name="connsiteY9" fmla="*/ 17812 h 180555"/>
                    <a:gd name="connsiteX10" fmla="*/ 78353 w 246068"/>
                    <a:gd name="connsiteY10" fmla="*/ 13764 h 180555"/>
                    <a:gd name="connsiteX11" fmla="*/ 79915 w 246068"/>
                    <a:gd name="connsiteY11" fmla="*/ 15383 h 180555"/>
                    <a:gd name="connsiteX12" fmla="*/ 83839 w 246068"/>
                    <a:gd name="connsiteY12" fmla="*/ 12954 h 180555"/>
                    <a:gd name="connsiteX13" fmla="*/ 83839 w 246068"/>
                    <a:gd name="connsiteY13" fmla="*/ 12954 h 180555"/>
                    <a:gd name="connsiteX14" fmla="*/ 83839 w 246068"/>
                    <a:gd name="connsiteY14" fmla="*/ 12144 h 180555"/>
                    <a:gd name="connsiteX15" fmla="*/ 83839 w 246068"/>
                    <a:gd name="connsiteY15" fmla="*/ 12144 h 180555"/>
                    <a:gd name="connsiteX16" fmla="*/ 101079 w 246068"/>
                    <a:gd name="connsiteY16" fmla="*/ 16192 h 180555"/>
                    <a:gd name="connsiteX17" fmla="*/ 118320 w 246068"/>
                    <a:gd name="connsiteY17" fmla="*/ 17812 h 180555"/>
                    <a:gd name="connsiteX18" fmla="*/ 135560 w 246068"/>
                    <a:gd name="connsiteY18" fmla="*/ 8096 h 180555"/>
                    <a:gd name="connsiteX19" fmla="*/ 135560 w 246068"/>
                    <a:gd name="connsiteY19" fmla="*/ 6477 h 180555"/>
                    <a:gd name="connsiteX20" fmla="*/ 135560 w 246068"/>
                    <a:gd name="connsiteY20" fmla="*/ 7287 h 180555"/>
                    <a:gd name="connsiteX21" fmla="*/ 175536 w 246068"/>
                    <a:gd name="connsiteY21" fmla="*/ 37243 h 180555"/>
                    <a:gd name="connsiteX22" fmla="*/ 175536 w 246068"/>
                    <a:gd name="connsiteY22" fmla="*/ 38052 h 180555"/>
                    <a:gd name="connsiteX23" fmla="*/ 211588 w 246068"/>
                    <a:gd name="connsiteY23" fmla="*/ 64779 h 180555"/>
                    <a:gd name="connsiteX24" fmla="*/ 239802 w 246068"/>
                    <a:gd name="connsiteY24" fmla="*/ 83401 h 180555"/>
                    <a:gd name="connsiteX25" fmla="*/ 239802 w 246068"/>
                    <a:gd name="connsiteY25" fmla="*/ 82591 h 180555"/>
                    <a:gd name="connsiteX26" fmla="*/ 241373 w 246068"/>
                    <a:gd name="connsiteY26" fmla="*/ 90687 h 180555"/>
                    <a:gd name="connsiteX27" fmla="*/ 243717 w 246068"/>
                    <a:gd name="connsiteY27" fmla="*/ 126311 h 180555"/>
                    <a:gd name="connsiteX28" fmla="*/ 246069 w 246068"/>
                    <a:gd name="connsiteY28" fmla="*/ 169221 h 180555"/>
                    <a:gd name="connsiteX29" fmla="*/ 246069 w 246068"/>
                    <a:gd name="connsiteY29" fmla="*/ 178127 h 180555"/>
                    <a:gd name="connsiteX30" fmla="*/ 246069 w 246068"/>
                    <a:gd name="connsiteY30" fmla="*/ 178937 h 180555"/>
                    <a:gd name="connsiteX31" fmla="*/ 246069 w 246068"/>
                    <a:gd name="connsiteY31" fmla="*/ 178127 h 180555"/>
                    <a:gd name="connsiteX32" fmla="*/ 246069 w 246068"/>
                    <a:gd name="connsiteY32" fmla="*/ 178127 h 180555"/>
                    <a:gd name="connsiteX33" fmla="*/ 245288 w 246068"/>
                    <a:gd name="connsiteY33" fmla="*/ 178127 h 180555"/>
                    <a:gd name="connsiteX34" fmla="*/ 234315 w 246068"/>
                    <a:gd name="connsiteY34" fmla="*/ 175698 h 180555"/>
                    <a:gd name="connsiteX35" fmla="*/ 230400 w 246068"/>
                    <a:gd name="connsiteY35" fmla="*/ 178127 h 180555"/>
                    <a:gd name="connsiteX36" fmla="*/ 227266 w 246068"/>
                    <a:gd name="connsiteY36" fmla="*/ 177317 h 180555"/>
                    <a:gd name="connsiteX37" fmla="*/ 222561 w 246068"/>
                    <a:gd name="connsiteY37" fmla="*/ 176508 h 180555"/>
                    <a:gd name="connsiteX38" fmla="*/ 219427 w 246068"/>
                    <a:gd name="connsiteY38" fmla="*/ 174889 h 180555"/>
                    <a:gd name="connsiteX39" fmla="*/ 219427 w 246068"/>
                    <a:gd name="connsiteY39" fmla="*/ 175698 h 180555"/>
                    <a:gd name="connsiteX40" fmla="*/ 219427 w 246068"/>
                    <a:gd name="connsiteY40" fmla="*/ 174079 h 180555"/>
                    <a:gd name="connsiteX41" fmla="*/ 217075 w 246068"/>
                    <a:gd name="connsiteY41" fmla="*/ 173269 h 180555"/>
                    <a:gd name="connsiteX42" fmla="*/ 188862 w 246068"/>
                    <a:gd name="connsiteY42" fmla="*/ 179746 h 180555"/>
                    <a:gd name="connsiteX43" fmla="*/ 188081 w 246068"/>
                    <a:gd name="connsiteY43" fmla="*/ 179746 h 180555"/>
                    <a:gd name="connsiteX44" fmla="*/ 183375 w 246068"/>
                    <a:gd name="connsiteY44" fmla="*/ 180556 h 180555"/>
                    <a:gd name="connsiteX45" fmla="*/ 183375 w 246068"/>
                    <a:gd name="connsiteY45" fmla="*/ 180556 h 180555"/>
                    <a:gd name="connsiteX46" fmla="*/ 183375 w 246068"/>
                    <a:gd name="connsiteY46" fmla="*/ 180556 h 180555"/>
                    <a:gd name="connsiteX47" fmla="*/ 183375 w 246068"/>
                    <a:gd name="connsiteY47" fmla="*/ 180556 h 180555"/>
                    <a:gd name="connsiteX48" fmla="*/ 177108 w 246068"/>
                    <a:gd name="connsiteY48" fmla="*/ 177317 h 180555"/>
                    <a:gd name="connsiteX49" fmla="*/ 177108 w 246068"/>
                    <a:gd name="connsiteY49" fmla="*/ 177317 h 180555"/>
                    <a:gd name="connsiteX50" fmla="*/ 173193 w 246068"/>
                    <a:gd name="connsiteY50" fmla="*/ 174079 h 180555"/>
                    <a:gd name="connsiteX51" fmla="*/ 170059 w 246068"/>
                    <a:gd name="connsiteY51" fmla="*/ 171650 h 180555"/>
                    <a:gd name="connsiteX52" fmla="*/ 169269 w 246068"/>
                    <a:gd name="connsiteY52" fmla="*/ 165983 h 180555"/>
                    <a:gd name="connsiteX53" fmla="*/ 169269 w 246068"/>
                    <a:gd name="connsiteY53" fmla="*/ 167602 h 180555"/>
                    <a:gd name="connsiteX54" fmla="*/ 169269 w 246068"/>
                    <a:gd name="connsiteY54" fmla="*/ 166792 h 180555"/>
                    <a:gd name="connsiteX55" fmla="*/ 162220 w 246068"/>
                    <a:gd name="connsiteY55" fmla="*/ 156267 h 180555"/>
                    <a:gd name="connsiteX56" fmla="*/ 162220 w 246068"/>
                    <a:gd name="connsiteY56" fmla="*/ 155458 h 180555"/>
                    <a:gd name="connsiteX57" fmla="*/ 162220 w 246068"/>
                    <a:gd name="connsiteY57" fmla="*/ 155458 h 180555"/>
                    <a:gd name="connsiteX58" fmla="*/ 155953 w 246068"/>
                    <a:gd name="connsiteY58" fmla="*/ 155458 h 180555"/>
                    <a:gd name="connsiteX59" fmla="*/ 155953 w 246068"/>
                    <a:gd name="connsiteY59" fmla="*/ 156267 h 180555"/>
                    <a:gd name="connsiteX60" fmla="*/ 155953 w 246068"/>
                    <a:gd name="connsiteY60" fmla="*/ 156267 h 180555"/>
                    <a:gd name="connsiteX61" fmla="*/ 154381 w 246068"/>
                    <a:gd name="connsiteY61" fmla="*/ 153029 h 180555"/>
                    <a:gd name="connsiteX62" fmla="*/ 154381 w 246068"/>
                    <a:gd name="connsiteY62" fmla="*/ 151409 h 180555"/>
                    <a:gd name="connsiteX63" fmla="*/ 155953 w 246068"/>
                    <a:gd name="connsiteY63" fmla="*/ 147361 h 180555"/>
                    <a:gd name="connsiteX64" fmla="*/ 159868 w 246068"/>
                    <a:gd name="connsiteY64" fmla="*/ 140884 h 180555"/>
                    <a:gd name="connsiteX65" fmla="*/ 159868 w 246068"/>
                    <a:gd name="connsiteY65" fmla="*/ 137646 h 180555"/>
                    <a:gd name="connsiteX66" fmla="*/ 162220 w 246068"/>
                    <a:gd name="connsiteY66" fmla="*/ 132788 h 180555"/>
                    <a:gd name="connsiteX67" fmla="*/ 163792 w 246068"/>
                    <a:gd name="connsiteY67" fmla="*/ 127121 h 180555"/>
                    <a:gd name="connsiteX68" fmla="*/ 163792 w 246068"/>
                    <a:gd name="connsiteY68" fmla="*/ 126311 h 180555"/>
                    <a:gd name="connsiteX69" fmla="*/ 163792 w 246068"/>
                    <a:gd name="connsiteY69" fmla="*/ 126311 h 180555"/>
                    <a:gd name="connsiteX70" fmla="*/ 161440 w 246068"/>
                    <a:gd name="connsiteY70" fmla="*/ 119024 h 180555"/>
                    <a:gd name="connsiteX71" fmla="*/ 161440 w 246068"/>
                    <a:gd name="connsiteY71" fmla="*/ 119024 h 180555"/>
                    <a:gd name="connsiteX72" fmla="*/ 159868 w 246068"/>
                    <a:gd name="connsiteY72" fmla="*/ 116596 h 180555"/>
                    <a:gd name="connsiteX73" fmla="*/ 159868 w 246068"/>
                    <a:gd name="connsiteY73" fmla="*/ 111738 h 180555"/>
                    <a:gd name="connsiteX74" fmla="*/ 165354 w 246068"/>
                    <a:gd name="connsiteY74" fmla="*/ 108499 h 180555"/>
                    <a:gd name="connsiteX75" fmla="*/ 165354 w 246068"/>
                    <a:gd name="connsiteY75" fmla="*/ 110119 h 180555"/>
                    <a:gd name="connsiteX76" fmla="*/ 158305 w 246068"/>
                    <a:gd name="connsiteY76" fmla="*/ 99593 h 180555"/>
                    <a:gd name="connsiteX77" fmla="*/ 152029 w 246068"/>
                    <a:gd name="connsiteY77" fmla="*/ 92307 h 180555"/>
                    <a:gd name="connsiteX78" fmla="*/ 152029 w 246068"/>
                    <a:gd name="connsiteY78" fmla="*/ 89068 h 180555"/>
                    <a:gd name="connsiteX79" fmla="*/ 147333 w 246068"/>
                    <a:gd name="connsiteY79" fmla="*/ 80972 h 180555"/>
                    <a:gd name="connsiteX80" fmla="*/ 147333 w 246068"/>
                    <a:gd name="connsiteY80" fmla="*/ 81782 h 180555"/>
                    <a:gd name="connsiteX81" fmla="*/ 147333 w 246068"/>
                    <a:gd name="connsiteY81" fmla="*/ 81782 h 180555"/>
                    <a:gd name="connsiteX82" fmla="*/ 147333 w 246068"/>
                    <a:gd name="connsiteY82" fmla="*/ 83401 h 180555"/>
                    <a:gd name="connsiteX83" fmla="*/ 144980 w 246068"/>
                    <a:gd name="connsiteY83" fmla="*/ 87449 h 180555"/>
                    <a:gd name="connsiteX84" fmla="*/ 139494 w 246068"/>
                    <a:gd name="connsiteY84" fmla="*/ 90687 h 180555"/>
                    <a:gd name="connsiteX85" fmla="*/ 139494 w 246068"/>
                    <a:gd name="connsiteY85" fmla="*/ 91497 h 180555"/>
                    <a:gd name="connsiteX86" fmla="*/ 119901 w 246068"/>
                    <a:gd name="connsiteY86" fmla="*/ 94736 h 180555"/>
                    <a:gd name="connsiteX87" fmla="*/ 119901 w 246068"/>
                    <a:gd name="connsiteY87" fmla="*/ 95545 h 180555"/>
                    <a:gd name="connsiteX88" fmla="*/ 116767 w 246068"/>
                    <a:gd name="connsiteY88" fmla="*/ 95545 h 180555"/>
                    <a:gd name="connsiteX89" fmla="*/ 116767 w 246068"/>
                    <a:gd name="connsiteY89" fmla="*/ 94736 h 180555"/>
                    <a:gd name="connsiteX90" fmla="*/ 116767 w 246068"/>
                    <a:gd name="connsiteY90" fmla="*/ 95545 h 180555"/>
                    <a:gd name="connsiteX91" fmla="*/ 116767 w 246068"/>
                    <a:gd name="connsiteY91" fmla="*/ 94736 h 180555"/>
                    <a:gd name="connsiteX92" fmla="*/ 115986 w 246068"/>
                    <a:gd name="connsiteY92" fmla="*/ 95545 h 180555"/>
                    <a:gd name="connsiteX93" fmla="*/ 114415 w 246068"/>
                    <a:gd name="connsiteY93" fmla="*/ 90687 h 180555"/>
                    <a:gd name="connsiteX94" fmla="*/ 115986 w 246068"/>
                    <a:gd name="connsiteY94" fmla="*/ 89878 h 180555"/>
                    <a:gd name="connsiteX95" fmla="*/ 115986 w 246068"/>
                    <a:gd name="connsiteY95" fmla="*/ 87449 h 180555"/>
                    <a:gd name="connsiteX96" fmla="*/ 115986 w 246068"/>
                    <a:gd name="connsiteY96" fmla="*/ 86639 h 180555"/>
                    <a:gd name="connsiteX97" fmla="*/ 115986 w 246068"/>
                    <a:gd name="connsiteY97" fmla="*/ 86639 h 180555"/>
                    <a:gd name="connsiteX98" fmla="*/ 103441 w 246068"/>
                    <a:gd name="connsiteY98" fmla="*/ 87449 h 180555"/>
                    <a:gd name="connsiteX99" fmla="*/ 103441 w 246068"/>
                    <a:gd name="connsiteY99" fmla="*/ 87449 h 180555"/>
                    <a:gd name="connsiteX100" fmla="*/ 103441 w 246068"/>
                    <a:gd name="connsiteY100" fmla="*/ 87449 h 180555"/>
                    <a:gd name="connsiteX101" fmla="*/ 102661 w 246068"/>
                    <a:gd name="connsiteY101" fmla="*/ 87449 h 180555"/>
                    <a:gd name="connsiteX102" fmla="*/ 98746 w 246068"/>
                    <a:gd name="connsiteY102" fmla="*/ 87449 h 180555"/>
                    <a:gd name="connsiteX103" fmla="*/ 97174 w 246068"/>
                    <a:gd name="connsiteY103" fmla="*/ 86639 h 180555"/>
                    <a:gd name="connsiteX104" fmla="*/ 95602 w 246068"/>
                    <a:gd name="connsiteY104" fmla="*/ 85020 h 180555"/>
                    <a:gd name="connsiteX105" fmla="*/ 95602 w 246068"/>
                    <a:gd name="connsiteY105" fmla="*/ 84210 h 180555"/>
                    <a:gd name="connsiteX106" fmla="*/ 93259 w 246068"/>
                    <a:gd name="connsiteY106" fmla="*/ 84210 h 180555"/>
                    <a:gd name="connsiteX107" fmla="*/ 91688 w 246068"/>
                    <a:gd name="connsiteY107" fmla="*/ 82591 h 180555"/>
                    <a:gd name="connsiteX108" fmla="*/ 90126 w 246068"/>
                    <a:gd name="connsiteY108" fmla="*/ 83401 h 180555"/>
                    <a:gd name="connsiteX109" fmla="*/ 89345 w 246068"/>
                    <a:gd name="connsiteY109" fmla="*/ 86639 h 180555"/>
                    <a:gd name="connsiteX110" fmla="*/ 87773 w 246068"/>
                    <a:gd name="connsiteY110" fmla="*/ 87449 h 180555"/>
                    <a:gd name="connsiteX111" fmla="*/ 86201 w 246068"/>
                    <a:gd name="connsiteY111" fmla="*/ 86639 h 180555"/>
                    <a:gd name="connsiteX112" fmla="*/ 85420 w 246068"/>
                    <a:gd name="connsiteY112" fmla="*/ 86639 h 180555"/>
                    <a:gd name="connsiteX113" fmla="*/ 83858 w 246068"/>
                    <a:gd name="connsiteY113" fmla="*/ 86639 h 180555"/>
                    <a:gd name="connsiteX114" fmla="*/ 81505 w 246068"/>
                    <a:gd name="connsiteY114" fmla="*/ 88259 h 180555"/>
                    <a:gd name="connsiteX115" fmla="*/ 81505 w 246068"/>
                    <a:gd name="connsiteY115" fmla="*/ 89068 h 180555"/>
                    <a:gd name="connsiteX116" fmla="*/ 81505 w 246068"/>
                    <a:gd name="connsiteY116" fmla="*/ 88259 h 180555"/>
                    <a:gd name="connsiteX117" fmla="*/ 81505 w 246068"/>
                    <a:gd name="connsiteY117" fmla="*/ 89068 h 180555"/>
                    <a:gd name="connsiteX118" fmla="*/ 76800 w 246068"/>
                    <a:gd name="connsiteY118" fmla="*/ 92307 h 180555"/>
                    <a:gd name="connsiteX119" fmla="*/ 76800 w 246068"/>
                    <a:gd name="connsiteY119" fmla="*/ 92307 h 180555"/>
                    <a:gd name="connsiteX120" fmla="*/ 74448 w 246068"/>
                    <a:gd name="connsiteY120" fmla="*/ 93926 h 180555"/>
                    <a:gd name="connsiteX121" fmla="*/ 74448 w 246068"/>
                    <a:gd name="connsiteY121" fmla="*/ 93116 h 180555"/>
                    <a:gd name="connsiteX122" fmla="*/ 74448 w 246068"/>
                    <a:gd name="connsiteY122" fmla="*/ 93116 h 180555"/>
                    <a:gd name="connsiteX123" fmla="*/ 74448 w 246068"/>
                    <a:gd name="connsiteY123" fmla="*/ 93926 h 180555"/>
                    <a:gd name="connsiteX124" fmla="*/ 72886 w 246068"/>
                    <a:gd name="connsiteY124" fmla="*/ 93926 h 180555"/>
                    <a:gd name="connsiteX125" fmla="*/ 72104 w 246068"/>
                    <a:gd name="connsiteY125" fmla="*/ 93116 h 180555"/>
                    <a:gd name="connsiteX126" fmla="*/ 65047 w 246068"/>
                    <a:gd name="connsiteY126" fmla="*/ 93116 h 180555"/>
                    <a:gd name="connsiteX127" fmla="*/ 65047 w 246068"/>
                    <a:gd name="connsiteY127" fmla="*/ 93116 h 180555"/>
                    <a:gd name="connsiteX128" fmla="*/ 62703 w 246068"/>
                    <a:gd name="connsiteY128" fmla="*/ 93926 h 180555"/>
                    <a:gd name="connsiteX129" fmla="*/ 62703 w 246068"/>
                    <a:gd name="connsiteY129" fmla="*/ 93116 h 180555"/>
                    <a:gd name="connsiteX130" fmla="*/ 63484 w 246068"/>
                    <a:gd name="connsiteY130" fmla="*/ 93116 h 180555"/>
                    <a:gd name="connsiteX131" fmla="*/ 59560 w 246068"/>
                    <a:gd name="connsiteY131" fmla="*/ 89878 h 180555"/>
                    <a:gd name="connsiteX132" fmla="*/ 57207 w 246068"/>
                    <a:gd name="connsiteY132" fmla="*/ 89878 h 180555"/>
                    <a:gd name="connsiteX133" fmla="*/ 54855 w 246068"/>
                    <a:gd name="connsiteY133" fmla="*/ 88259 h 180555"/>
                    <a:gd name="connsiteX134" fmla="*/ 49368 w 246068"/>
                    <a:gd name="connsiteY134" fmla="*/ 83401 h 180555"/>
                    <a:gd name="connsiteX135" fmla="*/ 47806 w 246068"/>
                    <a:gd name="connsiteY135" fmla="*/ 82591 h 180555"/>
                    <a:gd name="connsiteX136" fmla="*/ 43882 w 246068"/>
                    <a:gd name="connsiteY136" fmla="*/ 82591 h 180555"/>
                    <a:gd name="connsiteX137" fmla="*/ 39967 w 246068"/>
                    <a:gd name="connsiteY137" fmla="*/ 78543 h 180555"/>
                    <a:gd name="connsiteX138" fmla="*/ 39967 w 246068"/>
                    <a:gd name="connsiteY138" fmla="*/ 78543 h 180555"/>
                    <a:gd name="connsiteX139" fmla="*/ 38395 w 246068"/>
                    <a:gd name="connsiteY139" fmla="*/ 80162 h 180555"/>
                    <a:gd name="connsiteX140" fmla="*/ 36833 w 246068"/>
                    <a:gd name="connsiteY140" fmla="*/ 78543 h 180555"/>
                    <a:gd name="connsiteX141" fmla="*/ 36833 w 246068"/>
                    <a:gd name="connsiteY141" fmla="*/ 78543 h 180555"/>
                    <a:gd name="connsiteX142" fmla="*/ 32918 w 246068"/>
                    <a:gd name="connsiteY142" fmla="*/ 80972 h 180555"/>
                    <a:gd name="connsiteX143" fmla="*/ 28994 w 246068"/>
                    <a:gd name="connsiteY143" fmla="*/ 80162 h 180555"/>
                    <a:gd name="connsiteX144" fmla="*/ 28994 w 246068"/>
                    <a:gd name="connsiteY144" fmla="*/ 80162 h 180555"/>
                    <a:gd name="connsiteX145" fmla="*/ 28994 w 246068"/>
                    <a:gd name="connsiteY145" fmla="*/ 80162 h 180555"/>
                    <a:gd name="connsiteX146" fmla="*/ 23508 w 246068"/>
                    <a:gd name="connsiteY146" fmla="*/ 85830 h 180555"/>
                    <a:gd name="connsiteX147" fmla="*/ 19593 w 246068"/>
                    <a:gd name="connsiteY147" fmla="*/ 88259 h 180555"/>
                    <a:gd name="connsiteX148" fmla="*/ 17240 w 246068"/>
                    <a:gd name="connsiteY148" fmla="*/ 89878 h 180555"/>
                    <a:gd name="connsiteX149" fmla="*/ 14107 w 246068"/>
                    <a:gd name="connsiteY149" fmla="*/ 90687 h 180555"/>
                    <a:gd name="connsiteX150" fmla="*/ 14107 w 246068"/>
                    <a:gd name="connsiteY150" fmla="*/ 91497 h 180555"/>
                    <a:gd name="connsiteX151" fmla="*/ 14107 w 246068"/>
                    <a:gd name="connsiteY151" fmla="*/ 91497 h 180555"/>
                    <a:gd name="connsiteX152" fmla="*/ 14107 w 246068"/>
                    <a:gd name="connsiteY152" fmla="*/ 90687 h 180555"/>
                    <a:gd name="connsiteX153" fmla="*/ 7830 w 246068"/>
                    <a:gd name="connsiteY153" fmla="*/ 89878 h 180555"/>
                    <a:gd name="connsiteX154" fmla="*/ 5486 w 246068"/>
                    <a:gd name="connsiteY154" fmla="*/ 86639 h 180555"/>
                    <a:gd name="connsiteX155" fmla="*/ 3915 w 246068"/>
                    <a:gd name="connsiteY155" fmla="*/ 87449 h 180555"/>
                    <a:gd name="connsiteX156" fmla="*/ 1562 w 246068"/>
                    <a:gd name="connsiteY156" fmla="*/ 89068 h 180555"/>
                    <a:gd name="connsiteX157" fmla="*/ 1562 w 246068"/>
                    <a:gd name="connsiteY157" fmla="*/ 88259 h 180555"/>
                    <a:gd name="connsiteX158" fmla="*/ 1562 w 246068"/>
                    <a:gd name="connsiteY158" fmla="*/ 89068 h 180555"/>
                    <a:gd name="connsiteX159" fmla="*/ 0 w 246068"/>
                    <a:gd name="connsiteY159" fmla="*/ 30766 h 180555"/>
                    <a:gd name="connsiteX160" fmla="*/ 0 w 246068"/>
                    <a:gd name="connsiteY160" fmla="*/ 30766 h 180555"/>
                    <a:gd name="connsiteX161" fmla="*/ 0 w 246068"/>
                    <a:gd name="connsiteY161" fmla="*/ 21050 h 180555"/>
                    <a:gd name="connsiteX162" fmla="*/ 9401 w 246068"/>
                    <a:gd name="connsiteY162" fmla="*/ 12954 h 180555"/>
                    <a:gd name="connsiteX163" fmla="*/ 13316 w 246068"/>
                    <a:gd name="connsiteY163" fmla="*/ 8096 h 180555"/>
                    <a:gd name="connsiteX164" fmla="*/ 13316 w 246068"/>
                    <a:gd name="connsiteY164" fmla="*/ 8096 h 180555"/>
                    <a:gd name="connsiteX165" fmla="*/ 14097 w 246068"/>
                    <a:gd name="connsiteY165" fmla="*/ 6477 h 180555"/>
                    <a:gd name="connsiteX166" fmla="*/ 17240 w 246068"/>
                    <a:gd name="connsiteY166" fmla="*/ 1619 h 180555"/>
                    <a:gd name="connsiteX167" fmla="*/ 22727 w 246068"/>
                    <a:gd name="connsiteY167" fmla="*/ 810 h 180555"/>
                    <a:gd name="connsiteX168" fmla="*/ 23508 w 246068"/>
                    <a:gd name="connsiteY168" fmla="*/ 810 h 180555"/>
                    <a:gd name="connsiteX169" fmla="*/ 26641 w 246068"/>
                    <a:gd name="connsiteY169" fmla="*/ 0 h 180555"/>
                    <a:gd name="connsiteX170" fmla="*/ 30556 w 246068"/>
                    <a:gd name="connsiteY170" fmla="*/ 1619 h 180555"/>
                    <a:gd name="connsiteX171" fmla="*/ 30556 w 246068"/>
                    <a:gd name="connsiteY171" fmla="*/ 2429 h 180555"/>
                    <a:gd name="connsiteX172" fmla="*/ 36824 w 246068"/>
                    <a:gd name="connsiteY172" fmla="*/ 1619 h 180555"/>
                    <a:gd name="connsiteX173" fmla="*/ 40748 w 246068"/>
                    <a:gd name="connsiteY173" fmla="*/ 4858 h 180555"/>
                    <a:gd name="connsiteX174" fmla="*/ 40748 w 246068"/>
                    <a:gd name="connsiteY174" fmla="*/ 4048 h 180555"/>
                    <a:gd name="connsiteX175" fmla="*/ 46234 w 246068"/>
                    <a:gd name="connsiteY175" fmla="*/ 4048 h 180555"/>
                    <a:gd name="connsiteX176" fmla="*/ 47797 w 246068"/>
                    <a:gd name="connsiteY176" fmla="*/ 6477 h 18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</a:cxnLst>
                  <a:rect l="l" t="t" r="r" b="b"/>
                  <a:pathLst>
                    <a:path w="246068" h="180555">
                      <a:moveTo>
                        <a:pt x="47787" y="6477"/>
                      </a:moveTo>
                      <a:lnTo>
                        <a:pt x="55626" y="8906"/>
                      </a:lnTo>
                      <a:lnTo>
                        <a:pt x="58760" y="8096"/>
                      </a:lnTo>
                      <a:lnTo>
                        <a:pt x="63455" y="12954"/>
                      </a:lnTo>
                      <a:lnTo>
                        <a:pt x="63455" y="12954"/>
                      </a:lnTo>
                      <a:lnTo>
                        <a:pt x="63455" y="12954"/>
                      </a:lnTo>
                      <a:lnTo>
                        <a:pt x="67380" y="23479"/>
                      </a:lnTo>
                      <a:lnTo>
                        <a:pt x="67380" y="24289"/>
                      </a:lnTo>
                      <a:lnTo>
                        <a:pt x="72866" y="19431"/>
                      </a:lnTo>
                      <a:lnTo>
                        <a:pt x="76000" y="17812"/>
                      </a:lnTo>
                      <a:lnTo>
                        <a:pt x="78353" y="13764"/>
                      </a:lnTo>
                      <a:lnTo>
                        <a:pt x="79915" y="15383"/>
                      </a:lnTo>
                      <a:lnTo>
                        <a:pt x="83839" y="12954"/>
                      </a:lnTo>
                      <a:lnTo>
                        <a:pt x="83839" y="12954"/>
                      </a:lnTo>
                      <a:lnTo>
                        <a:pt x="83839" y="12144"/>
                      </a:lnTo>
                      <a:lnTo>
                        <a:pt x="83839" y="12144"/>
                      </a:lnTo>
                      <a:lnTo>
                        <a:pt x="101079" y="16192"/>
                      </a:lnTo>
                      <a:lnTo>
                        <a:pt x="118320" y="17812"/>
                      </a:lnTo>
                      <a:lnTo>
                        <a:pt x="135560" y="8096"/>
                      </a:lnTo>
                      <a:lnTo>
                        <a:pt x="135560" y="6477"/>
                      </a:lnTo>
                      <a:lnTo>
                        <a:pt x="135560" y="7287"/>
                      </a:lnTo>
                      <a:lnTo>
                        <a:pt x="175536" y="37243"/>
                      </a:lnTo>
                      <a:lnTo>
                        <a:pt x="175536" y="38052"/>
                      </a:lnTo>
                      <a:lnTo>
                        <a:pt x="211588" y="64779"/>
                      </a:lnTo>
                      <a:lnTo>
                        <a:pt x="239802" y="83401"/>
                      </a:lnTo>
                      <a:lnTo>
                        <a:pt x="239802" y="82591"/>
                      </a:lnTo>
                      <a:lnTo>
                        <a:pt x="241373" y="90687"/>
                      </a:lnTo>
                      <a:lnTo>
                        <a:pt x="243717" y="126311"/>
                      </a:lnTo>
                      <a:lnTo>
                        <a:pt x="246069" y="169221"/>
                      </a:lnTo>
                      <a:lnTo>
                        <a:pt x="246069" y="178127"/>
                      </a:lnTo>
                      <a:lnTo>
                        <a:pt x="246069" y="178937"/>
                      </a:lnTo>
                      <a:lnTo>
                        <a:pt x="246069" y="178127"/>
                      </a:lnTo>
                      <a:lnTo>
                        <a:pt x="246069" y="178127"/>
                      </a:lnTo>
                      <a:lnTo>
                        <a:pt x="245288" y="178127"/>
                      </a:lnTo>
                      <a:lnTo>
                        <a:pt x="234315" y="175698"/>
                      </a:lnTo>
                      <a:lnTo>
                        <a:pt x="230400" y="178127"/>
                      </a:lnTo>
                      <a:lnTo>
                        <a:pt x="227266" y="177317"/>
                      </a:lnTo>
                      <a:lnTo>
                        <a:pt x="222561" y="176508"/>
                      </a:lnTo>
                      <a:lnTo>
                        <a:pt x="219427" y="174889"/>
                      </a:lnTo>
                      <a:lnTo>
                        <a:pt x="219427" y="175698"/>
                      </a:lnTo>
                      <a:lnTo>
                        <a:pt x="219427" y="174079"/>
                      </a:lnTo>
                      <a:lnTo>
                        <a:pt x="217075" y="173269"/>
                      </a:lnTo>
                      <a:lnTo>
                        <a:pt x="188862" y="179746"/>
                      </a:lnTo>
                      <a:lnTo>
                        <a:pt x="188081" y="17974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83375" y="180556"/>
                      </a:lnTo>
                      <a:lnTo>
                        <a:pt x="177108" y="177317"/>
                      </a:lnTo>
                      <a:lnTo>
                        <a:pt x="177108" y="177317"/>
                      </a:lnTo>
                      <a:lnTo>
                        <a:pt x="173193" y="174079"/>
                      </a:lnTo>
                      <a:lnTo>
                        <a:pt x="170059" y="171650"/>
                      </a:lnTo>
                      <a:lnTo>
                        <a:pt x="169269" y="165983"/>
                      </a:lnTo>
                      <a:lnTo>
                        <a:pt x="169269" y="167602"/>
                      </a:lnTo>
                      <a:lnTo>
                        <a:pt x="169269" y="166792"/>
                      </a:lnTo>
                      <a:lnTo>
                        <a:pt x="162220" y="156267"/>
                      </a:lnTo>
                      <a:lnTo>
                        <a:pt x="162220" y="155458"/>
                      </a:lnTo>
                      <a:lnTo>
                        <a:pt x="162220" y="155458"/>
                      </a:lnTo>
                      <a:lnTo>
                        <a:pt x="155953" y="155458"/>
                      </a:lnTo>
                      <a:lnTo>
                        <a:pt x="155953" y="156267"/>
                      </a:lnTo>
                      <a:lnTo>
                        <a:pt x="155953" y="156267"/>
                      </a:lnTo>
                      <a:lnTo>
                        <a:pt x="154381" y="153029"/>
                      </a:lnTo>
                      <a:lnTo>
                        <a:pt x="154381" y="151409"/>
                      </a:lnTo>
                      <a:lnTo>
                        <a:pt x="155953" y="147361"/>
                      </a:lnTo>
                      <a:lnTo>
                        <a:pt x="159868" y="140884"/>
                      </a:lnTo>
                      <a:lnTo>
                        <a:pt x="159868" y="137646"/>
                      </a:lnTo>
                      <a:lnTo>
                        <a:pt x="162220" y="132788"/>
                      </a:lnTo>
                      <a:lnTo>
                        <a:pt x="163792" y="127121"/>
                      </a:lnTo>
                      <a:lnTo>
                        <a:pt x="163792" y="126311"/>
                      </a:lnTo>
                      <a:lnTo>
                        <a:pt x="163792" y="126311"/>
                      </a:lnTo>
                      <a:lnTo>
                        <a:pt x="161440" y="119024"/>
                      </a:lnTo>
                      <a:lnTo>
                        <a:pt x="161440" y="119024"/>
                      </a:lnTo>
                      <a:lnTo>
                        <a:pt x="159868" y="116596"/>
                      </a:lnTo>
                      <a:lnTo>
                        <a:pt x="159868" y="111738"/>
                      </a:lnTo>
                      <a:lnTo>
                        <a:pt x="165354" y="108499"/>
                      </a:lnTo>
                      <a:lnTo>
                        <a:pt x="165354" y="110119"/>
                      </a:lnTo>
                      <a:lnTo>
                        <a:pt x="158305" y="99593"/>
                      </a:lnTo>
                      <a:lnTo>
                        <a:pt x="152029" y="92307"/>
                      </a:lnTo>
                      <a:lnTo>
                        <a:pt x="152029" y="89068"/>
                      </a:lnTo>
                      <a:lnTo>
                        <a:pt x="147333" y="80972"/>
                      </a:lnTo>
                      <a:lnTo>
                        <a:pt x="147333" y="81782"/>
                      </a:lnTo>
                      <a:lnTo>
                        <a:pt x="147333" y="81782"/>
                      </a:lnTo>
                      <a:lnTo>
                        <a:pt x="147333" y="83401"/>
                      </a:lnTo>
                      <a:lnTo>
                        <a:pt x="144980" y="87449"/>
                      </a:lnTo>
                      <a:lnTo>
                        <a:pt x="139494" y="90687"/>
                      </a:lnTo>
                      <a:lnTo>
                        <a:pt x="139494" y="91497"/>
                      </a:lnTo>
                      <a:lnTo>
                        <a:pt x="119901" y="94736"/>
                      </a:lnTo>
                      <a:lnTo>
                        <a:pt x="119901" y="95545"/>
                      </a:lnTo>
                      <a:lnTo>
                        <a:pt x="116767" y="95545"/>
                      </a:lnTo>
                      <a:lnTo>
                        <a:pt x="116767" y="94736"/>
                      </a:lnTo>
                      <a:lnTo>
                        <a:pt x="116767" y="95545"/>
                      </a:lnTo>
                      <a:lnTo>
                        <a:pt x="116767" y="94736"/>
                      </a:lnTo>
                      <a:lnTo>
                        <a:pt x="115986" y="95545"/>
                      </a:lnTo>
                      <a:lnTo>
                        <a:pt x="114415" y="90687"/>
                      </a:lnTo>
                      <a:lnTo>
                        <a:pt x="115986" y="89878"/>
                      </a:lnTo>
                      <a:lnTo>
                        <a:pt x="115986" y="87449"/>
                      </a:lnTo>
                      <a:lnTo>
                        <a:pt x="115986" y="86639"/>
                      </a:lnTo>
                      <a:lnTo>
                        <a:pt x="115986" y="86639"/>
                      </a:lnTo>
                      <a:lnTo>
                        <a:pt x="103441" y="87449"/>
                      </a:lnTo>
                      <a:lnTo>
                        <a:pt x="103441" y="87449"/>
                      </a:lnTo>
                      <a:lnTo>
                        <a:pt x="103441" y="87449"/>
                      </a:lnTo>
                      <a:lnTo>
                        <a:pt x="102661" y="87449"/>
                      </a:lnTo>
                      <a:lnTo>
                        <a:pt x="98746" y="87449"/>
                      </a:lnTo>
                      <a:lnTo>
                        <a:pt x="97174" y="86639"/>
                      </a:lnTo>
                      <a:lnTo>
                        <a:pt x="95602" y="85020"/>
                      </a:lnTo>
                      <a:lnTo>
                        <a:pt x="95602" y="84210"/>
                      </a:lnTo>
                      <a:lnTo>
                        <a:pt x="93259" y="84210"/>
                      </a:lnTo>
                      <a:lnTo>
                        <a:pt x="91688" y="82591"/>
                      </a:lnTo>
                      <a:lnTo>
                        <a:pt x="90126" y="83401"/>
                      </a:lnTo>
                      <a:lnTo>
                        <a:pt x="89345" y="86639"/>
                      </a:lnTo>
                      <a:lnTo>
                        <a:pt x="87773" y="87449"/>
                      </a:lnTo>
                      <a:lnTo>
                        <a:pt x="86201" y="86639"/>
                      </a:lnTo>
                      <a:lnTo>
                        <a:pt x="85420" y="86639"/>
                      </a:lnTo>
                      <a:lnTo>
                        <a:pt x="83858" y="86639"/>
                      </a:lnTo>
                      <a:lnTo>
                        <a:pt x="81505" y="88259"/>
                      </a:lnTo>
                      <a:lnTo>
                        <a:pt x="81505" y="89068"/>
                      </a:lnTo>
                      <a:lnTo>
                        <a:pt x="81505" y="88259"/>
                      </a:lnTo>
                      <a:lnTo>
                        <a:pt x="81505" y="89068"/>
                      </a:lnTo>
                      <a:lnTo>
                        <a:pt x="76800" y="92307"/>
                      </a:lnTo>
                      <a:lnTo>
                        <a:pt x="76800" y="92307"/>
                      </a:lnTo>
                      <a:lnTo>
                        <a:pt x="74448" y="93926"/>
                      </a:lnTo>
                      <a:lnTo>
                        <a:pt x="74448" y="93116"/>
                      </a:lnTo>
                      <a:lnTo>
                        <a:pt x="74448" y="93116"/>
                      </a:lnTo>
                      <a:lnTo>
                        <a:pt x="74448" y="93926"/>
                      </a:lnTo>
                      <a:lnTo>
                        <a:pt x="72886" y="93926"/>
                      </a:lnTo>
                      <a:lnTo>
                        <a:pt x="72104" y="93116"/>
                      </a:lnTo>
                      <a:lnTo>
                        <a:pt x="65047" y="93116"/>
                      </a:lnTo>
                      <a:lnTo>
                        <a:pt x="65047" y="93116"/>
                      </a:lnTo>
                      <a:lnTo>
                        <a:pt x="62703" y="93926"/>
                      </a:lnTo>
                      <a:lnTo>
                        <a:pt x="62703" y="93116"/>
                      </a:lnTo>
                      <a:lnTo>
                        <a:pt x="63484" y="93116"/>
                      </a:lnTo>
                      <a:lnTo>
                        <a:pt x="59560" y="89878"/>
                      </a:lnTo>
                      <a:lnTo>
                        <a:pt x="57207" y="89878"/>
                      </a:lnTo>
                      <a:lnTo>
                        <a:pt x="54855" y="88259"/>
                      </a:lnTo>
                      <a:lnTo>
                        <a:pt x="49368" y="83401"/>
                      </a:lnTo>
                      <a:lnTo>
                        <a:pt x="47806" y="82591"/>
                      </a:lnTo>
                      <a:lnTo>
                        <a:pt x="43882" y="82591"/>
                      </a:lnTo>
                      <a:lnTo>
                        <a:pt x="39967" y="78543"/>
                      </a:lnTo>
                      <a:lnTo>
                        <a:pt x="39967" y="78543"/>
                      </a:lnTo>
                      <a:lnTo>
                        <a:pt x="38395" y="80162"/>
                      </a:lnTo>
                      <a:lnTo>
                        <a:pt x="36833" y="78543"/>
                      </a:lnTo>
                      <a:lnTo>
                        <a:pt x="36833" y="78543"/>
                      </a:lnTo>
                      <a:lnTo>
                        <a:pt x="32918" y="80972"/>
                      </a:lnTo>
                      <a:lnTo>
                        <a:pt x="28994" y="80162"/>
                      </a:lnTo>
                      <a:lnTo>
                        <a:pt x="28994" y="80162"/>
                      </a:lnTo>
                      <a:lnTo>
                        <a:pt x="28994" y="80162"/>
                      </a:lnTo>
                      <a:lnTo>
                        <a:pt x="23508" y="85830"/>
                      </a:lnTo>
                      <a:lnTo>
                        <a:pt x="19593" y="88259"/>
                      </a:lnTo>
                      <a:lnTo>
                        <a:pt x="17240" y="89878"/>
                      </a:lnTo>
                      <a:lnTo>
                        <a:pt x="14107" y="90687"/>
                      </a:lnTo>
                      <a:lnTo>
                        <a:pt x="14107" y="91497"/>
                      </a:lnTo>
                      <a:lnTo>
                        <a:pt x="14107" y="91497"/>
                      </a:lnTo>
                      <a:lnTo>
                        <a:pt x="14107" y="90687"/>
                      </a:lnTo>
                      <a:lnTo>
                        <a:pt x="7830" y="89878"/>
                      </a:lnTo>
                      <a:lnTo>
                        <a:pt x="5486" y="86639"/>
                      </a:lnTo>
                      <a:lnTo>
                        <a:pt x="3915" y="87449"/>
                      </a:lnTo>
                      <a:lnTo>
                        <a:pt x="1562" y="89068"/>
                      </a:lnTo>
                      <a:lnTo>
                        <a:pt x="1562" y="88259"/>
                      </a:lnTo>
                      <a:lnTo>
                        <a:pt x="1562" y="89068"/>
                      </a:lnTo>
                      <a:lnTo>
                        <a:pt x="0" y="30766"/>
                      </a:lnTo>
                      <a:lnTo>
                        <a:pt x="0" y="30766"/>
                      </a:lnTo>
                      <a:lnTo>
                        <a:pt x="0" y="21050"/>
                      </a:lnTo>
                      <a:lnTo>
                        <a:pt x="9401" y="12954"/>
                      </a:lnTo>
                      <a:lnTo>
                        <a:pt x="13316" y="8096"/>
                      </a:lnTo>
                      <a:lnTo>
                        <a:pt x="13316" y="8096"/>
                      </a:lnTo>
                      <a:lnTo>
                        <a:pt x="14097" y="6477"/>
                      </a:lnTo>
                      <a:lnTo>
                        <a:pt x="17240" y="1619"/>
                      </a:lnTo>
                      <a:lnTo>
                        <a:pt x="22727" y="810"/>
                      </a:lnTo>
                      <a:lnTo>
                        <a:pt x="23508" y="810"/>
                      </a:lnTo>
                      <a:lnTo>
                        <a:pt x="26641" y="0"/>
                      </a:lnTo>
                      <a:lnTo>
                        <a:pt x="30556" y="1619"/>
                      </a:lnTo>
                      <a:lnTo>
                        <a:pt x="30556" y="2429"/>
                      </a:lnTo>
                      <a:lnTo>
                        <a:pt x="36824" y="1619"/>
                      </a:lnTo>
                      <a:lnTo>
                        <a:pt x="40748" y="4858"/>
                      </a:lnTo>
                      <a:lnTo>
                        <a:pt x="40748" y="4048"/>
                      </a:lnTo>
                      <a:lnTo>
                        <a:pt x="46234" y="4048"/>
                      </a:lnTo>
                      <a:lnTo>
                        <a:pt x="47797" y="647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6" name="Forma Livre: Forma 1375">
                  <a:extLst>
                    <a:ext uri="{FF2B5EF4-FFF2-40B4-BE49-F238E27FC236}">
                      <a16:creationId xmlns:a16="http://schemas.microsoft.com/office/drawing/2014/main" id="{699EB93E-F558-75CE-C2D6-CCCA90FF18FD}"/>
                    </a:ext>
                  </a:extLst>
                </p:cNvPr>
                <p:cNvSpPr/>
                <p:nvPr/>
              </p:nvSpPr>
              <p:spPr>
                <a:xfrm>
                  <a:off x="9483185" y="2765556"/>
                  <a:ext cx="203768" cy="156267"/>
                </a:xfrm>
                <a:custGeom>
                  <a:avLst/>
                  <a:gdLst>
                    <a:gd name="connsiteX0" fmla="*/ 135589 w 203768"/>
                    <a:gd name="connsiteY0" fmla="*/ 800 h 156267"/>
                    <a:gd name="connsiteX1" fmla="*/ 162240 w 203768"/>
                    <a:gd name="connsiteY1" fmla="*/ 36433 h 156267"/>
                    <a:gd name="connsiteX2" fmla="*/ 166935 w 203768"/>
                    <a:gd name="connsiteY2" fmla="*/ 41291 h 156267"/>
                    <a:gd name="connsiteX3" fmla="*/ 171641 w 203768"/>
                    <a:gd name="connsiteY3" fmla="*/ 48578 h 156267"/>
                    <a:gd name="connsiteX4" fmla="*/ 174774 w 203768"/>
                    <a:gd name="connsiteY4" fmla="*/ 53435 h 156267"/>
                    <a:gd name="connsiteX5" fmla="*/ 181042 w 203768"/>
                    <a:gd name="connsiteY5" fmla="*/ 58293 h 156267"/>
                    <a:gd name="connsiteX6" fmla="*/ 203768 w 203768"/>
                    <a:gd name="connsiteY6" fmla="*/ 70437 h 156267"/>
                    <a:gd name="connsiteX7" fmla="*/ 184175 w 203768"/>
                    <a:gd name="connsiteY7" fmla="*/ 86630 h 156267"/>
                    <a:gd name="connsiteX8" fmla="*/ 163802 w 203768"/>
                    <a:gd name="connsiteY8" fmla="*/ 101203 h 156267"/>
                    <a:gd name="connsiteX9" fmla="*/ 144990 w 203768"/>
                    <a:gd name="connsiteY9" fmla="*/ 116586 h 156267"/>
                    <a:gd name="connsiteX10" fmla="*/ 144209 w 203768"/>
                    <a:gd name="connsiteY10" fmla="*/ 115776 h 156267"/>
                    <a:gd name="connsiteX11" fmla="*/ 93269 w 203768"/>
                    <a:gd name="connsiteY11" fmla="*/ 156267 h 156267"/>
                    <a:gd name="connsiteX12" fmla="*/ 55645 w 203768"/>
                    <a:gd name="connsiteY12" fmla="*/ 148171 h 156267"/>
                    <a:gd name="connsiteX13" fmla="*/ 43892 w 203768"/>
                    <a:gd name="connsiteY13" fmla="*/ 144932 h 156267"/>
                    <a:gd name="connsiteX14" fmla="*/ 43892 w 203768"/>
                    <a:gd name="connsiteY14" fmla="*/ 145742 h 156267"/>
                    <a:gd name="connsiteX15" fmla="*/ 43892 w 203768"/>
                    <a:gd name="connsiteY15" fmla="*/ 145742 h 156267"/>
                    <a:gd name="connsiteX16" fmla="*/ 28223 w 203768"/>
                    <a:gd name="connsiteY16" fmla="*/ 142504 h 156267"/>
                    <a:gd name="connsiteX17" fmla="*/ 0 w 203768"/>
                    <a:gd name="connsiteY17" fmla="*/ 135207 h 156267"/>
                    <a:gd name="connsiteX18" fmla="*/ 0 w 203768"/>
                    <a:gd name="connsiteY18" fmla="*/ 135207 h 156267"/>
                    <a:gd name="connsiteX19" fmla="*/ 0 w 203768"/>
                    <a:gd name="connsiteY19" fmla="*/ 136017 h 156267"/>
                    <a:gd name="connsiteX20" fmla="*/ 1572 w 203768"/>
                    <a:gd name="connsiteY20" fmla="*/ 131969 h 156267"/>
                    <a:gd name="connsiteX21" fmla="*/ 1572 w 203768"/>
                    <a:gd name="connsiteY21" fmla="*/ 131159 h 156267"/>
                    <a:gd name="connsiteX22" fmla="*/ 1572 w 203768"/>
                    <a:gd name="connsiteY22" fmla="*/ 131969 h 156267"/>
                    <a:gd name="connsiteX23" fmla="*/ 1572 w 203768"/>
                    <a:gd name="connsiteY23" fmla="*/ 131969 h 156267"/>
                    <a:gd name="connsiteX24" fmla="*/ 1572 w 203768"/>
                    <a:gd name="connsiteY24" fmla="*/ 129540 h 156267"/>
                    <a:gd name="connsiteX25" fmla="*/ 1572 w 203768"/>
                    <a:gd name="connsiteY25" fmla="*/ 129540 h 156267"/>
                    <a:gd name="connsiteX26" fmla="*/ 1572 w 203768"/>
                    <a:gd name="connsiteY26" fmla="*/ 127921 h 156267"/>
                    <a:gd name="connsiteX27" fmla="*/ 2353 w 203768"/>
                    <a:gd name="connsiteY27" fmla="*/ 127111 h 156267"/>
                    <a:gd name="connsiteX28" fmla="*/ 3915 w 203768"/>
                    <a:gd name="connsiteY28" fmla="*/ 127111 h 156267"/>
                    <a:gd name="connsiteX29" fmla="*/ 3915 w 203768"/>
                    <a:gd name="connsiteY29" fmla="*/ 127111 h 156267"/>
                    <a:gd name="connsiteX30" fmla="*/ 5487 w 203768"/>
                    <a:gd name="connsiteY30" fmla="*/ 122253 h 156267"/>
                    <a:gd name="connsiteX31" fmla="*/ 5487 w 203768"/>
                    <a:gd name="connsiteY31" fmla="*/ 121444 h 156267"/>
                    <a:gd name="connsiteX32" fmla="*/ 7058 w 203768"/>
                    <a:gd name="connsiteY32" fmla="*/ 119825 h 156267"/>
                    <a:gd name="connsiteX33" fmla="*/ 7058 w 203768"/>
                    <a:gd name="connsiteY33" fmla="*/ 119825 h 156267"/>
                    <a:gd name="connsiteX34" fmla="*/ 7058 w 203768"/>
                    <a:gd name="connsiteY34" fmla="*/ 119825 h 156267"/>
                    <a:gd name="connsiteX35" fmla="*/ 7058 w 203768"/>
                    <a:gd name="connsiteY35" fmla="*/ 118205 h 156267"/>
                    <a:gd name="connsiteX36" fmla="*/ 7839 w 203768"/>
                    <a:gd name="connsiteY36" fmla="*/ 118205 h 156267"/>
                    <a:gd name="connsiteX37" fmla="*/ 7839 w 203768"/>
                    <a:gd name="connsiteY37" fmla="*/ 117396 h 156267"/>
                    <a:gd name="connsiteX38" fmla="*/ 10973 w 203768"/>
                    <a:gd name="connsiteY38" fmla="*/ 114157 h 156267"/>
                    <a:gd name="connsiteX39" fmla="*/ 10973 w 203768"/>
                    <a:gd name="connsiteY39" fmla="*/ 113347 h 156267"/>
                    <a:gd name="connsiteX40" fmla="*/ 10973 w 203768"/>
                    <a:gd name="connsiteY40" fmla="*/ 112538 h 156267"/>
                    <a:gd name="connsiteX41" fmla="*/ 11754 w 203768"/>
                    <a:gd name="connsiteY41" fmla="*/ 110109 h 156267"/>
                    <a:gd name="connsiteX42" fmla="*/ 13316 w 203768"/>
                    <a:gd name="connsiteY42" fmla="*/ 108490 h 156267"/>
                    <a:gd name="connsiteX43" fmla="*/ 14888 w 203768"/>
                    <a:gd name="connsiteY43" fmla="*/ 109299 h 156267"/>
                    <a:gd name="connsiteX44" fmla="*/ 14888 w 203768"/>
                    <a:gd name="connsiteY44" fmla="*/ 107680 h 156267"/>
                    <a:gd name="connsiteX45" fmla="*/ 16450 w 203768"/>
                    <a:gd name="connsiteY45" fmla="*/ 106871 h 156267"/>
                    <a:gd name="connsiteX46" fmla="*/ 16450 w 203768"/>
                    <a:gd name="connsiteY46" fmla="*/ 105251 h 156267"/>
                    <a:gd name="connsiteX47" fmla="*/ 16450 w 203768"/>
                    <a:gd name="connsiteY47" fmla="*/ 104442 h 156267"/>
                    <a:gd name="connsiteX48" fmla="*/ 17231 w 203768"/>
                    <a:gd name="connsiteY48" fmla="*/ 104442 h 156267"/>
                    <a:gd name="connsiteX49" fmla="*/ 17231 w 203768"/>
                    <a:gd name="connsiteY49" fmla="*/ 103632 h 156267"/>
                    <a:gd name="connsiteX50" fmla="*/ 17231 w 203768"/>
                    <a:gd name="connsiteY50" fmla="*/ 100393 h 156267"/>
                    <a:gd name="connsiteX51" fmla="*/ 18802 w 203768"/>
                    <a:gd name="connsiteY51" fmla="*/ 99584 h 156267"/>
                    <a:gd name="connsiteX52" fmla="*/ 20374 w 203768"/>
                    <a:gd name="connsiteY52" fmla="*/ 99584 h 156267"/>
                    <a:gd name="connsiteX53" fmla="*/ 20374 w 203768"/>
                    <a:gd name="connsiteY53" fmla="*/ 98774 h 156267"/>
                    <a:gd name="connsiteX54" fmla="*/ 20374 w 203768"/>
                    <a:gd name="connsiteY54" fmla="*/ 98774 h 156267"/>
                    <a:gd name="connsiteX55" fmla="*/ 21155 w 203768"/>
                    <a:gd name="connsiteY55" fmla="*/ 97155 h 156267"/>
                    <a:gd name="connsiteX56" fmla="*/ 21155 w 203768"/>
                    <a:gd name="connsiteY56" fmla="*/ 97155 h 156267"/>
                    <a:gd name="connsiteX57" fmla="*/ 25070 w 203768"/>
                    <a:gd name="connsiteY57" fmla="*/ 86630 h 156267"/>
                    <a:gd name="connsiteX58" fmla="*/ 25070 w 203768"/>
                    <a:gd name="connsiteY58" fmla="*/ 88249 h 156267"/>
                    <a:gd name="connsiteX59" fmla="*/ 26632 w 203768"/>
                    <a:gd name="connsiteY59" fmla="*/ 86630 h 156267"/>
                    <a:gd name="connsiteX60" fmla="*/ 26632 w 203768"/>
                    <a:gd name="connsiteY60" fmla="*/ 86630 h 156267"/>
                    <a:gd name="connsiteX61" fmla="*/ 28985 w 203768"/>
                    <a:gd name="connsiteY61" fmla="*/ 84201 h 156267"/>
                    <a:gd name="connsiteX62" fmla="*/ 28204 w 203768"/>
                    <a:gd name="connsiteY62" fmla="*/ 83391 h 156267"/>
                    <a:gd name="connsiteX63" fmla="*/ 28204 w 203768"/>
                    <a:gd name="connsiteY63" fmla="*/ 83391 h 156267"/>
                    <a:gd name="connsiteX64" fmla="*/ 30556 w 203768"/>
                    <a:gd name="connsiteY64" fmla="*/ 81772 h 156267"/>
                    <a:gd name="connsiteX65" fmla="*/ 30556 w 203768"/>
                    <a:gd name="connsiteY65" fmla="*/ 80963 h 156267"/>
                    <a:gd name="connsiteX66" fmla="*/ 30556 w 203768"/>
                    <a:gd name="connsiteY66" fmla="*/ 80963 h 156267"/>
                    <a:gd name="connsiteX67" fmla="*/ 30556 w 203768"/>
                    <a:gd name="connsiteY67" fmla="*/ 77724 h 156267"/>
                    <a:gd name="connsiteX68" fmla="*/ 32128 w 203768"/>
                    <a:gd name="connsiteY68" fmla="*/ 76105 h 156267"/>
                    <a:gd name="connsiteX69" fmla="*/ 34480 w 203768"/>
                    <a:gd name="connsiteY69" fmla="*/ 75295 h 156267"/>
                    <a:gd name="connsiteX70" fmla="*/ 36043 w 203768"/>
                    <a:gd name="connsiteY70" fmla="*/ 73676 h 156267"/>
                    <a:gd name="connsiteX71" fmla="*/ 37615 w 203768"/>
                    <a:gd name="connsiteY71" fmla="*/ 73676 h 156267"/>
                    <a:gd name="connsiteX72" fmla="*/ 36833 w 203768"/>
                    <a:gd name="connsiteY72" fmla="*/ 72057 h 156267"/>
                    <a:gd name="connsiteX73" fmla="*/ 38395 w 203768"/>
                    <a:gd name="connsiteY73" fmla="*/ 71247 h 156267"/>
                    <a:gd name="connsiteX74" fmla="*/ 39967 w 203768"/>
                    <a:gd name="connsiteY74" fmla="*/ 68818 h 156267"/>
                    <a:gd name="connsiteX75" fmla="*/ 41529 w 203768"/>
                    <a:gd name="connsiteY75" fmla="*/ 68008 h 156267"/>
                    <a:gd name="connsiteX76" fmla="*/ 41529 w 203768"/>
                    <a:gd name="connsiteY76" fmla="*/ 67199 h 156267"/>
                    <a:gd name="connsiteX77" fmla="*/ 41529 w 203768"/>
                    <a:gd name="connsiteY77" fmla="*/ 63960 h 156267"/>
                    <a:gd name="connsiteX78" fmla="*/ 43101 w 203768"/>
                    <a:gd name="connsiteY78" fmla="*/ 62341 h 156267"/>
                    <a:gd name="connsiteX79" fmla="*/ 45454 w 203768"/>
                    <a:gd name="connsiteY79" fmla="*/ 60722 h 156267"/>
                    <a:gd name="connsiteX80" fmla="*/ 47025 w 203768"/>
                    <a:gd name="connsiteY80" fmla="*/ 59103 h 156267"/>
                    <a:gd name="connsiteX81" fmla="*/ 47797 w 203768"/>
                    <a:gd name="connsiteY81" fmla="*/ 57483 h 156267"/>
                    <a:gd name="connsiteX82" fmla="*/ 47797 w 203768"/>
                    <a:gd name="connsiteY82" fmla="*/ 55054 h 156267"/>
                    <a:gd name="connsiteX83" fmla="*/ 49369 w 203768"/>
                    <a:gd name="connsiteY83" fmla="*/ 54245 h 156267"/>
                    <a:gd name="connsiteX84" fmla="*/ 53283 w 203768"/>
                    <a:gd name="connsiteY84" fmla="*/ 51816 h 156267"/>
                    <a:gd name="connsiteX85" fmla="*/ 54855 w 203768"/>
                    <a:gd name="connsiteY85" fmla="*/ 50197 h 156267"/>
                    <a:gd name="connsiteX86" fmla="*/ 55636 w 203768"/>
                    <a:gd name="connsiteY86" fmla="*/ 46958 h 156267"/>
                    <a:gd name="connsiteX87" fmla="*/ 55636 w 203768"/>
                    <a:gd name="connsiteY87" fmla="*/ 46149 h 156267"/>
                    <a:gd name="connsiteX88" fmla="*/ 57208 w 203768"/>
                    <a:gd name="connsiteY88" fmla="*/ 46149 h 156267"/>
                    <a:gd name="connsiteX89" fmla="*/ 57208 w 203768"/>
                    <a:gd name="connsiteY89" fmla="*/ 45339 h 156267"/>
                    <a:gd name="connsiteX90" fmla="*/ 70523 w 203768"/>
                    <a:gd name="connsiteY90" fmla="*/ 38862 h 156267"/>
                    <a:gd name="connsiteX91" fmla="*/ 72095 w 203768"/>
                    <a:gd name="connsiteY91" fmla="*/ 38052 h 156267"/>
                    <a:gd name="connsiteX92" fmla="*/ 73657 w 203768"/>
                    <a:gd name="connsiteY92" fmla="*/ 38052 h 156267"/>
                    <a:gd name="connsiteX93" fmla="*/ 74438 w 203768"/>
                    <a:gd name="connsiteY93" fmla="*/ 37243 h 156267"/>
                    <a:gd name="connsiteX94" fmla="*/ 83849 w 203768"/>
                    <a:gd name="connsiteY94" fmla="*/ 32385 h 156267"/>
                    <a:gd name="connsiteX95" fmla="*/ 83849 w 203768"/>
                    <a:gd name="connsiteY95" fmla="*/ 31575 h 156267"/>
                    <a:gd name="connsiteX96" fmla="*/ 83849 w 203768"/>
                    <a:gd name="connsiteY96" fmla="*/ 32385 h 156267"/>
                    <a:gd name="connsiteX97" fmla="*/ 85420 w 203768"/>
                    <a:gd name="connsiteY97" fmla="*/ 32385 h 156267"/>
                    <a:gd name="connsiteX98" fmla="*/ 85420 w 203768"/>
                    <a:gd name="connsiteY98" fmla="*/ 32385 h 156267"/>
                    <a:gd name="connsiteX99" fmla="*/ 85420 w 203768"/>
                    <a:gd name="connsiteY99" fmla="*/ 32385 h 156267"/>
                    <a:gd name="connsiteX100" fmla="*/ 87764 w 203768"/>
                    <a:gd name="connsiteY100" fmla="*/ 29956 h 156267"/>
                    <a:gd name="connsiteX101" fmla="*/ 87764 w 203768"/>
                    <a:gd name="connsiteY101" fmla="*/ 29956 h 156267"/>
                    <a:gd name="connsiteX102" fmla="*/ 87764 w 203768"/>
                    <a:gd name="connsiteY102" fmla="*/ 28337 h 156267"/>
                    <a:gd name="connsiteX103" fmla="*/ 90897 w 203768"/>
                    <a:gd name="connsiteY103" fmla="*/ 26718 h 156267"/>
                    <a:gd name="connsiteX104" fmla="*/ 91678 w 203768"/>
                    <a:gd name="connsiteY104" fmla="*/ 25098 h 156267"/>
                    <a:gd name="connsiteX105" fmla="*/ 91678 w 203768"/>
                    <a:gd name="connsiteY105" fmla="*/ 23479 h 156267"/>
                    <a:gd name="connsiteX106" fmla="*/ 91678 w 203768"/>
                    <a:gd name="connsiteY106" fmla="*/ 23479 h 156267"/>
                    <a:gd name="connsiteX107" fmla="*/ 93250 w 203768"/>
                    <a:gd name="connsiteY107" fmla="*/ 23479 h 156267"/>
                    <a:gd name="connsiteX108" fmla="*/ 93250 w 203768"/>
                    <a:gd name="connsiteY108" fmla="*/ 25908 h 156267"/>
                    <a:gd name="connsiteX109" fmla="*/ 93250 w 203768"/>
                    <a:gd name="connsiteY109" fmla="*/ 25098 h 156267"/>
                    <a:gd name="connsiteX110" fmla="*/ 93250 w 203768"/>
                    <a:gd name="connsiteY110" fmla="*/ 25098 h 156267"/>
                    <a:gd name="connsiteX111" fmla="*/ 93250 w 203768"/>
                    <a:gd name="connsiteY111" fmla="*/ 25908 h 156267"/>
                    <a:gd name="connsiteX112" fmla="*/ 93250 w 203768"/>
                    <a:gd name="connsiteY112" fmla="*/ 25908 h 156267"/>
                    <a:gd name="connsiteX113" fmla="*/ 94822 w 203768"/>
                    <a:gd name="connsiteY113" fmla="*/ 22669 h 156267"/>
                    <a:gd name="connsiteX114" fmla="*/ 94822 w 203768"/>
                    <a:gd name="connsiteY114" fmla="*/ 23479 h 156267"/>
                    <a:gd name="connsiteX115" fmla="*/ 96384 w 203768"/>
                    <a:gd name="connsiteY115" fmla="*/ 22669 h 156267"/>
                    <a:gd name="connsiteX116" fmla="*/ 96384 w 203768"/>
                    <a:gd name="connsiteY116" fmla="*/ 21860 h 156267"/>
                    <a:gd name="connsiteX117" fmla="*/ 97165 w 203768"/>
                    <a:gd name="connsiteY117" fmla="*/ 20241 h 156267"/>
                    <a:gd name="connsiteX118" fmla="*/ 97165 w 203768"/>
                    <a:gd name="connsiteY118" fmla="*/ 20241 h 156267"/>
                    <a:gd name="connsiteX119" fmla="*/ 97165 w 203768"/>
                    <a:gd name="connsiteY119" fmla="*/ 18621 h 156267"/>
                    <a:gd name="connsiteX120" fmla="*/ 98736 w 203768"/>
                    <a:gd name="connsiteY120" fmla="*/ 17812 h 156267"/>
                    <a:gd name="connsiteX121" fmla="*/ 98736 w 203768"/>
                    <a:gd name="connsiteY121" fmla="*/ 17812 h 156267"/>
                    <a:gd name="connsiteX122" fmla="*/ 98736 w 203768"/>
                    <a:gd name="connsiteY122" fmla="*/ 17812 h 156267"/>
                    <a:gd name="connsiteX123" fmla="*/ 100299 w 203768"/>
                    <a:gd name="connsiteY123" fmla="*/ 16192 h 156267"/>
                    <a:gd name="connsiteX124" fmla="*/ 101079 w 203768"/>
                    <a:gd name="connsiteY124" fmla="*/ 18621 h 156267"/>
                    <a:gd name="connsiteX125" fmla="*/ 101079 w 203768"/>
                    <a:gd name="connsiteY125" fmla="*/ 18621 h 156267"/>
                    <a:gd name="connsiteX126" fmla="*/ 102651 w 203768"/>
                    <a:gd name="connsiteY126" fmla="*/ 17812 h 156267"/>
                    <a:gd name="connsiteX127" fmla="*/ 105004 w 203768"/>
                    <a:gd name="connsiteY127" fmla="*/ 19431 h 156267"/>
                    <a:gd name="connsiteX128" fmla="*/ 105004 w 203768"/>
                    <a:gd name="connsiteY128" fmla="*/ 20241 h 156267"/>
                    <a:gd name="connsiteX129" fmla="*/ 105004 w 203768"/>
                    <a:gd name="connsiteY129" fmla="*/ 20241 h 156267"/>
                    <a:gd name="connsiteX130" fmla="*/ 106566 w 203768"/>
                    <a:gd name="connsiteY130" fmla="*/ 21050 h 156267"/>
                    <a:gd name="connsiteX131" fmla="*/ 106566 w 203768"/>
                    <a:gd name="connsiteY131" fmla="*/ 21050 h 156267"/>
                    <a:gd name="connsiteX132" fmla="*/ 108138 w 203768"/>
                    <a:gd name="connsiteY132" fmla="*/ 21050 h 156267"/>
                    <a:gd name="connsiteX133" fmla="*/ 108918 w 203768"/>
                    <a:gd name="connsiteY133" fmla="*/ 22669 h 156267"/>
                    <a:gd name="connsiteX134" fmla="*/ 110480 w 203768"/>
                    <a:gd name="connsiteY134" fmla="*/ 22669 h 156267"/>
                    <a:gd name="connsiteX135" fmla="*/ 110480 w 203768"/>
                    <a:gd name="connsiteY135" fmla="*/ 23479 h 156267"/>
                    <a:gd name="connsiteX136" fmla="*/ 112052 w 203768"/>
                    <a:gd name="connsiteY136" fmla="*/ 21860 h 156267"/>
                    <a:gd name="connsiteX137" fmla="*/ 112052 w 203768"/>
                    <a:gd name="connsiteY137" fmla="*/ 21050 h 156267"/>
                    <a:gd name="connsiteX138" fmla="*/ 113624 w 203768"/>
                    <a:gd name="connsiteY138" fmla="*/ 20241 h 156267"/>
                    <a:gd name="connsiteX139" fmla="*/ 113624 w 203768"/>
                    <a:gd name="connsiteY139" fmla="*/ 20241 h 156267"/>
                    <a:gd name="connsiteX140" fmla="*/ 114395 w 203768"/>
                    <a:gd name="connsiteY140" fmla="*/ 20241 h 156267"/>
                    <a:gd name="connsiteX141" fmla="*/ 115967 w 203768"/>
                    <a:gd name="connsiteY141" fmla="*/ 20241 h 156267"/>
                    <a:gd name="connsiteX142" fmla="*/ 117539 w 203768"/>
                    <a:gd name="connsiteY142" fmla="*/ 18621 h 156267"/>
                    <a:gd name="connsiteX143" fmla="*/ 117539 w 203768"/>
                    <a:gd name="connsiteY143" fmla="*/ 17812 h 156267"/>
                    <a:gd name="connsiteX144" fmla="*/ 117539 w 203768"/>
                    <a:gd name="connsiteY144" fmla="*/ 18621 h 156267"/>
                    <a:gd name="connsiteX145" fmla="*/ 121454 w 203768"/>
                    <a:gd name="connsiteY145" fmla="*/ 17002 h 156267"/>
                    <a:gd name="connsiteX146" fmla="*/ 121454 w 203768"/>
                    <a:gd name="connsiteY146" fmla="*/ 17002 h 156267"/>
                    <a:gd name="connsiteX147" fmla="*/ 121454 w 203768"/>
                    <a:gd name="connsiteY147" fmla="*/ 17812 h 156267"/>
                    <a:gd name="connsiteX148" fmla="*/ 121454 w 203768"/>
                    <a:gd name="connsiteY148" fmla="*/ 17002 h 156267"/>
                    <a:gd name="connsiteX149" fmla="*/ 121454 w 203768"/>
                    <a:gd name="connsiteY149" fmla="*/ 17002 h 156267"/>
                    <a:gd name="connsiteX150" fmla="*/ 121454 w 203768"/>
                    <a:gd name="connsiteY150" fmla="*/ 17002 h 156267"/>
                    <a:gd name="connsiteX151" fmla="*/ 123025 w 203768"/>
                    <a:gd name="connsiteY151" fmla="*/ 18621 h 156267"/>
                    <a:gd name="connsiteX152" fmla="*/ 123025 w 203768"/>
                    <a:gd name="connsiteY152" fmla="*/ 18621 h 156267"/>
                    <a:gd name="connsiteX153" fmla="*/ 126940 w 203768"/>
                    <a:gd name="connsiteY153" fmla="*/ 21860 h 156267"/>
                    <a:gd name="connsiteX154" fmla="*/ 126940 w 203768"/>
                    <a:gd name="connsiteY154" fmla="*/ 21050 h 156267"/>
                    <a:gd name="connsiteX155" fmla="*/ 127721 w 203768"/>
                    <a:gd name="connsiteY155" fmla="*/ 17002 h 156267"/>
                    <a:gd name="connsiteX156" fmla="*/ 127721 w 203768"/>
                    <a:gd name="connsiteY156" fmla="*/ 16192 h 156267"/>
                    <a:gd name="connsiteX157" fmla="*/ 127721 w 203768"/>
                    <a:gd name="connsiteY157" fmla="*/ 16192 h 156267"/>
                    <a:gd name="connsiteX158" fmla="*/ 127721 w 203768"/>
                    <a:gd name="connsiteY158" fmla="*/ 15383 h 156267"/>
                    <a:gd name="connsiteX159" fmla="*/ 127721 w 203768"/>
                    <a:gd name="connsiteY159" fmla="*/ 16192 h 156267"/>
                    <a:gd name="connsiteX160" fmla="*/ 127721 w 203768"/>
                    <a:gd name="connsiteY160" fmla="*/ 15383 h 156267"/>
                    <a:gd name="connsiteX161" fmla="*/ 127721 w 203768"/>
                    <a:gd name="connsiteY161" fmla="*/ 15383 h 156267"/>
                    <a:gd name="connsiteX162" fmla="*/ 129293 w 203768"/>
                    <a:gd name="connsiteY162" fmla="*/ 15383 h 156267"/>
                    <a:gd name="connsiteX163" fmla="*/ 129293 w 203768"/>
                    <a:gd name="connsiteY163" fmla="*/ 15383 h 156267"/>
                    <a:gd name="connsiteX164" fmla="*/ 131636 w 203768"/>
                    <a:gd name="connsiteY164" fmla="*/ 17812 h 156267"/>
                    <a:gd name="connsiteX165" fmla="*/ 131636 w 203768"/>
                    <a:gd name="connsiteY165" fmla="*/ 15383 h 156267"/>
                    <a:gd name="connsiteX166" fmla="*/ 133208 w 203768"/>
                    <a:gd name="connsiteY166" fmla="*/ 13764 h 156267"/>
                    <a:gd name="connsiteX167" fmla="*/ 134779 w 203768"/>
                    <a:gd name="connsiteY167" fmla="*/ 14573 h 156267"/>
                    <a:gd name="connsiteX168" fmla="*/ 134779 w 203768"/>
                    <a:gd name="connsiteY168" fmla="*/ 13764 h 156267"/>
                    <a:gd name="connsiteX169" fmla="*/ 137122 w 203768"/>
                    <a:gd name="connsiteY169" fmla="*/ 14573 h 156267"/>
                    <a:gd name="connsiteX170" fmla="*/ 137122 w 203768"/>
                    <a:gd name="connsiteY170" fmla="*/ 13764 h 156267"/>
                    <a:gd name="connsiteX171" fmla="*/ 138694 w 203768"/>
                    <a:gd name="connsiteY171" fmla="*/ 15383 h 156267"/>
                    <a:gd name="connsiteX172" fmla="*/ 138694 w 203768"/>
                    <a:gd name="connsiteY172" fmla="*/ 14573 h 156267"/>
                    <a:gd name="connsiteX173" fmla="*/ 138694 w 203768"/>
                    <a:gd name="connsiteY173" fmla="*/ 14573 h 156267"/>
                    <a:gd name="connsiteX174" fmla="*/ 135560 w 203768"/>
                    <a:gd name="connsiteY174" fmla="*/ 6477 h 156267"/>
                    <a:gd name="connsiteX175" fmla="*/ 134779 w 203768"/>
                    <a:gd name="connsiteY175" fmla="*/ 4048 h 156267"/>
                    <a:gd name="connsiteX176" fmla="*/ 134779 w 203768"/>
                    <a:gd name="connsiteY176" fmla="*/ 4858 h 156267"/>
                    <a:gd name="connsiteX177" fmla="*/ 135560 w 203768"/>
                    <a:gd name="connsiteY177" fmla="*/ 0 h 156267"/>
                    <a:gd name="connsiteX178" fmla="*/ 135560 w 203768"/>
                    <a:gd name="connsiteY178" fmla="*/ 810 h 156267"/>
                    <a:gd name="connsiteX179" fmla="*/ 135560 w 203768"/>
                    <a:gd name="connsiteY179" fmla="*/ 810 h 15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203768" h="156267">
                      <a:moveTo>
                        <a:pt x="135589" y="800"/>
                      </a:moveTo>
                      <a:lnTo>
                        <a:pt x="162240" y="36433"/>
                      </a:lnTo>
                      <a:lnTo>
                        <a:pt x="166935" y="41291"/>
                      </a:lnTo>
                      <a:lnTo>
                        <a:pt x="171641" y="48578"/>
                      </a:lnTo>
                      <a:lnTo>
                        <a:pt x="174774" y="53435"/>
                      </a:lnTo>
                      <a:lnTo>
                        <a:pt x="181042" y="58293"/>
                      </a:lnTo>
                      <a:lnTo>
                        <a:pt x="203768" y="70437"/>
                      </a:lnTo>
                      <a:lnTo>
                        <a:pt x="184175" y="86630"/>
                      </a:lnTo>
                      <a:lnTo>
                        <a:pt x="163802" y="101203"/>
                      </a:lnTo>
                      <a:lnTo>
                        <a:pt x="144990" y="116586"/>
                      </a:lnTo>
                      <a:lnTo>
                        <a:pt x="144209" y="115776"/>
                      </a:lnTo>
                      <a:lnTo>
                        <a:pt x="93269" y="156267"/>
                      </a:lnTo>
                      <a:lnTo>
                        <a:pt x="55645" y="148171"/>
                      </a:lnTo>
                      <a:lnTo>
                        <a:pt x="43892" y="144932"/>
                      </a:lnTo>
                      <a:lnTo>
                        <a:pt x="43892" y="145742"/>
                      </a:lnTo>
                      <a:lnTo>
                        <a:pt x="43892" y="145742"/>
                      </a:lnTo>
                      <a:lnTo>
                        <a:pt x="28223" y="142504"/>
                      </a:lnTo>
                      <a:lnTo>
                        <a:pt x="0" y="135207"/>
                      </a:lnTo>
                      <a:lnTo>
                        <a:pt x="0" y="135207"/>
                      </a:lnTo>
                      <a:lnTo>
                        <a:pt x="0" y="136017"/>
                      </a:lnTo>
                      <a:lnTo>
                        <a:pt x="1572" y="131969"/>
                      </a:lnTo>
                      <a:lnTo>
                        <a:pt x="1572" y="131159"/>
                      </a:lnTo>
                      <a:lnTo>
                        <a:pt x="1572" y="131969"/>
                      </a:lnTo>
                      <a:lnTo>
                        <a:pt x="1572" y="131969"/>
                      </a:lnTo>
                      <a:lnTo>
                        <a:pt x="1572" y="129540"/>
                      </a:lnTo>
                      <a:lnTo>
                        <a:pt x="1572" y="129540"/>
                      </a:lnTo>
                      <a:lnTo>
                        <a:pt x="1572" y="127921"/>
                      </a:lnTo>
                      <a:lnTo>
                        <a:pt x="2353" y="127111"/>
                      </a:lnTo>
                      <a:lnTo>
                        <a:pt x="3915" y="127111"/>
                      </a:lnTo>
                      <a:lnTo>
                        <a:pt x="3915" y="127111"/>
                      </a:lnTo>
                      <a:lnTo>
                        <a:pt x="5487" y="122253"/>
                      </a:lnTo>
                      <a:lnTo>
                        <a:pt x="5487" y="121444"/>
                      </a:lnTo>
                      <a:lnTo>
                        <a:pt x="7058" y="119825"/>
                      </a:lnTo>
                      <a:lnTo>
                        <a:pt x="7058" y="119825"/>
                      </a:lnTo>
                      <a:lnTo>
                        <a:pt x="7058" y="119825"/>
                      </a:lnTo>
                      <a:lnTo>
                        <a:pt x="7058" y="118205"/>
                      </a:lnTo>
                      <a:lnTo>
                        <a:pt x="7839" y="118205"/>
                      </a:lnTo>
                      <a:lnTo>
                        <a:pt x="7839" y="117396"/>
                      </a:lnTo>
                      <a:lnTo>
                        <a:pt x="10973" y="114157"/>
                      </a:lnTo>
                      <a:lnTo>
                        <a:pt x="10973" y="113347"/>
                      </a:lnTo>
                      <a:lnTo>
                        <a:pt x="10973" y="112538"/>
                      </a:lnTo>
                      <a:lnTo>
                        <a:pt x="11754" y="110109"/>
                      </a:lnTo>
                      <a:lnTo>
                        <a:pt x="13316" y="108490"/>
                      </a:lnTo>
                      <a:lnTo>
                        <a:pt x="14888" y="109299"/>
                      </a:lnTo>
                      <a:lnTo>
                        <a:pt x="14888" y="107680"/>
                      </a:lnTo>
                      <a:lnTo>
                        <a:pt x="16450" y="106871"/>
                      </a:lnTo>
                      <a:lnTo>
                        <a:pt x="16450" y="105251"/>
                      </a:lnTo>
                      <a:lnTo>
                        <a:pt x="16450" y="104442"/>
                      </a:lnTo>
                      <a:lnTo>
                        <a:pt x="17231" y="104442"/>
                      </a:lnTo>
                      <a:lnTo>
                        <a:pt x="17231" y="103632"/>
                      </a:lnTo>
                      <a:lnTo>
                        <a:pt x="17231" y="100393"/>
                      </a:lnTo>
                      <a:lnTo>
                        <a:pt x="18802" y="99584"/>
                      </a:lnTo>
                      <a:lnTo>
                        <a:pt x="20374" y="99584"/>
                      </a:lnTo>
                      <a:lnTo>
                        <a:pt x="20374" y="98774"/>
                      </a:lnTo>
                      <a:lnTo>
                        <a:pt x="20374" y="98774"/>
                      </a:lnTo>
                      <a:lnTo>
                        <a:pt x="21155" y="97155"/>
                      </a:lnTo>
                      <a:lnTo>
                        <a:pt x="21155" y="97155"/>
                      </a:lnTo>
                      <a:lnTo>
                        <a:pt x="25070" y="86630"/>
                      </a:lnTo>
                      <a:lnTo>
                        <a:pt x="25070" y="88249"/>
                      </a:lnTo>
                      <a:lnTo>
                        <a:pt x="26632" y="86630"/>
                      </a:lnTo>
                      <a:lnTo>
                        <a:pt x="26632" y="86630"/>
                      </a:lnTo>
                      <a:lnTo>
                        <a:pt x="28985" y="84201"/>
                      </a:lnTo>
                      <a:lnTo>
                        <a:pt x="28204" y="83391"/>
                      </a:lnTo>
                      <a:lnTo>
                        <a:pt x="28204" y="83391"/>
                      </a:lnTo>
                      <a:lnTo>
                        <a:pt x="30556" y="81772"/>
                      </a:lnTo>
                      <a:lnTo>
                        <a:pt x="30556" y="80963"/>
                      </a:lnTo>
                      <a:lnTo>
                        <a:pt x="30556" y="80963"/>
                      </a:lnTo>
                      <a:lnTo>
                        <a:pt x="30556" y="77724"/>
                      </a:lnTo>
                      <a:lnTo>
                        <a:pt x="32128" y="76105"/>
                      </a:lnTo>
                      <a:lnTo>
                        <a:pt x="34480" y="75295"/>
                      </a:lnTo>
                      <a:lnTo>
                        <a:pt x="36043" y="73676"/>
                      </a:lnTo>
                      <a:lnTo>
                        <a:pt x="37615" y="73676"/>
                      </a:lnTo>
                      <a:lnTo>
                        <a:pt x="36833" y="72057"/>
                      </a:lnTo>
                      <a:lnTo>
                        <a:pt x="38395" y="71247"/>
                      </a:lnTo>
                      <a:lnTo>
                        <a:pt x="39967" y="68818"/>
                      </a:lnTo>
                      <a:lnTo>
                        <a:pt x="41529" y="68008"/>
                      </a:lnTo>
                      <a:lnTo>
                        <a:pt x="41529" y="67199"/>
                      </a:lnTo>
                      <a:lnTo>
                        <a:pt x="41529" y="63960"/>
                      </a:lnTo>
                      <a:lnTo>
                        <a:pt x="43101" y="62341"/>
                      </a:lnTo>
                      <a:lnTo>
                        <a:pt x="45454" y="60722"/>
                      </a:lnTo>
                      <a:lnTo>
                        <a:pt x="47025" y="59103"/>
                      </a:lnTo>
                      <a:lnTo>
                        <a:pt x="47797" y="57483"/>
                      </a:lnTo>
                      <a:lnTo>
                        <a:pt x="47797" y="55054"/>
                      </a:lnTo>
                      <a:lnTo>
                        <a:pt x="49369" y="54245"/>
                      </a:lnTo>
                      <a:lnTo>
                        <a:pt x="53283" y="51816"/>
                      </a:lnTo>
                      <a:lnTo>
                        <a:pt x="54855" y="50197"/>
                      </a:lnTo>
                      <a:lnTo>
                        <a:pt x="55636" y="46958"/>
                      </a:lnTo>
                      <a:lnTo>
                        <a:pt x="55636" y="46149"/>
                      </a:lnTo>
                      <a:lnTo>
                        <a:pt x="57208" y="46149"/>
                      </a:lnTo>
                      <a:lnTo>
                        <a:pt x="57208" y="45339"/>
                      </a:lnTo>
                      <a:lnTo>
                        <a:pt x="70523" y="38862"/>
                      </a:lnTo>
                      <a:lnTo>
                        <a:pt x="72095" y="38052"/>
                      </a:lnTo>
                      <a:lnTo>
                        <a:pt x="73657" y="38052"/>
                      </a:lnTo>
                      <a:lnTo>
                        <a:pt x="74438" y="37243"/>
                      </a:lnTo>
                      <a:lnTo>
                        <a:pt x="83849" y="32385"/>
                      </a:lnTo>
                      <a:lnTo>
                        <a:pt x="83849" y="31575"/>
                      </a:lnTo>
                      <a:lnTo>
                        <a:pt x="83849" y="32385"/>
                      </a:lnTo>
                      <a:lnTo>
                        <a:pt x="85420" y="32385"/>
                      </a:lnTo>
                      <a:lnTo>
                        <a:pt x="85420" y="32385"/>
                      </a:lnTo>
                      <a:lnTo>
                        <a:pt x="85420" y="32385"/>
                      </a:lnTo>
                      <a:lnTo>
                        <a:pt x="87764" y="29956"/>
                      </a:lnTo>
                      <a:lnTo>
                        <a:pt x="87764" y="29956"/>
                      </a:lnTo>
                      <a:lnTo>
                        <a:pt x="87764" y="28337"/>
                      </a:lnTo>
                      <a:lnTo>
                        <a:pt x="90897" y="26718"/>
                      </a:lnTo>
                      <a:lnTo>
                        <a:pt x="91678" y="25098"/>
                      </a:lnTo>
                      <a:lnTo>
                        <a:pt x="91678" y="23479"/>
                      </a:lnTo>
                      <a:lnTo>
                        <a:pt x="91678" y="23479"/>
                      </a:lnTo>
                      <a:lnTo>
                        <a:pt x="93250" y="23479"/>
                      </a:lnTo>
                      <a:lnTo>
                        <a:pt x="93250" y="25908"/>
                      </a:lnTo>
                      <a:lnTo>
                        <a:pt x="93250" y="25098"/>
                      </a:lnTo>
                      <a:lnTo>
                        <a:pt x="93250" y="25098"/>
                      </a:lnTo>
                      <a:lnTo>
                        <a:pt x="93250" y="25908"/>
                      </a:lnTo>
                      <a:lnTo>
                        <a:pt x="93250" y="25908"/>
                      </a:lnTo>
                      <a:lnTo>
                        <a:pt x="94822" y="22669"/>
                      </a:lnTo>
                      <a:lnTo>
                        <a:pt x="94822" y="23479"/>
                      </a:lnTo>
                      <a:lnTo>
                        <a:pt x="96384" y="22669"/>
                      </a:lnTo>
                      <a:lnTo>
                        <a:pt x="96384" y="21860"/>
                      </a:lnTo>
                      <a:lnTo>
                        <a:pt x="97165" y="20241"/>
                      </a:lnTo>
                      <a:lnTo>
                        <a:pt x="97165" y="20241"/>
                      </a:lnTo>
                      <a:lnTo>
                        <a:pt x="97165" y="18621"/>
                      </a:lnTo>
                      <a:lnTo>
                        <a:pt x="98736" y="17812"/>
                      </a:lnTo>
                      <a:lnTo>
                        <a:pt x="98736" y="17812"/>
                      </a:lnTo>
                      <a:lnTo>
                        <a:pt x="98736" y="17812"/>
                      </a:lnTo>
                      <a:lnTo>
                        <a:pt x="100299" y="16192"/>
                      </a:lnTo>
                      <a:lnTo>
                        <a:pt x="101079" y="18621"/>
                      </a:lnTo>
                      <a:lnTo>
                        <a:pt x="101079" y="18621"/>
                      </a:lnTo>
                      <a:lnTo>
                        <a:pt x="102651" y="17812"/>
                      </a:lnTo>
                      <a:lnTo>
                        <a:pt x="105004" y="19431"/>
                      </a:lnTo>
                      <a:lnTo>
                        <a:pt x="105004" y="20241"/>
                      </a:lnTo>
                      <a:lnTo>
                        <a:pt x="105004" y="20241"/>
                      </a:lnTo>
                      <a:lnTo>
                        <a:pt x="106566" y="21050"/>
                      </a:lnTo>
                      <a:lnTo>
                        <a:pt x="106566" y="21050"/>
                      </a:lnTo>
                      <a:lnTo>
                        <a:pt x="108138" y="21050"/>
                      </a:lnTo>
                      <a:lnTo>
                        <a:pt x="108918" y="22669"/>
                      </a:lnTo>
                      <a:lnTo>
                        <a:pt x="110480" y="22669"/>
                      </a:lnTo>
                      <a:lnTo>
                        <a:pt x="110480" y="23479"/>
                      </a:lnTo>
                      <a:lnTo>
                        <a:pt x="112052" y="21860"/>
                      </a:lnTo>
                      <a:lnTo>
                        <a:pt x="112052" y="21050"/>
                      </a:lnTo>
                      <a:lnTo>
                        <a:pt x="113624" y="20241"/>
                      </a:lnTo>
                      <a:lnTo>
                        <a:pt x="113624" y="20241"/>
                      </a:lnTo>
                      <a:lnTo>
                        <a:pt x="114395" y="20241"/>
                      </a:lnTo>
                      <a:lnTo>
                        <a:pt x="115967" y="20241"/>
                      </a:lnTo>
                      <a:lnTo>
                        <a:pt x="117539" y="18621"/>
                      </a:lnTo>
                      <a:lnTo>
                        <a:pt x="117539" y="17812"/>
                      </a:lnTo>
                      <a:lnTo>
                        <a:pt x="117539" y="18621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1454" y="17812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1454" y="17002"/>
                      </a:lnTo>
                      <a:lnTo>
                        <a:pt x="123025" y="18621"/>
                      </a:lnTo>
                      <a:lnTo>
                        <a:pt x="123025" y="18621"/>
                      </a:lnTo>
                      <a:lnTo>
                        <a:pt x="126940" y="21860"/>
                      </a:lnTo>
                      <a:lnTo>
                        <a:pt x="126940" y="21050"/>
                      </a:lnTo>
                      <a:lnTo>
                        <a:pt x="127721" y="17002"/>
                      </a:lnTo>
                      <a:lnTo>
                        <a:pt x="127721" y="16192"/>
                      </a:lnTo>
                      <a:lnTo>
                        <a:pt x="127721" y="16192"/>
                      </a:lnTo>
                      <a:lnTo>
                        <a:pt x="127721" y="15383"/>
                      </a:lnTo>
                      <a:lnTo>
                        <a:pt x="127721" y="16192"/>
                      </a:lnTo>
                      <a:lnTo>
                        <a:pt x="127721" y="15383"/>
                      </a:lnTo>
                      <a:lnTo>
                        <a:pt x="127721" y="15383"/>
                      </a:lnTo>
                      <a:lnTo>
                        <a:pt x="129293" y="15383"/>
                      </a:lnTo>
                      <a:lnTo>
                        <a:pt x="129293" y="15383"/>
                      </a:lnTo>
                      <a:lnTo>
                        <a:pt x="131636" y="17812"/>
                      </a:lnTo>
                      <a:lnTo>
                        <a:pt x="131636" y="15383"/>
                      </a:lnTo>
                      <a:lnTo>
                        <a:pt x="133208" y="13764"/>
                      </a:lnTo>
                      <a:lnTo>
                        <a:pt x="134779" y="14573"/>
                      </a:lnTo>
                      <a:lnTo>
                        <a:pt x="134779" y="13764"/>
                      </a:lnTo>
                      <a:lnTo>
                        <a:pt x="137122" y="14573"/>
                      </a:lnTo>
                      <a:lnTo>
                        <a:pt x="137122" y="13764"/>
                      </a:lnTo>
                      <a:lnTo>
                        <a:pt x="138694" y="15383"/>
                      </a:lnTo>
                      <a:lnTo>
                        <a:pt x="138694" y="14573"/>
                      </a:lnTo>
                      <a:lnTo>
                        <a:pt x="138694" y="14573"/>
                      </a:lnTo>
                      <a:lnTo>
                        <a:pt x="135560" y="6477"/>
                      </a:lnTo>
                      <a:lnTo>
                        <a:pt x="134779" y="4048"/>
                      </a:lnTo>
                      <a:lnTo>
                        <a:pt x="134779" y="4858"/>
                      </a:lnTo>
                      <a:lnTo>
                        <a:pt x="135560" y="0"/>
                      </a:lnTo>
                      <a:lnTo>
                        <a:pt x="135560" y="810"/>
                      </a:lnTo>
                      <a:lnTo>
                        <a:pt x="135560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7" name="Forma Livre: Forma 1376">
                  <a:extLst>
                    <a:ext uri="{FF2B5EF4-FFF2-40B4-BE49-F238E27FC236}">
                      <a16:creationId xmlns:a16="http://schemas.microsoft.com/office/drawing/2014/main" id="{00CA6B6F-1373-F83E-43A6-4F6397336273}"/>
                    </a:ext>
                  </a:extLst>
                </p:cNvPr>
                <p:cNvSpPr/>
                <p:nvPr/>
              </p:nvSpPr>
              <p:spPr>
                <a:xfrm>
                  <a:off x="9552937" y="2666773"/>
                  <a:ext cx="163792" cy="106870"/>
                </a:xfrm>
                <a:custGeom>
                  <a:avLst/>
                  <a:gdLst>
                    <a:gd name="connsiteX0" fmla="*/ 38405 w 163792"/>
                    <a:gd name="connsiteY0" fmla="*/ 810 h 106870"/>
                    <a:gd name="connsiteX1" fmla="*/ 42320 w 163792"/>
                    <a:gd name="connsiteY1" fmla="*/ 4048 h 106870"/>
                    <a:gd name="connsiteX2" fmla="*/ 47816 w 163792"/>
                    <a:gd name="connsiteY2" fmla="*/ 4858 h 106870"/>
                    <a:gd name="connsiteX3" fmla="*/ 53293 w 163792"/>
                    <a:gd name="connsiteY3" fmla="*/ 9716 h 106870"/>
                    <a:gd name="connsiteX4" fmla="*/ 55645 w 163792"/>
                    <a:gd name="connsiteY4" fmla="*/ 11335 h 106870"/>
                    <a:gd name="connsiteX5" fmla="*/ 61132 w 163792"/>
                    <a:gd name="connsiteY5" fmla="*/ 12144 h 106870"/>
                    <a:gd name="connsiteX6" fmla="*/ 61913 w 163792"/>
                    <a:gd name="connsiteY6" fmla="*/ 12954 h 106870"/>
                    <a:gd name="connsiteX7" fmla="*/ 61132 w 163792"/>
                    <a:gd name="connsiteY7" fmla="*/ 14573 h 106870"/>
                    <a:gd name="connsiteX8" fmla="*/ 61132 w 163792"/>
                    <a:gd name="connsiteY8" fmla="*/ 15383 h 106870"/>
                    <a:gd name="connsiteX9" fmla="*/ 63484 w 163792"/>
                    <a:gd name="connsiteY9" fmla="*/ 14573 h 106870"/>
                    <a:gd name="connsiteX10" fmla="*/ 68971 w 163792"/>
                    <a:gd name="connsiteY10" fmla="*/ 13764 h 106870"/>
                    <a:gd name="connsiteX11" fmla="*/ 71324 w 163792"/>
                    <a:gd name="connsiteY11" fmla="*/ 15383 h 106870"/>
                    <a:gd name="connsiteX12" fmla="*/ 72895 w 163792"/>
                    <a:gd name="connsiteY12" fmla="*/ 15383 h 106870"/>
                    <a:gd name="connsiteX13" fmla="*/ 75238 w 163792"/>
                    <a:gd name="connsiteY13" fmla="*/ 13764 h 106870"/>
                    <a:gd name="connsiteX14" fmla="*/ 75238 w 163792"/>
                    <a:gd name="connsiteY14" fmla="*/ 10525 h 106870"/>
                    <a:gd name="connsiteX15" fmla="*/ 79943 w 163792"/>
                    <a:gd name="connsiteY15" fmla="*/ 10525 h 106870"/>
                    <a:gd name="connsiteX16" fmla="*/ 79943 w 163792"/>
                    <a:gd name="connsiteY16" fmla="*/ 9716 h 106870"/>
                    <a:gd name="connsiteX17" fmla="*/ 79943 w 163792"/>
                    <a:gd name="connsiteY17" fmla="*/ 9716 h 106870"/>
                    <a:gd name="connsiteX18" fmla="*/ 80725 w 163792"/>
                    <a:gd name="connsiteY18" fmla="*/ 8096 h 106870"/>
                    <a:gd name="connsiteX19" fmla="*/ 80725 w 163792"/>
                    <a:gd name="connsiteY19" fmla="*/ 8906 h 106870"/>
                    <a:gd name="connsiteX20" fmla="*/ 83858 w 163792"/>
                    <a:gd name="connsiteY20" fmla="*/ 8096 h 106870"/>
                    <a:gd name="connsiteX21" fmla="*/ 84640 w 163792"/>
                    <a:gd name="connsiteY21" fmla="*/ 8096 h 106870"/>
                    <a:gd name="connsiteX22" fmla="*/ 86211 w 163792"/>
                    <a:gd name="connsiteY22" fmla="*/ 8906 h 106870"/>
                    <a:gd name="connsiteX23" fmla="*/ 87773 w 163792"/>
                    <a:gd name="connsiteY23" fmla="*/ 8096 h 106870"/>
                    <a:gd name="connsiteX24" fmla="*/ 88554 w 163792"/>
                    <a:gd name="connsiteY24" fmla="*/ 5667 h 106870"/>
                    <a:gd name="connsiteX25" fmla="*/ 90126 w 163792"/>
                    <a:gd name="connsiteY25" fmla="*/ 4048 h 106870"/>
                    <a:gd name="connsiteX26" fmla="*/ 91688 w 163792"/>
                    <a:gd name="connsiteY26" fmla="*/ 5667 h 106870"/>
                    <a:gd name="connsiteX27" fmla="*/ 94041 w 163792"/>
                    <a:gd name="connsiteY27" fmla="*/ 6477 h 106870"/>
                    <a:gd name="connsiteX28" fmla="*/ 95612 w 163792"/>
                    <a:gd name="connsiteY28" fmla="*/ 8096 h 106870"/>
                    <a:gd name="connsiteX29" fmla="*/ 97174 w 163792"/>
                    <a:gd name="connsiteY29" fmla="*/ 8906 h 106870"/>
                    <a:gd name="connsiteX30" fmla="*/ 101098 w 163792"/>
                    <a:gd name="connsiteY30" fmla="*/ 8906 h 106870"/>
                    <a:gd name="connsiteX31" fmla="*/ 101880 w 163792"/>
                    <a:gd name="connsiteY31" fmla="*/ 8906 h 106870"/>
                    <a:gd name="connsiteX32" fmla="*/ 105013 w 163792"/>
                    <a:gd name="connsiteY32" fmla="*/ 6477 h 106870"/>
                    <a:gd name="connsiteX33" fmla="*/ 108928 w 163792"/>
                    <a:gd name="connsiteY33" fmla="*/ 7287 h 106870"/>
                    <a:gd name="connsiteX34" fmla="*/ 110500 w 163792"/>
                    <a:gd name="connsiteY34" fmla="*/ 8096 h 106870"/>
                    <a:gd name="connsiteX35" fmla="*/ 114415 w 163792"/>
                    <a:gd name="connsiteY35" fmla="*/ 8096 h 106870"/>
                    <a:gd name="connsiteX36" fmla="*/ 114415 w 163792"/>
                    <a:gd name="connsiteY36" fmla="*/ 10525 h 106870"/>
                    <a:gd name="connsiteX37" fmla="*/ 112852 w 163792"/>
                    <a:gd name="connsiteY37" fmla="*/ 12144 h 106870"/>
                    <a:gd name="connsiteX38" fmla="*/ 114415 w 163792"/>
                    <a:gd name="connsiteY38" fmla="*/ 17002 h 106870"/>
                    <a:gd name="connsiteX39" fmla="*/ 115195 w 163792"/>
                    <a:gd name="connsiteY39" fmla="*/ 16193 h 106870"/>
                    <a:gd name="connsiteX40" fmla="*/ 118329 w 163792"/>
                    <a:gd name="connsiteY40" fmla="*/ 17002 h 106870"/>
                    <a:gd name="connsiteX41" fmla="*/ 123816 w 163792"/>
                    <a:gd name="connsiteY41" fmla="*/ 14573 h 106870"/>
                    <a:gd name="connsiteX42" fmla="*/ 126168 w 163792"/>
                    <a:gd name="connsiteY42" fmla="*/ 13764 h 106870"/>
                    <a:gd name="connsiteX43" fmla="*/ 131655 w 163792"/>
                    <a:gd name="connsiteY43" fmla="*/ 10525 h 106870"/>
                    <a:gd name="connsiteX44" fmla="*/ 137932 w 163792"/>
                    <a:gd name="connsiteY44" fmla="*/ 12954 h 106870"/>
                    <a:gd name="connsiteX45" fmla="*/ 143409 w 163792"/>
                    <a:gd name="connsiteY45" fmla="*/ 8906 h 106870"/>
                    <a:gd name="connsiteX46" fmla="*/ 145761 w 163792"/>
                    <a:gd name="connsiteY46" fmla="*/ 4858 h 106870"/>
                    <a:gd name="connsiteX47" fmla="*/ 145761 w 163792"/>
                    <a:gd name="connsiteY47" fmla="*/ 3239 h 106870"/>
                    <a:gd name="connsiteX48" fmla="*/ 150466 w 163792"/>
                    <a:gd name="connsiteY48" fmla="*/ 6477 h 106870"/>
                    <a:gd name="connsiteX49" fmla="*/ 150466 w 163792"/>
                    <a:gd name="connsiteY49" fmla="*/ 13764 h 106870"/>
                    <a:gd name="connsiteX50" fmla="*/ 159868 w 163792"/>
                    <a:gd name="connsiteY50" fmla="*/ 22670 h 106870"/>
                    <a:gd name="connsiteX51" fmla="*/ 163792 w 163792"/>
                    <a:gd name="connsiteY51" fmla="*/ 29956 h 106870"/>
                    <a:gd name="connsiteX52" fmla="*/ 158305 w 163792"/>
                    <a:gd name="connsiteY52" fmla="*/ 33195 h 106870"/>
                    <a:gd name="connsiteX53" fmla="*/ 158305 w 163792"/>
                    <a:gd name="connsiteY53" fmla="*/ 38052 h 106870"/>
                    <a:gd name="connsiteX54" fmla="*/ 159868 w 163792"/>
                    <a:gd name="connsiteY54" fmla="*/ 40481 h 106870"/>
                    <a:gd name="connsiteX55" fmla="*/ 162220 w 163792"/>
                    <a:gd name="connsiteY55" fmla="*/ 40481 h 106870"/>
                    <a:gd name="connsiteX56" fmla="*/ 162220 w 163792"/>
                    <a:gd name="connsiteY56" fmla="*/ 47768 h 106870"/>
                    <a:gd name="connsiteX57" fmla="*/ 160658 w 163792"/>
                    <a:gd name="connsiteY57" fmla="*/ 54245 h 106870"/>
                    <a:gd name="connsiteX58" fmla="*/ 158305 w 163792"/>
                    <a:gd name="connsiteY58" fmla="*/ 59103 h 106870"/>
                    <a:gd name="connsiteX59" fmla="*/ 158305 w 163792"/>
                    <a:gd name="connsiteY59" fmla="*/ 62341 h 106870"/>
                    <a:gd name="connsiteX60" fmla="*/ 154381 w 163792"/>
                    <a:gd name="connsiteY60" fmla="*/ 68818 h 106870"/>
                    <a:gd name="connsiteX61" fmla="*/ 152819 w 163792"/>
                    <a:gd name="connsiteY61" fmla="*/ 72866 h 106870"/>
                    <a:gd name="connsiteX62" fmla="*/ 152819 w 163792"/>
                    <a:gd name="connsiteY62" fmla="*/ 74486 h 106870"/>
                    <a:gd name="connsiteX63" fmla="*/ 154381 w 163792"/>
                    <a:gd name="connsiteY63" fmla="*/ 77724 h 106870"/>
                    <a:gd name="connsiteX64" fmla="*/ 147333 w 163792"/>
                    <a:gd name="connsiteY64" fmla="*/ 80153 h 106870"/>
                    <a:gd name="connsiteX65" fmla="*/ 145761 w 163792"/>
                    <a:gd name="connsiteY65" fmla="*/ 84201 h 106870"/>
                    <a:gd name="connsiteX66" fmla="*/ 144980 w 163792"/>
                    <a:gd name="connsiteY66" fmla="*/ 88249 h 106870"/>
                    <a:gd name="connsiteX67" fmla="*/ 143418 w 163792"/>
                    <a:gd name="connsiteY67" fmla="*/ 89868 h 106870"/>
                    <a:gd name="connsiteX68" fmla="*/ 133226 w 163792"/>
                    <a:gd name="connsiteY68" fmla="*/ 91488 h 106870"/>
                    <a:gd name="connsiteX69" fmla="*/ 127740 w 163792"/>
                    <a:gd name="connsiteY69" fmla="*/ 92297 h 106870"/>
                    <a:gd name="connsiteX70" fmla="*/ 126178 w 163792"/>
                    <a:gd name="connsiteY70" fmla="*/ 92297 h 106870"/>
                    <a:gd name="connsiteX71" fmla="*/ 120691 w 163792"/>
                    <a:gd name="connsiteY71" fmla="*/ 93917 h 106870"/>
                    <a:gd name="connsiteX72" fmla="*/ 118339 w 163792"/>
                    <a:gd name="connsiteY72" fmla="*/ 95536 h 106870"/>
                    <a:gd name="connsiteX73" fmla="*/ 112852 w 163792"/>
                    <a:gd name="connsiteY73" fmla="*/ 92297 h 106870"/>
                    <a:gd name="connsiteX74" fmla="*/ 110500 w 163792"/>
                    <a:gd name="connsiteY74" fmla="*/ 90678 h 106870"/>
                    <a:gd name="connsiteX75" fmla="*/ 101880 w 163792"/>
                    <a:gd name="connsiteY75" fmla="*/ 85011 h 106870"/>
                    <a:gd name="connsiteX76" fmla="*/ 101880 w 163792"/>
                    <a:gd name="connsiteY76" fmla="*/ 85011 h 106870"/>
                    <a:gd name="connsiteX77" fmla="*/ 99527 w 163792"/>
                    <a:gd name="connsiteY77" fmla="*/ 83391 h 106870"/>
                    <a:gd name="connsiteX78" fmla="*/ 97174 w 163792"/>
                    <a:gd name="connsiteY78" fmla="*/ 85820 h 106870"/>
                    <a:gd name="connsiteX79" fmla="*/ 95612 w 163792"/>
                    <a:gd name="connsiteY79" fmla="*/ 86630 h 106870"/>
                    <a:gd name="connsiteX80" fmla="*/ 94041 w 163792"/>
                    <a:gd name="connsiteY80" fmla="*/ 89059 h 106870"/>
                    <a:gd name="connsiteX81" fmla="*/ 92469 w 163792"/>
                    <a:gd name="connsiteY81" fmla="*/ 100394 h 106870"/>
                    <a:gd name="connsiteX82" fmla="*/ 92469 w 163792"/>
                    <a:gd name="connsiteY82" fmla="*/ 103632 h 106870"/>
                    <a:gd name="connsiteX83" fmla="*/ 91688 w 163792"/>
                    <a:gd name="connsiteY83" fmla="*/ 106061 h 106870"/>
                    <a:gd name="connsiteX84" fmla="*/ 87773 w 163792"/>
                    <a:gd name="connsiteY84" fmla="*/ 106871 h 106870"/>
                    <a:gd name="connsiteX85" fmla="*/ 84640 w 163792"/>
                    <a:gd name="connsiteY85" fmla="*/ 103632 h 106870"/>
                    <a:gd name="connsiteX86" fmla="*/ 83858 w 163792"/>
                    <a:gd name="connsiteY86" fmla="*/ 101203 h 106870"/>
                    <a:gd name="connsiteX87" fmla="*/ 79934 w 163792"/>
                    <a:gd name="connsiteY87" fmla="*/ 97965 h 106870"/>
                    <a:gd name="connsiteX88" fmla="*/ 78372 w 163792"/>
                    <a:gd name="connsiteY88" fmla="*/ 97965 h 106870"/>
                    <a:gd name="connsiteX89" fmla="*/ 72886 w 163792"/>
                    <a:gd name="connsiteY89" fmla="*/ 101203 h 106870"/>
                    <a:gd name="connsiteX90" fmla="*/ 68961 w 163792"/>
                    <a:gd name="connsiteY90" fmla="*/ 100394 h 106870"/>
                    <a:gd name="connsiteX91" fmla="*/ 65827 w 163792"/>
                    <a:gd name="connsiteY91" fmla="*/ 98774 h 106870"/>
                    <a:gd name="connsiteX92" fmla="*/ 59560 w 163792"/>
                    <a:gd name="connsiteY92" fmla="*/ 89059 h 106870"/>
                    <a:gd name="connsiteX93" fmla="*/ 57208 w 163792"/>
                    <a:gd name="connsiteY93" fmla="*/ 81772 h 106870"/>
                    <a:gd name="connsiteX94" fmla="*/ 54073 w 163792"/>
                    <a:gd name="connsiteY94" fmla="*/ 79343 h 106870"/>
                    <a:gd name="connsiteX95" fmla="*/ 51721 w 163792"/>
                    <a:gd name="connsiteY95" fmla="*/ 76914 h 106870"/>
                    <a:gd name="connsiteX96" fmla="*/ 46234 w 163792"/>
                    <a:gd name="connsiteY96" fmla="*/ 72057 h 106870"/>
                    <a:gd name="connsiteX97" fmla="*/ 46234 w 163792"/>
                    <a:gd name="connsiteY97" fmla="*/ 71247 h 106870"/>
                    <a:gd name="connsiteX98" fmla="*/ 46234 w 163792"/>
                    <a:gd name="connsiteY98" fmla="*/ 69628 h 106870"/>
                    <a:gd name="connsiteX99" fmla="*/ 47806 w 163792"/>
                    <a:gd name="connsiteY99" fmla="*/ 57483 h 106870"/>
                    <a:gd name="connsiteX100" fmla="*/ 40748 w 163792"/>
                    <a:gd name="connsiteY100" fmla="*/ 53435 h 106870"/>
                    <a:gd name="connsiteX101" fmla="*/ 34480 w 163792"/>
                    <a:gd name="connsiteY101" fmla="*/ 51816 h 106870"/>
                    <a:gd name="connsiteX102" fmla="*/ 34480 w 163792"/>
                    <a:gd name="connsiteY102" fmla="*/ 51006 h 106870"/>
                    <a:gd name="connsiteX103" fmla="*/ 30566 w 163792"/>
                    <a:gd name="connsiteY103" fmla="*/ 49387 h 106870"/>
                    <a:gd name="connsiteX104" fmla="*/ 21946 w 163792"/>
                    <a:gd name="connsiteY104" fmla="*/ 45339 h 106870"/>
                    <a:gd name="connsiteX105" fmla="*/ 0 w 163792"/>
                    <a:gd name="connsiteY105" fmla="*/ 10525 h 106870"/>
                    <a:gd name="connsiteX106" fmla="*/ 0 w 163792"/>
                    <a:gd name="connsiteY106" fmla="*/ 8096 h 106870"/>
                    <a:gd name="connsiteX107" fmla="*/ 2343 w 163792"/>
                    <a:gd name="connsiteY107" fmla="*/ 8096 h 106870"/>
                    <a:gd name="connsiteX108" fmla="*/ 3915 w 163792"/>
                    <a:gd name="connsiteY108" fmla="*/ 8096 h 106870"/>
                    <a:gd name="connsiteX109" fmla="*/ 6268 w 163792"/>
                    <a:gd name="connsiteY109" fmla="*/ 11335 h 106870"/>
                    <a:gd name="connsiteX110" fmla="*/ 12535 w 163792"/>
                    <a:gd name="connsiteY110" fmla="*/ 12144 h 106870"/>
                    <a:gd name="connsiteX111" fmla="*/ 15669 w 163792"/>
                    <a:gd name="connsiteY111" fmla="*/ 11335 h 106870"/>
                    <a:gd name="connsiteX112" fmla="*/ 18022 w 163792"/>
                    <a:gd name="connsiteY112" fmla="*/ 9716 h 106870"/>
                    <a:gd name="connsiteX113" fmla="*/ 21946 w 163792"/>
                    <a:gd name="connsiteY113" fmla="*/ 7287 h 106870"/>
                    <a:gd name="connsiteX114" fmla="*/ 27432 w 163792"/>
                    <a:gd name="connsiteY114" fmla="*/ 1619 h 106870"/>
                    <a:gd name="connsiteX115" fmla="*/ 27432 w 163792"/>
                    <a:gd name="connsiteY115" fmla="*/ 1619 h 106870"/>
                    <a:gd name="connsiteX116" fmla="*/ 31347 w 163792"/>
                    <a:gd name="connsiteY116" fmla="*/ 2429 h 106870"/>
                    <a:gd name="connsiteX117" fmla="*/ 35262 w 163792"/>
                    <a:gd name="connsiteY117" fmla="*/ 0 h 106870"/>
                    <a:gd name="connsiteX118" fmla="*/ 36833 w 163792"/>
                    <a:gd name="connsiteY118" fmla="*/ 1619 h 106870"/>
                    <a:gd name="connsiteX119" fmla="*/ 38395 w 163792"/>
                    <a:gd name="connsiteY119" fmla="*/ 810 h 10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163792" h="106870">
                      <a:moveTo>
                        <a:pt x="38405" y="810"/>
                      </a:moveTo>
                      <a:lnTo>
                        <a:pt x="42320" y="4048"/>
                      </a:lnTo>
                      <a:lnTo>
                        <a:pt x="47816" y="4858"/>
                      </a:lnTo>
                      <a:lnTo>
                        <a:pt x="53293" y="9716"/>
                      </a:lnTo>
                      <a:lnTo>
                        <a:pt x="55645" y="11335"/>
                      </a:lnTo>
                      <a:lnTo>
                        <a:pt x="61132" y="12144"/>
                      </a:lnTo>
                      <a:lnTo>
                        <a:pt x="61913" y="12954"/>
                      </a:lnTo>
                      <a:lnTo>
                        <a:pt x="61132" y="14573"/>
                      </a:lnTo>
                      <a:lnTo>
                        <a:pt x="61132" y="15383"/>
                      </a:lnTo>
                      <a:lnTo>
                        <a:pt x="63484" y="14573"/>
                      </a:lnTo>
                      <a:lnTo>
                        <a:pt x="68971" y="13764"/>
                      </a:lnTo>
                      <a:lnTo>
                        <a:pt x="71324" y="15383"/>
                      </a:lnTo>
                      <a:lnTo>
                        <a:pt x="72895" y="15383"/>
                      </a:lnTo>
                      <a:lnTo>
                        <a:pt x="75238" y="13764"/>
                      </a:lnTo>
                      <a:lnTo>
                        <a:pt x="75238" y="10525"/>
                      </a:lnTo>
                      <a:lnTo>
                        <a:pt x="79943" y="10525"/>
                      </a:lnTo>
                      <a:lnTo>
                        <a:pt x="79943" y="9716"/>
                      </a:lnTo>
                      <a:lnTo>
                        <a:pt x="79943" y="9716"/>
                      </a:lnTo>
                      <a:lnTo>
                        <a:pt x="80725" y="8096"/>
                      </a:lnTo>
                      <a:lnTo>
                        <a:pt x="80725" y="8906"/>
                      </a:lnTo>
                      <a:lnTo>
                        <a:pt x="83858" y="8096"/>
                      </a:lnTo>
                      <a:lnTo>
                        <a:pt x="84640" y="8096"/>
                      </a:lnTo>
                      <a:lnTo>
                        <a:pt x="86211" y="8906"/>
                      </a:lnTo>
                      <a:lnTo>
                        <a:pt x="87773" y="8096"/>
                      </a:lnTo>
                      <a:lnTo>
                        <a:pt x="88554" y="5667"/>
                      </a:lnTo>
                      <a:lnTo>
                        <a:pt x="90126" y="4048"/>
                      </a:lnTo>
                      <a:lnTo>
                        <a:pt x="91688" y="5667"/>
                      </a:lnTo>
                      <a:lnTo>
                        <a:pt x="94041" y="6477"/>
                      </a:lnTo>
                      <a:lnTo>
                        <a:pt x="95612" y="8096"/>
                      </a:lnTo>
                      <a:lnTo>
                        <a:pt x="97174" y="8906"/>
                      </a:lnTo>
                      <a:lnTo>
                        <a:pt x="101098" y="8906"/>
                      </a:lnTo>
                      <a:lnTo>
                        <a:pt x="101880" y="8906"/>
                      </a:lnTo>
                      <a:lnTo>
                        <a:pt x="105013" y="6477"/>
                      </a:lnTo>
                      <a:lnTo>
                        <a:pt x="108928" y="7287"/>
                      </a:lnTo>
                      <a:lnTo>
                        <a:pt x="110500" y="8096"/>
                      </a:lnTo>
                      <a:lnTo>
                        <a:pt x="114415" y="8096"/>
                      </a:lnTo>
                      <a:lnTo>
                        <a:pt x="114415" y="10525"/>
                      </a:lnTo>
                      <a:lnTo>
                        <a:pt x="112852" y="12144"/>
                      </a:lnTo>
                      <a:lnTo>
                        <a:pt x="114415" y="17002"/>
                      </a:lnTo>
                      <a:lnTo>
                        <a:pt x="115195" y="16193"/>
                      </a:lnTo>
                      <a:lnTo>
                        <a:pt x="118329" y="17002"/>
                      </a:lnTo>
                      <a:lnTo>
                        <a:pt x="123816" y="14573"/>
                      </a:lnTo>
                      <a:lnTo>
                        <a:pt x="126168" y="13764"/>
                      </a:lnTo>
                      <a:lnTo>
                        <a:pt x="131655" y="10525"/>
                      </a:lnTo>
                      <a:lnTo>
                        <a:pt x="137932" y="12954"/>
                      </a:lnTo>
                      <a:lnTo>
                        <a:pt x="143409" y="8906"/>
                      </a:lnTo>
                      <a:lnTo>
                        <a:pt x="145761" y="4858"/>
                      </a:lnTo>
                      <a:lnTo>
                        <a:pt x="145761" y="3239"/>
                      </a:lnTo>
                      <a:lnTo>
                        <a:pt x="150466" y="6477"/>
                      </a:lnTo>
                      <a:lnTo>
                        <a:pt x="150466" y="13764"/>
                      </a:lnTo>
                      <a:lnTo>
                        <a:pt x="159868" y="22670"/>
                      </a:lnTo>
                      <a:lnTo>
                        <a:pt x="163792" y="29956"/>
                      </a:lnTo>
                      <a:lnTo>
                        <a:pt x="158305" y="33195"/>
                      </a:lnTo>
                      <a:lnTo>
                        <a:pt x="158305" y="38052"/>
                      </a:lnTo>
                      <a:lnTo>
                        <a:pt x="159868" y="40481"/>
                      </a:lnTo>
                      <a:lnTo>
                        <a:pt x="162220" y="40481"/>
                      </a:lnTo>
                      <a:lnTo>
                        <a:pt x="162220" y="47768"/>
                      </a:lnTo>
                      <a:lnTo>
                        <a:pt x="160658" y="54245"/>
                      </a:lnTo>
                      <a:lnTo>
                        <a:pt x="158305" y="59103"/>
                      </a:lnTo>
                      <a:lnTo>
                        <a:pt x="158305" y="62341"/>
                      </a:lnTo>
                      <a:lnTo>
                        <a:pt x="154381" y="68818"/>
                      </a:lnTo>
                      <a:lnTo>
                        <a:pt x="152819" y="72866"/>
                      </a:lnTo>
                      <a:lnTo>
                        <a:pt x="152819" y="74486"/>
                      </a:lnTo>
                      <a:lnTo>
                        <a:pt x="154381" y="77724"/>
                      </a:lnTo>
                      <a:lnTo>
                        <a:pt x="147333" y="80153"/>
                      </a:lnTo>
                      <a:lnTo>
                        <a:pt x="145761" y="84201"/>
                      </a:lnTo>
                      <a:lnTo>
                        <a:pt x="144980" y="88249"/>
                      </a:lnTo>
                      <a:lnTo>
                        <a:pt x="143418" y="89868"/>
                      </a:lnTo>
                      <a:lnTo>
                        <a:pt x="133226" y="91488"/>
                      </a:lnTo>
                      <a:lnTo>
                        <a:pt x="127740" y="92297"/>
                      </a:lnTo>
                      <a:lnTo>
                        <a:pt x="126178" y="92297"/>
                      </a:lnTo>
                      <a:lnTo>
                        <a:pt x="120691" y="93917"/>
                      </a:lnTo>
                      <a:lnTo>
                        <a:pt x="118339" y="95536"/>
                      </a:lnTo>
                      <a:lnTo>
                        <a:pt x="112852" y="92297"/>
                      </a:lnTo>
                      <a:lnTo>
                        <a:pt x="110500" y="90678"/>
                      </a:lnTo>
                      <a:lnTo>
                        <a:pt x="101880" y="85011"/>
                      </a:lnTo>
                      <a:lnTo>
                        <a:pt x="101880" y="85011"/>
                      </a:lnTo>
                      <a:lnTo>
                        <a:pt x="99527" y="83391"/>
                      </a:lnTo>
                      <a:lnTo>
                        <a:pt x="97174" y="85820"/>
                      </a:lnTo>
                      <a:lnTo>
                        <a:pt x="95612" y="86630"/>
                      </a:lnTo>
                      <a:lnTo>
                        <a:pt x="94041" y="89059"/>
                      </a:lnTo>
                      <a:lnTo>
                        <a:pt x="92469" y="100394"/>
                      </a:lnTo>
                      <a:lnTo>
                        <a:pt x="92469" y="103632"/>
                      </a:lnTo>
                      <a:lnTo>
                        <a:pt x="91688" y="106061"/>
                      </a:lnTo>
                      <a:lnTo>
                        <a:pt x="87773" y="106871"/>
                      </a:lnTo>
                      <a:lnTo>
                        <a:pt x="84640" y="103632"/>
                      </a:lnTo>
                      <a:lnTo>
                        <a:pt x="83858" y="101203"/>
                      </a:lnTo>
                      <a:lnTo>
                        <a:pt x="79934" y="97965"/>
                      </a:lnTo>
                      <a:lnTo>
                        <a:pt x="78372" y="97965"/>
                      </a:lnTo>
                      <a:lnTo>
                        <a:pt x="72886" y="101203"/>
                      </a:lnTo>
                      <a:lnTo>
                        <a:pt x="68961" y="100394"/>
                      </a:lnTo>
                      <a:lnTo>
                        <a:pt x="65827" y="98774"/>
                      </a:lnTo>
                      <a:lnTo>
                        <a:pt x="59560" y="89059"/>
                      </a:lnTo>
                      <a:lnTo>
                        <a:pt x="57208" y="81772"/>
                      </a:lnTo>
                      <a:lnTo>
                        <a:pt x="54073" y="79343"/>
                      </a:lnTo>
                      <a:lnTo>
                        <a:pt x="51721" y="76914"/>
                      </a:lnTo>
                      <a:lnTo>
                        <a:pt x="46234" y="72057"/>
                      </a:lnTo>
                      <a:lnTo>
                        <a:pt x="46234" y="71247"/>
                      </a:lnTo>
                      <a:lnTo>
                        <a:pt x="46234" y="69628"/>
                      </a:lnTo>
                      <a:lnTo>
                        <a:pt x="47806" y="57483"/>
                      </a:lnTo>
                      <a:lnTo>
                        <a:pt x="40748" y="53435"/>
                      </a:lnTo>
                      <a:lnTo>
                        <a:pt x="34480" y="51816"/>
                      </a:lnTo>
                      <a:lnTo>
                        <a:pt x="34480" y="51006"/>
                      </a:lnTo>
                      <a:lnTo>
                        <a:pt x="30566" y="49387"/>
                      </a:lnTo>
                      <a:lnTo>
                        <a:pt x="21946" y="45339"/>
                      </a:lnTo>
                      <a:lnTo>
                        <a:pt x="0" y="10525"/>
                      </a:lnTo>
                      <a:lnTo>
                        <a:pt x="0" y="8096"/>
                      </a:lnTo>
                      <a:lnTo>
                        <a:pt x="2343" y="8096"/>
                      </a:lnTo>
                      <a:lnTo>
                        <a:pt x="3915" y="8096"/>
                      </a:lnTo>
                      <a:lnTo>
                        <a:pt x="6268" y="11335"/>
                      </a:lnTo>
                      <a:lnTo>
                        <a:pt x="12535" y="12144"/>
                      </a:lnTo>
                      <a:lnTo>
                        <a:pt x="15669" y="11335"/>
                      </a:lnTo>
                      <a:lnTo>
                        <a:pt x="18022" y="9716"/>
                      </a:lnTo>
                      <a:lnTo>
                        <a:pt x="21946" y="7287"/>
                      </a:lnTo>
                      <a:lnTo>
                        <a:pt x="27432" y="1619"/>
                      </a:lnTo>
                      <a:lnTo>
                        <a:pt x="27432" y="1619"/>
                      </a:lnTo>
                      <a:lnTo>
                        <a:pt x="31347" y="2429"/>
                      </a:lnTo>
                      <a:lnTo>
                        <a:pt x="35262" y="0"/>
                      </a:lnTo>
                      <a:lnTo>
                        <a:pt x="36833" y="1619"/>
                      </a:lnTo>
                      <a:lnTo>
                        <a:pt x="38395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8" name="Forma Livre: Forma 1377">
                  <a:extLst>
                    <a:ext uri="{FF2B5EF4-FFF2-40B4-BE49-F238E27FC236}">
                      <a16:creationId xmlns:a16="http://schemas.microsoft.com/office/drawing/2014/main" id="{91BEF8A8-B8F9-ADF2-2425-7EE36AE37B26}"/>
                    </a:ext>
                  </a:extLst>
                </p:cNvPr>
                <p:cNvSpPr/>
                <p:nvPr/>
              </p:nvSpPr>
              <p:spPr>
                <a:xfrm>
                  <a:off x="9360922" y="2444108"/>
                  <a:ext cx="127749" cy="127929"/>
                </a:xfrm>
                <a:custGeom>
                  <a:avLst/>
                  <a:gdLst>
                    <a:gd name="connsiteX0" fmla="*/ 49378 w 127749"/>
                    <a:gd name="connsiteY0" fmla="*/ 0 h 127929"/>
                    <a:gd name="connsiteX1" fmla="*/ 97965 w 127749"/>
                    <a:gd name="connsiteY1" fmla="*/ 28338 h 127929"/>
                    <a:gd name="connsiteX2" fmla="*/ 112862 w 127749"/>
                    <a:gd name="connsiteY2" fmla="*/ 20242 h 127929"/>
                    <a:gd name="connsiteX3" fmla="*/ 123835 w 127749"/>
                    <a:gd name="connsiteY3" fmla="*/ 13765 h 127929"/>
                    <a:gd name="connsiteX4" fmla="*/ 123835 w 127749"/>
                    <a:gd name="connsiteY4" fmla="*/ 13765 h 127929"/>
                    <a:gd name="connsiteX5" fmla="*/ 127750 w 127749"/>
                    <a:gd name="connsiteY5" fmla="*/ 11336 h 127929"/>
                    <a:gd name="connsiteX6" fmla="*/ 127750 w 127749"/>
                    <a:gd name="connsiteY6" fmla="*/ 12145 h 127929"/>
                    <a:gd name="connsiteX7" fmla="*/ 127750 w 127749"/>
                    <a:gd name="connsiteY7" fmla="*/ 12145 h 127929"/>
                    <a:gd name="connsiteX8" fmla="*/ 127750 w 127749"/>
                    <a:gd name="connsiteY8" fmla="*/ 45342 h 127929"/>
                    <a:gd name="connsiteX9" fmla="*/ 101098 w 127749"/>
                    <a:gd name="connsiteY9" fmla="*/ 80967 h 127929"/>
                    <a:gd name="connsiteX10" fmla="*/ 86211 w 127749"/>
                    <a:gd name="connsiteY10" fmla="*/ 101212 h 127929"/>
                    <a:gd name="connsiteX11" fmla="*/ 86211 w 127749"/>
                    <a:gd name="connsiteY11" fmla="*/ 100402 h 127929"/>
                    <a:gd name="connsiteX12" fmla="*/ 86211 w 127749"/>
                    <a:gd name="connsiteY12" fmla="*/ 100402 h 127929"/>
                    <a:gd name="connsiteX13" fmla="*/ 78372 w 127749"/>
                    <a:gd name="connsiteY13" fmla="*/ 101212 h 127929"/>
                    <a:gd name="connsiteX14" fmla="*/ 78372 w 127749"/>
                    <a:gd name="connsiteY14" fmla="*/ 100402 h 127929"/>
                    <a:gd name="connsiteX15" fmla="*/ 76019 w 127749"/>
                    <a:gd name="connsiteY15" fmla="*/ 104450 h 127929"/>
                    <a:gd name="connsiteX16" fmla="*/ 70533 w 127749"/>
                    <a:gd name="connsiteY16" fmla="*/ 106879 h 127929"/>
                    <a:gd name="connsiteX17" fmla="*/ 70533 w 127749"/>
                    <a:gd name="connsiteY17" fmla="*/ 107689 h 127929"/>
                    <a:gd name="connsiteX18" fmla="*/ 65056 w 127749"/>
                    <a:gd name="connsiteY18" fmla="*/ 111737 h 127929"/>
                    <a:gd name="connsiteX19" fmla="*/ 50159 w 127749"/>
                    <a:gd name="connsiteY19" fmla="*/ 125500 h 127929"/>
                    <a:gd name="connsiteX20" fmla="*/ 38405 w 127749"/>
                    <a:gd name="connsiteY20" fmla="*/ 127929 h 127929"/>
                    <a:gd name="connsiteX21" fmla="*/ 34480 w 127749"/>
                    <a:gd name="connsiteY21" fmla="*/ 120643 h 127929"/>
                    <a:gd name="connsiteX22" fmla="*/ 30566 w 127749"/>
                    <a:gd name="connsiteY22" fmla="*/ 127929 h 127929"/>
                    <a:gd name="connsiteX23" fmla="*/ 21165 w 127749"/>
                    <a:gd name="connsiteY23" fmla="*/ 127120 h 127929"/>
                    <a:gd name="connsiteX24" fmla="*/ 26651 w 127749"/>
                    <a:gd name="connsiteY24" fmla="*/ 119023 h 127929"/>
                    <a:gd name="connsiteX25" fmla="*/ 14107 w 127749"/>
                    <a:gd name="connsiteY25" fmla="*/ 111737 h 127929"/>
                    <a:gd name="connsiteX26" fmla="*/ 14107 w 127749"/>
                    <a:gd name="connsiteY26" fmla="*/ 111737 h 127929"/>
                    <a:gd name="connsiteX27" fmla="*/ 10192 w 127749"/>
                    <a:gd name="connsiteY27" fmla="*/ 108498 h 127929"/>
                    <a:gd name="connsiteX28" fmla="*/ 14107 w 127749"/>
                    <a:gd name="connsiteY28" fmla="*/ 98781 h 127929"/>
                    <a:gd name="connsiteX29" fmla="*/ 0 w 127749"/>
                    <a:gd name="connsiteY29" fmla="*/ 91493 h 127929"/>
                    <a:gd name="connsiteX30" fmla="*/ 781 w 127749"/>
                    <a:gd name="connsiteY30" fmla="*/ 82588 h 127929"/>
                    <a:gd name="connsiteX31" fmla="*/ 14107 w 127749"/>
                    <a:gd name="connsiteY31" fmla="*/ 80158 h 127929"/>
                    <a:gd name="connsiteX32" fmla="*/ 13326 w 127749"/>
                    <a:gd name="connsiteY32" fmla="*/ 69633 h 127929"/>
                    <a:gd name="connsiteX33" fmla="*/ 40757 w 127749"/>
                    <a:gd name="connsiteY33" fmla="*/ 52629 h 127929"/>
                    <a:gd name="connsiteX34" fmla="*/ 42320 w 127749"/>
                    <a:gd name="connsiteY34" fmla="*/ 48580 h 127929"/>
                    <a:gd name="connsiteX35" fmla="*/ 36833 w 127749"/>
                    <a:gd name="connsiteY35" fmla="*/ 41293 h 127929"/>
                    <a:gd name="connsiteX36" fmla="*/ 36052 w 127749"/>
                    <a:gd name="connsiteY36" fmla="*/ 41293 h 127929"/>
                    <a:gd name="connsiteX37" fmla="*/ 36052 w 127749"/>
                    <a:gd name="connsiteY37" fmla="*/ 38865 h 127929"/>
                    <a:gd name="connsiteX38" fmla="*/ 34490 w 127749"/>
                    <a:gd name="connsiteY38" fmla="*/ 26721 h 127929"/>
                    <a:gd name="connsiteX39" fmla="*/ 51731 w 127749"/>
                    <a:gd name="connsiteY39" fmla="*/ 14574 h 127929"/>
                    <a:gd name="connsiteX40" fmla="*/ 49378 w 127749"/>
                    <a:gd name="connsiteY40" fmla="*/ 1 h 127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27749" h="127929">
                      <a:moveTo>
                        <a:pt x="49378" y="0"/>
                      </a:moveTo>
                      <a:lnTo>
                        <a:pt x="97965" y="28338"/>
                      </a:lnTo>
                      <a:lnTo>
                        <a:pt x="112862" y="20242"/>
                      </a:lnTo>
                      <a:lnTo>
                        <a:pt x="123835" y="13765"/>
                      </a:lnTo>
                      <a:lnTo>
                        <a:pt x="123835" y="13765"/>
                      </a:lnTo>
                      <a:lnTo>
                        <a:pt x="127750" y="11336"/>
                      </a:lnTo>
                      <a:lnTo>
                        <a:pt x="127750" y="12145"/>
                      </a:lnTo>
                      <a:lnTo>
                        <a:pt x="127750" y="12145"/>
                      </a:lnTo>
                      <a:lnTo>
                        <a:pt x="127750" y="45342"/>
                      </a:lnTo>
                      <a:lnTo>
                        <a:pt x="101098" y="80967"/>
                      </a:lnTo>
                      <a:lnTo>
                        <a:pt x="86211" y="101212"/>
                      </a:lnTo>
                      <a:lnTo>
                        <a:pt x="86211" y="100402"/>
                      </a:lnTo>
                      <a:lnTo>
                        <a:pt x="86211" y="100402"/>
                      </a:lnTo>
                      <a:lnTo>
                        <a:pt x="78372" y="101212"/>
                      </a:lnTo>
                      <a:lnTo>
                        <a:pt x="78372" y="100402"/>
                      </a:lnTo>
                      <a:lnTo>
                        <a:pt x="76019" y="104450"/>
                      </a:lnTo>
                      <a:lnTo>
                        <a:pt x="70533" y="106879"/>
                      </a:lnTo>
                      <a:lnTo>
                        <a:pt x="70533" y="107689"/>
                      </a:lnTo>
                      <a:lnTo>
                        <a:pt x="65056" y="111737"/>
                      </a:lnTo>
                      <a:lnTo>
                        <a:pt x="50159" y="125500"/>
                      </a:lnTo>
                      <a:lnTo>
                        <a:pt x="38405" y="127929"/>
                      </a:lnTo>
                      <a:lnTo>
                        <a:pt x="34480" y="120643"/>
                      </a:lnTo>
                      <a:lnTo>
                        <a:pt x="30566" y="127929"/>
                      </a:lnTo>
                      <a:lnTo>
                        <a:pt x="21165" y="127120"/>
                      </a:lnTo>
                      <a:lnTo>
                        <a:pt x="26651" y="119023"/>
                      </a:lnTo>
                      <a:lnTo>
                        <a:pt x="14107" y="111737"/>
                      </a:lnTo>
                      <a:lnTo>
                        <a:pt x="14107" y="111737"/>
                      </a:lnTo>
                      <a:lnTo>
                        <a:pt x="10192" y="108498"/>
                      </a:lnTo>
                      <a:lnTo>
                        <a:pt x="14107" y="98781"/>
                      </a:lnTo>
                      <a:lnTo>
                        <a:pt x="0" y="91493"/>
                      </a:lnTo>
                      <a:lnTo>
                        <a:pt x="781" y="82588"/>
                      </a:lnTo>
                      <a:lnTo>
                        <a:pt x="14107" y="80158"/>
                      </a:lnTo>
                      <a:lnTo>
                        <a:pt x="13326" y="69633"/>
                      </a:lnTo>
                      <a:lnTo>
                        <a:pt x="40757" y="52629"/>
                      </a:lnTo>
                      <a:lnTo>
                        <a:pt x="42320" y="48580"/>
                      </a:lnTo>
                      <a:lnTo>
                        <a:pt x="36833" y="41293"/>
                      </a:lnTo>
                      <a:lnTo>
                        <a:pt x="36052" y="41293"/>
                      </a:lnTo>
                      <a:lnTo>
                        <a:pt x="36052" y="38865"/>
                      </a:lnTo>
                      <a:lnTo>
                        <a:pt x="34490" y="26721"/>
                      </a:lnTo>
                      <a:lnTo>
                        <a:pt x="51731" y="14574"/>
                      </a:lnTo>
                      <a:lnTo>
                        <a:pt x="49378" y="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9" name="Forma Livre: Forma 1378">
                  <a:extLst>
                    <a:ext uri="{FF2B5EF4-FFF2-40B4-BE49-F238E27FC236}">
                      <a16:creationId xmlns:a16="http://schemas.microsoft.com/office/drawing/2014/main" id="{E00D9038-73A7-7F02-32B3-85507041745C}"/>
                    </a:ext>
                  </a:extLst>
                </p:cNvPr>
                <p:cNvSpPr/>
                <p:nvPr/>
              </p:nvSpPr>
              <p:spPr>
                <a:xfrm>
                  <a:off x="9184586" y="2746116"/>
                  <a:ext cx="222570" cy="97974"/>
                </a:xfrm>
                <a:custGeom>
                  <a:avLst/>
                  <a:gdLst>
                    <a:gd name="connsiteX0" fmla="*/ 123044 w 222570"/>
                    <a:gd name="connsiteY0" fmla="*/ 24289 h 97974"/>
                    <a:gd name="connsiteX1" fmla="*/ 140284 w 222570"/>
                    <a:gd name="connsiteY1" fmla="*/ 25908 h 97974"/>
                    <a:gd name="connsiteX2" fmla="*/ 140284 w 222570"/>
                    <a:gd name="connsiteY2" fmla="*/ 25098 h 97974"/>
                    <a:gd name="connsiteX3" fmla="*/ 140284 w 222570"/>
                    <a:gd name="connsiteY3" fmla="*/ 25908 h 97974"/>
                    <a:gd name="connsiteX4" fmla="*/ 146552 w 222570"/>
                    <a:gd name="connsiteY4" fmla="*/ 22669 h 97974"/>
                    <a:gd name="connsiteX5" fmla="*/ 148124 w 222570"/>
                    <a:gd name="connsiteY5" fmla="*/ 22669 h 97974"/>
                    <a:gd name="connsiteX6" fmla="*/ 152038 w 222570"/>
                    <a:gd name="connsiteY6" fmla="*/ 19431 h 97974"/>
                    <a:gd name="connsiteX7" fmla="*/ 152038 w 222570"/>
                    <a:gd name="connsiteY7" fmla="*/ 20241 h 97974"/>
                    <a:gd name="connsiteX8" fmla="*/ 153610 w 222570"/>
                    <a:gd name="connsiteY8" fmla="*/ 21050 h 97974"/>
                    <a:gd name="connsiteX9" fmla="*/ 153610 w 222570"/>
                    <a:gd name="connsiteY9" fmla="*/ 21860 h 97974"/>
                    <a:gd name="connsiteX10" fmla="*/ 159877 w 222570"/>
                    <a:gd name="connsiteY10" fmla="*/ 18621 h 97974"/>
                    <a:gd name="connsiteX11" fmla="*/ 159877 w 222570"/>
                    <a:gd name="connsiteY11" fmla="*/ 19431 h 97974"/>
                    <a:gd name="connsiteX12" fmla="*/ 159877 w 222570"/>
                    <a:gd name="connsiteY12" fmla="*/ 18621 h 97974"/>
                    <a:gd name="connsiteX13" fmla="*/ 159877 w 222570"/>
                    <a:gd name="connsiteY13" fmla="*/ 18621 h 97974"/>
                    <a:gd name="connsiteX14" fmla="*/ 159877 w 222570"/>
                    <a:gd name="connsiteY14" fmla="*/ 17812 h 97974"/>
                    <a:gd name="connsiteX15" fmla="*/ 159877 w 222570"/>
                    <a:gd name="connsiteY15" fmla="*/ 18621 h 97974"/>
                    <a:gd name="connsiteX16" fmla="*/ 159877 w 222570"/>
                    <a:gd name="connsiteY16" fmla="*/ 17812 h 97974"/>
                    <a:gd name="connsiteX17" fmla="*/ 166935 w 222570"/>
                    <a:gd name="connsiteY17" fmla="*/ 21050 h 97974"/>
                    <a:gd name="connsiteX18" fmla="*/ 166935 w 222570"/>
                    <a:gd name="connsiteY18" fmla="*/ 21860 h 97974"/>
                    <a:gd name="connsiteX19" fmla="*/ 166935 w 222570"/>
                    <a:gd name="connsiteY19" fmla="*/ 21860 h 97974"/>
                    <a:gd name="connsiteX20" fmla="*/ 166935 w 222570"/>
                    <a:gd name="connsiteY20" fmla="*/ 21860 h 97974"/>
                    <a:gd name="connsiteX21" fmla="*/ 172422 w 222570"/>
                    <a:gd name="connsiteY21" fmla="*/ 31575 h 97974"/>
                    <a:gd name="connsiteX22" fmla="*/ 177118 w 222570"/>
                    <a:gd name="connsiteY22" fmla="*/ 29956 h 97974"/>
                    <a:gd name="connsiteX23" fmla="*/ 178689 w 222570"/>
                    <a:gd name="connsiteY23" fmla="*/ 29146 h 97974"/>
                    <a:gd name="connsiteX24" fmla="*/ 184175 w 222570"/>
                    <a:gd name="connsiteY24" fmla="*/ 28337 h 97974"/>
                    <a:gd name="connsiteX25" fmla="*/ 184175 w 222570"/>
                    <a:gd name="connsiteY25" fmla="*/ 28337 h 97974"/>
                    <a:gd name="connsiteX26" fmla="*/ 188090 w 222570"/>
                    <a:gd name="connsiteY26" fmla="*/ 25908 h 97974"/>
                    <a:gd name="connsiteX27" fmla="*/ 189662 w 222570"/>
                    <a:gd name="connsiteY27" fmla="*/ 25908 h 97974"/>
                    <a:gd name="connsiteX28" fmla="*/ 190443 w 222570"/>
                    <a:gd name="connsiteY28" fmla="*/ 26718 h 97974"/>
                    <a:gd name="connsiteX29" fmla="*/ 197491 w 222570"/>
                    <a:gd name="connsiteY29" fmla="*/ 24289 h 97974"/>
                    <a:gd name="connsiteX30" fmla="*/ 197491 w 222570"/>
                    <a:gd name="connsiteY30" fmla="*/ 24289 h 97974"/>
                    <a:gd name="connsiteX31" fmla="*/ 197491 w 222570"/>
                    <a:gd name="connsiteY31" fmla="*/ 23479 h 97974"/>
                    <a:gd name="connsiteX32" fmla="*/ 199844 w 222570"/>
                    <a:gd name="connsiteY32" fmla="*/ 24289 h 97974"/>
                    <a:gd name="connsiteX33" fmla="*/ 199844 w 222570"/>
                    <a:gd name="connsiteY33" fmla="*/ 25908 h 97974"/>
                    <a:gd name="connsiteX34" fmla="*/ 201416 w 222570"/>
                    <a:gd name="connsiteY34" fmla="*/ 27527 h 97974"/>
                    <a:gd name="connsiteX35" fmla="*/ 202978 w 222570"/>
                    <a:gd name="connsiteY35" fmla="*/ 26718 h 97974"/>
                    <a:gd name="connsiteX36" fmla="*/ 205330 w 222570"/>
                    <a:gd name="connsiteY36" fmla="*/ 29956 h 97974"/>
                    <a:gd name="connsiteX37" fmla="*/ 206902 w 222570"/>
                    <a:gd name="connsiteY37" fmla="*/ 31575 h 97974"/>
                    <a:gd name="connsiteX38" fmla="*/ 206902 w 222570"/>
                    <a:gd name="connsiteY38" fmla="*/ 32385 h 97974"/>
                    <a:gd name="connsiteX39" fmla="*/ 208465 w 222570"/>
                    <a:gd name="connsiteY39" fmla="*/ 33195 h 97974"/>
                    <a:gd name="connsiteX40" fmla="*/ 209245 w 222570"/>
                    <a:gd name="connsiteY40" fmla="*/ 34004 h 97974"/>
                    <a:gd name="connsiteX41" fmla="*/ 210817 w 222570"/>
                    <a:gd name="connsiteY41" fmla="*/ 34814 h 97974"/>
                    <a:gd name="connsiteX42" fmla="*/ 213170 w 222570"/>
                    <a:gd name="connsiteY42" fmla="*/ 37252 h 97974"/>
                    <a:gd name="connsiteX43" fmla="*/ 214732 w 222570"/>
                    <a:gd name="connsiteY43" fmla="*/ 39681 h 97974"/>
                    <a:gd name="connsiteX44" fmla="*/ 214732 w 222570"/>
                    <a:gd name="connsiteY44" fmla="*/ 38872 h 97974"/>
                    <a:gd name="connsiteX45" fmla="*/ 214732 w 222570"/>
                    <a:gd name="connsiteY45" fmla="*/ 39681 h 97974"/>
                    <a:gd name="connsiteX46" fmla="*/ 216304 w 222570"/>
                    <a:gd name="connsiteY46" fmla="*/ 44539 h 97974"/>
                    <a:gd name="connsiteX47" fmla="*/ 216304 w 222570"/>
                    <a:gd name="connsiteY47" fmla="*/ 44539 h 97974"/>
                    <a:gd name="connsiteX48" fmla="*/ 218656 w 222570"/>
                    <a:gd name="connsiteY48" fmla="*/ 60731 h 97974"/>
                    <a:gd name="connsiteX49" fmla="*/ 220218 w 222570"/>
                    <a:gd name="connsiteY49" fmla="*/ 67208 h 97974"/>
                    <a:gd name="connsiteX50" fmla="*/ 222571 w 222570"/>
                    <a:gd name="connsiteY50" fmla="*/ 85830 h 97974"/>
                    <a:gd name="connsiteX51" fmla="*/ 222571 w 222570"/>
                    <a:gd name="connsiteY51" fmla="*/ 85830 h 97974"/>
                    <a:gd name="connsiteX52" fmla="*/ 222571 w 222570"/>
                    <a:gd name="connsiteY52" fmla="*/ 85830 h 97974"/>
                    <a:gd name="connsiteX53" fmla="*/ 222571 w 222570"/>
                    <a:gd name="connsiteY53" fmla="*/ 87449 h 97974"/>
                    <a:gd name="connsiteX54" fmla="*/ 221009 w 222570"/>
                    <a:gd name="connsiteY54" fmla="*/ 87449 h 97974"/>
                    <a:gd name="connsiteX55" fmla="*/ 220228 w 222570"/>
                    <a:gd name="connsiteY55" fmla="*/ 85830 h 97974"/>
                    <a:gd name="connsiteX56" fmla="*/ 217084 w 222570"/>
                    <a:gd name="connsiteY56" fmla="*/ 83401 h 97974"/>
                    <a:gd name="connsiteX57" fmla="*/ 217084 w 222570"/>
                    <a:gd name="connsiteY57" fmla="*/ 84211 h 97974"/>
                    <a:gd name="connsiteX58" fmla="*/ 199844 w 222570"/>
                    <a:gd name="connsiteY58" fmla="*/ 75305 h 97974"/>
                    <a:gd name="connsiteX59" fmla="*/ 199844 w 222570"/>
                    <a:gd name="connsiteY59" fmla="*/ 74495 h 97974"/>
                    <a:gd name="connsiteX60" fmla="*/ 195139 w 222570"/>
                    <a:gd name="connsiteY60" fmla="*/ 85830 h 97974"/>
                    <a:gd name="connsiteX61" fmla="*/ 195139 w 222570"/>
                    <a:gd name="connsiteY61" fmla="*/ 89878 h 97974"/>
                    <a:gd name="connsiteX62" fmla="*/ 195139 w 222570"/>
                    <a:gd name="connsiteY62" fmla="*/ 90687 h 97974"/>
                    <a:gd name="connsiteX63" fmla="*/ 192005 w 222570"/>
                    <a:gd name="connsiteY63" fmla="*/ 95545 h 97974"/>
                    <a:gd name="connsiteX64" fmla="*/ 190443 w 222570"/>
                    <a:gd name="connsiteY64" fmla="*/ 97974 h 97974"/>
                    <a:gd name="connsiteX65" fmla="*/ 190443 w 222570"/>
                    <a:gd name="connsiteY65" fmla="*/ 97165 h 97974"/>
                    <a:gd name="connsiteX66" fmla="*/ 190443 w 222570"/>
                    <a:gd name="connsiteY66" fmla="*/ 96355 h 97974"/>
                    <a:gd name="connsiteX67" fmla="*/ 189662 w 222570"/>
                    <a:gd name="connsiteY67" fmla="*/ 97165 h 97974"/>
                    <a:gd name="connsiteX68" fmla="*/ 182604 w 222570"/>
                    <a:gd name="connsiteY68" fmla="*/ 97974 h 97974"/>
                    <a:gd name="connsiteX69" fmla="*/ 181823 w 222570"/>
                    <a:gd name="connsiteY69" fmla="*/ 97165 h 97974"/>
                    <a:gd name="connsiteX70" fmla="*/ 178689 w 222570"/>
                    <a:gd name="connsiteY70" fmla="*/ 97165 h 97974"/>
                    <a:gd name="connsiteX71" fmla="*/ 177127 w 222570"/>
                    <a:gd name="connsiteY71" fmla="*/ 95545 h 97974"/>
                    <a:gd name="connsiteX72" fmla="*/ 177127 w 222570"/>
                    <a:gd name="connsiteY72" fmla="*/ 95545 h 97974"/>
                    <a:gd name="connsiteX73" fmla="*/ 174774 w 222570"/>
                    <a:gd name="connsiteY73" fmla="*/ 95545 h 97974"/>
                    <a:gd name="connsiteX74" fmla="*/ 173203 w 222570"/>
                    <a:gd name="connsiteY74" fmla="*/ 95545 h 97974"/>
                    <a:gd name="connsiteX75" fmla="*/ 170850 w 222570"/>
                    <a:gd name="connsiteY75" fmla="*/ 93926 h 97974"/>
                    <a:gd name="connsiteX76" fmla="*/ 170850 w 222570"/>
                    <a:gd name="connsiteY76" fmla="*/ 93116 h 97974"/>
                    <a:gd name="connsiteX77" fmla="*/ 163011 w 222570"/>
                    <a:gd name="connsiteY77" fmla="*/ 89068 h 97974"/>
                    <a:gd name="connsiteX78" fmla="*/ 163011 w 222570"/>
                    <a:gd name="connsiteY78" fmla="*/ 88259 h 97974"/>
                    <a:gd name="connsiteX79" fmla="*/ 152048 w 222570"/>
                    <a:gd name="connsiteY79" fmla="*/ 90687 h 97974"/>
                    <a:gd name="connsiteX80" fmla="*/ 149695 w 222570"/>
                    <a:gd name="connsiteY80" fmla="*/ 93116 h 97974"/>
                    <a:gd name="connsiteX81" fmla="*/ 148124 w 222570"/>
                    <a:gd name="connsiteY81" fmla="*/ 94736 h 97974"/>
                    <a:gd name="connsiteX82" fmla="*/ 145771 w 222570"/>
                    <a:gd name="connsiteY82" fmla="*/ 96355 h 97974"/>
                    <a:gd name="connsiteX83" fmla="*/ 142637 w 222570"/>
                    <a:gd name="connsiteY83" fmla="*/ 94736 h 97974"/>
                    <a:gd name="connsiteX84" fmla="*/ 136370 w 222570"/>
                    <a:gd name="connsiteY84" fmla="*/ 97165 h 97974"/>
                    <a:gd name="connsiteX85" fmla="*/ 133236 w 222570"/>
                    <a:gd name="connsiteY85" fmla="*/ 96355 h 97974"/>
                    <a:gd name="connsiteX86" fmla="*/ 132455 w 222570"/>
                    <a:gd name="connsiteY86" fmla="*/ 96355 h 97974"/>
                    <a:gd name="connsiteX87" fmla="*/ 132455 w 222570"/>
                    <a:gd name="connsiteY87" fmla="*/ 95545 h 97974"/>
                    <a:gd name="connsiteX88" fmla="*/ 130883 w 222570"/>
                    <a:gd name="connsiteY88" fmla="*/ 93116 h 97974"/>
                    <a:gd name="connsiteX89" fmla="*/ 108157 w 222570"/>
                    <a:gd name="connsiteY89" fmla="*/ 81782 h 97974"/>
                    <a:gd name="connsiteX90" fmla="*/ 93269 w 222570"/>
                    <a:gd name="connsiteY90" fmla="*/ 84211 h 97974"/>
                    <a:gd name="connsiteX91" fmla="*/ 83077 w 222570"/>
                    <a:gd name="connsiteY91" fmla="*/ 94736 h 97974"/>
                    <a:gd name="connsiteX92" fmla="*/ 69752 w 222570"/>
                    <a:gd name="connsiteY92" fmla="*/ 90687 h 97974"/>
                    <a:gd name="connsiteX93" fmla="*/ 58779 w 222570"/>
                    <a:gd name="connsiteY93" fmla="*/ 90687 h 97974"/>
                    <a:gd name="connsiteX94" fmla="*/ 52511 w 222570"/>
                    <a:gd name="connsiteY94" fmla="*/ 85830 h 97974"/>
                    <a:gd name="connsiteX95" fmla="*/ 36052 w 222570"/>
                    <a:gd name="connsiteY95" fmla="*/ 93926 h 97974"/>
                    <a:gd name="connsiteX96" fmla="*/ 34480 w 222570"/>
                    <a:gd name="connsiteY96" fmla="*/ 89878 h 97974"/>
                    <a:gd name="connsiteX97" fmla="*/ 41539 w 222570"/>
                    <a:gd name="connsiteY97" fmla="*/ 80972 h 97974"/>
                    <a:gd name="connsiteX98" fmla="*/ 33700 w 222570"/>
                    <a:gd name="connsiteY98" fmla="*/ 68828 h 97974"/>
                    <a:gd name="connsiteX99" fmla="*/ 24299 w 222570"/>
                    <a:gd name="connsiteY99" fmla="*/ 68018 h 97974"/>
                    <a:gd name="connsiteX100" fmla="*/ 14888 w 222570"/>
                    <a:gd name="connsiteY100" fmla="*/ 57493 h 97974"/>
                    <a:gd name="connsiteX101" fmla="*/ 5487 w 222570"/>
                    <a:gd name="connsiteY101" fmla="*/ 59922 h 97974"/>
                    <a:gd name="connsiteX102" fmla="*/ 9401 w 222570"/>
                    <a:gd name="connsiteY102" fmla="*/ 49397 h 97974"/>
                    <a:gd name="connsiteX103" fmla="*/ 0 w 222570"/>
                    <a:gd name="connsiteY103" fmla="*/ 46968 h 97974"/>
                    <a:gd name="connsiteX104" fmla="*/ 34480 w 222570"/>
                    <a:gd name="connsiteY104" fmla="*/ 29966 h 97974"/>
                    <a:gd name="connsiteX105" fmla="*/ 68189 w 222570"/>
                    <a:gd name="connsiteY105" fmla="*/ 11335 h 97974"/>
                    <a:gd name="connsiteX106" fmla="*/ 86992 w 222570"/>
                    <a:gd name="connsiteY106" fmla="*/ 1619 h 97974"/>
                    <a:gd name="connsiteX107" fmla="*/ 89345 w 222570"/>
                    <a:gd name="connsiteY107" fmla="*/ 0 h 97974"/>
                    <a:gd name="connsiteX108" fmla="*/ 114424 w 222570"/>
                    <a:gd name="connsiteY108" fmla="*/ 19431 h 97974"/>
                    <a:gd name="connsiteX109" fmla="*/ 123044 w 222570"/>
                    <a:gd name="connsiteY109" fmla="*/ 24289 h 9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222570" h="97974">
                      <a:moveTo>
                        <a:pt x="123044" y="24289"/>
                      </a:moveTo>
                      <a:lnTo>
                        <a:pt x="140284" y="25908"/>
                      </a:lnTo>
                      <a:lnTo>
                        <a:pt x="140284" y="25098"/>
                      </a:lnTo>
                      <a:lnTo>
                        <a:pt x="140284" y="25908"/>
                      </a:lnTo>
                      <a:lnTo>
                        <a:pt x="146552" y="22669"/>
                      </a:lnTo>
                      <a:lnTo>
                        <a:pt x="148124" y="22669"/>
                      </a:lnTo>
                      <a:lnTo>
                        <a:pt x="152038" y="19431"/>
                      </a:lnTo>
                      <a:lnTo>
                        <a:pt x="152038" y="20241"/>
                      </a:lnTo>
                      <a:lnTo>
                        <a:pt x="153610" y="21050"/>
                      </a:lnTo>
                      <a:lnTo>
                        <a:pt x="153610" y="21860"/>
                      </a:lnTo>
                      <a:lnTo>
                        <a:pt x="159877" y="18621"/>
                      </a:lnTo>
                      <a:lnTo>
                        <a:pt x="159877" y="19431"/>
                      </a:lnTo>
                      <a:lnTo>
                        <a:pt x="159877" y="18621"/>
                      </a:lnTo>
                      <a:lnTo>
                        <a:pt x="159877" y="18621"/>
                      </a:lnTo>
                      <a:lnTo>
                        <a:pt x="159877" y="17812"/>
                      </a:lnTo>
                      <a:lnTo>
                        <a:pt x="159877" y="18621"/>
                      </a:lnTo>
                      <a:lnTo>
                        <a:pt x="159877" y="17812"/>
                      </a:lnTo>
                      <a:lnTo>
                        <a:pt x="166935" y="21050"/>
                      </a:lnTo>
                      <a:lnTo>
                        <a:pt x="166935" y="21860"/>
                      </a:lnTo>
                      <a:lnTo>
                        <a:pt x="166935" y="21860"/>
                      </a:lnTo>
                      <a:lnTo>
                        <a:pt x="166935" y="21860"/>
                      </a:lnTo>
                      <a:lnTo>
                        <a:pt x="172422" y="31575"/>
                      </a:lnTo>
                      <a:lnTo>
                        <a:pt x="177118" y="29956"/>
                      </a:lnTo>
                      <a:lnTo>
                        <a:pt x="178689" y="29146"/>
                      </a:lnTo>
                      <a:lnTo>
                        <a:pt x="184175" y="28337"/>
                      </a:lnTo>
                      <a:lnTo>
                        <a:pt x="184175" y="28337"/>
                      </a:lnTo>
                      <a:lnTo>
                        <a:pt x="188090" y="25908"/>
                      </a:lnTo>
                      <a:lnTo>
                        <a:pt x="189662" y="25908"/>
                      </a:lnTo>
                      <a:lnTo>
                        <a:pt x="190443" y="26718"/>
                      </a:lnTo>
                      <a:lnTo>
                        <a:pt x="197491" y="24289"/>
                      </a:lnTo>
                      <a:lnTo>
                        <a:pt x="197491" y="24289"/>
                      </a:lnTo>
                      <a:lnTo>
                        <a:pt x="197491" y="23479"/>
                      </a:lnTo>
                      <a:lnTo>
                        <a:pt x="199844" y="24289"/>
                      </a:lnTo>
                      <a:lnTo>
                        <a:pt x="199844" y="25908"/>
                      </a:lnTo>
                      <a:lnTo>
                        <a:pt x="201416" y="27527"/>
                      </a:lnTo>
                      <a:lnTo>
                        <a:pt x="202978" y="26718"/>
                      </a:lnTo>
                      <a:lnTo>
                        <a:pt x="205330" y="29956"/>
                      </a:lnTo>
                      <a:lnTo>
                        <a:pt x="206902" y="31575"/>
                      </a:lnTo>
                      <a:lnTo>
                        <a:pt x="206902" y="32385"/>
                      </a:lnTo>
                      <a:lnTo>
                        <a:pt x="208465" y="33195"/>
                      </a:lnTo>
                      <a:lnTo>
                        <a:pt x="209245" y="34004"/>
                      </a:lnTo>
                      <a:lnTo>
                        <a:pt x="210817" y="34814"/>
                      </a:lnTo>
                      <a:lnTo>
                        <a:pt x="213170" y="37252"/>
                      </a:lnTo>
                      <a:lnTo>
                        <a:pt x="214732" y="39681"/>
                      </a:lnTo>
                      <a:lnTo>
                        <a:pt x="214732" y="38872"/>
                      </a:lnTo>
                      <a:lnTo>
                        <a:pt x="214732" y="39681"/>
                      </a:lnTo>
                      <a:lnTo>
                        <a:pt x="216304" y="44539"/>
                      </a:lnTo>
                      <a:lnTo>
                        <a:pt x="216304" y="44539"/>
                      </a:lnTo>
                      <a:lnTo>
                        <a:pt x="218656" y="60731"/>
                      </a:lnTo>
                      <a:lnTo>
                        <a:pt x="220218" y="67208"/>
                      </a:lnTo>
                      <a:lnTo>
                        <a:pt x="222571" y="85830"/>
                      </a:lnTo>
                      <a:lnTo>
                        <a:pt x="222571" y="85830"/>
                      </a:lnTo>
                      <a:lnTo>
                        <a:pt x="222571" y="85830"/>
                      </a:lnTo>
                      <a:lnTo>
                        <a:pt x="222571" y="87449"/>
                      </a:lnTo>
                      <a:lnTo>
                        <a:pt x="221009" y="87449"/>
                      </a:lnTo>
                      <a:lnTo>
                        <a:pt x="220228" y="85830"/>
                      </a:lnTo>
                      <a:lnTo>
                        <a:pt x="217084" y="83401"/>
                      </a:lnTo>
                      <a:lnTo>
                        <a:pt x="217084" y="84211"/>
                      </a:lnTo>
                      <a:lnTo>
                        <a:pt x="199844" y="75305"/>
                      </a:lnTo>
                      <a:lnTo>
                        <a:pt x="199844" y="74495"/>
                      </a:lnTo>
                      <a:lnTo>
                        <a:pt x="195139" y="85830"/>
                      </a:lnTo>
                      <a:lnTo>
                        <a:pt x="195139" y="89878"/>
                      </a:lnTo>
                      <a:lnTo>
                        <a:pt x="195139" y="90687"/>
                      </a:lnTo>
                      <a:lnTo>
                        <a:pt x="192005" y="95545"/>
                      </a:lnTo>
                      <a:lnTo>
                        <a:pt x="190443" y="97974"/>
                      </a:lnTo>
                      <a:lnTo>
                        <a:pt x="190443" y="97165"/>
                      </a:lnTo>
                      <a:lnTo>
                        <a:pt x="190443" y="96355"/>
                      </a:lnTo>
                      <a:lnTo>
                        <a:pt x="189662" y="97165"/>
                      </a:lnTo>
                      <a:lnTo>
                        <a:pt x="182604" y="97974"/>
                      </a:lnTo>
                      <a:lnTo>
                        <a:pt x="181823" y="97165"/>
                      </a:lnTo>
                      <a:lnTo>
                        <a:pt x="178689" y="97165"/>
                      </a:lnTo>
                      <a:lnTo>
                        <a:pt x="177127" y="95545"/>
                      </a:lnTo>
                      <a:lnTo>
                        <a:pt x="177127" y="95545"/>
                      </a:lnTo>
                      <a:lnTo>
                        <a:pt x="174774" y="95545"/>
                      </a:lnTo>
                      <a:lnTo>
                        <a:pt x="173203" y="95545"/>
                      </a:lnTo>
                      <a:lnTo>
                        <a:pt x="170850" y="93926"/>
                      </a:lnTo>
                      <a:lnTo>
                        <a:pt x="170850" y="93116"/>
                      </a:lnTo>
                      <a:lnTo>
                        <a:pt x="163011" y="89068"/>
                      </a:lnTo>
                      <a:lnTo>
                        <a:pt x="163011" y="88259"/>
                      </a:lnTo>
                      <a:lnTo>
                        <a:pt x="152048" y="90687"/>
                      </a:lnTo>
                      <a:lnTo>
                        <a:pt x="149695" y="93116"/>
                      </a:lnTo>
                      <a:lnTo>
                        <a:pt x="148124" y="94736"/>
                      </a:lnTo>
                      <a:lnTo>
                        <a:pt x="145771" y="96355"/>
                      </a:lnTo>
                      <a:lnTo>
                        <a:pt x="142637" y="94736"/>
                      </a:lnTo>
                      <a:lnTo>
                        <a:pt x="136370" y="97165"/>
                      </a:lnTo>
                      <a:lnTo>
                        <a:pt x="133236" y="96355"/>
                      </a:lnTo>
                      <a:lnTo>
                        <a:pt x="132455" y="96355"/>
                      </a:lnTo>
                      <a:lnTo>
                        <a:pt x="132455" y="95545"/>
                      </a:lnTo>
                      <a:lnTo>
                        <a:pt x="130883" y="93116"/>
                      </a:lnTo>
                      <a:lnTo>
                        <a:pt x="108157" y="81782"/>
                      </a:lnTo>
                      <a:lnTo>
                        <a:pt x="93269" y="84211"/>
                      </a:lnTo>
                      <a:lnTo>
                        <a:pt x="83077" y="94736"/>
                      </a:lnTo>
                      <a:lnTo>
                        <a:pt x="69752" y="90687"/>
                      </a:lnTo>
                      <a:lnTo>
                        <a:pt x="58779" y="90687"/>
                      </a:lnTo>
                      <a:lnTo>
                        <a:pt x="52511" y="85830"/>
                      </a:lnTo>
                      <a:lnTo>
                        <a:pt x="36052" y="93926"/>
                      </a:lnTo>
                      <a:lnTo>
                        <a:pt x="34480" y="89878"/>
                      </a:lnTo>
                      <a:lnTo>
                        <a:pt x="41539" y="80972"/>
                      </a:lnTo>
                      <a:lnTo>
                        <a:pt x="33700" y="68828"/>
                      </a:lnTo>
                      <a:lnTo>
                        <a:pt x="24299" y="68018"/>
                      </a:lnTo>
                      <a:lnTo>
                        <a:pt x="14888" y="57493"/>
                      </a:lnTo>
                      <a:lnTo>
                        <a:pt x="5487" y="59922"/>
                      </a:lnTo>
                      <a:lnTo>
                        <a:pt x="9401" y="49397"/>
                      </a:lnTo>
                      <a:lnTo>
                        <a:pt x="0" y="46968"/>
                      </a:lnTo>
                      <a:lnTo>
                        <a:pt x="34480" y="29966"/>
                      </a:lnTo>
                      <a:lnTo>
                        <a:pt x="68189" y="11335"/>
                      </a:lnTo>
                      <a:lnTo>
                        <a:pt x="86992" y="1619"/>
                      </a:lnTo>
                      <a:lnTo>
                        <a:pt x="89345" y="0"/>
                      </a:lnTo>
                      <a:lnTo>
                        <a:pt x="114424" y="19431"/>
                      </a:lnTo>
                      <a:lnTo>
                        <a:pt x="123044" y="2428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80" name="Forma Livre: Forma 1379">
                  <a:extLst>
                    <a:ext uri="{FF2B5EF4-FFF2-40B4-BE49-F238E27FC236}">
                      <a16:creationId xmlns:a16="http://schemas.microsoft.com/office/drawing/2014/main" id="{7285356B-53BC-E002-F98F-766B89C96BC5}"/>
                    </a:ext>
                  </a:extLst>
                </p:cNvPr>
                <p:cNvSpPr/>
                <p:nvPr/>
              </p:nvSpPr>
              <p:spPr>
                <a:xfrm>
                  <a:off x="9476918" y="2354233"/>
                  <a:ext cx="276662" cy="205659"/>
                </a:xfrm>
                <a:custGeom>
                  <a:avLst/>
                  <a:gdLst>
                    <a:gd name="connsiteX0" fmla="*/ 253146 w 276662"/>
                    <a:gd name="connsiteY0" fmla="*/ 0 h 205659"/>
                    <a:gd name="connsiteX1" fmla="*/ 255498 w 276662"/>
                    <a:gd name="connsiteY1" fmla="*/ 13765 h 205659"/>
                    <a:gd name="connsiteX2" fmla="*/ 272739 w 276662"/>
                    <a:gd name="connsiteY2" fmla="*/ 72871 h 205659"/>
                    <a:gd name="connsiteX3" fmla="*/ 276663 w 276662"/>
                    <a:gd name="connsiteY3" fmla="*/ 75300 h 205659"/>
                    <a:gd name="connsiteX4" fmla="*/ 271176 w 276662"/>
                    <a:gd name="connsiteY4" fmla="*/ 82587 h 205659"/>
                    <a:gd name="connsiteX5" fmla="*/ 275091 w 276662"/>
                    <a:gd name="connsiteY5" fmla="*/ 86636 h 205659"/>
                    <a:gd name="connsiteX6" fmla="*/ 268824 w 276662"/>
                    <a:gd name="connsiteY6" fmla="*/ 88255 h 205659"/>
                    <a:gd name="connsiteX7" fmla="*/ 272739 w 276662"/>
                    <a:gd name="connsiteY7" fmla="*/ 96353 h 205659"/>
                    <a:gd name="connsiteX8" fmla="*/ 270386 w 276662"/>
                    <a:gd name="connsiteY8" fmla="*/ 116595 h 205659"/>
                    <a:gd name="connsiteX9" fmla="*/ 221799 w 276662"/>
                    <a:gd name="connsiteY9" fmla="*/ 164365 h 205659"/>
                    <a:gd name="connsiteX10" fmla="*/ 211607 w 276662"/>
                    <a:gd name="connsiteY10" fmla="*/ 162745 h 205659"/>
                    <a:gd name="connsiteX11" fmla="*/ 200634 w 276662"/>
                    <a:gd name="connsiteY11" fmla="*/ 159508 h 205659"/>
                    <a:gd name="connsiteX12" fmla="*/ 186528 w 276662"/>
                    <a:gd name="connsiteY12" fmla="*/ 152220 h 205659"/>
                    <a:gd name="connsiteX13" fmla="*/ 167716 w 276662"/>
                    <a:gd name="connsiteY13" fmla="*/ 160317 h 205659"/>
                    <a:gd name="connsiteX14" fmla="*/ 141075 w 276662"/>
                    <a:gd name="connsiteY14" fmla="*/ 163555 h 205659"/>
                    <a:gd name="connsiteX15" fmla="*/ 122263 w 276662"/>
                    <a:gd name="connsiteY15" fmla="*/ 143313 h 205659"/>
                    <a:gd name="connsiteX16" fmla="*/ 111290 w 276662"/>
                    <a:gd name="connsiteY16" fmla="*/ 165174 h 205659"/>
                    <a:gd name="connsiteX17" fmla="*/ 107366 w 276662"/>
                    <a:gd name="connsiteY17" fmla="*/ 175700 h 205659"/>
                    <a:gd name="connsiteX18" fmla="*/ 103451 w 276662"/>
                    <a:gd name="connsiteY18" fmla="*/ 182988 h 205659"/>
                    <a:gd name="connsiteX19" fmla="*/ 68970 w 276662"/>
                    <a:gd name="connsiteY19" fmla="*/ 195135 h 205659"/>
                    <a:gd name="connsiteX20" fmla="*/ 66617 w 276662"/>
                    <a:gd name="connsiteY20" fmla="*/ 205660 h 205659"/>
                    <a:gd name="connsiteX21" fmla="*/ 66617 w 276662"/>
                    <a:gd name="connsiteY21" fmla="*/ 205660 h 205659"/>
                    <a:gd name="connsiteX22" fmla="*/ 66617 w 276662"/>
                    <a:gd name="connsiteY22" fmla="*/ 205660 h 205659"/>
                    <a:gd name="connsiteX23" fmla="*/ 57207 w 276662"/>
                    <a:gd name="connsiteY23" fmla="*/ 179750 h 205659"/>
                    <a:gd name="connsiteX24" fmla="*/ 53292 w 276662"/>
                    <a:gd name="connsiteY24" fmla="*/ 175700 h 205659"/>
                    <a:gd name="connsiteX25" fmla="*/ 46234 w 276662"/>
                    <a:gd name="connsiteY25" fmla="*/ 167605 h 205659"/>
                    <a:gd name="connsiteX26" fmla="*/ 15668 w 276662"/>
                    <a:gd name="connsiteY26" fmla="*/ 138455 h 205659"/>
                    <a:gd name="connsiteX27" fmla="*/ 15668 w 276662"/>
                    <a:gd name="connsiteY27" fmla="*/ 139265 h 205659"/>
                    <a:gd name="connsiteX28" fmla="*/ 11754 w 276662"/>
                    <a:gd name="connsiteY28" fmla="*/ 135217 h 205659"/>
                    <a:gd name="connsiteX29" fmla="*/ 23507 w 276662"/>
                    <a:gd name="connsiteY29" fmla="*/ 79348 h 205659"/>
                    <a:gd name="connsiteX30" fmla="*/ 17240 w 276662"/>
                    <a:gd name="connsiteY30" fmla="*/ 74490 h 205659"/>
                    <a:gd name="connsiteX31" fmla="*/ 18021 w 276662"/>
                    <a:gd name="connsiteY31" fmla="*/ 66393 h 205659"/>
                    <a:gd name="connsiteX32" fmla="*/ 6267 w 276662"/>
                    <a:gd name="connsiteY32" fmla="*/ 64775 h 205659"/>
                    <a:gd name="connsiteX33" fmla="*/ 781 w 276662"/>
                    <a:gd name="connsiteY33" fmla="*/ 55057 h 205659"/>
                    <a:gd name="connsiteX34" fmla="*/ 0 w 276662"/>
                    <a:gd name="connsiteY34" fmla="*/ 35625 h 205659"/>
                    <a:gd name="connsiteX35" fmla="*/ 3915 w 276662"/>
                    <a:gd name="connsiteY35" fmla="*/ 25910 h 205659"/>
                    <a:gd name="connsiteX36" fmla="*/ 15668 w 276662"/>
                    <a:gd name="connsiteY36" fmla="*/ 15384 h 205659"/>
                    <a:gd name="connsiteX37" fmla="*/ 18021 w 276662"/>
                    <a:gd name="connsiteY37" fmla="*/ 21861 h 205659"/>
                    <a:gd name="connsiteX38" fmla="*/ 44672 w 276662"/>
                    <a:gd name="connsiteY38" fmla="*/ 34816 h 205659"/>
                    <a:gd name="connsiteX39" fmla="*/ 49377 w 276662"/>
                    <a:gd name="connsiteY39" fmla="*/ 33197 h 205659"/>
                    <a:gd name="connsiteX40" fmla="*/ 57207 w 276662"/>
                    <a:gd name="connsiteY40" fmla="*/ 32388 h 205659"/>
                    <a:gd name="connsiteX41" fmla="*/ 71323 w 276662"/>
                    <a:gd name="connsiteY41" fmla="*/ 40484 h 205659"/>
                    <a:gd name="connsiteX42" fmla="*/ 78371 w 276662"/>
                    <a:gd name="connsiteY42" fmla="*/ 36435 h 205659"/>
                    <a:gd name="connsiteX43" fmla="*/ 101098 w 276662"/>
                    <a:gd name="connsiteY43" fmla="*/ 38055 h 205659"/>
                    <a:gd name="connsiteX44" fmla="*/ 105023 w 276662"/>
                    <a:gd name="connsiteY44" fmla="*/ 28338 h 205659"/>
                    <a:gd name="connsiteX45" fmla="*/ 119910 w 276662"/>
                    <a:gd name="connsiteY45" fmla="*/ 30767 h 205659"/>
                    <a:gd name="connsiteX46" fmla="*/ 124616 w 276662"/>
                    <a:gd name="connsiteY46" fmla="*/ 28338 h 205659"/>
                    <a:gd name="connsiteX47" fmla="*/ 134017 w 276662"/>
                    <a:gd name="connsiteY47" fmla="*/ 34006 h 205659"/>
                    <a:gd name="connsiteX48" fmla="*/ 151257 w 276662"/>
                    <a:gd name="connsiteY48" fmla="*/ 25909 h 205659"/>
                    <a:gd name="connsiteX49" fmla="*/ 170069 w 276662"/>
                    <a:gd name="connsiteY49" fmla="*/ 31577 h 205659"/>
                    <a:gd name="connsiteX50" fmla="*/ 183394 w 276662"/>
                    <a:gd name="connsiteY50" fmla="*/ 26720 h 205659"/>
                    <a:gd name="connsiteX51" fmla="*/ 206121 w 276662"/>
                    <a:gd name="connsiteY51" fmla="*/ 29147 h 205659"/>
                    <a:gd name="connsiteX52" fmla="*/ 215522 w 276662"/>
                    <a:gd name="connsiteY52" fmla="*/ 20242 h 205659"/>
                    <a:gd name="connsiteX53" fmla="*/ 224933 w 276662"/>
                    <a:gd name="connsiteY53" fmla="*/ 9716 h 205659"/>
                    <a:gd name="connsiteX54" fmla="*/ 234334 w 276662"/>
                    <a:gd name="connsiteY54" fmla="*/ 11335 h 205659"/>
                    <a:gd name="connsiteX55" fmla="*/ 253146 w 276662"/>
                    <a:gd name="connsiteY55" fmla="*/ 0 h 20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76662" h="205659">
                      <a:moveTo>
                        <a:pt x="253146" y="0"/>
                      </a:moveTo>
                      <a:lnTo>
                        <a:pt x="255498" y="13765"/>
                      </a:lnTo>
                      <a:lnTo>
                        <a:pt x="272739" y="72871"/>
                      </a:lnTo>
                      <a:lnTo>
                        <a:pt x="276663" y="75300"/>
                      </a:lnTo>
                      <a:lnTo>
                        <a:pt x="271176" y="82587"/>
                      </a:lnTo>
                      <a:lnTo>
                        <a:pt x="275091" y="86636"/>
                      </a:lnTo>
                      <a:lnTo>
                        <a:pt x="268824" y="88255"/>
                      </a:lnTo>
                      <a:lnTo>
                        <a:pt x="272739" y="96353"/>
                      </a:lnTo>
                      <a:lnTo>
                        <a:pt x="270386" y="116595"/>
                      </a:lnTo>
                      <a:lnTo>
                        <a:pt x="221799" y="164365"/>
                      </a:lnTo>
                      <a:lnTo>
                        <a:pt x="211607" y="162745"/>
                      </a:lnTo>
                      <a:lnTo>
                        <a:pt x="200634" y="159508"/>
                      </a:lnTo>
                      <a:lnTo>
                        <a:pt x="186528" y="152220"/>
                      </a:lnTo>
                      <a:lnTo>
                        <a:pt x="167716" y="160317"/>
                      </a:lnTo>
                      <a:lnTo>
                        <a:pt x="141075" y="163555"/>
                      </a:lnTo>
                      <a:lnTo>
                        <a:pt x="122263" y="143313"/>
                      </a:lnTo>
                      <a:lnTo>
                        <a:pt x="111290" y="165174"/>
                      </a:lnTo>
                      <a:lnTo>
                        <a:pt x="107366" y="175700"/>
                      </a:lnTo>
                      <a:lnTo>
                        <a:pt x="103451" y="182988"/>
                      </a:lnTo>
                      <a:lnTo>
                        <a:pt x="68970" y="195135"/>
                      </a:lnTo>
                      <a:lnTo>
                        <a:pt x="66617" y="205660"/>
                      </a:lnTo>
                      <a:lnTo>
                        <a:pt x="66617" y="205660"/>
                      </a:lnTo>
                      <a:lnTo>
                        <a:pt x="66617" y="205660"/>
                      </a:lnTo>
                      <a:lnTo>
                        <a:pt x="57207" y="179750"/>
                      </a:lnTo>
                      <a:lnTo>
                        <a:pt x="53292" y="175700"/>
                      </a:lnTo>
                      <a:lnTo>
                        <a:pt x="46234" y="167605"/>
                      </a:lnTo>
                      <a:lnTo>
                        <a:pt x="15668" y="138455"/>
                      </a:lnTo>
                      <a:lnTo>
                        <a:pt x="15668" y="139265"/>
                      </a:lnTo>
                      <a:lnTo>
                        <a:pt x="11754" y="135217"/>
                      </a:lnTo>
                      <a:lnTo>
                        <a:pt x="23507" y="79348"/>
                      </a:lnTo>
                      <a:lnTo>
                        <a:pt x="17240" y="74490"/>
                      </a:lnTo>
                      <a:lnTo>
                        <a:pt x="18021" y="66393"/>
                      </a:lnTo>
                      <a:lnTo>
                        <a:pt x="6267" y="64775"/>
                      </a:lnTo>
                      <a:lnTo>
                        <a:pt x="781" y="55057"/>
                      </a:lnTo>
                      <a:lnTo>
                        <a:pt x="0" y="35625"/>
                      </a:lnTo>
                      <a:lnTo>
                        <a:pt x="3915" y="25910"/>
                      </a:lnTo>
                      <a:lnTo>
                        <a:pt x="15668" y="15384"/>
                      </a:lnTo>
                      <a:lnTo>
                        <a:pt x="18021" y="21861"/>
                      </a:lnTo>
                      <a:lnTo>
                        <a:pt x="44672" y="34816"/>
                      </a:lnTo>
                      <a:lnTo>
                        <a:pt x="49377" y="33197"/>
                      </a:lnTo>
                      <a:lnTo>
                        <a:pt x="57207" y="32388"/>
                      </a:lnTo>
                      <a:lnTo>
                        <a:pt x="71323" y="40484"/>
                      </a:lnTo>
                      <a:lnTo>
                        <a:pt x="78371" y="36435"/>
                      </a:lnTo>
                      <a:lnTo>
                        <a:pt x="101098" y="38055"/>
                      </a:lnTo>
                      <a:lnTo>
                        <a:pt x="105023" y="28338"/>
                      </a:lnTo>
                      <a:lnTo>
                        <a:pt x="119910" y="30767"/>
                      </a:lnTo>
                      <a:lnTo>
                        <a:pt x="124616" y="28338"/>
                      </a:lnTo>
                      <a:lnTo>
                        <a:pt x="134017" y="34006"/>
                      </a:lnTo>
                      <a:lnTo>
                        <a:pt x="151257" y="25909"/>
                      </a:lnTo>
                      <a:lnTo>
                        <a:pt x="170069" y="31577"/>
                      </a:lnTo>
                      <a:lnTo>
                        <a:pt x="183394" y="26720"/>
                      </a:lnTo>
                      <a:lnTo>
                        <a:pt x="206121" y="29147"/>
                      </a:lnTo>
                      <a:lnTo>
                        <a:pt x="215522" y="20242"/>
                      </a:lnTo>
                      <a:lnTo>
                        <a:pt x="224933" y="9716"/>
                      </a:lnTo>
                      <a:lnTo>
                        <a:pt x="234334" y="11335"/>
                      </a:lnTo>
                      <a:lnTo>
                        <a:pt x="25314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grpSp>
              <p:nvGrpSpPr>
                <p:cNvPr id="1381" name="Agrupar 1380">
                  <a:extLst>
                    <a:ext uri="{FF2B5EF4-FFF2-40B4-BE49-F238E27FC236}">
                      <a16:creationId xmlns:a16="http://schemas.microsoft.com/office/drawing/2014/main" id="{A341F4A7-170F-2A84-8B4A-0EB11EB4FF75}"/>
                    </a:ext>
                  </a:extLst>
                </p:cNvPr>
                <p:cNvGrpSpPr/>
                <p:nvPr/>
              </p:nvGrpSpPr>
              <p:grpSpPr>
                <a:xfrm>
                  <a:off x="8915771" y="2428722"/>
                  <a:ext cx="706136" cy="645320"/>
                  <a:chOff x="8915771" y="2428722"/>
                  <a:chExt cx="706136" cy="645320"/>
                </a:xfrm>
                <a:grpFill/>
              </p:grpSpPr>
              <p:sp>
                <p:nvSpPr>
                  <p:cNvPr id="1382" name="Forma Livre: Forma 1381">
                    <a:extLst>
                      <a:ext uri="{FF2B5EF4-FFF2-40B4-BE49-F238E27FC236}">
                        <a16:creationId xmlns:a16="http://schemas.microsoft.com/office/drawing/2014/main" id="{96DE0C1F-BF9D-B93E-151A-CB86F86AAAFE}"/>
                      </a:ext>
                    </a:extLst>
                  </p:cNvPr>
                  <p:cNvSpPr/>
                  <p:nvPr/>
                </p:nvSpPr>
                <p:spPr>
                  <a:xfrm>
                    <a:off x="9041159" y="2491878"/>
                    <a:ext cx="199844" cy="193515"/>
                  </a:xfrm>
                  <a:custGeom>
                    <a:avLst/>
                    <a:gdLst>
                      <a:gd name="connsiteX0" fmla="*/ 127749 w 199844"/>
                      <a:gd name="connsiteY0" fmla="*/ 10526 h 193515"/>
                      <a:gd name="connsiteX1" fmla="*/ 133235 w 199844"/>
                      <a:gd name="connsiteY1" fmla="*/ 12144 h 193515"/>
                      <a:gd name="connsiteX2" fmla="*/ 141075 w 199844"/>
                      <a:gd name="connsiteY2" fmla="*/ 13765 h 193515"/>
                      <a:gd name="connsiteX3" fmla="*/ 144989 w 199844"/>
                      <a:gd name="connsiteY3" fmla="*/ 12955 h 193515"/>
                      <a:gd name="connsiteX4" fmla="*/ 144989 w 199844"/>
                      <a:gd name="connsiteY4" fmla="*/ 14574 h 193515"/>
                      <a:gd name="connsiteX5" fmla="*/ 146561 w 199844"/>
                      <a:gd name="connsiteY5" fmla="*/ 21051 h 193515"/>
                      <a:gd name="connsiteX6" fmla="*/ 143418 w 199844"/>
                      <a:gd name="connsiteY6" fmla="*/ 25099 h 193515"/>
                      <a:gd name="connsiteX7" fmla="*/ 143418 w 199844"/>
                      <a:gd name="connsiteY7" fmla="*/ 26720 h 193515"/>
                      <a:gd name="connsiteX8" fmla="*/ 144989 w 199844"/>
                      <a:gd name="connsiteY8" fmla="*/ 28340 h 193515"/>
                      <a:gd name="connsiteX9" fmla="*/ 147342 w 199844"/>
                      <a:gd name="connsiteY9" fmla="*/ 29149 h 193515"/>
                      <a:gd name="connsiteX10" fmla="*/ 148904 w 199844"/>
                      <a:gd name="connsiteY10" fmla="*/ 29149 h 193515"/>
                      <a:gd name="connsiteX11" fmla="*/ 150476 w 199844"/>
                      <a:gd name="connsiteY11" fmla="*/ 38054 h 193515"/>
                      <a:gd name="connsiteX12" fmla="*/ 152048 w 199844"/>
                      <a:gd name="connsiteY12" fmla="*/ 38054 h 193515"/>
                      <a:gd name="connsiteX13" fmla="*/ 152828 w 199844"/>
                      <a:gd name="connsiteY13" fmla="*/ 41295 h 193515"/>
                      <a:gd name="connsiteX14" fmla="*/ 152828 w 199844"/>
                      <a:gd name="connsiteY14" fmla="*/ 44532 h 193515"/>
                      <a:gd name="connsiteX15" fmla="*/ 159877 w 199844"/>
                      <a:gd name="connsiteY15" fmla="*/ 54251 h 193515"/>
                      <a:gd name="connsiteX16" fmla="*/ 162230 w 199844"/>
                      <a:gd name="connsiteY16" fmla="*/ 56679 h 193515"/>
                      <a:gd name="connsiteX17" fmla="*/ 163792 w 199844"/>
                      <a:gd name="connsiteY17" fmla="*/ 63156 h 193515"/>
                      <a:gd name="connsiteX18" fmla="*/ 165364 w 199844"/>
                      <a:gd name="connsiteY18" fmla="*/ 63156 h 193515"/>
                      <a:gd name="connsiteX19" fmla="*/ 166145 w 199844"/>
                      <a:gd name="connsiteY19" fmla="*/ 67205 h 193515"/>
                      <a:gd name="connsiteX20" fmla="*/ 177118 w 199844"/>
                      <a:gd name="connsiteY20" fmla="*/ 72062 h 193515"/>
                      <a:gd name="connsiteX21" fmla="*/ 179470 w 199844"/>
                      <a:gd name="connsiteY21" fmla="*/ 74491 h 193515"/>
                      <a:gd name="connsiteX22" fmla="*/ 180251 w 199844"/>
                      <a:gd name="connsiteY22" fmla="*/ 75301 h 193515"/>
                      <a:gd name="connsiteX23" fmla="*/ 182604 w 199844"/>
                      <a:gd name="connsiteY23" fmla="*/ 76110 h 193515"/>
                      <a:gd name="connsiteX24" fmla="*/ 183385 w 199844"/>
                      <a:gd name="connsiteY24" fmla="*/ 77730 h 193515"/>
                      <a:gd name="connsiteX25" fmla="*/ 182604 w 199844"/>
                      <a:gd name="connsiteY25" fmla="*/ 80159 h 193515"/>
                      <a:gd name="connsiteX26" fmla="*/ 182604 w 199844"/>
                      <a:gd name="connsiteY26" fmla="*/ 80968 h 193515"/>
                      <a:gd name="connsiteX27" fmla="*/ 184957 w 199844"/>
                      <a:gd name="connsiteY27" fmla="*/ 84207 h 193515"/>
                      <a:gd name="connsiteX28" fmla="*/ 188871 w 199844"/>
                      <a:gd name="connsiteY28" fmla="*/ 85016 h 193515"/>
                      <a:gd name="connsiteX29" fmla="*/ 198272 w 199844"/>
                      <a:gd name="connsiteY29" fmla="*/ 91493 h 193515"/>
                      <a:gd name="connsiteX30" fmla="*/ 199844 w 199844"/>
                      <a:gd name="connsiteY30" fmla="*/ 91493 h 193515"/>
                      <a:gd name="connsiteX31" fmla="*/ 199844 w 199844"/>
                      <a:gd name="connsiteY31" fmla="*/ 90684 h 193515"/>
                      <a:gd name="connsiteX32" fmla="*/ 192786 w 199844"/>
                      <a:gd name="connsiteY32" fmla="*/ 93113 h 193515"/>
                      <a:gd name="connsiteX33" fmla="*/ 182604 w 199844"/>
                      <a:gd name="connsiteY33" fmla="*/ 93922 h 193515"/>
                      <a:gd name="connsiteX34" fmla="*/ 181032 w 199844"/>
                      <a:gd name="connsiteY34" fmla="*/ 90684 h 193515"/>
                      <a:gd name="connsiteX35" fmla="*/ 171631 w 199844"/>
                      <a:gd name="connsiteY35" fmla="*/ 91493 h 193515"/>
                      <a:gd name="connsiteX36" fmla="*/ 169279 w 199844"/>
                      <a:gd name="connsiteY36" fmla="*/ 89874 h 193515"/>
                      <a:gd name="connsiteX37" fmla="*/ 167707 w 199844"/>
                      <a:gd name="connsiteY37" fmla="*/ 87445 h 193515"/>
                      <a:gd name="connsiteX38" fmla="*/ 165354 w 199844"/>
                      <a:gd name="connsiteY38" fmla="*/ 90684 h 193515"/>
                      <a:gd name="connsiteX39" fmla="*/ 158305 w 199844"/>
                      <a:gd name="connsiteY39" fmla="*/ 89874 h 193515"/>
                      <a:gd name="connsiteX40" fmla="*/ 155953 w 199844"/>
                      <a:gd name="connsiteY40" fmla="*/ 96351 h 193515"/>
                      <a:gd name="connsiteX41" fmla="*/ 156734 w 199844"/>
                      <a:gd name="connsiteY41" fmla="*/ 115782 h 193515"/>
                      <a:gd name="connsiteX42" fmla="*/ 124596 w 199844"/>
                      <a:gd name="connsiteY42" fmla="*/ 116592 h 193515"/>
                      <a:gd name="connsiteX43" fmla="*/ 112062 w 199844"/>
                      <a:gd name="connsiteY43" fmla="*/ 116592 h 193515"/>
                      <a:gd name="connsiteX44" fmla="*/ 112062 w 199844"/>
                      <a:gd name="connsiteY44" fmla="*/ 119021 h 193515"/>
                      <a:gd name="connsiteX45" fmla="*/ 110500 w 199844"/>
                      <a:gd name="connsiteY45" fmla="*/ 119830 h 193515"/>
                      <a:gd name="connsiteX46" fmla="*/ 110500 w 199844"/>
                      <a:gd name="connsiteY46" fmla="*/ 122259 h 193515"/>
                      <a:gd name="connsiteX47" fmla="*/ 108928 w 199844"/>
                      <a:gd name="connsiteY47" fmla="*/ 123878 h 193515"/>
                      <a:gd name="connsiteX48" fmla="*/ 107356 w 199844"/>
                      <a:gd name="connsiteY48" fmla="*/ 124688 h 193515"/>
                      <a:gd name="connsiteX49" fmla="*/ 107356 w 199844"/>
                      <a:gd name="connsiteY49" fmla="*/ 126307 h 193515"/>
                      <a:gd name="connsiteX50" fmla="*/ 108928 w 199844"/>
                      <a:gd name="connsiteY50" fmla="*/ 128736 h 193515"/>
                      <a:gd name="connsiteX51" fmla="*/ 108928 w 199844"/>
                      <a:gd name="connsiteY51" fmla="*/ 131165 h 193515"/>
                      <a:gd name="connsiteX52" fmla="*/ 107356 w 199844"/>
                      <a:gd name="connsiteY52" fmla="*/ 131165 h 193515"/>
                      <a:gd name="connsiteX53" fmla="*/ 106575 w 199844"/>
                      <a:gd name="connsiteY53" fmla="*/ 136832 h 193515"/>
                      <a:gd name="connsiteX54" fmla="*/ 103441 w 199844"/>
                      <a:gd name="connsiteY54" fmla="*/ 138452 h 193515"/>
                      <a:gd name="connsiteX55" fmla="*/ 105013 w 199844"/>
                      <a:gd name="connsiteY55" fmla="*/ 141690 h 193515"/>
                      <a:gd name="connsiteX56" fmla="*/ 105013 w 199844"/>
                      <a:gd name="connsiteY56" fmla="*/ 142500 h 193515"/>
                      <a:gd name="connsiteX57" fmla="*/ 105013 w 199844"/>
                      <a:gd name="connsiteY57" fmla="*/ 143309 h 193515"/>
                      <a:gd name="connsiteX58" fmla="*/ 106575 w 199844"/>
                      <a:gd name="connsiteY58" fmla="*/ 146548 h 193515"/>
                      <a:gd name="connsiteX59" fmla="*/ 106575 w 199844"/>
                      <a:gd name="connsiteY59" fmla="*/ 147357 h 193515"/>
                      <a:gd name="connsiteX60" fmla="*/ 106575 w 199844"/>
                      <a:gd name="connsiteY60" fmla="*/ 149786 h 193515"/>
                      <a:gd name="connsiteX61" fmla="*/ 106575 w 199844"/>
                      <a:gd name="connsiteY61" fmla="*/ 149786 h 193515"/>
                      <a:gd name="connsiteX62" fmla="*/ 106575 w 199844"/>
                      <a:gd name="connsiteY62" fmla="*/ 155463 h 193515"/>
                      <a:gd name="connsiteX63" fmla="*/ 105013 w 199844"/>
                      <a:gd name="connsiteY63" fmla="*/ 157892 h 193515"/>
                      <a:gd name="connsiteX64" fmla="*/ 105013 w 199844"/>
                      <a:gd name="connsiteY64" fmla="*/ 163560 h 193515"/>
                      <a:gd name="connsiteX65" fmla="*/ 103441 w 199844"/>
                      <a:gd name="connsiteY65" fmla="*/ 162750 h 193515"/>
                      <a:gd name="connsiteX66" fmla="*/ 105013 w 199844"/>
                      <a:gd name="connsiteY66" fmla="*/ 164369 h 193515"/>
                      <a:gd name="connsiteX67" fmla="*/ 103441 w 199844"/>
                      <a:gd name="connsiteY67" fmla="*/ 165988 h 193515"/>
                      <a:gd name="connsiteX68" fmla="*/ 105013 w 199844"/>
                      <a:gd name="connsiteY68" fmla="*/ 168417 h 193515"/>
                      <a:gd name="connsiteX69" fmla="*/ 102661 w 199844"/>
                      <a:gd name="connsiteY69" fmla="*/ 169227 h 193515"/>
                      <a:gd name="connsiteX70" fmla="*/ 102661 w 199844"/>
                      <a:gd name="connsiteY70" fmla="*/ 172465 h 193515"/>
                      <a:gd name="connsiteX71" fmla="*/ 105013 w 199844"/>
                      <a:gd name="connsiteY71" fmla="*/ 174085 h 193515"/>
                      <a:gd name="connsiteX72" fmla="*/ 106575 w 199844"/>
                      <a:gd name="connsiteY72" fmla="*/ 173275 h 193515"/>
                      <a:gd name="connsiteX73" fmla="*/ 107356 w 199844"/>
                      <a:gd name="connsiteY73" fmla="*/ 174085 h 193515"/>
                      <a:gd name="connsiteX74" fmla="*/ 107356 w 199844"/>
                      <a:gd name="connsiteY74" fmla="*/ 176514 h 193515"/>
                      <a:gd name="connsiteX75" fmla="*/ 107356 w 199844"/>
                      <a:gd name="connsiteY75" fmla="*/ 179752 h 193515"/>
                      <a:gd name="connsiteX76" fmla="*/ 106575 w 199844"/>
                      <a:gd name="connsiteY76" fmla="*/ 182181 h 193515"/>
                      <a:gd name="connsiteX77" fmla="*/ 106575 w 199844"/>
                      <a:gd name="connsiteY77" fmla="*/ 188658 h 193515"/>
                      <a:gd name="connsiteX78" fmla="*/ 107356 w 199844"/>
                      <a:gd name="connsiteY78" fmla="*/ 192706 h 193515"/>
                      <a:gd name="connsiteX79" fmla="*/ 103441 w 199844"/>
                      <a:gd name="connsiteY79" fmla="*/ 192706 h 193515"/>
                      <a:gd name="connsiteX80" fmla="*/ 101089 w 199844"/>
                      <a:gd name="connsiteY80" fmla="*/ 190277 h 193515"/>
                      <a:gd name="connsiteX81" fmla="*/ 99517 w 199844"/>
                      <a:gd name="connsiteY81" fmla="*/ 187848 h 193515"/>
                      <a:gd name="connsiteX82" fmla="*/ 95602 w 199844"/>
                      <a:gd name="connsiteY82" fmla="*/ 187039 h 193515"/>
                      <a:gd name="connsiteX83" fmla="*/ 95602 w 199844"/>
                      <a:gd name="connsiteY83" fmla="*/ 186229 h 193515"/>
                      <a:gd name="connsiteX84" fmla="*/ 95602 w 199844"/>
                      <a:gd name="connsiteY84" fmla="*/ 191087 h 193515"/>
                      <a:gd name="connsiteX85" fmla="*/ 93250 w 199844"/>
                      <a:gd name="connsiteY85" fmla="*/ 192706 h 193515"/>
                      <a:gd name="connsiteX86" fmla="*/ 90116 w 199844"/>
                      <a:gd name="connsiteY86" fmla="*/ 193516 h 193515"/>
                      <a:gd name="connsiteX87" fmla="*/ 87763 w 199844"/>
                      <a:gd name="connsiteY87" fmla="*/ 190277 h 193515"/>
                      <a:gd name="connsiteX88" fmla="*/ 84630 w 199844"/>
                      <a:gd name="connsiteY88" fmla="*/ 187848 h 193515"/>
                      <a:gd name="connsiteX89" fmla="*/ 84630 w 199844"/>
                      <a:gd name="connsiteY89" fmla="*/ 185419 h 193515"/>
                      <a:gd name="connsiteX90" fmla="*/ 84630 w 199844"/>
                      <a:gd name="connsiteY90" fmla="*/ 185419 h 193515"/>
                      <a:gd name="connsiteX91" fmla="*/ 82277 w 199844"/>
                      <a:gd name="connsiteY91" fmla="*/ 183800 h 193515"/>
                      <a:gd name="connsiteX92" fmla="*/ 79924 w 199844"/>
                      <a:gd name="connsiteY92" fmla="*/ 182181 h 193515"/>
                      <a:gd name="connsiteX93" fmla="*/ 78362 w 199844"/>
                      <a:gd name="connsiteY93" fmla="*/ 180562 h 193515"/>
                      <a:gd name="connsiteX94" fmla="*/ 76791 w 199844"/>
                      <a:gd name="connsiteY94" fmla="*/ 178133 h 193515"/>
                      <a:gd name="connsiteX95" fmla="*/ 76009 w 199844"/>
                      <a:gd name="connsiteY95" fmla="*/ 174085 h 193515"/>
                      <a:gd name="connsiteX96" fmla="*/ 72876 w 199844"/>
                      <a:gd name="connsiteY96" fmla="*/ 170846 h 193515"/>
                      <a:gd name="connsiteX97" fmla="*/ 71314 w 199844"/>
                      <a:gd name="connsiteY97" fmla="*/ 171656 h 193515"/>
                      <a:gd name="connsiteX98" fmla="*/ 71314 w 199844"/>
                      <a:gd name="connsiteY98" fmla="*/ 171656 h 193515"/>
                      <a:gd name="connsiteX99" fmla="*/ 67389 w 199844"/>
                      <a:gd name="connsiteY99" fmla="*/ 172465 h 193515"/>
                      <a:gd name="connsiteX100" fmla="*/ 66608 w 199844"/>
                      <a:gd name="connsiteY100" fmla="*/ 174085 h 193515"/>
                      <a:gd name="connsiteX101" fmla="*/ 66608 w 199844"/>
                      <a:gd name="connsiteY101" fmla="*/ 176514 h 193515"/>
                      <a:gd name="connsiteX102" fmla="*/ 67389 w 199844"/>
                      <a:gd name="connsiteY102" fmla="*/ 178942 h 193515"/>
                      <a:gd name="connsiteX103" fmla="*/ 66608 w 199844"/>
                      <a:gd name="connsiteY103" fmla="*/ 181371 h 193515"/>
                      <a:gd name="connsiteX104" fmla="*/ 62694 w 199844"/>
                      <a:gd name="connsiteY104" fmla="*/ 185419 h 193515"/>
                      <a:gd name="connsiteX105" fmla="*/ 62694 w 199844"/>
                      <a:gd name="connsiteY105" fmla="*/ 182991 h 193515"/>
                      <a:gd name="connsiteX106" fmla="*/ 62694 w 199844"/>
                      <a:gd name="connsiteY106" fmla="*/ 182991 h 193515"/>
                      <a:gd name="connsiteX107" fmla="*/ 62694 w 199844"/>
                      <a:gd name="connsiteY107" fmla="*/ 182181 h 193515"/>
                      <a:gd name="connsiteX108" fmla="*/ 62694 w 199844"/>
                      <a:gd name="connsiteY108" fmla="*/ 178942 h 193515"/>
                      <a:gd name="connsiteX109" fmla="*/ 61122 w 199844"/>
                      <a:gd name="connsiteY109" fmla="*/ 177323 h 193515"/>
                      <a:gd name="connsiteX110" fmla="*/ 59560 w 199844"/>
                      <a:gd name="connsiteY110" fmla="*/ 172465 h 193515"/>
                      <a:gd name="connsiteX111" fmla="*/ 58779 w 199844"/>
                      <a:gd name="connsiteY111" fmla="*/ 170846 h 193515"/>
                      <a:gd name="connsiteX112" fmla="*/ 51721 w 199844"/>
                      <a:gd name="connsiteY112" fmla="*/ 168417 h 193515"/>
                      <a:gd name="connsiteX113" fmla="*/ 49368 w 199844"/>
                      <a:gd name="connsiteY113" fmla="*/ 165988 h 193515"/>
                      <a:gd name="connsiteX114" fmla="*/ 49368 w 199844"/>
                      <a:gd name="connsiteY114" fmla="*/ 162750 h 193515"/>
                      <a:gd name="connsiteX115" fmla="*/ 50149 w 199844"/>
                      <a:gd name="connsiteY115" fmla="*/ 157082 h 193515"/>
                      <a:gd name="connsiteX116" fmla="*/ 47797 w 199844"/>
                      <a:gd name="connsiteY116" fmla="*/ 155463 h 193515"/>
                      <a:gd name="connsiteX117" fmla="*/ 43882 w 199844"/>
                      <a:gd name="connsiteY117" fmla="*/ 154654 h 193515"/>
                      <a:gd name="connsiteX118" fmla="*/ 38395 w 199844"/>
                      <a:gd name="connsiteY118" fmla="*/ 158702 h 193515"/>
                      <a:gd name="connsiteX119" fmla="*/ 32909 w 199844"/>
                      <a:gd name="connsiteY119" fmla="*/ 157892 h 193515"/>
                      <a:gd name="connsiteX120" fmla="*/ 32128 w 199844"/>
                      <a:gd name="connsiteY120" fmla="*/ 156273 h 193515"/>
                      <a:gd name="connsiteX121" fmla="*/ 28994 w 199844"/>
                      <a:gd name="connsiteY121" fmla="*/ 155463 h 193515"/>
                      <a:gd name="connsiteX122" fmla="*/ 28994 w 199844"/>
                      <a:gd name="connsiteY122" fmla="*/ 154654 h 193515"/>
                      <a:gd name="connsiteX123" fmla="*/ 28994 w 199844"/>
                      <a:gd name="connsiteY123" fmla="*/ 152225 h 193515"/>
                      <a:gd name="connsiteX124" fmla="*/ 25079 w 199844"/>
                      <a:gd name="connsiteY124" fmla="*/ 149796 h 193515"/>
                      <a:gd name="connsiteX125" fmla="*/ 23508 w 199844"/>
                      <a:gd name="connsiteY125" fmla="*/ 144938 h 193515"/>
                      <a:gd name="connsiteX126" fmla="*/ 22727 w 199844"/>
                      <a:gd name="connsiteY126" fmla="*/ 142509 h 193515"/>
                      <a:gd name="connsiteX127" fmla="*/ 21155 w 199844"/>
                      <a:gd name="connsiteY127" fmla="*/ 141700 h 193515"/>
                      <a:gd name="connsiteX128" fmla="*/ 19593 w 199844"/>
                      <a:gd name="connsiteY128" fmla="*/ 140080 h 193515"/>
                      <a:gd name="connsiteX129" fmla="*/ 19593 w 199844"/>
                      <a:gd name="connsiteY129" fmla="*/ 133594 h 193515"/>
                      <a:gd name="connsiteX130" fmla="*/ 21155 w 199844"/>
                      <a:gd name="connsiteY130" fmla="*/ 128736 h 193515"/>
                      <a:gd name="connsiteX131" fmla="*/ 19593 w 199844"/>
                      <a:gd name="connsiteY131" fmla="*/ 127117 h 193515"/>
                      <a:gd name="connsiteX132" fmla="*/ 17240 w 199844"/>
                      <a:gd name="connsiteY132" fmla="*/ 124688 h 193515"/>
                      <a:gd name="connsiteX133" fmla="*/ 17240 w 199844"/>
                      <a:gd name="connsiteY133" fmla="*/ 119830 h 193515"/>
                      <a:gd name="connsiteX134" fmla="*/ 18802 w 199844"/>
                      <a:gd name="connsiteY134" fmla="*/ 119830 h 193515"/>
                      <a:gd name="connsiteX135" fmla="*/ 19593 w 199844"/>
                      <a:gd name="connsiteY135" fmla="*/ 120640 h 193515"/>
                      <a:gd name="connsiteX136" fmla="*/ 21155 w 199844"/>
                      <a:gd name="connsiteY136" fmla="*/ 118211 h 193515"/>
                      <a:gd name="connsiteX137" fmla="*/ 23508 w 199844"/>
                      <a:gd name="connsiteY137" fmla="*/ 117401 h 193515"/>
                      <a:gd name="connsiteX138" fmla="*/ 25079 w 199844"/>
                      <a:gd name="connsiteY138" fmla="*/ 116592 h 193515"/>
                      <a:gd name="connsiteX139" fmla="*/ 27423 w 199844"/>
                      <a:gd name="connsiteY139" fmla="*/ 116592 h 193515"/>
                      <a:gd name="connsiteX140" fmla="*/ 28994 w 199844"/>
                      <a:gd name="connsiteY140" fmla="*/ 114163 h 193515"/>
                      <a:gd name="connsiteX141" fmla="*/ 28994 w 199844"/>
                      <a:gd name="connsiteY141" fmla="*/ 112544 h 193515"/>
                      <a:gd name="connsiteX142" fmla="*/ 30556 w 199844"/>
                      <a:gd name="connsiteY142" fmla="*/ 110924 h 193515"/>
                      <a:gd name="connsiteX143" fmla="*/ 30556 w 199844"/>
                      <a:gd name="connsiteY143" fmla="*/ 110924 h 193515"/>
                      <a:gd name="connsiteX144" fmla="*/ 23508 w 199844"/>
                      <a:gd name="connsiteY144" fmla="*/ 102018 h 193515"/>
                      <a:gd name="connsiteX145" fmla="*/ 0 w 199844"/>
                      <a:gd name="connsiteY145" fmla="*/ 68014 h 193515"/>
                      <a:gd name="connsiteX146" fmla="*/ 0 w 199844"/>
                      <a:gd name="connsiteY146" fmla="*/ 68014 h 193515"/>
                      <a:gd name="connsiteX147" fmla="*/ 3915 w 199844"/>
                      <a:gd name="connsiteY147" fmla="*/ 66395 h 193515"/>
                      <a:gd name="connsiteX148" fmla="*/ 11754 w 199844"/>
                      <a:gd name="connsiteY148" fmla="*/ 64776 h 193515"/>
                      <a:gd name="connsiteX149" fmla="*/ 18802 w 199844"/>
                      <a:gd name="connsiteY149" fmla="*/ 59918 h 193515"/>
                      <a:gd name="connsiteX150" fmla="*/ 19584 w 199844"/>
                      <a:gd name="connsiteY150" fmla="*/ 57489 h 193515"/>
                      <a:gd name="connsiteX151" fmla="*/ 22717 w 199844"/>
                      <a:gd name="connsiteY151" fmla="*/ 55870 h 193515"/>
                      <a:gd name="connsiteX152" fmla="*/ 28994 w 199844"/>
                      <a:gd name="connsiteY152" fmla="*/ 48582 h 193515"/>
                      <a:gd name="connsiteX153" fmla="*/ 32909 w 199844"/>
                      <a:gd name="connsiteY153" fmla="*/ 46151 h 193515"/>
                      <a:gd name="connsiteX154" fmla="*/ 39176 w 199844"/>
                      <a:gd name="connsiteY154" fmla="*/ 42104 h 193515"/>
                      <a:gd name="connsiteX155" fmla="*/ 50149 w 199844"/>
                      <a:gd name="connsiteY155" fmla="*/ 43723 h 193515"/>
                      <a:gd name="connsiteX156" fmla="*/ 55636 w 199844"/>
                      <a:gd name="connsiteY156" fmla="*/ 44532 h 193515"/>
                      <a:gd name="connsiteX157" fmla="*/ 57207 w 199844"/>
                      <a:gd name="connsiteY157" fmla="*/ 40485 h 193515"/>
                      <a:gd name="connsiteX158" fmla="*/ 61122 w 199844"/>
                      <a:gd name="connsiteY158" fmla="*/ 29959 h 193515"/>
                      <a:gd name="connsiteX159" fmla="*/ 63475 w 199844"/>
                      <a:gd name="connsiteY159" fmla="*/ 28340 h 193515"/>
                      <a:gd name="connsiteX160" fmla="*/ 70533 w 199844"/>
                      <a:gd name="connsiteY160" fmla="*/ 25100 h 193515"/>
                      <a:gd name="connsiteX161" fmla="*/ 76019 w 199844"/>
                      <a:gd name="connsiteY161" fmla="*/ 24291 h 193515"/>
                      <a:gd name="connsiteX162" fmla="*/ 80715 w 199844"/>
                      <a:gd name="connsiteY162" fmla="*/ 23482 h 193515"/>
                      <a:gd name="connsiteX163" fmla="*/ 90125 w 199844"/>
                      <a:gd name="connsiteY163" fmla="*/ 25100 h 193515"/>
                      <a:gd name="connsiteX164" fmla="*/ 93259 w 199844"/>
                      <a:gd name="connsiteY164" fmla="*/ 23482 h 193515"/>
                      <a:gd name="connsiteX165" fmla="*/ 97174 w 199844"/>
                      <a:gd name="connsiteY165" fmla="*/ 24291 h 193515"/>
                      <a:gd name="connsiteX166" fmla="*/ 101098 w 199844"/>
                      <a:gd name="connsiteY166" fmla="*/ 21862 h 193515"/>
                      <a:gd name="connsiteX167" fmla="*/ 103441 w 199844"/>
                      <a:gd name="connsiteY167" fmla="*/ 20242 h 193515"/>
                      <a:gd name="connsiteX168" fmla="*/ 106585 w 199844"/>
                      <a:gd name="connsiteY168" fmla="*/ 11336 h 193515"/>
                      <a:gd name="connsiteX169" fmla="*/ 107366 w 199844"/>
                      <a:gd name="connsiteY169" fmla="*/ 8908 h 193515"/>
                      <a:gd name="connsiteX170" fmla="*/ 110500 w 199844"/>
                      <a:gd name="connsiteY170" fmla="*/ 5667 h 193515"/>
                      <a:gd name="connsiteX171" fmla="*/ 118339 w 199844"/>
                      <a:gd name="connsiteY171" fmla="*/ 0 h 193515"/>
                      <a:gd name="connsiteX172" fmla="*/ 122254 w 199844"/>
                      <a:gd name="connsiteY172" fmla="*/ 810 h 193515"/>
                      <a:gd name="connsiteX173" fmla="*/ 124606 w 199844"/>
                      <a:gd name="connsiteY173" fmla="*/ 4859 h 193515"/>
                      <a:gd name="connsiteX174" fmla="*/ 124606 w 199844"/>
                      <a:gd name="connsiteY174" fmla="*/ 8907 h 193515"/>
                      <a:gd name="connsiteX175" fmla="*/ 127740 w 199844"/>
                      <a:gd name="connsiteY175" fmla="*/ 10527 h 193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</a:cxnLst>
                    <a:rect l="l" t="t" r="r" b="b"/>
                    <a:pathLst>
                      <a:path w="199844" h="193515">
                        <a:moveTo>
                          <a:pt x="127749" y="10526"/>
                        </a:moveTo>
                        <a:lnTo>
                          <a:pt x="133235" y="12144"/>
                        </a:lnTo>
                        <a:lnTo>
                          <a:pt x="141075" y="13765"/>
                        </a:lnTo>
                        <a:lnTo>
                          <a:pt x="144989" y="12955"/>
                        </a:lnTo>
                        <a:lnTo>
                          <a:pt x="144989" y="14574"/>
                        </a:lnTo>
                        <a:lnTo>
                          <a:pt x="146561" y="21051"/>
                        </a:lnTo>
                        <a:lnTo>
                          <a:pt x="143418" y="25099"/>
                        </a:lnTo>
                        <a:lnTo>
                          <a:pt x="143418" y="26720"/>
                        </a:lnTo>
                        <a:lnTo>
                          <a:pt x="144989" y="28340"/>
                        </a:lnTo>
                        <a:lnTo>
                          <a:pt x="147342" y="29149"/>
                        </a:lnTo>
                        <a:lnTo>
                          <a:pt x="148904" y="29149"/>
                        </a:lnTo>
                        <a:lnTo>
                          <a:pt x="150476" y="38054"/>
                        </a:lnTo>
                        <a:lnTo>
                          <a:pt x="152048" y="38054"/>
                        </a:lnTo>
                        <a:lnTo>
                          <a:pt x="152828" y="41295"/>
                        </a:lnTo>
                        <a:lnTo>
                          <a:pt x="152828" y="44532"/>
                        </a:lnTo>
                        <a:lnTo>
                          <a:pt x="159877" y="54251"/>
                        </a:lnTo>
                        <a:lnTo>
                          <a:pt x="162230" y="56679"/>
                        </a:lnTo>
                        <a:lnTo>
                          <a:pt x="163792" y="63156"/>
                        </a:lnTo>
                        <a:lnTo>
                          <a:pt x="165364" y="63156"/>
                        </a:lnTo>
                        <a:lnTo>
                          <a:pt x="166145" y="67205"/>
                        </a:lnTo>
                        <a:lnTo>
                          <a:pt x="177118" y="72062"/>
                        </a:lnTo>
                        <a:lnTo>
                          <a:pt x="179470" y="74491"/>
                        </a:lnTo>
                        <a:lnTo>
                          <a:pt x="180251" y="75301"/>
                        </a:lnTo>
                        <a:lnTo>
                          <a:pt x="182604" y="76110"/>
                        </a:lnTo>
                        <a:lnTo>
                          <a:pt x="183385" y="77730"/>
                        </a:lnTo>
                        <a:lnTo>
                          <a:pt x="182604" y="80159"/>
                        </a:lnTo>
                        <a:lnTo>
                          <a:pt x="182604" y="80968"/>
                        </a:lnTo>
                        <a:lnTo>
                          <a:pt x="184957" y="84207"/>
                        </a:lnTo>
                        <a:lnTo>
                          <a:pt x="188871" y="85016"/>
                        </a:lnTo>
                        <a:lnTo>
                          <a:pt x="198272" y="91493"/>
                        </a:lnTo>
                        <a:lnTo>
                          <a:pt x="199844" y="91493"/>
                        </a:lnTo>
                        <a:lnTo>
                          <a:pt x="199844" y="90684"/>
                        </a:lnTo>
                        <a:lnTo>
                          <a:pt x="192786" y="93113"/>
                        </a:lnTo>
                        <a:lnTo>
                          <a:pt x="182604" y="93922"/>
                        </a:lnTo>
                        <a:lnTo>
                          <a:pt x="181032" y="90684"/>
                        </a:lnTo>
                        <a:lnTo>
                          <a:pt x="171631" y="91493"/>
                        </a:lnTo>
                        <a:lnTo>
                          <a:pt x="169279" y="89874"/>
                        </a:lnTo>
                        <a:lnTo>
                          <a:pt x="167707" y="87445"/>
                        </a:lnTo>
                        <a:lnTo>
                          <a:pt x="165354" y="90684"/>
                        </a:lnTo>
                        <a:lnTo>
                          <a:pt x="158305" y="89874"/>
                        </a:lnTo>
                        <a:lnTo>
                          <a:pt x="155953" y="96351"/>
                        </a:lnTo>
                        <a:lnTo>
                          <a:pt x="156734" y="115782"/>
                        </a:lnTo>
                        <a:lnTo>
                          <a:pt x="124596" y="116592"/>
                        </a:lnTo>
                        <a:lnTo>
                          <a:pt x="112062" y="116592"/>
                        </a:lnTo>
                        <a:lnTo>
                          <a:pt x="112062" y="119021"/>
                        </a:lnTo>
                        <a:lnTo>
                          <a:pt x="110500" y="119830"/>
                        </a:lnTo>
                        <a:lnTo>
                          <a:pt x="110500" y="122259"/>
                        </a:lnTo>
                        <a:lnTo>
                          <a:pt x="108928" y="123878"/>
                        </a:lnTo>
                        <a:lnTo>
                          <a:pt x="107356" y="124688"/>
                        </a:lnTo>
                        <a:lnTo>
                          <a:pt x="107356" y="126307"/>
                        </a:lnTo>
                        <a:lnTo>
                          <a:pt x="108928" y="128736"/>
                        </a:lnTo>
                        <a:lnTo>
                          <a:pt x="108928" y="131165"/>
                        </a:lnTo>
                        <a:lnTo>
                          <a:pt x="107356" y="131165"/>
                        </a:lnTo>
                        <a:lnTo>
                          <a:pt x="106575" y="136832"/>
                        </a:lnTo>
                        <a:lnTo>
                          <a:pt x="103441" y="138452"/>
                        </a:lnTo>
                        <a:lnTo>
                          <a:pt x="105013" y="141690"/>
                        </a:lnTo>
                        <a:lnTo>
                          <a:pt x="105013" y="142500"/>
                        </a:lnTo>
                        <a:lnTo>
                          <a:pt x="105013" y="143309"/>
                        </a:lnTo>
                        <a:lnTo>
                          <a:pt x="106575" y="146548"/>
                        </a:lnTo>
                        <a:lnTo>
                          <a:pt x="106575" y="147357"/>
                        </a:lnTo>
                        <a:lnTo>
                          <a:pt x="106575" y="149786"/>
                        </a:lnTo>
                        <a:lnTo>
                          <a:pt x="106575" y="149786"/>
                        </a:lnTo>
                        <a:lnTo>
                          <a:pt x="106575" y="155463"/>
                        </a:lnTo>
                        <a:lnTo>
                          <a:pt x="105013" y="157892"/>
                        </a:lnTo>
                        <a:lnTo>
                          <a:pt x="105013" y="163560"/>
                        </a:lnTo>
                        <a:lnTo>
                          <a:pt x="103441" y="162750"/>
                        </a:lnTo>
                        <a:lnTo>
                          <a:pt x="105013" y="164369"/>
                        </a:lnTo>
                        <a:lnTo>
                          <a:pt x="103441" y="165988"/>
                        </a:lnTo>
                        <a:lnTo>
                          <a:pt x="105013" y="168417"/>
                        </a:lnTo>
                        <a:lnTo>
                          <a:pt x="102661" y="169227"/>
                        </a:lnTo>
                        <a:lnTo>
                          <a:pt x="102661" y="172465"/>
                        </a:lnTo>
                        <a:lnTo>
                          <a:pt x="105013" y="174085"/>
                        </a:lnTo>
                        <a:lnTo>
                          <a:pt x="106575" y="173275"/>
                        </a:lnTo>
                        <a:lnTo>
                          <a:pt x="107356" y="174085"/>
                        </a:lnTo>
                        <a:lnTo>
                          <a:pt x="107356" y="176514"/>
                        </a:lnTo>
                        <a:lnTo>
                          <a:pt x="107356" y="179752"/>
                        </a:lnTo>
                        <a:lnTo>
                          <a:pt x="106575" y="182181"/>
                        </a:lnTo>
                        <a:lnTo>
                          <a:pt x="106575" y="188658"/>
                        </a:lnTo>
                        <a:lnTo>
                          <a:pt x="107356" y="192706"/>
                        </a:lnTo>
                        <a:lnTo>
                          <a:pt x="103441" y="192706"/>
                        </a:lnTo>
                        <a:lnTo>
                          <a:pt x="101089" y="190277"/>
                        </a:lnTo>
                        <a:lnTo>
                          <a:pt x="99517" y="187848"/>
                        </a:lnTo>
                        <a:lnTo>
                          <a:pt x="95602" y="187039"/>
                        </a:lnTo>
                        <a:lnTo>
                          <a:pt x="95602" y="186229"/>
                        </a:lnTo>
                        <a:lnTo>
                          <a:pt x="95602" y="191087"/>
                        </a:lnTo>
                        <a:lnTo>
                          <a:pt x="93250" y="192706"/>
                        </a:lnTo>
                        <a:lnTo>
                          <a:pt x="90116" y="193516"/>
                        </a:lnTo>
                        <a:lnTo>
                          <a:pt x="87763" y="190277"/>
                        </a:lnTo>
                        <a:lnTo>
                          <a:pt x="84630" y="187848"/>
                        </a:lnTo>
                        <a:lnTo>
                          <a:pt x="84630" y="185419"/>
                        </a:lnTo>
                        <a:lnTo>
                          <a:pt x="84630" y="185419"/>
                        </a:lnTo>
                        <a:lnTo>
                          <a:pt x="82277" y="183800"/>
                        </a:lnTo>
                        <a:lnTo>
                          <a:pt x="79924" y="182181"/>
                        </a:lnTo>
                        <a:lnTo>
                          <a:pt x="78362" y="180562"/>
                        </a:lnTo>
                        <a:lnTo>
                          <a:pt x="76791" y="178133"/>
                        </a:lnTo>
                        <a:lnTo>
                          <a:pt x="76009" y="174085"/>
                        </a:lnTo>
                        <a:lnTo>
                          <a:pt x="72876" y="170846"/>
                        </a:lnTo>
                        <a:lnTo>
                          <a:pt x="71314" y="171656"/>
                        </a:lnTo>
                        <a:lnTo>
                          <a:pt x="71314" y="171656"/>
                        </a:lnTo>
                        <a:lnTo>
                          <a:pt x="67389" y="172465"/>
                        </a:lnTo>
                        <a:lnTo>
                          <a:pt x="66608" y="174085"/>
                        </a:lnTo>
                        <a:lnTo>
                          <a:pt x="66608" y="176514"/>
                        </a:lnTo>
                        <a:lnTo>
                          <a:pt x="67389" y="178942"/>
                        </a:lnTo>
                        <a:lnTo>
                          <a:pt x="66608" y="181371"/>
                        </a:lnTo>
                        <a:lnTo>
                          <a:pt x="62694" y="185419"/>
                        </a:lnTo>
                        <a:lnTo>
                          <a:pt x="62694" y="182991"/>
                        </a:lnTo>
                        <a:lnTo>
                          <a:pt x="62694" y="182991"/>
                        </a:lnTo>
                        <a:lnTo>
                          <a:pt x="62694" y="182181"/>
                        </a:lnTo>
                        <a:lnTo>
                          <a:pt x="62694" y="178942"/>
                        </a:lnTo>
                        <a:lnTo>
                          <a:pt x="61122" y="177323"/>
                        </a:lnTo>
                        <a:lnTo>
                          <a:pt x="59560" y="172465"/>
                        </a:lnTo>
                        <a:lnTo>
                          <a:pt x="58779" y="170846"/>
                        </a:lnTo>
                        <a:lnTo>
                          <a:pt x="51721" y="168417"/>
                        </a:lnTo>
                        <a:lnTo>
                          <a:pt x="49368" y="165988"/>
                        </a:lnTo>
                        <a:lnTo>
                          <a:pt x="49368" y="162750"/>
                        </a:lnTo>
                        <a:lnTo>
                          <a:pt x="50149" y="157082"/>
                        </a:lnTo>
                        <a:lnTo>
                          <a:pt x="47797" y="155463"/>
                        </a:lnTo>
                        <a:lnTo>
                          <a:pt x="43882" y="154654"/>
                        </a:lnTo>
                        <a:lnTo>
                          <a:pt x="38395" y="158702"/>
                        </a:lnTo>
                        <a:lnTo>
                          <a:pt x="32909" y="157892"/>
                        </a:lnTo>
                        <a:lnTo>
                          <a:pt x="32128" y="156273"/>
                        </a:lnTo>
                        <a:lnTo>
                          <a:pt x="28994" y="155463"/>
                        </a:lnTo>
                        <a:lnTo>
                          <a:pt x="28994" y="154654"/>
                        </a:lnTo>
                        <a:lnTo>
                          <a:pt x="28994" y="152225"/>
                        </a:lnTo>
                        <a:lnTo>
                          <a:pt x="25079" y="149796"/>
                        </a:lnTo>
                        <a:lnTo>
                          <a:pt x="23508" y="144938"/>
                        </a:lnTo>
                        <a:lnTo>
                          <a:pt x="22727" y="142509"/>
                        </a:lnTo>
                        <a:lnTo>
                          <a:pt x="21155" y="141700"/>
                        </a:lnTo>
                        <a:lnTo>
                          <a:pt x="19593" y="140080"/>
                        </a:lnTo>
                        <a:lnTo>
                          <a:pt x="19593" y="133594"/>
                        </a:lnTo>
                        <a:lnTo>
                          <a:pt x="21155" y="128736"/>
                        </a:lnTo>
                        <a:lnTo>
                          <a:pt x="19593" y="127117"/>
                        </a:lnTo>
                        <a:lnTo>
                          <a:pt x="17240" y="124688"/>
                        </a:lnTo>
                        <a:lnTo>
                          <a:pt x="17240" y="119830"/>
                        </a:lnTo>
                        <a:lnTo>
                          <a:pt x="18802" y="119830"/>
                        </a:lnTo>
                        <a:lnTo>
                          <a:pt x="19593" y="120640"/>
                        </a:lnTo>
                        <a:lnTo>
                          <a:pt x="21155" y="118211"/>
                        </a:lnTo>
                        <a:lnTo>
                          <a:pt x="23508" y="117401"/>
                        </a:lnTo>
                        <a:lnTo>
                          <a:pt x="25079" y="116592"/>
                        </a:lnTo>
                        <a:lnTo>
                          <a:pt x="27423" y="116592"/>
                        </a:lnTo>
                        <a:lnTo>
                          <a:pt x="28994" y="114163"/>
                        </a:lnTo>
                        <a:lnTo>
                          <a:pt x="28994" y="112544"/>
                        </a:lnTo>
                        <a:lnTo>
                          <a:pt x="30556" y="110924"/>
                        </a:lnTo>
                        <a:lnTo>
                          <a:pt x="30556" y="110924"/>
                        </a:lnTo>
                        <a:lnTo>
                          <a:pt x="23508" y="102018"/>
                        </a:lnTo>
                        <a:lnTo>
                          <a:pt x="0" y="68014"/>
                        </a:lnTo>
                        <a:lnTo>
                          <a:pt x="0" y="68014"/>
                        </a:lnTo>
                        <a:lnTo>
                          <a:pt x="3915" y="66395"/>
                        </a:lnTo>
                        <a:lnTo>
                          <a:pt x="11754" y="64776"/>
                        </a:lnTo>
                        <a:lnTo>
                          <a:pt x="18802" y="59918"/>
                        </a:lnTo>
                        <a:lnTo>
                          <a:pt x="19584" y="57489"/>
                        </a:lnTo>
                        <a:lnTo>
                          <a:pt x="22717" y="55870"/>
                        </a:lnTo>
                        <a:lnTo>
                          <a:pt x="28994" y="48582"/>
                        </a:lnTo>
                        <a:lnTo>
                          <a:pt x="32909" y="46151"/>
                        </a:lnTo>
                        <a:lnTo>
                          <a:pt x="39176" y="42104"/>
                        </a:lnTo>
                        <a:lnTo>
                          <a:pt x="50149" y="43723"/>
                        </a:lnTo>
                        <a:lnTo>
                          <a:pt x="55636" y="44532"/>
                        </a:lnTo>
                        <a:lnTo>
                          <a:pt x="57207" y="40485"/>
                        </a:lnTo>
                        <a:lnTo>
                          <a:pt x="61122" y="29959"/>
                        </a:lnTo>
                        <a:lnTo>
                          <a:pt x="63475" y="28340"/>
                        </a:lnTo>
                        <a:lnTo>
                          <a:pt x="70533" y="25100"/>
                        </a:lnTo>
                        <a:lnTo>
                          <a:pt x="76019" y="24291"/>
                        </a:lnTo>
                        <a:lnTo>
                          <a:pt x="80715" y="23482"/>
                        </a:lnTo>
                        <a:lnTo>
                          <a:pt x="90125" y="25100"/>
                        </a:lnTo>
                        <a:lnTo>
                          <a:pt x="93259" y="23482"/>
                        </a:lnTo>
                        <a:lnTo>
                          <a:pt x="97174" y="24291"/>
                        </a:lnTo>
                        <a:lnTo>
                          <a:pt x="101098" y="21862"/>
                        </a:lnTo>
                        <a:lnTo>
                          <a:pt x="103441" y="20242"/>
                        </a:lnTo>
                        <a:lnTo>
                          <a:pt x="106585" y="11336"/>
                        </a:lnTo>
                        <a:lnTo>
                          <a:pt x="107366" y="8908"/>
                        </a:lnTo>
                        <a:lnTo>
                          <a:pt x="110500" y="5667"/>
                        </a:lnTo>
                        <a:lnTo>
                          <a:pt x="118339" y="0"/>
                        </a:lnTo>
                        <a:lnTo>
                          <a:pt x="122254" y="810"/>
                        </a:lnTo>
                        <a:lnTo>
                          <a:pt x="124606" y="4859"/>
                        </a:lnTo>
                        <a:lnTo>
                          <a:pt x="124606" y="8907"/>
                        </a:lnTo>
                        <a:lnTo>
                          <a:pt x="127740" y="1052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3" name="Forma Livre: Forma 1382">
                    <a:extLst>
                      <a:ext uri="{FF2B5EF4-FFF2-40B4-BE49-F238E27FC236}">
                        <a16:creationId xmlns:a16="http://schemas.microsoft.com/office/drawing/2014/main" id="{6DE1910C-3755-627C-2363-505B25C21E83}"/>
                      </a:ext>
                    </a:extLst>
                  </p:cNvPr>
                  <p:cNvSpPr/>
                  <p:nvPr/>
                </p:nvSpPr>
                <p:spPr>
                  <a:xfrm>
                    <a:off x="8972969" y="2840042"/>
                    <a:ext cx="308009" cy="234000"/>
                  </a:xfrm>
                  <a:custGeom>
                    <a:avLst/>
                    <a:gdLst>
                      <a:gd name="connsiteX0" fmla="*/ 247659 w 308009"/>
                      <a:gd name="connsiteY0" fmla="*/ 0 h 234000"/>
                      <a:gd name="connsiteX1" fmla="*/ 275882 w 308009"/>
                      <a:gd name="connsiteY1" fmla="*/ 44529 h 234000"/>
                      <a:gd name="connsiteX2" fmla="*/ 279797 w 308009"/>
                      <a:gd name="connsiteY2" fmla="*/ 50197 h 234000"/>
                      <a:gd name="connsiteX3" fmla="*/ 282150 w 308009"/>
                      <a:gd name="connsiteY3" fmla="*/ 55054 h 234000"/>
                      <a:gd name="connsiteX4" fmla="*/ 287636 w 308009"/>
                      <a:gd name="connsiteY4" fmla="*/ 63151 h 234000"/>
                      <a:gd name="connsiteX5" fmla="*/ 304876 w 308009"/>
                      <a:gd name="connsiteY5" fmla="*/ 90687 h 234000"/>
                      <a:gd name="connsiteX6" fmla="*/ 306448 w 308009"/>
                      <a:gd name="connsiteY6" fmla="*/ 92307 h 234000"/>
                      <a:gd name="connsiteX7" fmla="*/ 308010 w 308009"/>
                      <a:gd name="connsiteY7" fmla="*/ 95545 h 234000"/>
                      <a:gd name="connsiteX8" fmla="*/ 302523 w 308009"/>
                      <a:gd name="connsiteY8" fmla="*/ 106880 h 234000"/>
                      <a:gd name="connsiteX9" fmla="*/ 291551 w 308009"/>
                      <a:gd name="connsiteY9" fmla="*/ 101213 h 234000"/>
                      <a:gd name="connsiteX10" fmla="*/ 279797 w 308009"/>
                      <a:gd name="connsiteY10" fmla="*/ 110118 h 234000"/>
                      <a:gd name="connsiteX11" fmla="*/ 275882 w 308009"/>
                      <a:gd name="connsiteY11" fmla="*/ 110118 h 234000"/>
                      <a:gd name="connsiteX12" fmla="*/ 268824 w 308009"/>
                      <a:gd name="connsiteY12" fmla="*/ 122263 h 234000"/>
                      <a:gd name="connsiteX13" fmla="*/ 270396 w 308009"/>
                      <a:gd name="connsiteY13" fmla="*/ 133598 h 234000"/>
                      <a:gd name="connsiteX14" fmla="*/ 251584 w 308009"/>
                      <a:gd name="connsiteY14" fmla="*/ 136026 h 234000"/>
                      <a:gd name="connsiteX15" fmla="*/ 243745 w 308009"/>
                      <a:gd name="connsiteY15" fmla="*/ 145742 h 234000"/>
                      <a:gd name="connsiteX16" fmla="*/ 234344 w 308009"/>
                      <a:gd name="connsiteY16" fmla="*/ 141694 h 234000"/>
                      <a:gd name="connsiteX17" fmla="*/ 247659 w 308009"/>
                      <a:gd name="connsiteY17" fmla="*/ 168412 h 234000"/>
                      <a:gd name="connsiteX18" fmla="*/ 247659 w 308009"/>
                      <a:gd name="connsiteY18" fmla="*/ 169221 h 234000"/>
                      <a:gd name="connsiteX19" fmla="*/ 253146 w 308009"/>
                      <a:gd name="connsiteY19" fmla="*/ 178937 h 234000"/>
                      <a:gd name="connsiteX20" fmla="*/ 253146 w 308009"/>
                      <a:gd name="connsiteY20" fmla="*/ 197558 h 234000"/>
                      <a:gd name="connsiteX21" fmla="*/ 253146 w 308009"/>
                      <a:gd name="connsiteY21" fmla="*/ 199177 h 234000"/>
                      <a:gd name="connsiteX22" fmla="*/ 254718 w 308009"/>
                      <a:gd name="connsiteY22" fmla="*/ 221047 h 234000"/>
                      <a:gd name="connsiteX23" fmla="*/ 241392 w 308009"/>
                      <a:gd name="connsiteY23" fmla="*/ 222666 h 234000"/>
                      <a:gd name="connsiteX24" fmla="*/ 210826 w 308009"/>
                      <a:gd name="connsiteY24" fmla="*/ 223475 h 234000"/>
                      <a:gd name="connsiteX25" fmla="*/ 162240 w 308009"/>
                      <a:gd name="connsiteY25" fmla="*/ 226714 h 234000"/>
                      <a:gd name="connsiteX26" fmla="*/ 162240 w 308009"/>
                      <a:gd name="connsiteY26" fmla="*/ 225904 h 234000"/>
                      <a:gd name="connsiteX27" fmla="*/ 62703 w 308009"/>
                      <a:gd name="connsiteY27" fmla="*/ 232381 h 234000"/>
                      <a:gd name="connsiteX28" fmla="*/ 24299 w 308009"/>
                      <a:gd name="connsiteY28" fmla="*/ 232381 h 234000"/>
                      <a:gd name="connsiteX29" fmla="*/ 6268 w 308009"/>
                      <a:gd name="connsiteY29" fmla="*/ 234001 h 234000"/>
                      <a:gd name="connsiteX30" fmla="*/ 5486 w 308009"/>
                      <a:gd name="connsiteY30" fmla="*/ 226714 h 234000"/>
                      <a:gd name="connsiteX31" fmla="*/ 14897 w 308009"/>
                      <a:gd name="connsiteY31" fmla="*/ 221856 h 234000"/>
                      <a:gd name="connsiteX32" fmla="*/ 3924 w 308009"/>
                      <a:gd name="connsiteY32" fmla="*/ 212950 h 234000"/>
                      <a:gd name="connsiteX33" fmla="*/ 7839 w 308009"/>
                      <a:gd name="connsiteY33" fmla="*/ 189462 h 234000"/>
                      <a:gd name="connsiteX34" fmla="*/ 0 w 308009"/>
                      <a:gd name="connsiteY34" fmla="*/ 175698 h 234000"/>
                      <a:gd name="connsiteX35" fmla="*/ 2353 w 308009"/>
                      <a:gd name="connsiteY35" fmla="*/ 172460 h 234000"/>
                      <a:gd name="connsiteX36" fmla="*/ 13325 w 308009"/>
                      <a:gd name="connsiteY36" fmla="*/ 165983 h 234000"/>
                      <a:gd name="connsiteX37" fmla="*/ 9410 w 308009"/>
                      <a:gd name="connsiteY37" fmla="*/ 159506 h 234000"/>
                      <a:gd name="connsiteX38" fmla="*/ 14897 w 308009"/>
                      <a:gd name="connsiteY38" fmla="*/ 153029 h 234000"/>
                      <a:gd name="connsiteX39" fmla="*/ 18812 w 308009"/>
                      <a:gd name="connsiteY39" fmla="*/ 157886 h 234000"/>
                      <a:gd name="connsiteX40" fmla="*/ 32138 w 308009"/>
                      <a:gd name="connsiteY40" fmla="*/ 154648 h 234000"/>
                      <a:gd name="connsiteX41" fmla="*/ 54864 w 308009"/>
                      <a:gd name="connsiteY41" fmla="*/ 134407 h 234000"/>
                      <a:gd name="connsiteX42" fmla="*/ 55645 w 308009"/>
                      <a:gd name="connsiteY42" fmla="*/ 127121 h 234000"/>
                      <a:gd name="connsiteX43" fmla="*/ 49378 w 308009"/>
                      <a:gd name="connsiteY43" fmla="*/ 119024 h 234000"/>
                      <a:gd name="connsiteX44" fmla="*/ 50949 w 308009"/>
                      <a:gd name="connsiteY44" fmla="*/ 116596 h 234000"/>
                      <a:gd name="connsiteX45" fmla="*/ 58779 w 308009"/>
                      <a:gd name="connsiteY45" fmla="*/ 119834 h 234000"/>
                      <a:gd name="connsiteX46" fmla="*/ 59560 w 308009"/>
                      <a:gd name="connsiteY46" fmla="*/ 114167 h 234000"/>
                      <a:gd name="connsiteX47" fmla="*/ 68971 w 308009"/>
                      <a:gd name="connsiteY47" fmla="*/ 108499 h 234000"/>
                      <a:gd name="connsiteX48" fmla="*/ 73666 w 308009"/>
                      <a:gd name="connsiteY48" fmla="*/ 98784 h 234000"/>
                      <a:gd name="connsiteX49" fmla="*/ 106585 w 308009"/>
                      <a:gd name="connsiteY49" fmla="*/ 94736 h 234000"/>
                      <a:gd name="connsiteX50" fmla="*/ 106585 w 308009"/>
                      <a:gd name="connsiteY50" fmla="*/ 86639 h 234000"/>
                      <a:gd name="connsiteX51" fmla="*/ 100317 w 308009"/>
                      <a:gd name="connsiteY51" fmla="*/ 79353 h 234000"/>
                      <a:gd name="connsiteX52" fmla="*/ 108156 w 308009"/>
                      <a:gd name="connsiteY52" fmla="*/ 72066 h 234000"/>
                      <a:gd name="connsiteX53" fmla="*/ 106585 w 308009"/>
                      <a:gd name="connsiteY53" fmla="*/ 67199 h 234000"/>
                      <a:gd name="connsiteX54" fmla="*/ 114424 w 308009"/>
                      <a:gd name="connsiteY54" fmla="*/ 63151 h 234000"/>
                      <a:gd name="connsiteX55" fmla="*/ 110509 w 308009"/>
                      <a:gd name="connsiteY55" fmla="*/ 59102 h 234000"/>
                      <a:gd name="connsiteX56" fmla="*/ 110509 w 308009"/>
                      <a:gd name="connsiteY56" fmla="*/ 42100 h 234000"/>
                      <a:gd name="connsiteX57" fmla="*/ 133235 w 308009"/>
                      <a:gd name="connsiteY57" fmla="*/ 29146 h 234000"/>
                      <a:gd name="connsiteX58" fmla="*/ 158315 w 308009"/>
                      <a:gd name="connsiteY58" fmla="*/ 24289 h 234000"/>
                      <a:gd name="connsiteX59" fmla="*/ 167716 w 308009"/>
                      <a:gd name="connsiteY59" fmla="*/ 20241 h 234000"/>
                      <a:gd name="connsiteX60" fmla="*/ 180261 w 308009"/>
                      <a:gd name="connsiteY60" fmla="*/ 17812 h 234000"/>
                      <a:gd name="connsiteX61" fmla="*/ 184966 w 308009"/>
                      <a:gd name="connsiteY61" fmla="*/ 17002 h 234000"/>
                      <a:gd name="connsiteX62" fmla="*/ 192014 w 308009"/>
                      <a:gd name="connsiteY62" fmla="*/ 17812 h 234000"/>
                      <a:gd name="connsiteX63" fmla="*/ 202206 w 308009"/>
                      <a:gd name="connsiteY63" fmla="*/ 21050 h 234000"/>
                      <a:gd name="connsiteX64" fmla="*/ 228848 w 308009"/>
                      <a:gd name="connsiteY64" fmla="*/ 3238 h 234000"/>
                      <a:gd name="connsiteX65" fmla="*/ 247659 w 308009"/>
                      <a:gd name="connsiteY65" fmla="*/ 0 h 23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308009" h="234000">
                        <a:moveTo>
                          <a:pt x="247659" y="0"/>
                        </a:moveTo>
                        <a:lnTo>
                          <a:pt x="275882" y="44529"/>
                        </a:lnTo>
                        <a:lnTo>
                          <a:pt x="279797" y="50197"/>
                        </a:lnTo>
                        <a:lnTo>
                          <a:pt x="282150" y="55054"/>
                        </a:lnTo>
                        <a:lnTo>
                          <a:pt x="287636" y="63151"/>
                        </a:lnTo>
                        <a:lnTo>
                          <a:pt x="304876" y="90687"/>
                        </a:lnTo>
                        <a:lnTo>
                          <a:pt x="306448" y="92307"/>
                        </a:lnTo>
                        <a:lnTo>
                          <a:pt x="308010" y="95545"/>
                        </a:lnTo>
                        <a:lnTo>
                          <a:pt x="302523" y="106880"/>
                        </a:lnTo>
                        <a:lnTo>
                          <a:pt x="291551" y="101213"/>
                        </a:lnTo>
                        <a:lnTo>
                          <a:pt x="279797" y="110118"/>
                        </a:lnTo>
                        <a:lnTo>
                          <a:pt x="275882" y="110118"/>
                        </a:lnTo>
                        <a:lnTo>
                          <a:pt x="268824" y="122263"/>
                        </a:lnTo>
                        <a:lnTo>
                          <a:pt x="270396" y="133598"/>
                        </a:lnTo>
                        <a:lnTo>
                          <a:pt x="251584" y="136026"/>
                        </a:lnTo>
                        <a:lnTo>
                          <a:pt x="243745" y="145742"/>
                        </a:lnTo>
                        <a:lnTo>
                          <a:pt x="234344" y="141694"/>
                        </a:lnTo>
                        <a:lnTo>
                          <a:pt x="247659" y="168412"/>
                        </a:lnTo>
                        <a:lnTo>
                          <a:pt x="247659" y="169221"/>
                        </a:lnTo>
                        <a:lnTo>
                          <a:pt x="253146" y="178937"/>
                        </a:lnTo>
                        <a:lnTo>
                          <a:pt x="253146" y="197558"/>
                        </a:lnTo>
                        <a:lnTo>
                          <a:pt x="253146" y="199177"/>
                        </a:lnTo>
                        <a:lnTo>
                          <a:pt x="254718" y="221047"/>
                        </a:lnTo>
                        <a:lnTo>
                          <a:pt x="241392" y="222666"/>
                        </a:lnTo>
                        <a:lnTo>
                          <a:pt x="210826" y="223475"/>
                        </a:lnTo>
                        <a:lnTo>
                          <a:pt x="162240" y="226714"/>
                        </a:lnTo>
                        <a:lnTo>
                          <a:pt x="162240" y="225904"/>
                        </a:lnTo>
                        <a:lnTo>
                          <a:pt x="62703" y="232381"/>
                        </a:lnTo>
                        <a:lnTo>
                          <a:pt x="24299" y="232381"/>
                        </a:lnTo>
                        <a:lnTo>
                          <a:pt x="6268" y="234001"/>
                        </a:lnTo>
                        <a:lnTo>
                          <a:pt x="5486" y="226714"/>
                        </a:lnTo>
                        <a:lnTo>
                          <a:pt x="14897" y="221856"/>
                        </a:lnTo>
                        <a:lnTo>
                          <a:pt x="3924" y="212950"/>
                        </a:lnTo>
                        <a:lnTo>
                          <a:pt x="7839" y="189462"/>
                        </a:lnTo>
                        <a:lnTo>
                          <a:pt x="0" y="175698"/>
                        </a:lnTo>
                        <a:lnTo>
                          <a:pt x="2353" y="172460"/>
                        </a:lnTo>
                        <a:lnTo>
                          <a:pt x="13325" y="165983"/>
                        </a:lnTo>
                        <a:lnTo>
                          <a:pt x="9410" y="159506"/>
                        </a:lnTo>
                        <a:lnTo>
                          <a:pt x="14897" y="153029"/>
                        </a:lnTo>
                        <a:lnTo>
                          <a:pt x="18812" y="157886"/>
                        </a:lnTo>
                        <a:lnTo>
                          <a:pt x="32138" y="154648"/>
                        </a:lnTo>
                        <a:lnTo>
                          <a:pt x="54864" y="134407"/>
                        </a:lnTo>
                        <a:lnTo>
                          <a:pt x="55645" y="127121"/>
                        </a:lnTo>
                        <a:lnTo>
                          <a:pt x="49378" y="119024"/>
                        </a:lnTo>
                        <a:lnTo>
                          <a:pt x="50949" y="116596"/>
                        </a:lnTo>
                        <a:lnTo>
                          <a:pt x="58779" y="119834"/>
                        </a:lnTo>
                        <a:lnTo>
                          <a:pt x="59560" y="114167"/>
                        </a:lnTo>
                        <a:lnTo>
                          <a:pt x="68971" y="108499"/>
                        </a:lnTo>
                        <a:lnTo>
                          <a:pt x="73666" y="98784"/>
                        </a:lnTo>
                        <a:lnTo>
                          <a:pt x="106585" y="94736"/>
                        </a:lnTo>
                        <a:lnTo>
                          <a:pt x="106585" y="86639"/>
                        </a:lnTo>
                        <a:lnTo>
                          <a:pt x="100317" y="79353"/>
                        </a:lnTo>
                        <a:lnTo>
                          <a:pt x="108156" y="72066"/>
                        </a:lnTo>
                        <a:lnTo>
                          <a:pt x="106585" y="67199"/>
                        </a:lnTo>
                        <a:lnTo>
                          <a:pt x="114424" y="63151"/>
                        </a:lnTo>
                        <a:lnTo>
                          <a:pt x="110509" y="59102"/>
                        </a:lnTo>
                        <a:lnTo>
                          <a:pt x="110509" y="42100"/>
                        </a:lnTo>
                        <a:lnTo>
                          <a:pt x="133235" y="29146"/>
                        </a:lnTo>
                        <a:lnTo>
                          <a:pt x="158315" y="24289"/>
                        </a:lnTo>
                        <a:lnTo>
                          <a:pt x="167716" y="20241"/>
                        </a:lnTo>
                        <a:lnTo>
                          <a:pt x="180261" y="17812"/>
                        </a:lnTo>
                        <a:lnTo>
                          <a:pt x="184966" y="17002"/>
                        </a:lnTo>
                        <a:lnTo>
                          <a:pt x="192014" y="17812"/>
                        </a:lnTo>
                        <a:lnTo>
                          <a:pt x="202206" y="21050"/>
                        </a:lnTo>
                        <a:lnTo>
                          <a:pt x="228848" y="3238"/>
                        </a:lnTo>
                        <a:lnTo>
                          <a:pt x="247659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4" name="Forma Livre: Forma 1383">
                    <a:extLst>
                      <a:ext uri="{FF2B5EF4-FFF2-40B4-BE49-F238E27FC236}">
                        <a16:creationId xmlns:a16="http://schemas.microsoft.com/office/drawing/2014/main" id="{F5DD9304-5D80-6D66-E580-5B5863C99B4A}"/>
                      </a:ext>
                    </a:extLst>
                  </p:cNvPr>
                  <p:cNvSpPr/>
                  <p:nvPr/>
                </p:nvSpPr>
                <p:spPr>
                  <a:xfrm>
                    <a:off x="9167336" y="2641665"/>
                    <a:ext cx="256279" cy="151418"/>
                  </a:xfrm>
                  <a:custGeom>
                    <a:avLst/>
                    <a:gdLst>
                      <a:gd name="connsiteX0" fmla="*/ 243744 w 256279"/>
                      <a:gd name="connsiteY0" fmla="*/ 2438 h 151418"/>
                      <a:gd name="connsiteX1" fmla="*/ 243744 w 256279"/>
                      <a:gd name="connsiteY1" fmla="*/ 2438 h 151418"/>
                      <a:gd name="connsiteX2" fmla="*/ 243744 w 256279"/>
                      <a:gd name="connsiteY2" fmla="*/ 2438 h 151418"/>
                      <a:gd name="connsiteX3" fmla="*/ 247659 w 256279"/>
                      <a:gd name="connsiteY3" fmla="*/ 4867 h 151418"/>
                      <a:gd name="connsiteX4" fmla="*/ 247659 w 256279"/>
                      <a:gd name="connsiteY4" fmla="*/ 4867 h 151418"/>
                      <a:gd name="connsiteX5" fmla="*/ 249231 w 256279"/>
                      <a:gd name="connsiteY5" fmla="*/ 4867 h 151418"/>
                      <a:gd name="connsiteX6" fmla="*/ 252365 w 256279"/>
                      <a:gd name="connsiteY6" fmla="*/ 7296 h 151418"/>
                      <a:gd name="connsiteX7" fmla="*/ 253146 w 256279"/>
                      <a:gd name="connsiteY7" fmla="*/ 8106 h 151418"/>
                      <a:gd name="connsiteX8" fmla="*/ 256280 w 256279"/>
                      <a:gd name="connsiteY8" fmla="*/ 10535 h 151418"/>
                      <a:gd name="connsiteX9" fmla="*/ 256280 w 256279"/>
                      <a:gd name="connsiteY9" fmla="*/ 18631 h 151418"/>
                      <a:gd name="connsiteX10" fmla="*/ 249231 w 256279"/>
                      <a:gd name="connsiteY10" fmla="*/ 58302 h 151418"/>
                      <a:gd name="connsiteX11" fmla="*/ 246879 w 256279"/>
                      <a:gd name="connsiteY11" fmla="*/ 68828 h 151418"/>
                      <a:gd name="connsiteX12" fmla="*/ 247659 w 256279"/>
                      <a:gd name="connsiteY12" fmla="*/ 69637 h 151418"/>
                      <a:gd name="connsiteX13" fmla="*/ 245307 w 256279"/>
                      <a:gd name="connsiteY13" fmla="*/ 82591 h 151418"/>
                      <a:gd name="connsiteX14" fmla="*/ 234334 w 256279"/>
                      <a:gd name="connsiteY14" fmla="*/ 100403 h 151418"/>
                      <a:gd name="connsiteX15" fmla="*/ 222580 w 256279"/>
                      <a:gd name="connsiteY15" fmla="*/ 108499 h 151418"/>
                      <a:gd name="connsiteX16" fmla="*/ 222580 w 256279"/>
                      <a:gd name="connsiteY16" fmla="*/ 111738 h 151418"/>
                      <a:gd name="connsiteX17" fmla="*/ 225714 w 256279"/>
                      <a:gd name="connsiteY17" fmla="*/ 113357 h 151418"/>
                      <a:gd name="connsiteX18" fmla="*/ 229628 w 256279"/>
                      <a:gd name="connsiteY18" fmla="*/ 128740 h 151418"/>
                      <a:gd name="connsiteX19" fmla="*/ 229628 w 256279"/>
                      <a:gd name="connsiteY19" fmla="*/ 128740 h 151418"/>
                      <a:gd name="connsiteX20" fmla="*/ 231981 w 256279"/>
                      <a:gd name="connsiteY20" fmla="*/ 144132 h 151418"/>
                      <a:gd name="connsiteX21" fmla="*/ 214741 w 256279"/>
                      <a:gd name="connsiteY21" fmla="*/ 129550 h 151418"/>
                      <a:gd name="connsiteX22" fmla="*/ 189662 w 256279"/>
                      <a:gd name="connsiteY22" fmla="*/ 135226 h 151418"/>
                      <a:gd name="connsiteX23" fmla="*/ 184175 w 256279"/>
                      <a:gd name="connsiteY23" fmla="*/ 126311 h 151418"/>
                      <a:gd name="connsiteX24" fmla="*/ 177117 w 256279"/>
                      <a:gd name="connsiteY24" fmla="*/ 123073 h 151418"/>
                      <a:gd name="connsiteX25" fmla="*/ 157534 w 256279"/>
                      <a:gd name="connsiteY25" fmla="*/ 130359 h 151418"/>
                      <a:gd name="connsiteX26" fmla="*/ 157534 w 256279"/>
                      <a:gd name="connsiteY26" fmla="*/ 130359 h 151418"/>
                      <a:gd name="connsiteX27" fmla="*/ 140284 w 256279"/>
                      <a:gd name="connsiteY27" fmla="*/ 128740 h 151418"/>
                      <a:gd name="connsiteX28" fmla="*/ 131664 w 256279"/>
                      <a:gd name="connsiteY28" fmla="*/ 123882 h 151418"/>
                      <a:gd name="connsiteX29" fmla="*/ 106585 w 256279"/>
                      <a:gd name="connsiteY29" fmla="*/ 104451 h 151418"/>
                      <a:gd name="connsiteX30" fmla="*/ 104232 w 256279"/>
                      <a:gd name="connsiteY30" fmla="*/ 106070 h 151418"/>
                      <a:gd name="connsiteX31" fmla="*/ 85430 w 256279"/>
                      <a:gd name="connsiteY31" fmla="*/ 115786 h 151418"/>
                      <a:gd name="connsiteX32" fmla="*/ 51721 w 256279"/>
                      <a:gd name="connsiteY32" fmla="*/ 134417 h 151418"/>
                      <a:gd name="connsiteX33" fmla="*/ 17240 w 256279"/>
                      <a:gd name="connsiteY33" fmla="*/ 151419 h 151418"/>
                      <a:gd name="connsiteX34" fmla="*/ 14887 w 256279"/>
                      <a:gd name="connsiteY34" fmla="*/ 148990 h 151418"/>
                      <a:gd name="connsiteX35" fmla="*/ 1562 w 256279"/>
                      <a:gd name="connsiteY35" fmla="*/ 138465 h 151418"/>
                      <a:gd name="connsiteX36" fmla="*/ 3915 w 256279"/>
                      <a:gd name="connsiteY36" fmla="*/ 132788 h 151418"/>
                      <a:gd name="connsiteX37" fmla="*/ 0 w 256279"/>
                      <a:gd name="connsiteY37" fmla="*/ 130359 h 151418"/>
                      <a:gd name="connsiteX38" fmla="*/ 7048 w 256279"/>
                      <a:gd name="connsiteY38" fmla="*/ 121453 h 151418"/>
                      <a:gd name="connsiteX39" fmla="*/ 5486 w 256279"/>
                      <a:gd name="connsiteY39" fmla="*/ 109309 h 151418"/>
                      <a:gd name="connsiteX40" fmla="*/ 12535 w 256279"/>
                      <a:gd name="connsiteY40" fmla="*/ 95545 h 151418"/>
                      <a:gd name="connsiteX41" fmla="*/ 10973 w 256279"/>
                      <a:gd name="connsiteY41" fmla="*/ 84210 h 151418"/>
                      <a:gd name="connsiteX42" fmla="*/ 9401 w 256279"/>
                      <a:gd name="connsiteY42" fmla="*/ 64779 h 151418"/>
                      <a:gd name="connsiteX43" fmla="*/ 13325 w 256279"/>
                      <a:gd name="connsiteY43" fmla="*/ 60731 h 151418"/>
                      <a:gd name="connsiteX44" fmla="*/ 77591 w 256279"/>
                      <a:gd name="connsiteY44" fmla="*/ 56683 h 151418"/>
                      <a:gd name="connsiteX45" fmla="*/ 85430 w 256279"/>
                      <a:gd name="connsiteY45" fmla="*/ 55874 h 151418"/>
                      <a:gd name="connsiteX46" fmla="*/ 121472 w 256279"/>
                      <a:gd name="connsiteY46" fmla="*/ 52635 h 151418"/>
                      <a:gd name="connsiteX47" fmla="*/ 123825 w 256279"/>
                      <a:gd name="connsiteY47" fmla="*/ 53445 h 151418"/>
                      <a:gd name="connsiteX48" fmla="*/ 127749 w 256279"/>
                      <a:gd name="connsiteY48" fmla="*/ 52635 h 151418"/>
                      <a:gd name="connsiteX49" fmla="*/ 146552 w 256279"/>
                      <a:gd name="connsiteY49" fmla="*/ 44539 h 151418"/>
                      <a:gd name="connsiteX50" fmla="*/ 155963 w 256279"/>
                      <a:gd name="connsiteY50" fmla="*/ 38871 h 151418"/>
                      <a:gd name="connsiteX51" fmla="*/ 167716 w 256279"/>
                      <a:gd name="connsiteY51" fmla="*/ 46968 h 151418"/>
                      <a:gd name="connsiteX52" fmla="*/ 172421 w 256279"/>
                      <a:gd name="connsiteY52" fmla="*/ 42920 h 151418"/>
                      <a:gd name="connsiteX53" fmla="*/ 184175 w 256279"/>
                      <a:gd name="connsiteY53" fmla="*/ 35633 h 151418"/>
                      <a:gd name="connsiteX54" fmla="*/ 194367 w 256279"/>
                      <a:gd name="connsiteY54" fmla="*/ 30775 h 151418"/>
                      <a:gd name="connsiteX55" fmla="*/ 224142 w 256279"/>
                      <a:gd name="connsiteY55" fmla="*/ 9725 h 151418"/>
                      <a:gd name="connsiteX56" fmla="*/ 230419 w 256279"/>
                      <a:gd name="connsiteY56" fmla="*/ 5677 h 151418"/>
                      <a:gd name="connsiteX57" fmla="*/ 233553 w 256279"/>
                      <a:gd name="connsiteY57" fmla="*/ 4058 h 151418"/>
                      <a:gd name="connsiteX58" fmla="*/ 233553 w 256279"/>
                      <a:gd name="connsiteY58" fmla="*/ 4058 h 151418"/>
                      <a:gd name="connsiteX59" fmla="*/ 233553 w 256279"/>
                      <a:gd name="connsiteY59" fmla="*/ 1619 h 151418"/>
                      <a:gd name="connsiteX60" fmla="*/ 234334 w 256279"/>
                      <a:gd name="connsiteY60" fmla="*/ 810 h 151418"/>
                      <a:gd name="connsiteX61" fmla="*/ 235896 w 256279"/>
                      <a:gd name="connsiteY61" fmla="*/ 0 h 151418"/>
                      <a:gd name="connsiteX62" fmla="*/ 237467 w 256279"/>
                      <a:gd name="connsiteY62" fmla="*/ 0 h 151418"/>
                      <a:gd name="connsiteX63" fmla="*/ 239820 w 256279"/>
                      <a:gd name="connsiteY63" fmla="*/ 810 h 151418"/>
                      <a:gd name="connsiteX64" fmla="*/ 242954 w 256279"/>
                      <a:gd name="connsiteY64" fmla="*/ 1619 h 151418"/>
                      <a:gd name="connsiteX65" fmla="*/ 243735 w 256279"/>
                      <a:gd name="connsiteY65" fmla="*/ 2429 h 151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56279" h="151418">
                        <a:moveTo>
                          <a:pt x="243744" y="2438"/>
                        </a:moveTo>
                        <a:lnTo>
                          <a:pt x="243744" y="2438"/>
                        </a:lnTo>
                        <a:lnTo>
                          <a:pt x="243744" y="2438"/>
                        </a:lnTo>
                        <a:lnTo>
                          <a:pt x="247659" y="4867"/>
                        </a:lnTo>
                        <a:lnTo>
                          <a:pt x="247659" y="4867"/>
                        </a:lnTo>
                        <a:lnTo>
                          <a:pt x="249231" y="4867"/>
                        </a:lnTo>
                        <a:lnTo>
                          <a:pt x="252365" y="7296"/>
                        </a:lnTo>
                        <a:lnTo>
                          <a:pt x="253146" y="8106"/>
                        </a:lnTo>
                        <a:lnTo>
                          <a:pt x="256280" y="10535"/>
                        </a:lnTo>
                        <a:lnTo>
                          <a:pt x="256280" y="18631"/>
                        </a:lnTo>
                        <a:lnTo>
                          <a:pt x="249231" y="58302"/>
                        </a:lnTo>
                        <a:lnTo>
                          <a:pt x="246879" y="68828"/>
                        </a:lnTo>
                        <a:lnTo>
                          <a:pt x="247659" y="69637"/>
                        </a:lnTo>
                        <a:lnTo>
                          <a:pt x="245307" y="82591"/>
                        </a:lnTo>
                        <a:lnTo>
                          <a:pt x="234334" y="100403"/>
                        </a:lnTo>
                        <a:lnTo>
                          <a:pt x="222580" y="108499"/>
                        </a:lnTo>
                        <a:lnTo>
                          <a:pt x="222580" y="111738"/>
                        </a:lnTo>
                        <a:lnTo>
                          <a:pt x="225714" y="113357"/>
                        </a:lnTo>
                        <a:lnTo>
                          <a:pt x="229628" y="128740"/>
                        </a:lnTo>
                        <a:lnTo>
                          <a:pt x="229628" y="128740"/>
                        </a:lnTo>
                        <a:lnTo>
                          <a:pt x="231981" y="144132"/>
                        </a:lnTo>
                        <a:lnTo>
                          <a:pt x="214741" y="129550"/>
                        </a:lnTo>
                        <a:lnTo>
                          <a:pt x="189662" y="135226"/>
                        </a:lnTo>
                        <a:lnTo>
                          <a:pt x="184175" y="126311"/>
                        </a:lnTo>
                        <a:lnTo>
                          <a:pt x="177117" y="123073"/>
                        </a:lnTo>
                        <a:lnTo>
                          <a:pt x="157534" y="130359"/>
                        </a:lnTo>
                        <a:lnTo>
                          <a:pt x="157534" y="130359"/>
                        </a:lnTo>
                        <a:lnTo>
                          <a:pt x="140284" y="128740"/>
                        </a:lnTo>
                        <a:lnTo>
                          <a:pt x="131664" y="123882"/>
                        </a:lnTo>
                        <a:lnTo>
                          <a:pt x="106585" y="104451"/>
                        </a:lnTo>
                        <a:lnTo>
                          <a:pt x="104232" y="106070"/>
                        </a:lnTo>
                        <a:lnTo>
                          <a:pt x="85430" y="115786"/>
                        </a:lnTo>
                        <a:lnTo>
                          <a:pt x="51721" y="134417"/>
                        </a:lnTo>
                        <a:lnTo>
                          <a:pt x="17240" y="151419"/>
                        </a:lnTo>
                        <a:lnTo>
                          <a:pt x="14887" y="148990"/>
                        </a:lnTo>
                        <a:lnTo>
                          <a:pt x="1562" y="138465"/>
                        </a:lnTo>
                        <a:lnTo>
                          <a:pt x="3915" y="132788"/>
                        </a:lnTo>
                        <a:lnTo>
                          <a:pt x="0" y="130359"/>
                        </a:lnTo>
                        <a:lnTo>
                          <a:pt x="7048" y="121453"/>
                        </a:lnTo>
                        <a:lnTo>
                          <a:pt x="5486" y="109309"/>
                        </a:lnTo>
                        <a:lnTo>
                          <a:pt x="12535" y="95545"/>
                        </a:lnTo>
                        <a:lnTo>
                          <a:pt x="10973" y="84210"/>
                        </a:lnTo>
                        <a:lnTo>
                          <a:pt x="9401" y="64779"/>
                        </a:lnTo>
                        <a:lnTo>
                          <a:pt x="13325" y="60731"/>
                        </a:lnTo>
                        <a:lnTo>
                          <a:pt x="77591" y="56683"/>
                        </a:lnTo>
                        <a:lnTo>
                          <a:pt x="85430" y="55874"/>
                        </a:lnTo>
                        <a:lnTo>
                          <a:pt x="121472" y="52635"/>
                        </a:lnTo>
                        <a:lnTo>
                          <a:pt x="123825" y="53445"/>
                        </a:lnTo>
                        <a:lnTo>
                          <a:pt x="127749" y="52635"/>
                        </a:lnTo>
                        <a:lnTo>
                          <a:pt x="146552" y="44539"/>
                        </a:lnTo>
                        <a:lnTo>
                          <a:pt x="155963" y="38871"/>
                        </a:lnTo>
                        <a:lnTo>
                          <a:pt x="167716" y="46968"/>
                        </a:lnTo>
                        <a:lnTo>
                          <a:pt x="172421" y="42920"/>
                        </a:lnTo>
                        <a:lnTo>
                          <a:pt x="184175" y="35633"/>
                        </a:lnTo>
                        <a:lnTo>
                          <a:pt x="194367" y="30775"/>
                        </a:lnTo>
                        <a:lnTo>
                          <a:pt x="224142" y="9725"/>
                        </a:lnTo>
                        <a:lnTo>
                          <a:pt x="230419" y="5677"/>
                        </a:lnTo>
                        <a:lnTo>
                          <a:pt x="233553" y="4058"/>
                        </a:lnTo>
                        <a:lnTo>
                          <a:pt x="233553" y="4058"/>
                        </a:lnTo>
                        <a:lnTo>
                          <a:pt x="233553" y="1619"/>
                        </a:lnTo>
                        <a:lnTo>
                          <a:pt x="234334" y="810"/>
                        </a:lnTo>
                        <a:lnTo>
                          <a:pt x="235896" y="0"/>
                        </a:lnTo>
                        <a:lnTo>
                          <a:pt x="237467" y="0"/>
                        </a:lnTo>
                        <a:lnTo>
                          <a:pt x="239820" y="810"/>
                        </a:lnTo>
                        <a:lnTo>
                          <a:pt x="242954" y="1619"/>
                        </a:lnTo>
                        <a:lnTo>
                          <a:pt x="243735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5" name="Forma Livre: Forma 1384">
                    <a:extLst>
                      <a:ext uri="{FF2B5EF4-FFF2-40B4-BE49-F238E27FC236}">
                        <a16:creationId xmlns:a16="http://schemas.microsoft.com/office/drawing/2014/main" id="{723B9419-197F-9826-D699-0093835D9CD3}"/>
                      </a:ext>
                    </a:extLst>
                  </p:cNvPr>
                  <p:cNvSpPr/>
                  <p:nvPr/>
                </p:nvSpPr>
                <p:spPr>
                  <a:xfrm>
                    <a:off x="9388393" y="2523457"/>
                    <a:ext cx="233514" cy="340873"/>
                  </a:xfrm>
                  <a:custGeom>
                    <a:avLst/>
                    <a:gdLst>
                      <a:gd name="connsiteX0" fmla="*/ 125359 w 233514"/>
                      <a:gd name="connsiteY0" fmla="*/ 49390 h 340873"/>
                      <a:gd name="connsiteX1" fmla="*/ 149657 w 233514"/>
                      <a:gd name="connsiteY1" fmla="*/ 103635 h 340873"/>
                      <a:gd name="connsiteX2" fmla="*/ 162982 w 233514"/>
                      <a:gd name="connsiteY2" fmla="*/ 85823 h 340873"/>
                      <a:gd name="connsiteX3" fmla="*/ 162982 w 233514"/>
                      <a:gd name="connsiteY3" fmla="*/ 95539 h 340873"/>
                      <a:gd name="connsiteX4" fmla="*/ 162982 w 233514"/>
                      <a:gd name="connsiteY4" fmla="*/ 95539 h 340873"/>
                      <a:gd name="connsiteX5" fmla="*/ 164544 w 233514"/>
                      <a:gd name="connsiteY5" fmla="*/ 153841 h 340873"/>
                      <a:gd name="connsiteX6" fmla="*/ 186490 w 233514"/>
                      <a:gd name="connsiteY6" fmla="*/ 188655 h 340873"/>
                      <a:gd name="connsiteX7" fmla="*/ 195110 w 233514"/>
                      <a:gd name="connsiteY7" fmla="*/ 192703 h 340873"/>
                      <a:gd name="connsiteX8" fmla="*/ 199034 w 233514"/>
                      <a:gd name="connsiteY8" fmla="*/ 194322 h 340873"/>
                      <a:gd name="connsiteX9" fmla="*/ 199034 w 233514"/>
                      <a:gd name="connsiteY9" fmla="*/ 195132 h 340873"/>
                      <a:gd name="connsiteX10" fmla="*/ 205302 w 233514"/>
                      <a:gd name="connsiteY10" fmla="*/ 196751 h 340873"/>
                      <a:gd name="connsiteX11" fmla="*/ 212360 w 233514"/>
                      <a:gd name="connsiteY11" fmla="*/ 200799 h 340873"/>
                      <a:gd name="connsiteX12" fmla="*/ 210788 w 233514"/>
                      <a:gd name="connsiteY12" fmla="*/ 212944 h 340873"/>
                      <a:gd name="connsiteX13" fmla="*/ 210788 w 233514"/>
                      <a:gd name="connsiteY13" fmla="*/ 214563 h 340873"/>
                      <a:gd name="connsiteX14" fmla="*/ 210788 w 233514"/>
                      <a:gd name="connsiteY14" fmla="*/ 215373 h 340873"/>
                      <a:gd name="connsiteX15" fmla="*/ 216275 w 233514"/>
                      <a:gd name="connsiteY15" fmla="*/ 220230 h 340873"/>
                      <a:gd name="connsiteX16" fmla="*/ 218627 w 233514"/>
                      <a:gd name="connsiteY16" fmla="*/ 222659 h 340873"/>
                      <a:gd name="connsiteX17" fmla="*/ 221761 w 233514"/>
                      <a:gd name="connsiteY17" fmla="*/ 225088 h 340873"/>
                      <a:gd name="connsiteX18" fmla="*/ 224114 w 233514"/>
                      <a:gd name="connsiteY18" fmla="*/ 232375 h 340873"/>
                      <a:gd name="connsiteX19" fmla="*/ 230381 w 233514"/>
                      <a:gd name="connsiteY19" fmla="*/ 242090 h 340873"/>
                      <a:gd name="connsiteX20" fmla="*/ 229600 w 233514"/>
                      <a:gd name="connsiteY20" fmla="*/ 246948 h 340873"/>
                      <a:gd name="connsiteX21" fmla="*/ 229600 w 233514"/>
                      <a:gd name="connsiteY21" fmla="*/ 246138 h 340873"/>
                      <a:gd name="connsiteX22" fmla="*/ 230381 w 233514"/>
                      <a:gd name="connsiteY22" fmla="*/ 250186 h 340873"/>
                      <a:gd name="connsiteX23" fmla="*/ 233515 w 233514"/>
                      <a:gd name="connsiteY23" fmla="*/ 251806 h 340873"/>
                      <a:gd name="connsiteX24" fmla="*/ 233515 w 233514"/>
                      <a:gd name="connsiteY24" fmla="*/ 252615 h 340873"/>
                      <a:gd name="connsiteX25" fmla="*/ 233515 w 233514"/>
                      <a:gd name="connsiteY25" fmla="*/ 256663 h 340873"/>
                      <a:gd name="connsiteX26" fmla="*/ 231943 w 233514"/>
                      <a:gd name="connsiteY26" fmla="*/ 256663 h 340873"/>
                      <a:gd name="connsiteX27" fmla="*/ 231943 w 233514"/>
                      <a:gd name="connsiteY27" fmla="*/ 256663 h 340873"/>
                      <a:gd name="connsiteX28" fmla="*/ 229600 w 233514"/>
                      <a:gd name="connsiteY28" fmla="*/ 255854 h 340873"/>
                      <a:gd name="connsiteX29" fmla="*/ 229600 w 233514"/>
                      <a:gd name="connsiteY29" fmla="*/ 256663 h 340873"/>
                      <a:gd name="connsiteX30" fmla="*/ 228029 w 233514"/>
                      <a:gd name="connsiteY30" fmla="*/ 255854 h 340873"/>
                      <a:gd name="connsiteX31" fmla="*/ 226457 w 233514"/>
                      <a:gd name="connsiteY31" fmla="*/ 257473 h 340873"/>
                      <a:gd name="connsiteX32" fmla="*/ 226457 w 233514"/>
                      <a:gd name="connsiteY32" fmla="*/ 259912 h 340873"/>
                      <a:gd name="connsiteX33" fmla="*/ 225676 w 233514"/>
                      <a:gd name="connsiteY33" fmla="*/ 259102 h 340873"/>
                      <a:gd name="connsiteX34" fmla="*/ 224114 w 233514"/>
                      <a:gd name="connsiteY34" fmla="*/ 257483 h 340873"/>
                      <a:gd name="connsiteX35" fmla="*/ 222542 w 233514"/>
                      <a:gd name="connsiteY35" fmla="*/ 257483 h 340873"/>
                      <a:gd name="connsiteX36" fmla="*/ 222542 w 233514"/>
                      <a:gd name="connsiteY36" fmla="*/ 258292 h 340873"/>
                      <a:gd name="connsiteX37" fmla="*/ 222542 w 233514"/>
                      <a:gd name="connsiteY37" fmla="*/ 258292 h 340873"/>
                      <a:gd name="connsiteX38" fmla="*/ 222542 w 233514"/>
                      <a:gd name="connsiteY38" fmla="*/ 261531 h 340873"/>
                      <a:gd name="connsiteX39" fmla="*/ 222542 w 233514"/>
                      <a:gd name="connsiteY39" fmla="*/ 261531 h 340873"/>
                      <a:gd name="connsiteX40" fmla="*/ 222542 w 233514"/>
                      <a:gd name="connsiteY40" fmla="*/ 263150 h 340873"/>
                      <a:gd name="connsiteX41" fmla="*/ 221761 w 233514"/>
                      <a:gd name="connsiteY41" fmla="*/ 263960 h 340873"/>
                      <a:gd name="connsiteX42" fmla="*/ 220199 w 233514"/>
                      <a:gd name="connsiteY42" fmla="*/ 263960 h 340873"/>
                      <a:gd name="connsiteX43" fmla="*/ 218627 w 233514"/>
                      <a:gd name="connsiteY43" fmla="*/ 263150 h 340873"/>
                      <a:gd name="connsiteX44" fmla="*/ 217846 w 233514"/>
                      <a:gd name="connsiteY44" fmla="*/ 263150 h 340873"/>
                      <a:gd name="connsiteX45" fmla="*/ 217846 w 233514"/>
                      <a:gd name="connsiteY45" fmla="*/ 261531 h 340873"/>
                      <a:gd name="connsiteX46" fmla="*/ 217846 w 233514"/>
                      <a:gd name="connsiteY46" fmla="*/ 260721 h 340873"/>
                      <a:gd name="connsiteX47" fmla="*/ 216284 w 233514"/>
                      <a:gd name="connsiteY47" fmla="*/ 259102 h 340873"/>
                      <a:gd name="connsiteX48" fmla="*/ 216284 w 233514"/>
                      <a:gd name="connsiteY48" fmla="*/ 259102 h 340873"/>
                      <a:gd name="connsiteX49" fmla="*/ 214712 w 233514"/>
                      <a:gd name="connsiteY49" fmla="*/ 259912 h 340873"/>
                      <a:gd name="connsiteX50" fmla="*/ 214712 w 233514"/>
                      <a:gd name="connsiteY50" fmla="*/ 261531 h 340873"/>
                      <a:gd name="connsiteX51" fmla="*/ 214712 w 233514"/>
                      <a:gd name="connsiteY51" fmla="*/ 262340 h 340873"/>
                      <a:gd name="connsiteX52" fmla="*/ 212360 w 233514"/>
                      <a:gd name="connsiteY52" fmla="*/ 259912 h 340873"/>
                      <a:gd name="connsiteX53" fmla="*/ 212360 w 233514"/>
                      <a:gd name="connsiteY53" fmla="*/ 260721 h 340873"/>
                      <a:gd name="connsiteX54" fmla="*/ 210798 w 233514"/>
                      <a:gd name="connsiteY54" fmla="*/ 262340 h 340873"/>
                      <a:gd name="connsiteX55" fmla="*/ 209226 w 233514"/>
                      <a:gd name="connsiteY55" fmla="*/ 261531 h 340873"/>
                      <a:gd name="connsiteX56" fmla="*/ 208445 w 233514"/>
                      <a:gd name="connsiteY56" fmla="*/ 262340 h 340873"/>
                      <a:gd name="connsiteX57" fmla="*/ 208445 w 233514"/>
                      <a:gd name="connsiteY57" fmla="*/ 262340 h 340873"/>
                      <a:gd name="connsiteX58" fmla="*/ 206883 w 233514"/>
                      <a:gd name="connsiteY58" fmla="*/ 263150 h 340873"/>
                      <a:gd name="connsiteX59" fmla="*/ 205311 w 233514"/>
                      <a:gd name="connsiteY59" fmla="*/ 264769 h 340873"/>
                      <a:gd name="connsiteX60" fmla="*/ 205311 w 233514"/>
                      <a:gd name="connsiteY60" fmla="*/ 265579 h 340873"/>
                      <a:gd name="connsiteX61" fmla="*/ 203740 w 233514"/>
                      <a:gd name="connsiteY61" fmla="*/ 263960 h 340873"/>
                      <a:gd name="connsiteX62" fmla="*/ 202959 w 233514"/>
                      <a:gd name="connsiteY62" fmla="*/ 263150 h 340873"/>
                      <a:gd name="connsiteX63" fmla="*/ 201396 w 233514"/>
                      <a:gd name="connsiteY63" fmla="*/ 263150 h 340873"/>
                      <a:gd name="connsiteX64" fmla="*/ 201396 w 233514"/>
                      <a:gd name="connsiteY64" fmla="*/ 263150 h 340873"/>
                      <a:gd name="connsiteX65" fmla="*/ 199825 w 233514"/>
                      <a:gd name="connsiteY65" fmla="*/ 262340 h 340873"/>
                      <a:gd name="connsiteX66" fmla="*/ 199825 w 233514"/>
                      <a:gd name="connsiteY66" fmla="*/ 262340 h 340873"/>
                      <a:gd name="connsiteX67" fmla="*/ 199825 w 233514"/>
                      <a:gd name="connsiteY67" fmla="*/ 261531 h 340873"/>
                      <a:gd name="connsiteX68" fmla="*/ 197472 w 233514"/>
                      <a:gd name="connsiteY68" fmla="*/ 259912 h 340873"/>
                      <a:gd name="connsiteX69" fmla="*/ 195910 w 233514"/>
                      <a:gd name="connsiteY69" fmla="*/ 260721 h 340873"/>
                      <a:gd name="connsiteX70" fmla="*/ 195910 w 233514"/>
                      <a:gd name="connsiteY70" fmla="*/ 260721 h 340873"/>
                      <a:gd name="connsiteX71" fmla="*/ 195129 w 233514"/>
                      <a:gd name="connsiteY71" fmla="*/ 258292 h 340873"/>
                      <a:gd name="connsiteX72" fmla="*/ 193557 w 233514"/>
                      <a:gd name="connsiteY72" fmla="*/ 259912 h 340873"/>
                      <a:gd name="connsiteX73" fmla="*/ 193557 w 233514"/>
                      <a:gd name="connsiteY73" fmla="*/ 259912 h 340873"/>
                      <a:gd name="connsiteX74" fmla="*/ 191995 w 233514"/>
                      <a:gd name="connsiteY74" fmla="*/ 260721 h 340873"/>
                      <a:gd name="connsiteX75" fmla="*/ 191995 w 233514"/>
                      <a:gd name="connsiteY75" fmla="*/ 262340 h 340873"/>
                      <a:gd name="connsiteX76" fmla="*/ 191995 w 233514"/>
                      <a:gd name="connsiteY76" fmla="*/ 263960 h 340873"/>
                      <a:gd name="connsiteX77" fmla="*/ 191995 w 233514"/>
                      <a:gd name="connsiteY77" fmla="*/ 263150 h 340873"/>
                      <a:gd name="connsiteX78" fmla="*/ 191995 w 233514"/>
                      <a:gd name="connsiteY78" fmla="*/ 264769 h 340873"/>
                      <a:gd name="connsiteX79" fmla="*/ 191214 w 233514"/>
                      <a:gd name="connsiteY79" fmla="*/ 264769 h 340873"/>
                      <a:gd name="connsiteX80" fmla="*/ 191214 w 233514"/>
                      <a:gd name="connsiteY80" fmla="*/ 264769 h 340873"/>
                      <a:gd name="connsiteX81" fmla="*/ 189643 w 233514"/>
                      <a:gd name="connsiteY81" fmla="*/ 265579 h 340873"/>
                      <a:gd name="connsiteX82" fmla="*/ 189643 w 233514"/>
                      <a:gd name="connsiteY82" fmla="*/ 264769 h 340873"/>
                      <a:gd name="connsiteX83" fmla="*/ 188080 w 233514"/>
                      <a:gd name="connsiteY83" fmla="*/ 268008 h 340873"/>
                      <a:gd name="connsiteX84" fmla="*/ 188080 w 233514"/>
                      <a:gd name="connsiteY84" fmla="*/ 267198 h 340873"/>
                      <a:gd name="connsiteX85" fmla="*/ 188080 w 233514"/>
                      <a:gd name="connsiteY85" fmla="*/ 267198 h 340873"/>
                      <a:gd name="connsiteX86" fmla="*/ 188080 w 233514"/>
                      <a:gd name="connsiteY86" fmla="*/ 268008 h 340873"/>
                      <a:gd name="connsiteX87" fmla="*/ 188080 w 233514"/>
                      <a:gd name="connsiteY87" fmla="*/ 265579 h 340873"/>
                      <a:gd name="connsiteX88" fmla="*/ 186509 w 233514"/>
                      <a:gd name="connsiteY88" fmla="*/ 265579 h 340873"/>
                      <a:gd name="connsiteX89" fmla="*/ 186509 w 233514"/>
                      <a:gd name="connsiteY89" fmla="*/ 265579 h 340873"/>
                      <a:gd name="connsiteX90" fmla="*/ 186509 w 233514"/>
                      <a:gd name="connsiteY90" fmla="*/ 267198 h 340873"/>
                      <a:gd name="connsiteX91" fmla="*/ 185728 w 233514"/>
                      <a:gd name="connsiteY91" fmla="*/ 268817 h 340873"/>
                      <a:gd name="connsiteX92" fmla="*/ 182594 w 233514"/>
                      <a:gd name="connsiteY92" fmla="*/ 270437 h 340873"/>
                      <a:gd name="connsiteX93" fmla="*/ 182594 w 233514"/>
                      <a:gd name="connsiteY93" fmla="*/ 272056 h 340873"/>
                      <a:gd name="connsiteX94" fmla="*/ 182594 w 233514"/>
                      <a:gd name="connsiteY94" fmla="*/ 272866 h 340873"/>
                      <a:gd name="connsiteX95" fmla="*/ 181813 w 233514"/>
                      <a:gd name="connsiteY95" fmla="*/ 272866 h 340873"/>
                      <a:gd name="connsiteX96" fmla="*/ 180241 w 233514"/>
                      <a:gd name="connsiteY96" fmla="*/ 274485 h 340873"/>
                      <a:gd name="connsiteX97" fmla="*/ 180241 w 233514"/>
                      <a:gd name="connsiteY97" fmla="*/ 274485 h 340873"/>
                      <a:gd name="connsiteX98" fmla="*/ 178679 w 233514"/>
                      <a:gd name="connsiteY98" fmla="*/ 273675 h 340873"/>
                      <a:gd name="connsiteX99" fmla="*/ 178679 w 233514"/>
                      <a:gd name="connsiteY99" fmla="*/ 273675 h 340873"/>
                      <a:gd name="connsiteX100" fmla="*/ 178679 w 233514"/>
                      <a:gd name="connsiteY100" fmla="*/ 276104 h 340873"/>
                      <a:gd name="connsiteX101" fmla="*/ 177108 w 233514"/>
                      <a:gd name="connsiteY101" fmla="*/ 277723 h 340873"/>
                      <a:gd name="connsiteX102" fmla="*/ 176326 w 233514"/>
                      <a:gd name="connsiteY102" fmla="*/ 276914 h 340873"/>
                      <a:gd name="connsiteX103" fmla="*/ 174764 w 233514"/>
                      <a:gd name="connsiteY103" fmla="*/ 277723 h 340873"/>
                      <a:gd name="connsiteX104" fmla="*/ 174764 w 233514"/>
                      <a:gd name="connsiteY104" fmla="*/ 277723 h 340873"/>
                      <a:gd name="connsiteX105" fmla="*/ 172412 w 233514"/>
                      <a:gd name="connsiteY105" fmla="*/ 278533 h 340873"/>
                      <a:gd name="connsiteX106" fmla="*/ 170840 w 233514"/>
                      <a:gd name="connsiteY106" fmla="*/ 277723 h 340873"/>
                      <a:gd name="connsiteX107" fmla="*/ 170840 w 233514"/>
                      <a:gd name="connsiteY107" fmla="*/ 279343 h 340873"/>
                      <a:gd name="connsiteX108" fmla="*/ 168487 w 233514"/>
                      <a:gd name="connsiteY108" fmla="*/ 280152 h 340873"/>
                      <a:gd name="connsiteX109" fmla="*/ 166925 w 233514"/>
                      <a:gd name="connsiteY109" fmla="*/ 280152 h 340873"/>
                      <a:gd name="connsiteX110" fmla="*/ 165354 w 233514"/>
                      <a:gd name="connsiteY110" fmla="*/ 282581 h 340873"/>
                      <a:gd name="connsiteX111" fmla="*/ 163001 w 233514"/>
                      <a:gd name="connsiteY111" fmla="*/ 284200 h 340873"/>
                      <a:gd name="connsiteX112" fmla="*/ 161439 w 233514"/>
                      <a:gd name="connsiteY112" fmla="*/ 285819 h 340873"/>
                      <a:gd name="connsiteX113" fmla="*/ 159086 w 233514"/>
                      <a:gd name="connsiteY113" fmla="*/ 285819 h 340873"/>
                      <a:gd name="connsiteX114" fmla="*/ 157515 w 233514"/>
                      <a:gd name="connsiteY114" fmla="*/ 285819 h 340873"/>
                      <a:gd name="connsiteX115" fmla="*/ 152029 w 233514"/>
                      <a:gd name="connsiteY115" fmla="*/ 288248 h 340873"/>
                      <a:gd name="connsiteX116" fmla="*/ 150466 w 233514"/>
                      <a:gd name="connsiteY116" fmla="*/ 288248 h 340873"/>
                      <a:gd name="connsiteX117" fmla="*/ 150466 w 233514"/>
                      <a:gd name="connsiteY117" fmla="*/ 289058 h 340873"/>
                      <a:gd name="connsiteX118" fmla="*/ 149685 w 233514"/>
                      <a:gd name="connsiteY118" fmla="*/ 292297 h 340873"/>
                      <a:gd name="connsiteX119" fmla="*/ 148114 w 233514"/>
                      <a:gd name="connsiteY119" fmla="*/ 293916 h 340873"/>
                      <a:gd name="connsiteX120" fmla="*/ 144199 w 233514"/>
                      <a:gd name="connsiteY120" fmla="*/ 296345 h 340873"/>
                      <a:gd name="connsiteX121" fmla="*/ 142627 w 233514"/>
                      <a:gd name="connsiteY121" fmla="*/ 297154 h 340873"/>
                      <a:gd name="connsiteX122" fmla="*/ 142627 w 233514"/>
                      <a:gd name="connsiteY122" fmla="*/ 299583 h 340873"/>
                      <a:gd name="connsiteX123" fmla="*/ 141846 w 233514"/>
                      <a:gd name="connsiteY123" fmla="*/ 301202 h 340873"/>
                      <a:gd name="connsiteX124" fmla="*/ 140284 w 233514"/>
                      <a:gd name="connsiteY124" fmla="*/ 302822 h 340873"/>
                      <a:gd name="connsiteX125" fmla="*/ 137931 w 233514"/>
                      <a:gd name="connsiteY125" fmla="*/ 304441 h 340873"/>
                      <a:gd name="connsiteX126" fmla="*/ 136360 w 233514"/>
                      <a:gd name="connsiteY126" fmla="*/ 306060 h 340873"/>
                      <a:gd name="connsiteX127" fmla="*/ 136360 w 233514"/>
                      <a:gd name="connsiteY127" fmla="*/ 309299 h 340873"/>
                      <a:gd name="connsiteX128" fmla="*/ 134798 w 233514"/>
                      <a:gd name="connsiteY128" fmla="*/ 312537 h 340873"/>
                      <a:gd name="connsiteX129" fmla="*/ 133226 w 233514"/>
                      <a:gd name="connsiteY129" fmla="*/ 313347 h 340873"/>
                      <a:gd name="connsiteX130" fmla="*/ 132445 w 233514"/>
                      <a:gd name="connsiteY130" fmla="*/ 315776 h 340873"/>
                      <a:gd name="connsiteX131" fmla="*/ 130883 w 233514"/>
                      <a:gd name="connsiteY131" fmla="*/ 315776 h 340873"/>
                      <a:gd name="connsiteX132" fmla="*/ 129311 w 233514"/>
                      <a:gd name="connsiteY132" fmla="*/ 317395 h 340873"/>
                      <a:gd name="connsiteX133" fmla="*/ 126959 w 233514"/>
                      <a:gd name="connsiteY133" fmla="*/ 318205 h 340873"/>
                      <a:gd name="connsiteX134" fmla="*/ 125396 w 233514"/>
                      <a:gd name="connsiteY134" fmla="*/ 319824 h 340873"/>
                      <a:gd name="connsiteX135" fmla="*/ 125396 w 233514"/>
                      <a:gd name="connsiteY135" fmla="*/ 323062 h 340873"/>
                      <a:gd name="connsiteX136" fmla="*/ 125396 w 233514"/>
                      <a:gd name="connsiteY136" fmla="*/ 323062 h 340873"/>
                      <a:gd name="connsiteX137" fmla="*/ 125396 w 233514"/>
                      <a:gd name="connsiteY137" fmla="*/ 323872 h 340873"/>
                      <a:gd name="connsiteX138" fmla="*/ 123044 w 233514"/>
                      <a:gd name="connsiteY138" fmla="*/ 325491 h 340873"/>
                      <a:gd name="connsiteX139" fmla="*/ 123044 w 233514"/>
                      <a:gd name="connsiteY139" fmla="*/ 325491 h 340873"/>
                      <a:gd name="connsiteX140" fmla="*/ 123825 w 233514"/>
                      <a:gd name="connsiteY140" fmla="*/ 327110 h 340873"/>
                      <a:gd name="connsiteX141" fmla="*/ 123825 w 233514"/>
                      <a:gd name="connsiteY141" fmla="*/ 326301 h 340873"/>
                      <a:gd name="connsiteX142" fmla="*/ 121472 w 233514"/>
                      <a:gd name="connsiteY142" fmla="*/ 328730 h 340873"/>
                      <a:gd name="connsiteX143" fmla="*/ 119901 w 233514"/>
                      <a:gd name="connsiteY143" fmla="*/ 330349 h 340873"/>
                      <a:gd name="connsiteX144" fmla="*/ 119901 w 233514"/>
                      <a:gd name="connsiteY144" fmla="*/ 332778 h 340873"/>
                      <a:gd name="connsiteX145" fmla="*/ 119901 w 233514"/>
                      <a:gd name="connsiteY145" fmla="*/ 335207 h 340873"/>
                      <a:gd name="connsiteX146" fmla="*/ 119901 w 233514"/>
                      <a:gd name="connsiteY146" fmla="*/ 335207 h 340873"/>
                      <a:gd name="connsiteX147" fmla="*/ 119119 w 233514"/>
                      <a:gd name="connsiteY147" fmla="*/ 334397 h 340873"/>
                      <a:gd name="connsiteX148" fmla="*/ 119119 w 233514"/>
                      <a:gd name="connsiteY148" fmla="*/ 336016 h 340873"/>
                      <a:gd name="connsiteX149" fmla="*/ 119119 w 233514"/>
                      <a:gd name="connsiteY149" fmla="*/ 336826 h 340873"/>
                      <a:gd name="connsiteX150" fmla="*/ 115986 w 233514"/>
                      <a:gd name="connsiteY150" fmla="*/ 339255 h 340873"/>
                      <a:gd name="connsiteX151" fmla="*/ 115205 w 233514"/>
                      <a:gd name="connsiteY151" fmla="*/ 340874 h 340873"/>
                      <a:gd name="connsiteX152" fmla="*/ 76019 w 233514"/>
                      <a:gd name="connsiteY152" fmla="*/ 310108 h 340873"/>
                      <a:gd name="connsiteX153" fmla="*/ 39186 w 233514"/>
                      <a:gd name="connsiteY153" fmla="*/ 284200 h 340873"/>
                      <a:gd name="connsiteX154" fmla="*/ 37614 w 233514"/>
                      <a:gd name="connsiteY154" fmla="*/ 282581 h 340873"/>
                      <a:gd name="connsiteX155" fmla="*/ 33699 w 233514"/>
                      <a:gd name="connsiteY155" fmla="*/ 288248 h 340873"/>
                      <a:gd name="connsiteX156" fmla="*/ 32128 w 233514"/>
                      <a:gd name="connsiteY156" fmla="*/ 290677 h 340873"/>
                      <a:gd name="connsiteX157" fmla="*/ 29785 w 233514"/>
                      <a:gd name="connsiteY157" fmla="*/ 292297 h 340873"/>
                      <a:gd name="connsiteX158" fmla="*/ 28213 w 233514"/>
                      <a:gd name="connsiteY158" fmla="*/ 291487 h 340873"/>
                      <a:gd name="connsiteX159" fmla="*/ 25860 w 233514"/>
                      <a:gd name="connsiteY159" fmla="*/ 297154 h 340873"/>
                      <a:gd name="connsiteX160" fmla="*/ 24298 w 233514"/>
                      <a:gd name="connsiteY160" fmla="*/ 300393 h 340873"/>
                      <a:gd name="connsiteX161" fmla="*/ 22727 w 233514"/>
                      <a:gd name="connsiteY161" fmla="*/ 304441 h 340873"/>
                      <a:gd name="connsiteX162" fmla="*/ 20374 w 233514"/>
                      <a:gd name="connsiteY162" fmla="*/ 309299 h 340873"/>
                      <a:gd name="connsiteX163" fmla="*/ 18812 w 233514"/>
                      <a:gd name="connsiteY163" fmla="*/ 308489 h 340873"/>
                      <a:gd name="connsiteX164" fmla="*/ 14887 w 233514"/>
                      <a:gd name="connsiteY164" fmla="*/ 283391 h 340873"/>
                      <a:gd name="connsiteX165" fmla="*/ 12535 w 233514"/>
                      <a:gd name="connsiteY165" fmla="*/ 267198 h 340873"/>
                      <a:gd name="connsiteX166" fmla="*/ 10973 w 233514"/>
                      <a:gd name="connsiteY166" fmla="*/ 262340 h 340873"/>
                      <a:gd name="connsiteX167" fmla="*/ 8620 w 233514"/>
                      <a:gd name="connsiteY167" fmla="*/ 246948 h 340873"/>
                      <a:gd name="connsiteX168" fmla="*/ 4696 w 233514"/>
                      <a:gd name="connsiteY168" fmla="*/ 231565 h 340873"/>
                      <a:gd name="connsiteX169" fmla="*/ 0 w 233514"/>
                      <a:gd name="connsiteY169" fmla="*/ 226707 h 340873"/>
                      <a:gd name="connsiteX170" fmla="*/ 1562 w 233514"/>
                      <a:gd name="connsiteY170" fmla="*/ 225898 h 340873"/>
                      <a:gd name="connsiteX171" fmla="*/ 13325 w 233514"/>
                      <a:gd name="connsiteY171" fmla="*/ 218611 h 340873"/>
                      <a:gd name="connsiteX172" fmla="*/ 20374 w 233514"/>
                      <a:gd name="connsiteY172" fmla="*/ 205657 h 340873"/>
                      <a:gd name="connsiteX173" fmla="*/ 24298 w 233514"/>
                      <a:gd name="connsiteY173" fmla="*/ 202419 h 340873"/>
                      <a:gd name="connsiteX174" fmla="*/ 26641 w 233514"/>
                      <a:gd name="connsiteY174" fmla="*/ 187036 h 340873"/>
                      <a:gd name="connsiteX175" fmla="*/ 26641 w 233514"/>
                      <a:gd name="connsiteY175" fmla="*/ 187036 h 340873"/>
                      <a:gd name="connsiteX176" fmla="*/ 28213 w 233514"/>
                      <a:gd name="connsiteY176" fmla="*/ 176511 h 340873"/>
                      <a:gd name="connsiteX177" fmla="*/ 35261 w 233514"/>
                      <a:gd name="connsiteY177" fmla="*/ 136029 h 340873"/>
                      <a:gd name="connsiteX178" fmla="*/ 35261 w 233514"/>
                      <a:gd name="connsiteY178" fmla="*/ 127933 h 340873"/>
                      <a:gd name="connsiteX179" fmla="*/ 47025 w 233514"/>
                      <a:gd name="connsiteY179" fmla="*/ 124695 h 340873"/>
                      <a:gd name="connsiteX180" fmla="*/ 68180 w 233514"/>
                      <a:gd name="connsiteY180" fmla="*/ 114160 h 340873"/>
                      <a:gd name="connsiteX181" fmla="*/ 69752 w 233514"/>
                      <a:gd name="connsiteY181" fmla="*/ 99587 h 340873"/>
                      <a:gd name="connsiteX182" fmla="*/ 69752 w 233514"/>
                      <a:gd name="connsiteY182" fmla="*/ 98777 h 340873"/>
                      <a:gd name="connsiteX183" fmla="*/ 69752 w 233514"/>
                      <a:gd name="connsiteY183" fmla="*/ 96348 h 340873"/>
                      <a:gd name="connsiteX184" fmla="*/ 68180 w 233514"/>
                      <a:gd name="connsiteY184" fmla="*/ 96348 h 340873"/>
                      <a:gd name="connsiteX185" fmla="*/ 65837 w 233514"/>
                      <a:gd name="connsiteY185" fmla="*/ 95539 h 340873"/>
                      <a:gd name="connsiteX186" fmla="*/ 62693 w 233514"/>
                      <a:gd name="connsiteY186" fmla="*/ 94729 h 340873"/>
                      <a:gd name="connsiteX187" fmla="*/ 61913 w 233514"/>
                      <a:gd name="connsiteY187" fmla="*/ 93919 h 340873"/>
                      <a:gd name="connsiteX188" fmla="*/ 60350 w 233514"/>
                      <a:gd name="connsiteY188" fmla="*/ 89871 h 340873"/>
                      <a:gd name="connsiteX189" fmla="*/ 58778 w 233514"/>
                      <a:gd name="connsiteY189" fmla="*/ 89871 h 340873"/>
                      <a:gd name="connsiteX190" fmla="*/ 58778 w 233514"/>
                      <a:gd name="connsiteY190" fmla="*/ 88252 h 340873"/>
                      <a:gd name="connsiteX191" fmla="*/ 58778 w 233514"/>
                      <a:gd name="connsiteY191" fmla="*/ 89062 h 340873"/>
                      <a:gd name="connsiteX192" fmla="*/ 57998 w 233514"/>
                      <a:gd name="connsiteY192" fmla="*/ 87442 h 340873"/>
                      <a:gd name="connsiteX193" fmla="*/ 58778 w 233514"/>
                      <a:gd name="connsiteY193" fmla="*/ 84204 h 340873"/>
                      <a:gd name="connsiteX194" fmla="*/ 58778 w 233514"/>
                      <a:gd name="connsiteY194" fmla="*/ 79346 h 340873"/>
                      <a:gd name="connsiteX195" fmla="*/ 58778 w 233514"/>
                      <a:gd name="connsiteY195" fmla="*/ 79346 h 340873"/>
                      <a:gd name="connsiteX196" fmla="*/ 61913 w 233514"/>
                      <a:gd name="connsiteY196" fmla="*/ 75298 h 340873"/>
                      <a:gd name="connsiteX197" fmla="*/ 61913 w 233514"/>
                      <a:gd name="connsiteY197" fmla="*/ 76108 h 340873"/>
                      <a:gd name="connsiteX198" fmla="*/ 61913 w 233514"/>
                      <a:gd name="connsiteY198" fmla="*/ 75298 h 340873"/>
                      <a:gd name="connsiteX199" fmla="*/ 62693 w 233514"/>
                      <a:gd name="connsiteY199" fmla="*/ 72869 h 340873"/>
                      <a:gd name="connsiteX200" fmla="*/ 62693 w 233514"/>
                      <a:gd name="connsiteY200" fmla="*/ 73679 h 340873"/>
                      <a:gd name="connsiteX201" fmla="*/ 62693 w 233514"/>
                      <a:gd name="connsiteY201" fmla="*/ 72059 h 340873"/>
                      <a:gd name="connsiteX202" fmla="*/ 61913 w 233514"/>
                      <a:gd name="connsiteY202" fmla="*/ 69631 h 340873"/>
                      <a:gd name="connsiteX203" fmla="*/ 61913 w 233514"/>
                      <a:gd name="connsiteY203" fmla="*/ 69631 h 340873"/>
                      <a:gd name="connsiteX204" fmla="*/ 62693 w 233514"/>
                      <a:gd name="connsiteY204" fmla="*/ 68821 h 340873"/>
                      <a:gd name="connsiteX205" fmla="*/ 62693 w 233514"/>
                      <a:gd name="connsiteY205" fmla="*/ 68011 h 340873"/>
                      <a:gd name="connsiteX206" fmla="*/ 61913 w 233514"/>
                      <a:gd name="connsiteY206" fmla="*/ 64773 h 340873"/>
                      <a:gd name="connsiteX207" fmla="*/ 61913 w 233514"/>
                      <a:gd name="connsiteY207" fmla="*/ 63963 h 340873"/>
                      <a:gd name="connsiteX208" fmla="*/ 62693 w 233514"/>
                      <a:gd name="connsiteY208" fmla="*/ 60725 h 340873"/>
                      <a:gd name="connsiteX209" fmla="*/ 64265 w 233514"/>
                      <a:gd name="connsiteY209" fmla="*/ 59915 h 340873"/>
                      <a:gd name="connsiteX210" fmla="*/ 62693 w 233514"/>
                      <a:gd name="connsiteY210" fmla="*/ 58296 h 340873"/>
                      <a:gd name="connsiteX211" fmla="*/ 61913 w 233514"/>
                      <a:gd name="connsiteY211" fmla="*/ 56677 h 340873"/>
                      <a:gd name="connsiteX212" fmla="*/ 61913 w 233514"/>
                      <a:gd name="connsiteY212" fmla="*/ 57486 h 340873"/>
                      <a:gd name="connsiteX213" fmla="*/ 61913 w 233514"/>
                      <a:gd name="connsiteY213" fmla="*/ 55867 h 340873"/>
                      <a:gd name="connsiteX214" fmla="*/ 62693 w 233514"/>
                      <a:gd name="connsiteY214" fmla="*/ 53438 h 340873"/>
                      <a:gd name="connsiteX215" fmla="*/ 62693 w 233514"/>
                      <a:gd name="connsiteY215" fmla="*/ 51009 h 340873"/>
                      <a:gd name="connsiteX216" fmla="*/ 61913 w 233514"/>
                      <a:gd name="connsiteY216" fmla="*/ 50200 h 340873"/>
                      <a:gd name="connsiteX217" fmla="*/ 62693 w 233514"/>
                      <a:gd name="connsiteY217" fmla="*/ 45342 h 340873"/>
                      <a:gd name="connsiteX218" fmla="*/ 62693 w 233514"/>
                      <a:gd name="connsiteY218" fmla="*/ 40484 h 340873"/>
                      <a:gd name="connsiteX219" fmla="*/ 62693 w 233514"/>
                      <a:gd name="connsiteY219" fmla="*/ 39674 h 340873"/>
                      <a:gd name="connsiteX220" fmla="*/ 65837 w 233514"/>
                      <a:gd name="connsiteY220" fmla="*/ 36436 h 340873"/>
                      <a:gd name="connsiteX221" fmla="*/ 68180 w 233514"/>
                      <a:gd name="connsiteY221" fmla="*/ 33197 h 340873"/>
                      <a:gd name="connsiteX222" fmla="*/ 68180 w 233514"/>
                      <a:gd name="connsiteY222" fmla="*/ 33197 h 340873"/>
                      <a:gd name="connsiteX223" fmla="*/ 69752 w 233514"/>
                      <a:gd name="connsiteY223" fmla="*/ 31578 h 340873"/>
                      <a:gd name="connsiteX224" fmla="*/ 70532 w 233514"/>
                      <a:gd name="connsiteY224" fmla="*/ 29149 h 340873"/>
                      <a:gd name="connsiteX225" fmla="*/ 73666 w 233514"/>
                      <a:gd name="connsiteY225" fmla="*/ 28340 h 340873"/>
                      <a:gd name="connsiteX226" fmla="*/ 76019 w 233514"/>
                      <a:gd name="connsiteY226" fmla="*/ 22672 h 340873"/>
                      <a:gd name="connsiteX227" fmla="*/ 77581 w 233514"/>
                      <a:gd name="connsiteY227" fmla="*/ 21053 h 340873"/>
                      <a:gd name="connsiteX228" fmla="*/ 79933 w 233514"/>
                      <a:gd name="connsiteY228" fmla="*/ 15385 h 340873"/>
                      <a:gd name="connsiteX229" fmla="*/ 83858 w 233514"/>
                      <a:gd name="connsiteY229" fmla="*/ 11336 h 340873"/>
                      <a:gd name="connsiteX230" fmla="*/ 86992 w 233514"/>
                      <a:gd name="connsiteY230" fmla="*/ 8907 h 340873"/>
                      <a:gd name="connsiteX231" fmla="*/ 92478 w 233514"/>
                      <a:gd name="connsiteY231" fmla="*/ 5667 h 340873"/>
                      <a:gd name="connsiteX232" fmla="*/ 94831 w 233514"/>
                      <a:gd name="connsiteY232" fmla="*/ 2430 h 340873"/>
                      <a:gd name="connsiteX233" fmla="*/ 94831 w 233514"/>
                      <a:gd name="connsiteY233" fmla="*/ 1619 h 340873"/>
                      <a:gd name="connsiteX234" fmla="*/ 94831 w 233514"/>
                      <a:gd name="connsiteY234" fmla="*/ 0 h 340873"/>
                      <a:gd name="connsiteX235" fmla="*/ 134798 w 233514"/>
                      <a:gd name="connsiteY235" fmla="*/ 8096 h 340873"/>
                      <a:gd name="connsiteX236" fmla="*/ 145771 w 233514"/>
                      <a:gd name="connsiteY236" fmla="*/ 10527 h 340873"/>
                      <a:gd name="connsiteX237" fmla="*/ 155172 w 233514"/>
                      <a:gd name="connsiteY237" fmla="*/ 36436 h 340873"/>
                      <a:gd name="connsiteX238" fmla="*/ 152038 w 233514"/>
                      <a:gd name="connsiteY238" fmla="*/ 38055 h 340873"/>
                      <a:gd name="connsiteX239" fmla="*/ 125396 w 233514"/>
                      <a:gd name="connsiteY239" fmla="*/ 49390 h 340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</a:cxnLst>
                    <a:rect l="l" t="t" r="r" b="b"/>
                    <a:pathLst>
                      <a:path w="233514" h="340873">
                        <a:moveTo>
                          <a:pt x="125359" y="49390"/>
                        </a:moveTo>
                        <a:lnTo>
                          <a:pt x="149657" y="103635"/>
                        </a:lnTo>
                        <a:lnTo>
                          <a:pt x="162982" y="85823"/>
                        </a:lnTo>
                        <a:lnTo>
                          <a:pt x="162982" y="95539"/>
                        </a:lnTo>
                        <a:lnTo>
                          <a:pt x="162982" y="95539"/>
                        </a:lnTo>
                        <a:lnTo>
                          <a:pt x="164544" y="153841"/>
                        </a:lnTo>
                        <a:lnTo>
                          <a:pt x="186490" y="188655"/>
                        </a:lnTo>
                        <a:lnTo>
                          <a:pt x="195110" y="192703"/>
                        </a:lnTo>
                        <a:lnTo>
                          <a:pt x="199034" y="194322"/>
                        </a:lnTo>
                        <a:lnTo>
                          <a:pt x="199034" y="195132"/>
                        </a:lnTo>
                        <a:lnTo>
                          <a:pt x="205302" y="196751"/>
                        </a:lnTo>
                        <a:lnTo>
                          <a:pt x="212360" y="200799"/>
                        </a:lnTo>
                        <a:lnTo>
                          <a:pt x="210788" y="212944"/>
                        </a:lnTo>
                        <a:lnTo>
                          <a:pt x="210788" y="214563"/>
                        </a:lnTo>
                        <a:lnTo>
                          <a:pt x="210788" y="215373"/>
                        </a:lnTo>
                        <a:lnTo>
                          <a:pt x="216275" y="220230"/>
                        </a:lnTo>
                        <a:lnTo>
                          <a:pt x="218627" y="222659"/>
                        </a:lnTo>
                        <a:lnTo>
                          <a:pt x="221761" y="225088"/>
                        </a:lnTo>
                        <a:lnTo>
                          <a:pt x="224114" y="232375"/>
                        </a:lnTo>
                        <a:lnTo>
                          <a:pt x="230381" y="242090"/>
                        </a:lnTo>
                        <a:lnTo>
                          <a:pt x="229600" y="246948"/>
                        </a:lnTo>
                        <a:lnTo>
                          <a:pt x="229600" y="246138"/>
                        </a:lnTo>
                        <a:lnTo>
                          <a:pt x="230381" y="250186"/>
                        </a:lnTo>
                        <a:lnTo>
                          <a:pt x="233515" y="251806"/>
                        </a:lnTo>
                        <a:lnTo>
                          <a:pt x="233515" y="252615"/>
                        </a:lnTo>
                        <a:lnTo>
                          <a:pt x="233515" y="256663"/>
                        </a:lnTo>
                        <a:lnTo>
                          <a:pt x="231943" y="256663"/>
                        </a:lnTo>
                        <a:lnTo>
                          <a:pt x="231943" y="256663"/>
                        </a:lnTo>
                        <a:lnTo>
                          <a:pt x="229600" y="255854"/>
                        </a:lnTo>
                        <a:lnTo>
                          <a:pt x="229600" y="256663"/>
                        </a:lnTo>
                        <a:lnTo>
                          <a:pt x="228029" y="255854"/>
                        </a:lnTo>
                        <a:lnTo>
                          <a:pt x="226457" y="257473"/>
                        </a:lnTo>
                        <a:lnTo>
                          <a:pt x="226457" y="259912"/>
                        </a:lnTo>
                        <a:lnTo>
                          <a:pt x="225676" y="259102"/>
                        </a:lnTo>
                        <a:lnTo>
                          <a:pt x="224114" y="257483"/>
                        </a:lnTo>
                        <a:lnTo>
                          <a:pt x="222542" y="257483"/>
                        </a:lnTo>
                        <a:lnTo>
                          <a:pt x="222542" y="258292"/>
                        </a:lnTo>
                        <a:lnTo>
                          <a:pt x="222542" y="258292"/>
                        </a:lnTo>
                        <a:lnTo>
                          <a:pt x="222542" y="261531"/>
                        </a:lnTo>
                        <a:lnTo>
                          <a:pt x="222542" y="261531"/>
                        </a:lnTo>
                        <a:lnTo>
                          <a:pt x="222542" y="263150"/>
                        </a:lnTo>
                        <a:lnTo>
                          <a:pt x="221761" y="263960"/>
                        </a:lnTo>
                        <a:lnTo>
                          <a:pt x="220199" y="263960"/>
                        </a:lnTo>
                        <a:lnTo>
                          <a:pt x="218627" y="263150"/>
                        </a:lnTo>
                        <a:lnTo>
                          <a:pt x="217846" y="263150"/>
                        </a:lnTo>
                        <a:lnTo>
                          <a:pt x="217846" y="261531"/>
                        </a:lnTo>
                        <a:lnTo>
                          <a:pt x="217846" y="260721"/>
                        </a:lnTo>
                        <a:lnTo>
                          <a:pt x="216284" y="259102"/>
                        </a:lnTo>
                        <a:lnTo>
                          <a:pt x="216284" y="259102"/>
                        </a:lnTo>
                        <a:lnTo>
                          <a:pt x="214712" y="259912"/>
                        </a:lnTo>
                        <a:lnTo>
                          <a:pt x="214712" y="261531"/>
                        </a:lnTo>
                        <a:lnTo>
                          <a:pt x="214712" y="262340"/>
                        </a:lnTo>
                        <a:lnTo>
                          <a:pt x="212360" y="259912"/>
                        </a:lnTo>
                        <a:lnTo>
                          <a:pt x="212360" y="260721"/>
                        </a:lnTo>
                        <a:lnTo>
                          <a:pt x="210798" y="262340"/>
                        </a:lnTo>
                        <a:lnTo>
                          <a:pt x="209226" y="261531"/>
                        </a:lnTo>
                        <a:lnTo>
                          <a:pt x="208445" y="262340"/>
                        </a:lnTo>
                        <a:lnTo>
                          <a:pt x="208445" y="262340"/>
                        </a:lnTo>
                        <a:lnTo>
                          <a:pt x="206883" y="263150"/>
                        </a:lnTo>
                        <a:lnTo>
                          <a:pt x="205311" y="264769"/>
                        </a:lnTo>
                        <a:lnTo>
                          <a:pt x="205311" y="265579"/>
                        </a:lnTo>
                        <a:lnTo>
                          <a:pt x="203740" y="263960"/>
                        </a:lnTo>
                        <a:lnTo>
                          <a:pt x="202959" y="263150"/>
                        </a:lnTo>
                        <a:lnTo>
                          <a:pt x="201396" y="263150"/>
                        </a:lnTo>
                        <a:lnTo>
                          <a:pt x="201396" y="263150"/>
                        </a:lnTo>
                        <a:lnTo>
                          <a:pt x="199825" y="262340"/>
                        </a:lnTo>
                        <a:lnTo>
                          <a:pt x="199825" y="262340"/>
                        </a:lnTo>
                        <a:lnTo>
                          <a:pt x="199825" y="261531"/>
                        </a:lnTo>
                        <a:lnTo>
                          <a:pt x="197472" y="259912"/>
                        </a:lnTo>
                        <a:lnTo>
                          <a:pt x="195910" y="260721"/>
                        </a:lnTo>
                        <a:lnTo>
                          <a:pt x="195910" y="260721"/>
                        </a:lnTo>
                        <a:lnTo>
                          <a:pt x="195129" y="258292"/>
                        </a:lnTo>
                        <a:lnTo>
                          <a:pt x="193557" y="259912"/>
                        </a:lnTo>
                        <a:lnTo>
                          <a:pt x="193557" y="259912"/>
                        </a:lnTo>
                        <a:lnTo>
                          <a:pt x="191995" y="260721"/>
                        </a:lnTo>
                        <a:lnTo>
                          <a:pt x="191995" y="262340"/>
                        </a:lnTo>
                        <a:lnTo>
                          <a:pt x="191995" y="263960"/>
                        </a:lnTo>
                        <a:lnTo>
                          <a:pt x="191995" y="263150"/>
                        </a:lnTo>
                        <a:lnTo>
                          <a:pt x="191995" y="264769"/>
                        </a:lnTo>
                        <a:lnTo>
                          <a:pt x="191214" y="264769"/>
                        </a:lnTo>
                        <a:lnTo>
                          <a:pt x="191214" y="264769"/>
                        </a:lnTo>
                        <a:lnTo>
                          <a:pt x="189643" y="265579"/>
                        </a:lnTo>
                        <a:lnTo>
                          <a:pt x="189643" y="264769"/>
                        </a:lnTo>
                        <a:lnTo>
                          <a:pt x="188080" y="268008"/>
                        </a:lnTo>
                        <a:lnTo>
                          <a:pt x="188080" y="267198"/>
                        </a:lnTo>
                        <a:lnTo>
                          <a:pt x="188080" y="267198"/>
                        </a:lnTo>
                        <a:lnTo>
                          <a:pt x="188080" y="268008"/>
                        </a:lnTo>
                        <a:lnTo>
                          <a:pt x="188080" y="265579"/>
                        </a:lnTo>
                        <a:lnTo>
                          <a:pt x="186509" y="265579"/>
                        </a:lnTo>
                        <a:lnTo>
                          <a:pt x="186509" y="265579"/>
                        </a:lnTo>
                        <a:lnTo>
                          <a:pt x="186509" y="267198"/>
                        </a:lnTo>
                        <a:lnTo>
                          <a:pt x="185728" y="268817"/>
                        </a:lnTo>
                        <a:lnTo>
                          <a:pt x="182594" y="270437"/>
                        </a:lnTo>
                        <a:lnTo>
                          <a:pt x="182594" y="272056"/>
                        </a:lnTo>
                        <a:lnTo>
                          <a:pt x="182594" y="272866"/>
                        </a:lnTo>
                        <a:lnTo>
                          <a:pt x="181813" y="272866"/>
                        </a:lnTo>
                        <a:lnTo>
                          <a:pt x="180241" y="274485"/>
                        </a:lnTo>
                        <a:lnTo>
                          <a:pt x="180241" y="274485"/>
                        </a:lnTo>
                        <a:lnTo>
                          <a:pt x="178679" y="273675"/>
                        </a:lnTo>
                        <a:lnTo>
                          <a:pt x="178679" y="273675"/>
                        </a:lnTo>
                        <a:lnTo>
                          <a:pt x="178679" y="276104"/>
                        </a:lnTo>
                        <a:lnTo>
                          <a:pt x="177108" y="277723"/>
                        </a:lnTo>
                        <a:lnTo>
                          <a:pt x="176326" y="276914"/>
                        </a:lnTo>
                        <a:lnTo>
                          <a:pt x="174764" y="277723"/>
                        </a:lnTo>
                        <a:lnTo>
                          <a:pt x="174764" y="277723"/>
                        </a:lnTo>
                        <a:lnTo>
                          <a:pt x="172412" y="278533"/>
                        </a:lnTo>
                        <a:lnTo>
                          <a:pt x="170840" y="277723"/>
                        </a:lnTo>
                        <a:lnTo>
                          <a:pt x="170840" y="279343"/>
                        </a:lnTo>
                        <a:lnTo>
                          <a:pt x="168487" y="280152"/>
                        </a:lnTo>
                        <a:lnTo>
                          <a:pt x="166925" y="280152"/>
                        </a:lnTo>
                        <a:lnTo>
                          <a:pt x="165354" y="282581"/>
                        </a:lnTo>
                        <a:lnTo>
                          <a:pt x="163001" y="284200"/>
                        </a:lnTo>
                        <a:lnTo>
                          <a:pt x="161439" y="285819"/>
                        </a:lnTo>
                        <a:lnTo>
                          <a:pt x="159086" y="285819"/>
                        </a:lnTo>
                        <a:lnTo>
                          <a:pt x="157515" y="285819"/>
                        </a:lnTo>
                        <a:lnTo>
                          <a:pt x="152029" y="288248"/>
                        </a:lnTo>
                        <a:lnTo>
                          <a:pt x="150466" y="288248"/>
                        </a:lnTo>
                        <a:lnTo>
                          <a:pt x="150466" y="289058"/>
                        </a:lnTo>
                        <a:lnTo>
                          <a:pt x="149685" y="292297"/>
                        </a:lnTo>
                        <a:lnTo>
                          <a:pt x="148114" y="293916"/>
                        </a:lnTo>
                        <a:lnTo>
                          <a:pt x="144199" y="296345"/>
                        </a:lnTo>
                        <a:lnTo>
                          <a:pt x="142627" y="297154"/>
                        </a:lnTo>
                        <a:lnTo>
                          <a:pt x="142627" y="299583"/>
                        </a:lnTo>
                        <a:lnTo>
                          <a:pt x="141846" y="301202"/>
                        </a:lnTo>
                        <a:lnTo>
                          <a:pt x="140284" y="302822"/>
                        </a:lnTo>
                        <a:lnTo>
                          <a:pt x="137931" y="304441"/>
                        </a:lnTo>
                        <a:lnTo>
                          <a:pt x="136360" y="306060"/>
                        </a:lnTo>
                        <a:lnTo>
                          <a:pt x="136360" y="309299"/>
                        </a:lnTo>
                        <a:lnTo>
                          <a:pt x="134798" y="312537"/>
                        </a:lnTo>
                        <a:lnTo>
                          <a:pt x="133226" y="313347"/>
                        </a:lnTo>
                        <a:lnTo>
                          <a:pt x="132445" y="315776"/>
                        </a:lnTo>
                        <a:lnTo>
                          <a:pt x="130883" y="315776"/>
                        </a:lnTo>
                        <a:lnTo>
                          <a:pt x="129311" y="317395"/>
                        </a:lnTo>
                        <a:lnTo>
                          <a:pt x="126959" y="318205"/>
                        </a:lnTo>
                        <a:lnTo>
                          <a:pt x="125396" y="319824"/>
                        </a:lnTo>
                        <a:lnTo>
                          <a:pt x="125396" y="323062"/>
                        </a:lnTo>
                        <a:lnTo>
                          <a:pt x="125396" y="323062"/>
                        </a:lnTo>
                        <a:lnTo>
                          <a:pt x="125396" y="323872"/>
                        </a:lnTo>
                        <a:lnTo>
                          <a:pt x="123044" y="325491"/>
                        </a:lnTo>
                        <a:lnTo>
                          <a:pt x="123044" y="325491"/>
                        </a:lnTo>
                        <a:lnTo>
                          <a:pt x="123825" y="327110"/>
                        </a:lnTo>
                        <a:lnTo>
                          <a:pt x="123825" y="326301"/>
                        </a:lnTo>
                        <a:lnTo>
                          <a:pt x="121472" y="328730"/>
                        </a:lnTo>
                        <a:lnTo>
                          <a:pt x="119901" y="330349"/>
                        </a:lnTo>
                        <a:lnTo>
                          <a:pt x="119901" y="332778"/>
                        </a:lnTo>
                        <a:lnTo>
                          <a:pt x="119901" y="335207"/>
                        </a:lnTo>
                        <a:lnTo>
                          <a:pt x="119901" y="335207"/>
                        </a:lnTo>
                        <a:lnTo>
                          <a:pt x="119119" y="334397"/>
                        </a:lnTo>
                        <a:lnTo>
                          <a:pt x="119119" y="336016"/>
                        </a:lnTo>
                        <a:lnTo>
                          <a:pt x="119119" y="336826"/>
                        </a:lnTo>
                        <a:lnTo>
                          <a:pt x="115986" y="339255"/>
                        </a:lnTo>
                        <a:lnTo>
                          <a:pt x="115205" y="340874"/>
                        </a:lnTo>
                        <a:lnTo>
                          <a:pt x="76019" y="310108"/>
                        </a:lnTo>
                        <a:lnTo>
                          <a:pt x="39186" y="284200"/>
                        </a:lnTo>
                        <a:lnTo>
                          <a:pt x="37614" y="282581"/>
                        </a:lnTo>
                        <a:lnTo>
                          <a:pt x="33699" y="288248"/>
                        </a:lnTo>
                        <a:lnTo>
                          <a:pt x="32128" y="290677"/>
                        </a:lnTo>
                        <a:lnTo>
                          <a:pt x="29785" y="292297"/>
                        </a:lnTo>
                        <a:lnTo>
                          <a:pt x="28213" y="291487"/>
                        </a:lnTo>
                        <a:lnTo>
                          <a:pt x="25860" y="297154"/>
                        </a:lnTo>
                        <a:lnTo>
                          <a:pt x="24298" y="300393"/>
                        </a:lnTo>
                        <a:lnTo>
                          <a:pt x="22727" y="304441"/>
                        </a:lnTo>
                        <a:lnTo>
                          <a:pt x="20374" y="309299"/>
                        </a:lnTo>
                        <a:lnTo>
                          <a:pt x="18812" y="308489"/>
                        </a:lnTo>
                        <a:lnTo>
                          <a:pt x="14887" y="283391"/>
                        </a:lnTo>
                        <a:lnTo>
                          <a:pt x="12535" y="267198"/>
                        </a:lnTo>
                        <a:lnTo>
                          <a:pt x="10973" y="262340"/>
                        </a:lnTo>
                        <a:lnTo>
                          <a:pt x="8620" y="246948"/>
                        </a:lnTo>
                        <a:lnTo>
                          <a:pt x="4696" y="231565"/>
                        </a:lnTo>
                        <a:lnTo>
                          <a:pt x="0" y="226707"/>
                        </a:lnTo>
                        <a:lnTo>
                          <a:pt x="1562" y="225898"/>
                        </a:lnTo>
                        <a:lnTo>
                          <a:pt x="13325" y="218611"/>
                        </a:lnTo>
                        <a:lnTo>
                          <a:pt x="20374" y="205657"/>
                        </a:lnTo>
                        <a:lnTo>
                          <a:pt x="24298" y="202419"/>
                        </a:lnTo>
                        <a:lnTo>
                          <a:pt x="26641" y="187036"/>
                        </a:lnTo>
                        <a:lnTo>
                          <a:pt x="26641" y="187036"/>
                        </a:lnTo>
                        <a:lnTo>
                          <a:pt x="28213" y="176511"/>
                        </a:lnTo>
                        <a:lnTo>
                          <a:pt x="35261" y="136029"/>
                        </a:lnTo>
                        <a:lnTo>
                          <a:pt x="35261" y="127933"/>
                        </a:lnTo>
                        <a:lnTo>
                          <a:pt x="47025" y="124695"/>
                        </a:lnTo>
                        <a:lnTo>
                          <a:pt x="68180" y="114160"/>
                        </a:lnTo>
                        <a:lnTo>
                          <a:pt x="69752" y="99587"/>
                        </a:lnTo>
                        <a:lnTo>
                          <a:pt x="69752" y="98777"/>
                        </a:lnTo>
                        <a:lnTo>
                          <a:pt x="69752" y="96348"/>
                        </a:lnTo>
                        <a:lnTo>
                          <a:pt x="68180" y="96348"/>
                        </a:lnTo>
                        <a:lnTo>
                          <a:pt x="65837" y="95539"/>
                        </a:lnTo>
                        <a:lnTo>
                          <a:pt x="62693" y="94729"/>
                        </a:lnTo>
                        <a:lnTo>
                          <a:pt x="61913" y="93919"/>
                        </a:lnTo>
                        <a:lnTo>
                          <a:pt x="60350" y="89871"/>
                        </a:lnTo>
                        <a:lnTo>
                          <a:pt x="58778" y="89871"/>
                        </a:lnTo>
                        <a:lnTo>
                          <a:pt x="58778" y="88252"/>
                        </a:lnTo>
                        <a:lnTo>
                          <a:pt x="58778" y="89062"/>
                        </a:lnTo>
                        <a:lnTo>
                          <a:pt x="57998" y="87442"/>
                        </a:lnTo>
                        <a:lnTo>
                          <a:pt x="58778" y="84204"/>
                        </a:lnTo>
                        <a:lnTo>
                          <a:pt x="58778" y="79346"/>
                        </a:lnTo>
                        <a:lnTo>
                          <a:pt x="58778" y="79346"/>
                        </a:lnTo>
                        <a:lnTo>
                          <a:pt x="61913" y="75298"/>
                        </a:lnTo>
                        <a:lnTo>
                          <a:pt x="61913" y="76108"/>
                        </a:lnTo>
                        <a:lnTo>
                          <a:pt x="61913" y="75298"/>
                        </a:lnTo>
                        <a:lnTo>
                          <a:pt x="62693" y="72869"/>
                        </a:lnTo>
                        <a:lnTo>
                          <a:pt x="62693" y="73679"/>
                        </a:lnTo>
                        <a:lnTo>
                          <a:pt x="62693" y="72059"/>
                        </a:lnTo>
                        <a:lnTo>
                          <a:pt x="61913" y="69631"/>
                        </a:lnTo>
                        <a:lnTo>
                          <a:pt x="61913" y="69631"/>
                        </a:lnTo>
                        <a:lnTo>
                          <a:pt x="62693" y="68821"/>
                        </a:lnTo>
                        <a:lnTo>
                          <a:pt x="62693" y="68011"/>
                        </a:lnTo>
                        <a:lnTo>
                          <a:pt x="61913" y="64773"/>
                        </a:lnTo>
                        <a:lnTo>
                          <a:pt x="61913" y="63963"/>
                        </a:lnTo>
                        <a:lnTo>
                          <a:pt x="62693" y="60725"/>
                        </a:lnTo>
                        <a:lnTo>
                          <a:pt x="64265" y="59915"/>
                        </a:lnTo>
                        <a:lnTo>
                          <a:pt x="62693" y="58296"/>
                        </a:lnTo>
                        <a:lnTo>
                          <a:pt x="61913" y="56677"/>
                        </a:lnTo>
                        <a:lnTo>
                          <a:pt x="61913" y="57486"/>
                        </a:lnTo>
                        <a:lnTo>
                          <a:pt x="61913" y="55867"/>
                        </a:lnTo>
                        <a:lnTo>
                          <a:pt x="62693" y="53438"/>
                        </a:lnTo>
                        <a:lnTo>
                          <a:pt x="62693" y="51009"/>
                        </a:lnTo>
                        <a:lnTo>
                          <a:pt x="61913" y="50200"/>
                        </a:lnTo>
                        <a:lnTo>
                          <a:pt x="62693" y="45342"/>
                        </a:lnTo>
                        <a:lnTo>
                          <a:pt x="62693" y="40484"/>
                        </a:lnTo>
                        <a:lnTo>
                          <a:pt x="62693" y="39674"/>
                        </a:lnTo>
                        <a:lnTo>
                          <a:pt x="65837" y="36436"/>
                        </a:lnTo>
                        <a:lnTo>
                          <a:pt x="68180" y="33197"/>
                        </a:lnTo>
                        <a:lnTo>
                          <a:pt x="68180" y="33197"/>
                        </a:lnTo>
                        <a:lnTo>
                          <a:pt x="69752" y="31578"/>
                        </a:lnTo>
                        <a:lnTo>
                          <a:pt x="70532" y="29149"/>
                        </a:lnTo>
                        <a:lnTo>
                          <a:pt x="73666" y="28340"/>
                        </a:lnTo>
                        <a:lnTo>
                          <a:pt x="76019" y="22672"/>
                        </a:lnTo>
                        <a:lnTo>
                          <a:pt x="77581" y="21053"/>
                        </a:lnTo>
                        <a:lnTo>
                          <a:pt x="79933" y="15385"/>
                        </a:lnTo>
                        <a:lnTo>
                          <a:pt x="83858" y="11336"/>
                        </a:lnTo>
                        <a:lnTo>
                          <a:pt x="86992" y="8907"/>
                        </a:lnTo>
                        <a:lnTo>
                          <a:pt x="92478" y="5667"/>
                        </a:lnTo>
                        <a:lnTo>
                          <a:pt x="94831" y="2430"/>
                        </a:lnTo>
                        <a:lnTo>
                          <a:pt x="94831" y="1619"/>
                        </a:lnTo>
                        <a:lnTo>
                          <a:pt x="94831" y="0"/>
                        </a:lnTo>
                        <a:lnTo>
                          <a:pt x="134798" y="8096"/>
                        </a:lnTo>
                        <a:lnTo>
                          <a:pt x="145771" y="10527"/>
                        </a:lnTo>
                        <a:lnTo>
                          <a:pt x="155172" y="36436"/>
                        </a:lnTo>
                        <a:lnTo>
                          <a:pt x="152038" y="38055"/>
                        </a:lnTo>
                        <a:lnTo>
                          <a:pt x="125396" y="4939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6" name="Forma Livre: Forma 1385">
                    <a:extLst>
                      <a:ext uri="{FF2B5EF4-FFF2-40B4-BE49-F238E27FC236}">
                        <a16:creationId xmlns:a16="http://schemas.microsoft.com/office/drawing/2014/main" id="{0FD43646-6CC9-05D7-7AE7-A8E06AEDDDDB}"/>
                      </a:ext>
                    </a:extLst>
                  </p:cNvPr>
                  <p:cNvSpPr/>
                  <p:nvPr/>
                </p:nvSpPr>
                <p:spPr>
                  <a:xfrm>
                    <a:off x="9184586" y="2428722"/>
                    <a:ext cx="228066" cy="187844"/>
                  </a:xfrm>
                  <a:custGeom>
                    <a:avLst/>
                    <a:gdLst>
                      <a:gd name="connsiteX0" fmla="*/ 206902 w 228066"/>
                      <a:gd name="connsiteY0" fmla="*/ 10527 h 187844"/>
                      <a:gd name="connsiteX1" fmla="*/ 214742 w 228066"/>
                      <a:gd name="connsiteY1" fmla="*/ 23482 h 187844"/>
                      <a:gd name="connsiteX2" fmla="*/ 221009 w 228066"/>
                      <a:gd name="connsiteY2" fmla="*/ 15386 h 187844"/>
                      <a:gd name="connsiteX3" fmla="*/ 225714 w 228066"/>
                      <a:gd name="connsiteY3" fmla="*/ 15386 h 187844"/>
                      <a:gd name="connsiteX4" fmla="*/ 228067 w 228066"/>
                      <a:gd name="connsiteY4" fmla="*/ 29960 h 187844"/>
                      <a:gd name="connsiteX5" fmla="*/ 210817 w 228066"/>
                      <a:gd name="connsiteY5" fmla="*/ 42105 h 187844"/>
                      <a:gd name="connsiteX6" fmla="*/ 212389 w 228066"/>
                      <a:gd name="connsiteY6" fmla="*/ 54251 h 187844"/>
                      <a:gd name="connsiteX7" fmla="*/ 212389 w 228066"/>
                      <a:gd name="connsiteY7" fmla="*/ 56679 h 187844"/>
                      <a:gd name="connsiteX8" fmla="*/ 213170 w 228066"/>
                      <a:gd name="connsiteY8" fmla="*/ 56679 h 187844"/>
                      <a:gd name="connsiteX9" fmla="*/ 218656 w 228066"/>
                      <a:gd name="connsiteY9" fmla="*/ 63966 h 187844"/>
                      <a:gd name="connsiteX10" fmla="*/ 217084 w 228066"/>
                      <a:gd name="connsiteY10" fmla="*/ 68015 h 187844"/>
                      <a:gd name="connsiteX11" fmla="*/ 189662 w 228066"/>
                      <a:gd name="connsiteY11" fmla="*/ 85018 h 187844"/>
                      <a:gd name="connsiteX12" fmla="*/ 190443 w 228066"/>
                      <a:gd name="connsiteY12" fmla="*/ 95543 h 187844"/>
                      <a:gd name="connsiteX13" fmla="*/ 177118 w 228066"/>
                      <a:gd name="connsiteY13" fmla="*/ 97973 h 187844"/>
                      <a:gd name="connsiteX14" fmla="*/ 149686 w 228066"/>
                      <a:gd name="connsiteY14" fmla="*/ 116597 h 187844"/>
                      <a:gd name="connsiteX15" fmla="*/ 126959 w 228066"/>
                      <a:gd name="connsiteY15" fmla="*/ 134409 h 187844"/>
                      <a:gd name="connsiteX16" fmla="*/ 125387 w 228066"/>
                      <a:gd name="connsiteY16" fmla="*/ 138457 h 187844"/>
                      <a:gd name="connsiteX17" fmla="*/ 108147 w 228066"/>
                      <a:gd name="connsiteY17" fmla="*/ 162746 h 187844"/>
                      <a:gd name="connsiteX18" fmla="*/ 94822 w 228066"/>
                      <a:gd name="connsiteY18" fmla="*/ 187844 h 187844"/>
                      <a:gd name="connsiteX19" fmla="*/ 92469 w 228066"/>
                      <a:gd name="connsiteY19" fmla="*/ 187035 h 187844"/>
                      <a:gd name="connsiteX20" fmla="*/ 83068 w 228066"/>
                      <a:gd name="connsiteY20" fmla="*/ 182177 h 187844"/>
                      <a:gd name="connsiteX21" fmla="*/ 85420 w 228066"/>
                      <a:gd name="connsiteY21" fmla="*/ 175700 h 187844"/>
                      <a:gd name="connsiteX22" fmla="*/ 79143 w 228066"/>
                      <a:gd name="connsiteY22" fmla="*/ 178129 h 187844"/>
                      <a:gd name="connsiteX23" fmla="*/ 79143 w 228066"/>
                      <a:gd name="connsiteY23" fmla="*/ 178129 h 187844"/>
                      <a:gd name="connsiteX24" fmla="*/ 79143 w 228066"/>
                      <a:gd name="connsiteY24" fmla="*/ 178129 h 187844"/>
                      <a:gd name="connsiteX25" fmla="*/ 79143 w 228066"/>
                      <a:gd name="connsiteY25" fmla="*/ 179748 h 187844"/>
                      <a:gd name="connsiteX26" fmla="*/ 79143 w 228066"/>
                      <a:gd name="connsiteY26" fmla="*/ 177319 h 187844"/>
                      <a:gd name="connsiteX27" fmla="*/ 79143 w 228066"/>
                      <a:gd name="connsiteY27" fmla="*/ 178129 h 187844"/>
                      <a:gd name="connsiteX28" fmla="*/ 76010 w 228066"/>
                      <a:gd name="connsiteY28" fmla="*/ 169223 h 187844"/>
                      <a:gd name="connsiteX29" fmla="*/ 73657 w 228066"/>
                      <a:gd name="connsiteY29" fmla="*/ 170842 h 187844"/>
                      <a:gd name="connsiteX30" fmla="*/ 72095 w 228066"/>
                      <a:gd name="connsiteY30" fmla="*/ 168413 h 187844"/>
                      <a:gd name="connsiteX31" fmla="*/ 75229 w 228066"/>
                      <a:gd name="connsiteY31" fmla="*/ 168413 h 187844"/>
                      <a:gd name="connsiteX32" fmla="*/ 73657 w 228066"/>
                      <a:gd name="connsiteY32" fmla="*/ 162746 h 187844"/>
                      <a:gd name="connsiteX33" fmla="*/ 69742 w 228066"/>
                      <a:gd name="connsiteY33" fmla="*/ 166794 h 187844"/>
                      <a:gd name="connsiteX34" fmla="*/ 69742 w 228066"/>
                      <a:gd name="connsiteY34" fmla="*/ 166794 h 187844"/>
                      <a:gd name="connsiteX35" fmla="*/ 69742 w 228066"/>
                      <a:gd name="connsiteY35" fmla="*/ 166794 h 187844"/>
                      <a:gd name="connsiteX36" fmla="*/ 69742 w 228066"/>
                      <a:gd name="connsiteY36" fmla="*/ 166794 h 187844"/>
                      <a:gd name="connsiteX37" fmla="*/ 58770 w 228066"/>
                      <a:gd name="connsiteY37" fmla="*/ 157888 h 187844"/>
                      <a:gd name="connsiteX38" fmla="*/ 58770 w 228066"/>
                      <a:gd name="connsiteY38" fmla="*/ 157079 h 187844"/>
                      <a:gd name="connsiteX39" fmla="*/ 57198 w 228066"/>
                      <a:gd name="connsiteY39" fmla="*/ 155459 h 187844"/>
                      <a:gd name="connsiteX40" fmla="*/ 56426 w 228066"/>
                      <a:gd name="connsiteY40" fmla="*/ 153840 h 187844"/>
                      <a:gd name="connsiteX41" fmla="*/ 56426 w 228066"/>
                      <a:gd name="connsiteY41" fmla="*/ 154650 h 187844"/>
                      <a:gd name="connsiteX42" fmla="*/ 54855 w 228066"/>
                      <a:gd name="connsiteY42" fmla="*/ 154650 h 187844"/>
                      <a:gd name="connsiteX43" fmla="*/ 54855 w 228066"/>
                      <a:gd name="connsiteY43" fmla="*/ 154650 h 187844"/>
                      <a:gd name="connsiteX44" fmla="*/ 41529 w 228066"/>
                      <a:gd name="connsiteY44" fmla="*/ 146554 h 187844"/>
                      <a:gd name="connsiteX45" fmla="*/ 41529 w 228066"/>
                      <a:gd name="connsiteY45" fmla="*/ 147363 h 187844"/>
                      <a:gd name="connsiteX46" fmla="*/ 39177 w 228066"/>
                      <a:gd name="connsiteY46" fmla="*/ 144125 h 187844"/>
                      <a:gd name="connsiteX47" fmla="*/ 39177 w 228066"/>
                      <a:gd name="connsiteY47" fmla="*/ 143315 h 187844"/>
                      <a:gd name="connsiteX48" fmla="*/ 39957 w 228066"/>
                      <a:gd name="connsiteY48" fmla="*/ 142505 h 187844"/>
                      <a:gd name="connsiteX49" fmla="*/ 39177 w 228066"/>
                      <a:gd name="connsiteY49" fmla="*/ 139267 h 187844"/>
                      <a:gd name="connsiteX50" fmla="*/ 39177 w 228066"/>
                      <a:gd name="connsiteY50" fmla="*/ 139267 h 187844"/>
                      <a:gd name="connsiteX51" fmla="*/ 39177 w 228066"/>
                      <a:gd name="connsiteY51" fmla="*/ 139267 h 187844"/>
                      <a:gd name="connsiteX52" fmla="*/ 37615 w 228066"/>
                      <a:gd name="connsiteY52" fmla="*/ 137648 h 187844"/>
                      <a:gd name="connsiteX53" fmla="*/ 36043 w 228066"/>
                      <a:gd name="connsiteY53" fmla="*/ 137648 h 187844"/>
                      <a:gd name="connsiteX54" fmla="*/ 34480 w 228066"/>
                      <a:gd name="connsiteY54" fmla="*/ 136028 h 187844"/>
                      <a:gd name="connsiteX55" fmla="*/ 26641 w 228066"/>
                      <a:gd name="connsiteY55" fmla="*/ 131980 h 187844"/>
                      <a:gd name="connsiteX56" fmla="*/ 22717 w 228066"/>
                      <a:gd name="connsiteY56" fmla="*/ 130361 h 187844"/>
                      <a:gd name="connsiteX57" fmla="*/ 21936 w 228066"/>
                      <a:gd name="connsiteY57" fmla="*/ 126313 h 187844"/>
                      <a:gd name="connsiteX58" fmla="*/ 20374 w 228066"/>
                      <a:gd name="connsiteY58" fmla="*/ 126313 h 187844"/>
                      <a:gd name="connsiteX59" fmla="*/ 20374 w 228066"/>
                      <a:gd name="connsiteY59" fmla="*/ 126313 h 187844"/>
                      <a:gd name="connsiteX60" fmla="*/ 14888 w 228066"/>
                      <a:gd name="connsiteY60" fmla="*/ 115788 h 187844"/>
                      <a:gd name="connsiteX61" fmla="*/ 9401 w 228066"/>
                      <a:gd name="connsiteY61" fmla="*/ 107689 h 187844"/>
                      <a:gd name="connsiteX62" fmla="*/ 9401 w 228066"/>
                      <a:gd name="connsiteY62" fmla="*/ 104451 h 187844"/>
                      <a:gd name="connsiteX63" fmla="*/ 9401 w 228066"/>
                      <a:gd name="connsiteY63" fmla="*/ 104451 h 187844"/>
                      <a:gd name="connsiteX64" fmla="*/ 8620 w 228066"/>
                      <a:gd name="connsiteY64" fmla="*/ 100402 h 187844"/>
                      <a:gd name="connsiteX65" fmla="*/ 7049 w 228066"/>
                      <a:gd name="connsiteY65" fmla="*/ 101211 h 187844"/>
                      <a:gd name="connsiteX66" fmla="*/ 5487 w 228066"/>
                      <a:gd name="connsiteY66" fmla="*/ 92305 h 187844"/>
                      <a:gd name="connsiteX67" fmla="*/ 5487 w 228066"/>
                      <a:gd name="connsiteY67" fmla="*/ 92305 h 187844"/>
                      <a:gd name="connsiteX68" fmla="*/ 3915 w 228066"/>
                      <a:gd name="connsiteY68" fmla="*/ 92305 h 187844"/>
                      <a:gd name="connsiteX69" fmla="*/ 1562 w 228066"/>
                      <a:gd name="connsiteY69" fmla="*/ 91495 h 187844"/>
                      <a:gd name="connsiteX70" fmla="*/ 0 w 228066"/>
                      <a:gd name="connsiteY70" fmla="*/ 89875 h 187844"/>
                      <a:gd name="connsiteX71" fmla="*/ 0 w 228066"/>
                      <a:gd name="connsiteY71" fmla="*/ 88256 h 187844"/>
                      <a:gd name="connsiteX72" fmla="*/ 0 w 228066"/>
                      <a:gd name="connsiteY72" fmla="*/ 88256 h 187844"/>
                      <a:gd name="connsiteX73" fmla="*/ 1562 w 228066"/>
                      <a:gd name="connsiteY73" fmla="*/ 78540 h 187844"/>
                      <a:gd name="connsiteX74" fmla="*/ 1562 w 228066"/>
                      <a:gd name="connsiteY74" fmla="*/ 76110 h 187844"/>
                      <a:gd name="connsiteX75" fmla="*/ 8620 w 228066"/>
                      <a:gd name="connsiteY75" fmla="*/ 75301 h 187844"/>
                      <a:gd name="connsiteX76" fmla="*/ 8620 w 228066"/>
                      <a:gd name="connsiteY76" fmla="*/ 76110 h 187844"/>
                      <a:gd name="connsiteX77" fmla="*/ 8620 w 228066"/>
                      <a:gd name="connsiteY77" fmla="*/ 75301 h 187844"/>
                      <a:gd name="connsiteX78" fmla="*/ 8620 w 228066"/>
                      <a:gd name="connsiteY78" fmla="*/ 76110 h 187844"/>
                      <a:gd name="connsiteX79" fmla="*/ 30566 w 228066"/>
                      <a:gd name="connsiteY79" fmla="*/ 72063 h 187844"/>
                      <a:gd name="connsiteX80" fmla="*/ 30566 w 228066"/>
                      <a:gd name="connsiteY80" fmla="*/ 72063 h 187844"/>
                      <a:gd name="connsiteX81" fmla="*/ 30566 w 228066"/>
                      <a:gd name="connsiteY81" fmla="*/ 71253 h 187844"/>
                      <a:gd name="connsiteX82" fmla="*/ 30566 w 228066"/>
                      <a:gd name="connsiteY82" fmla="*/ 71253 h 187844"/>
                      <a:gd name="connsiteX83" fmla="*/ 32128 w 228066"/>
                      <a:gd name="connsiteY83" fmla="*/ 71253 h 187844"/>
                      <a:gd name="connsiteX84" fmla="*/ 34480 w 228066"/>
                      <a:gd name="connsiteY84" fmla="*/ 72063 h 187844"/>
                      <a:gd name="connsiteX85" fmla="*/ 48587 w 228066"/>
                      <a:gd name="connsiteY85" fmla="*/ 63965 h 187844"/>
                      <a:gd name="connsiteX86" fmla="*/ 73666 w 228066"/>
                      <a:gd name="connsiteY86" fmla="*/ 42105 h 187844"/>
                      <a:gd name="connsiteX87" fmla="*/ 79153 w 228066"/>
                      <a:gd name="connsiteY87" fmla="*/ 34008 h 187844"/>
                      <a:gd name="connsiteX88" fmla="*/ 83077 w 228066"/>
                      <a:gd name="connsiteY88" fmla="*/ 26721 h 187844"/>
                      <a:gd name="connsiteX89" fmla="*/ 86992 w 228066"/>
                      <a:gd name="connsiteY89" fmla="*/ 18623 h 187844"/>
                      <a:gd name="connsiteX90" fmla="*/ 96393 w 228066"/>
                      <a:gd name="connsiteY90" fmla="*/ 12145 h 187844"/>
                      <a:gd name="connsiteX91" fmla="*/ 112071 w 228066"/>
                      <a:gd name="connsiteY91" fmla="*/ 12955 h 187844"/>
                      <a:gd name="connsiteX92" fmla="*/ 123044 w 228066"/>
                      <a:gd name="connsiteY92" fmla="*/ 7288 h 187844"/>
                      <a:gd name="connsiteX93" fmla="*/ 144209 w 228066"/>
                      <a:gd name="connsiteY93" fmla="*/ 13766 h 187844"/>
                      <a:gd name="connsiteX94" fmla="*/ 155181 w 228066"/>
                      <a:gd name="connsiteY94" fmla="*/ 15386 h 187844"/>
                      <a:gd name="connsiteX95" fmla="*/ 161449 w 228066"/>
                      <a:gd name="connsiteY95" fmla="*/ 19433 h 187844"/>
                      <a:gd name="connsiteX96" fmla="*/ 170850 w 228066"/>
                      <a:gd name="connsiteY96" fmla="*/ 17814 h 187844"/>
                      <a:gd name="connsiteX97" fmla="*/ 178689 w 228066"/>
                      <a:gd name="connsiteY97" fmla="*/ 16195 h 187844"/>
                      <a:gd name="connsiteX98" fmla="*/ 199073 w 228066"/>
                      <a:gd name="connsiteY98" fmla="*/ 12955 h 187844"/>
                      <a:gd name="connsiteX99" fmla="*/ 206902 w 228066"/>
                      <a:gd name="connsiteY99" fmla="*/ 0 h 187844"/>
                      <a:gd name="connsiteX100" fmla="*/ 206902 w 228066"/>
                      <a:gd name="connsiteY100" fmla="*/ 10527 h 187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28066" h="187844">
                        <a:moveTo>
                          <a:pt x="206902" y="10527"/>
                        </a:moveTo>
                        <a:lnTo>
                          <a:pt x="214742" y="23482"/>
                        </a:lnTo>
                        <a:lnTo>
                          <a:pt x="221009" y="15386"/>
                        </a:lnTo>
                        <a:lnTo>
                          <a:pt x="225714" y="15386"/>
                        </a:lnTo>
                        <a:lnTo>
                          <a:pt x="228067" y="29960"/>
                        </a:lnTo>
                        <a:lnTo>
                          <a:pt x="210817" y="42105"/>
                        </a:lnTo>
                        <a:lnTo>
                          <a:pt x="212389" y="54251"/>
                        </a:lnTo>
                        <a:lnTo>
                          <a:pt x="212389" y="56679"/>
                        </a:lnTo>
                        <a:lnTo>
                          <a:pt x="213170" y="56679"/>
                        </a:lnTo>
                        <a:lnTo>
                          <a:pt x="218656" y="63966"/>
                        </a:lnTo>
                        <a:lnTo>
                          <a:pt x="217084" y="68015"/>
                        </a:lnTo>
                        <a:lnTo>
                          <a:pt x="189662" y="85018"/>
                        </a:lnTo>
                        <a:lnTo>
                          <a:pt x="190443" y="95543"/>
                        </a:lnTo>
                        <a:lnTo>
                          <a:pt x="177118" y="97973"/>
                        </a:lnTo>
                        <a:lnTo>
                          <a:pt x="149686" y="116597"/>
                        </a:lnTo>
                        <a:lnTo>
                          <a:pt x="126959" y="134409"/>
                        </a:lnTo>
                        <a:lnTo>
                          <a:pt x="125387" y="138457"/>
                        </a:lnTo>
                        <a:lnTo>
                          <a:pt x="108147" y="162746"/>
                        </a:lnTo>
                        <a:lnTo>
                          <a:pt x="94822" y="187844"/>
                        </a:lnTo>
                        <a:lnTo>
                          <a:pt x="92469" y="187035"/>
                        </a:lnTo>
                        <a:lnTo>
                          <a:pt x="83068" y="182177"/>
                        </a:lnTo>
                        <a:lnTo>
                          <a:pt x="85420" y="175700"/>
                        </a:lnTo>
                        <a:lnTo>
                          <a:pt x="79143" y="178129"/>
                        </a:lnTo>
                        <a:lnTo>
                          <a:pt x="79143" y="178129"/>
                        </a:lnTo>
                        <a:lnTo>
                          <a:pt x="79143" y="178129"/>
                        </a:lnTo>
                        <a:lnTo>
                          <a:pt x="79143" y="179748"/>
                        </a:lnTo>
                        <a:lnTo>
                          <a:pt x="79143" y="177319"/>
                        </a:lnTo>
                        <a:lnTo>
                          <a:pt x="79143" y="178129"/>
                        </a:lnTo>
                        <a:lnTo>
                          <a:pt x="76010" y="169223"/>
                        </a:lnTo>
                        <a:lnTo>
                          <a:pt x="73657" y="170842"/>
                        </a:lnTo>
                        <a:lnTo>
                          <a:pt x="72095" y="168413"/>
                        </a:lnTo>
                        <a:lnTo>
                          <a:pt x="75229" y="168413"/>
                        </a:lnTo>
                        <a:lnTo>
                          <a:pt x="73657" y="162746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69742" y="166794"/>
                        </a:lnTo>
                        <a:lnTo>
                          <a:pt x="58770" y="157888"/>
                        </a:lnTo>
                        <a:lnTo>
                          <a:pt x="58770" y="157079"/>
                        </a:lnTo>
                        <a:lnTo>
                          <a:pt x="57198" y="155459"/>
                        </a:lnTo>
                        <a:lnTo>
                          <a:pt x="56426" y="153840"/>
                        </a:lnTo>
                        <a:lnTo>
                          <a:pt x="56426" y="154650"/>
                        </a:lnTo>
                        <a:lnTo>
                          <a:pt x="54855" y="154650"/>
                        </a:lnTo>
                        <a:lnTo>
                          <a:pt x="54855" y="154650"/>
                        </a:lnTo>
                        <a:lnTo>
                          <a:pt x="41529" y="146554"/>
                        </a:lnTo>
                        <a:lnTo>
                          <a:pt x="41529" y="147363"/>
                        </a:lnTo>
                        <a:lnTo>
                          <a:pt x="39177" y="144125"/>
                        </a:lnTo>
                        <a:lnTo>
                          <a:pt x="39177" y="143315"/>
                        </a:lnTo>
                        <a:lnTo>
                          <a:pt x="39957" y="142505"/>
                        </a:lnTo>
                        <a:lnTo>
                          <a:pt x="39177" y="139267"/>
                        </a:lnTo>
                        <a:lnTo>
                          <a:pt x="39177" y="139267"/>
                        </a:lnTo>
                        <a:lnTo>
                          <a:pt x="39177" y="139267"/>
                        </a:lnTo>
                        <a:lnTo>
                          <a:pt x="37615" y="137648"/>
                        </a:lnTo>
                        <a:lnTo>
                          <a:pt x="36043" y="137648"/>
                        </a:lnTo>
                        <a:lnTo>
                          <a:pt x="34480" y="136028"/>
                        </a:lnTo>
                        <a:lnTo>
                          <a:pt x="26641" y="131980"/>
                        </a:lnTo>
                        <a:lnTo>
                          <a:pt x="22717" y="130361"/>
                        </a:lnTo>
                        <a:lnTo>
                          <a:pt x="21936" y="126313"/>
                        </a:lnTo>
                        <a:lnTo>
                          <a:pt x="20374" y="126313"/>
                        </a:lnTo>
                        <a:lnTo>
                          <a:pt x="20374" y="126313"/>
                        </a:lnTo>
                        <a:lnTo>
                          <a:pt x="14888" y="115788"/>
                        </a:lnTo>
                        <a:lnTo>
                          <a:pt x="9401" y="107689"/>
                        </a:lnTo>
                        <a:lnTo>
                          <a:pt x="9401" y="104451"/>
                        </a:lnTo>
                        <a:lnTo>
                          <a:pt x="9401" y="104451"/>
                        </a:lnTo>
                        <a:lnTo>
                          <a:pt x="8620" y="100402"/>
                        </a:lnTo>
                        <a:lnTo>
                          <a:pt x="7049" y="101211"/>
                        </a:lnTo>
                        <a:lnTo>
                          <a:pt x="5487" y="92305"/>
                        </a:lnTo>
                        <a:lnTo>
                          <a:pt x="5487" y="92305"/>
                        </a:lnTo>
                        <a:lnTo>
                          <a:pt x="3915" y="92305"/>
                        </a:lnTo>
                        <a:lnTo>
                          <a:pt x="1562" y="91495"/>
                        </a:lnTo>
                        <a:lnTo>
                          <a:pt x="0" y="89875"/>
                        </a:lnTo>
                        <a:lnTo>
                          <a:pt x="0" y="88256"/>
                        </a:lnTo>
                        <a:lnTo>
                          <a:pt x="0" y="88256"/>
                        </a:lnTo>
                        <a:lnTo>
                          <a:pt x="1562" y="78540"/>
                        </a:lnTo>
                        <a:lnTo>
                          <a:pt x="1562" y="76110"/>
                        </a:lnTo>
                        <a:lnTo>
                          <a:pt x="8620" y="75301"/>
                        </a:lnTo>
                        <a:lnTo>
                          <a:pt x="8620" y="76110"/>
                        </a:lnTo>
                        <a:lnTo>
                          <a:pt x="8620" y="75301"/>
                        </a:lnTo>
                        <a:lnTo>
                          <a:pt x="8620" y="76110"/>
                        </a:lnTo>
                        <a:lnTo>
                          <a:pt x="30566" y="72063"/>
                        </a:lnTo>
                        <a:lnTo>
                          <a:pt x="30566" y="72063"/>
                        </a:lnTo>
                        <a:lnTo>
                          <a:pt x="30566" y="71253"/>
                        </a:lnTo>
                        <a:lnTo>
                          <a:pt x="30566" y="71253"/>
                        </a:lnTo>
                        <a:lnTo>
                          <a:pt x="32128" y="71253"/>
                        </a:lnTo>
                        <a:lnTo>
                          <a:pt x="34480" y="72063"/>
                        </a:lnTo>
                        <a:lnTo>
                          <a:pt x="48587" y="63965"/>
                        </a:lnTo>
                        <a:lnTo>
                          <a:pt x="73666" y="42105"/>
                        </a:lnTo>
                        <a:lnTo>
                          <a:pt x="79153" y="34008"/>
                        </a:lnTo>
                        <a:lnTo>
                          <a:pt x="83077" y="26721"/>
                        </a:lnTo>
                        <a:lnTo>
                          <a:pt x="86992" y="18623"/>
                        </a:lnTo>
                        <a:lnTo>
                          <a:pt x="96393" y="12145"/>
                        </a:lnTo>
                        <a:lnTo>
                          <a:pt x="112071" y="12955"/>
                        </a:lnTo>
                        <a:lnTo>
                          <a:pt x="123044" y="7288"/>
                        </a:lnTo>
                        <a:lnTo>
                          <a:pt x="144209" y="13766"/>
                        </a:lnTo>
                        <a:lnTo>
                          <a:pt x="155181" y="15386"/>
                        </a:lnTo>
                        <a:lnTo>
                          <a:pt x="161449" y="19433"/>
                        </a:lnTo>
                        <a:lnTo>
                          <a:pt x="170850" y="17814"/>
                        </a:lnTo>
                        <a:lnTo>
                          <a:pt x="178689" y="16195"/>
                        </a:lnTo>
                        <a:lnTo>
                          <a:pt x="199073" y="12955"/>
                        </a:lnTo>
                        <a:lnTo>
                          <a:pt x="206902" y="0"/>
                        </a:lnTo>
                        <a:lnTo>
                          <a:pt x="206902" y="1052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7" name="Forma Livre: Forma 1386">
                    <a:extLst>
                      <a:ext uri="{FF2B5EF4-FFF2-40B4-BE49-F238E27FC236}">
                        <a16:creationId xmlns:a16="http://schemas.microsoft.com/office/drawing/2014/main" id="{FA681FB4-9419-C2DE-01FA-71EBF6126309}"/>
                      </a:ext>
                    </a:extLst>
                  </p:cNvPr>
                  <p:cNvSpPr/>
                  <p:nvPr/>
                </p:nvSpPr>
                <p:spPr>
                  <a:xfrm>
                    <a:off x="9207313" y="2806038"/>
                    <a:ext cx="313495" cy="255050"/>
                  </a:xfrm>
                  <a:custGeom>
                    <a:avLst/>
                    <a:gdLst>
                      <a:gd name="connsiteX0" fmla="*/ 220227 w 313495"/>
                      <a:gd name="connsiteY0" fmla="*/ 1619 h 255050"/>
                      <a:gd name="connsiteX1" fmla="*/ 220227 w 313495"/>
                      <a:gd name="connsiteY1" fmla="*/ 810 h 255050"/>
                      <a:gd name="connsiteX2" fmla="*/ 220227 w 313495"/>
                      <a:gd name="connsiteY2" fmla="*/ 810 h 255050"/>
                      <a:gd name="connsiteX3" fmla="*/ 257060 w 313495"/>
                      <a:gd name="connsiteY3" fmla="*/ 26718 h 255050"/>
                      <a:gd name="connsiteX4" fmla="*/ 296246 w 313495"/>
                      <a:gd name="connsiteY4" fmla="*/ 58293 h 255050"/>
                      <a:gd name="connsiteX5" fmla="*/ 296246 w 313495"/>
                      <a:gd name="connsiteY5" fmla="*/ 58293 h 255050"/>
                      <a:gd name="connsiteX6" fmla="*/ 296246 w 313495"/>
                      <a:gd name="connsiteY6" fmla="*/ 59103 h 255050"/>
                      <a:gd name="connsiteX7" fmla="*/ 296246 w 313495"/>
                      <a:gd name="connsiteY7" fmla="*/ 59103 h 255050"/>
                      <a:gd name="connsiteX8" fmla="*/ 293112 w 313495"/>
                      <a:gd name="connsiteY8" fmla="*/ 63960 h 255050"/>
                      <a:gd name="connsiteX9" fmla="*/ 293112 w 313495"/>
                      <a:gd name="connsiteY9" fmla="*/ 63960 h 255050"/>
                      <a:gd name="connsiteX10" fmla="*/ 292332 w 313495"/>
                      <a:gd name="connsiteY10" fmla="*/ 63960 h 255050"/>
                      <a:gd name="connsiteX11" fmla="*/ 292332 w 313495"/>
                      <a:gd name="connsiteY11" fmla="*/ 66389 h 255050"/>
                      <a:gd name="connsiteX12" fmla="*/ 286845 w 313495"/>
                      <a:gd name="connsiteY12" fmla="*/ 74486 h 255050"/>
                      <a:gd name="connsiteX13" fmla="*/ 285283 w 313495"/>
                      <a:gd name="connsiteY13" fmla="*/ 73676 h 255050"/>
                      <a:gd name="connsiteX14" fmla="*/ 285283 w 313495"/>
                      <a:gd name="connsiteY14" fmla="*/ 76105 h 255050"/>
                      <a:gd name="connsiteX15" fmla="*/ 283711 w 313495"/>
                      <a:gd name="connsiteY15" fmla="*/ 76914 h 255050"/>
                      <a:gd name="connsiteX16" fmla="*/ 283711 w 313495"/>
                      <a:gd name="connsiteY16" fmla="*/ 76914 h 255050"/>
                      <a:gd name="connsiteX17" fmla="*/ 279797 w 313495"/>
                      <a:gd name="connsiteY17" fmla="*/ 87439 h 255050"/>
                      <a:gd name="connsiteX18" fmla="*/ 275872 w 313495"/>
                      <a:gd name="connsiteY18" fmla="*/ 94726 h 255050"/>
                      <a:gd name="connsiteX19" fmla="*/ 278225 w 313495"/>
                      <a:gd name="connsiteY19" fmla="*/ 102832 h 255050"/>
                      <a:gd name="connsiteX20" fmla="*/ 270386 w 313495"/>
                      <a:gd name="connsiteY20" fmla="*/ 110928 h 255050"/>
                      <a:gd name="connsiteX21" fmla="*/ 271958 w 313495"/>
                      <a:gd name="connsiteY21" fmla="*/ 129550 h 255050"/>
                      <a:gd name="connsiteX22" fmla="*/ 264900 w 313495"/>
                      <a:gd name="connsiteY22" fmla="*/ 140884 h 255050"/>
                      <a:gd name="connsiteX23" fmla="*/ 264900 w 313495"/>
                      <a:gd name="connsiteY23" fmla="*/ 153838 h 255050"/>
                      <a:gd name="connsiteX24" fmla="*/ 300171 w 313495"/>
                      <a:gd name="connsiteY24" fmla="*/ 165173 h 255050"/>
                      <a:gd name="connsiteX25" fmla="*/ 313496 w 313495"/>
                      <a:gd name="connsiteY25" fmla="*/ 223466 h 255050"/>
                      <a:gd name="connsiteX26" fmla="*/ 300171 w 313495"/>
                      <a:gd name="connsiteY26" fmla="*/ 221847 h 255050"/>
                      <a:gd name="connsiteX27" fmla="*/ 277444 w 313495"/>
                      <a:gd name="connsiteY27" fmla="*/ 233991 h 255050"/>
                      <a:gd name="connsiteX28" fmla="*/ 269605 w 313495"/>
                      <a:gd name="connsiteY28" fmla="*/ 239668 h 255050"/>
                      <a:gd name="connsiteX29" fmla="*/ 269605 w 313495"/>
                      <a:gd name="connsiteY29" fmla="*/ 238858 h 255050"/>
                      <a:gd name="connsiteX30" fmla="*/ 207693 w 313495"/>
                      <a:gd name="connsiteY30" fmla="*/ 193510 h 255050"/>
                      <a:gd name="connsiteX31" fmla="*/ 207693 w 313495"/>
                      <a:gd name="connsiteY31" fmla="*/ 192700 h 255050"/>
                      <a:gd name="connsiteX32" fmla="*/ 149695 w 313495"/>
                      <a:gd name="connsiteY32" fmla="*/ 208893 h 255050"/>
                      <a:gd name="connsiteX33" fmla="*/ 142637 w 313495"/>
                      <a:gd name="connsiteY33" fmla="*/ 210512 h 255050"/>
                      <a:gd name="connsiteX34" fmla="*/ 108156 w 313495"/>
                      <a:gd name="connsiteY34" fmla="*/ 218608 h 255050"/>
                      <a:gd name="connsiteX35" fmla="*/ 108156 w 313495"/>
                      <a:gd name="connsiteY35" fmla="*/ 218608 h 255050"/>
                      <a:gd name="connsiteX36" fmla="*/ 53292 w 313495"/>
                      <a:gd name="connsiteY36" fmla="*/ 248574 h 255050"/>
                      <a:gd name="connsiteX37" fmla="*/ 45453 w 313495"/>
                      <a:gd name="connsiteY37" fmla="*/ 254241 h 255050"/>
                      <a:gd name="connsiteX38" fmla="*/ 20374 w 313495"/>
                      <a:gd name="connsiteY38" fmla="*/ 255051 h 255050"/>
                      <a:gd name="connsiteX39" fmla="*/ 18812 w 313495"/>
                      <a:gd name="connsiteY39" fmla="*/ 233182 h 255050"/>
                      <a:gd name="connsiteX40" fmla="*/ 18812 w 313495"/>
                      <a:gd name="connsiteY40" fmla="*/ 231562 h 255050"/>
                      <a:gd name="connsiteX41" fmla="*/ 18812 w 313495"/>
                      <a:gd name="connsiteY41" fmla="*/ 212941 h 255050"/>
                      <a:gd name="connsiteX42" fmla="*/ 13325 w 313495"/>
                      <a:gd name="connsiteY42" fmla="*/ 203225 h 255050"/>
                      <a:gd name="connsiteX43" fmla="*/ 13325 w 313495"/>
                      <a:gd name="connsiteY43" fmla="*/ 202416 h 255050"/>
                      <a:gd name="connsiteX44" fmla="*/ 0 w 313495"/>
                      <a:gd name="connsiteY44" fmla="*/ 175698 h 255050"/>
                      <a:gd name="connsiteX45" fmla="*/ 9401 w 313495"/>
                      <a:gd name="connsiteY45" fmla="*/ 179746 h 255050"/>
                      <a:gd name="connsiteX46" fmla="*/ 17240 w 313495"/>
                      <a:gd name="connsiteY46" fmla="*/ 170031 h 255050"/>
                      <a:gd name="connsiteX47" fmla="*/ 36052 w 313495"/>
                      <a:gd name="connsiteY47" fmla="*/ 167602 h 255050"/>
                      <a:gd name="connsiteX48" fmla="*/ 34480 w 313495"/>
                      <a:gd name="connsiteY48" fmla="*/ 156267 h 255050"/>
                      <a:gd name="connsiteX49" fmla="*/ 41538 w 313495"/>
                      <a:gd name="connsiteY49" fmla="*/ 144123 h 255050"/>
                      <a:gd name="connsiteX50" fmla="*/ 45453 w 313495"/>
                      <a:gd name="connsiteY50" fmla="*/ 144123 h 255050"/>
                      <a:gd name="connsiteX51" fmla="*/ 57216 w 313495"/>
                      <a:gd name="connsiteY51" fmla="*/ 135217 h 255050"/>
                      <a:gd name="connsiteX52" fmla="*/ 68180 w 313495"/>
                      <a:gd name="connsiteY52" fmla="*/ 140884 h 255050"/>
                      <a:gd name="connsiteX53" fmla="*/ 73666 w 313495"/>
                      <a:gd name="connsiteY53" fmla="*/ 129550 h 255050"/>
                      <a:gd name="connsiteX54" fmla="*/ 72104 w 313495"/>
                      <a:gd name="connsiteY54" fmla="*/ 126311 h 255050"/>
                      <a:gd name="connsiteX55" fmla="*/ 70532 w 313495"/>
                      <a:gd name="connsiteY55" fmla="*/ 124692 h 255050"/>
                      <a:gd name="connsiteX56" fmla="*/ 53292 w 313495"/>
                      <a:gd name="connsiteY56" fmla="*/ 97155 h 255050"/>
                      <a:gd name="connsiteX57" fmla="*/ 47806 w 313495"/>
                      <a:gd name="connsiteY57" fmla="*/ 89059 h 255050"/>
                      <a:gd name="connsiteX58" fmla="*/ 45453 w 313495"/>
                      <a:gd name="connsiteY58" fmla="*/ 84201 h 255050"/>
                      <a:gd name="connsiteX59" fmla="*/ 41538 w 313495"/>
                      <a:gd name="connsiteY59" fmla="*/ 78534 h 255050"/>
                      <a:gd name="connsiteX60" fmla="*/ 13325 w 313495"/>
                      <a:gd name="connsiteY60" fmla="*/ 34004 h 255050"/>
                      <a:gd name="connsiteX61" fmla="*/ 29784 w 313495"/>
                      <a:gd name="connsiteY61" fmla="*/ 25908 h 255050"/>
                      <a:gd name="connsiteX62" fmla="*/ 36052 w 313495"/>
                      <a:gd name="connsiteY62" fmla="*/ 30766 h 255050"/>
                      <a:gd name="connsiteX63" fmla="*/ 47024 w 313495"/>
                      <a:gd name="connsiteY63" fmla="*/ 30766 h 255050"/>
                      <a:gd name="connsiteX64" fmla="*/ 60350 w 313495"/>
                      <a:gd name="connsiteY64" fmla="*/ 34814 h 255050"/>
                      <a:gd name="connsiteX65" fmla="*/ 70532 w 313495"/>
                      <a:gd name="connsiteY65" fmla="*/ 24289 h 255050"/>
                      <a:gd name="connsiteX66" fmla="*/ 85430 w 313495"/>
                      <a:gd name="connsiteY66" fmla="*/ 21860 h 255050"/>
                      <a:gd name="connsiteX67" fmla="*/ 108156 w 313495"/>
                      <a:gd name="connsiteY67" fmla="*/ 33195 h 255050"/>
                      <a:gd name="connsiteX68" fmla="*/ 109718 w 313495"/>
                      <a:gd name="connsiteY68" fmla="*/ 35624 h 255050"/>
                      <a:gd name="connsiteX69" fmla="*/ 110499 w 313495"/>
                      <a:gd name="connsiteY69" fmla="*/ 37243 h 255050"/>
                      <a:gd name="connsiteX70" fmla="*/ 140284 w 313495"/>
                      <a:gd name="connsiteY70" fmla="*/ 29146 h 255050"/>
                      <a:gd name="connsiteX71" fmla="*/ 152038 w 313495"/>
                      <a:gd name="connsiteY71" fmla="*/ 36433 h 255050"/>
                      <a:gd name="connsiteX72" fmla="*/ 154391 w 313495"/>
                      <a:gd name="connsiteY72" fmla="*/ 36433 h 255050"/>
                      <a:gd name="connsiteX73" fmla="*/ 159877 w 313495"/>
                      <a:gd name="connsiteY73" fmla="*/ 36433 h 255050"/>
                      <a:gd name="connsiteX74" fmla="*/ 167716 w 313495"/>
                      <a:gd name="connsiteY74" fmla="*/ 36433 h 255050"/>
                      <a:gd name="connsiteX75" fmla="*/ 167716 w 313495"/>
                      <a:gd name="connsiteY75" fmla="*/ 38052 h 255050"/>
                      <a:gd name="connsiteX76" fmla="*/ 167716 w 313495"/>
                      <a:gd name="connsiteY76" fmla="*/ 38052 h 255050"/>
                      <a:gd name="connsiteX77" fmla="*/ 172421 w 313495"/>
                      <a:gd name="connsiteY77" fmla="*/ 25908 h 255050"/>
                      <a:gd name="connsiteX78" fmla="*/ 173202 w 313495"/>
                      <a:gd name="connsiteY78" fmla="*/ 25908 h 255050"/>
                      <a:gd name="connsiteX79" fmla="*/ 172421 w 313495"/>
                      <a:gd name="connsiteY79" fmla="*/ 25098 h 255050"/>
                      <a:gd name="connsiteX80" fmla="*/ 173202 w 313495"/>
                      <a:gd name="connsiteY80" fmla="*/ 20241 h 255050"/>
                      <a:gd name="connsiteX81" fmla="*/ 174764 w 313495"/>
                      <a:gd name="connsiteY81" fmla="*/ 18621 h 255050"/>
                      <a:gd name="connsiteX82" fmla="*/ 177117 w 313495"/>
                      <a:gd name="connsiteY82" fmla="*/ 15383 h 255050"/>
                      <a:gd name="connsiteX83" fmla="*/ 177117 w 313495"/>
                      <a:gd name="connsiteY83" fmla="*/ 14573 h 255050"/>
                      <a:gd name="connsiteX84" fmla="*/ 177117 w 313495"/>
                      <a:gd name="connsiteY84" fmla="*/ 15383 h 255050"/>
                      <a:gd name="connsiteX85" fmla="*/ 177117 w 313495"/>
                      <a:gd name="connsiteY85" fmla="*/ 15383 h 255050"/>
                      <a:gd name="connsiteX86" fmla="*/ 180251 w 313495"/>
                      <a:gd name="connsiteY86" fmla="*/ 15383 h 255050"/>
                      <a:gd name="connsiteX87" fmla="*/ 181032 w 313495"/>
                      <a:gd name="connsiteY87" fmla="*/ 17002 h 255050"/>
                      <a:gd name="connsiteX88" fmla="*/ 185738 w 313495"/>
                      <a:gd name="connsiteY88" fmla="*/ 17002 h 255050"/>
                      <a:gd name="connsiteX89" fmla="*/ 186518 w 313495"/>
                      <a:gd name="connsiteY89" fmla="*/ 17812 h 255050"/>
                      <a:gd name="connsiteX90" fmla="*/ 189652 w 313495"/>
                      <a:gd name="connsiteY90" fmla="*/ 19431 h 255050"/>
                      <a:gd name="connsiteX91" fmla="*/ 190433 w 313495"/>
                      <a:gd name="connsiteY91" fmla="*/ 21050 h 255050"/>
                      <a:gd name="connsiteX92" fmla="*/ 194357 w 313495"/>
                      <a:gd name="connsiteY92" fmla="*/ 24289 h 255050"/>
                      <a:gd name="connsiteX93" fmla="*/ 199844 w 313495"/>
                      <a:gd name="connsiteY93" fmla="*/ 25908 h 255050"/>
                      <a:gd name="connsiteX94" fmla="*/ 199844 w 313495"/>
                      <a:gd name="connsiteY94" fmla="*/ 26718 h 255050"/>
                      <a:gd name="connsiteX95" fmla="*/ 203759 w 313495"/>
                      <a:gd name="connsiteY95" fmla="*/ 19431 h 255050"/>
                      <a:gd name="connsiteX96" fmla="*/ 205321 w 313495"/>
                      <a:gd name="connsiteY96" fmla="*/ 17812 h 255050"/>
                      <a:gd name="connsiteX97" fmla="*/ 206892 w 313495"/>
                      <a:gd name="connsiteY97" fmla="*/ 14573 h 255050"/>
                      <a:gd name="connsiteX98" fmla="*/ 209245 w 313495"/>
                      <a:gd name="connsiteY98" fmla="*/ 8906 h 255050"/>
                      <a:gd name="connsiteX99" fmla="*/ 210807 w 313495"/>
                      <a:gd name="connsiteY99" fmla="*/ 9716 h 255050"/>
                      <a:gd name="connsiteX100" fmla="*/ 213160 w 313495"/>
                      <a:gd name="connsiteY100" fmla="*/ 8096 h 255050"/>
                      <a:gd name="connsiteX101" fmla="*/ 214731 w 313495"/>
                      <a:gd name="connsiteY101" fmla="*/ 5667 h 255050"/>
                      <a:gd name="connsiteX102" fmla="*/ 218646 w 313495"/>
                      <a:gd name="connsiteY102" fmla="*/ 0 h 255050"/>
                      <a:gd name="connsiteX103" fmla="*/ 220218 w 313495"/>
                      <a:gd name="connsiteY103" fmla="*/ 1619 h 25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313495" h="255050">
                        <a:moveTo>
                          <a:pt x="220227" y="1619"/>
                        </a:moveTo>
                        <a:lnTo>
                          <a:pt x="220227" y="810"/>
                        </a:lnTo>
                        <a:lnTo>
                          <a:pt x="220227" y="810"/>
                        </a:lnTo>
                        <a:lnTo>
                          <a:pt x="257060" y="26718"/>
                        </a:lnTo>
                        <a:lnTo>
                          <a:pt x="296246" y="58293"/>
                        </a:lnTo>
                        <a:lnTo>
                          <a:pt x="296246" y="58293"/>
                        </a:lnTo>
                        <a:lnTo>
                          <a:pt x="296246" y="59103"/>
                        </a:lnTo>
                        <a:lnTo>
                          <a:pt x="296246" y="59103"/>
                        </a:lnTo>
                        <a:lnTo>
                          <a:pt x="293112" y="63960"/>
                        </a:lnTo>
                        <a:lnTo>
                          <a:pt x="293112" y="63960"/>
                        </a:lnTo>
                        <a:lnTo>
                          <a:pt x="292332" y="63960"/>
                        </a:lnTo>
                        <a:lnTo>
                          <a:pt x="292332" y="66389"/>
                        </a:lnTo>
                        <a:lnTo>
                          <a:pt x="286845" y="74486"/>
                        </a:lnTo>
                        <a:lnTo>
                          <a:pt x="285283" y="73676"/>
                        </a:lnTo>
                        <a:lnTo>
                          <a:pt x="285283" y="76105"/>
                        </a:lnTo>
                        <a:lnTo>
                          <a:pt x="283711" y="76914"/>
                        </a:lnTo>
                        <a:lnTo>
                          <a:pt x="283711" y="76914"/>
                        </a:lnTo>
                        <a:lnTo>
                          <a:pt x="279797" y="87439"/>
                        </a:lnTo>
                        <a:lnTo>
                          <a:pt x="275872" y="94726"/>
                        </a:lnTo>
                        <a:lnTo>
                          <a:pt x="278225" y="102832"/>
                        </a:lnTo>
                        <a:lnTo>
                          <a:pt x="270386" y="110928"/>
                        </a:lnTo>
                        <a:lnTo>
                          <a:pt x="271958" y="129550"/>
                        </a:lnTo>
                        <a:lnTo>
                          <a:pt x="264900" y="140884"/>
                        </a:lnTo>
                        <a:lnTo>
                          <a:pt x="264900" y="153838"/>
                        </a:lnTo>
                        <a:lnTo>
                          <a:pt x="300171" y="165173"/>
                        </a:lnTo>
                        <a:lnTo>
                          <a:pt x="313496" y="223466"/>
                        </a:lnTo>
                        <a:lnTo>
                          <a:pt x="300171" y="221847"/>
                        </a:lnTo>
                        <a:lnTo>
                          <a:pt x="277444" y="233991"/>
                        </a:lnTo>
                        <a:lnTo>
                          <a:pt x="269605" y="239668"/>
                        </a:lnTo>
                        <a:lnTo>
                          <a:pt x="269605" y="238858"/>
                        </a:lnTo>
                        <a:lnTo>
                          <a:pt x="207693" y="193510"/>
                        </a:lnTo>
                        <a:lnTo>
                          <a:pt x="207693" y="192700"/>
                        </a:lnTo>
                        <a:lnTo>
                          <a:pt x="149695" y="208893"/>
                        </a:lnTo>
                        <a:lnTo>
                          <a:pt x="142637" y="210512"/>
                        </a:lnTo>
                        <a:lnTo>
                          <a:pt x="108156" y="218608"/>
                        </a:lnTo>
                        <a:lnTo>
                          <a:pt x="108156" y="218608"/>
                        </a:lnTo>
                        <a:lnTo>
                          <a:pt x="53292" y="248574"/>
                        </a:lnTo>
                        <a:lnTo>
                          <a:pt x="45453" y="254241"/>
                        </a:lnTo>
                        <a:lnTo>
                          <a:pt x="20374" y="255051"/>
                        </a:lnTo>
                        <a:lnTo>
                          <a:pt x="18812" y="233182"/>
                        </a:lnTo>
                        <a:lnTo>
                          <a:pt x="18812" y="231562"/>
                        </a:lnTo>
                        <a:lnTo>
                          <a:pt x="18812" y="212941"/>
                        </a:lnTo>
                        <a:lnTo>
                          <a:pt x="13325" y="203225"/>
                        </a:lnTo>
                        <a:lnTo>
                          <a:pt x="13325" y="202416"/>
                        </a:lnTo>
                        <a:lnTo>
                          <a:pt x="0" y="175698"/>
                        </a:lnTo>
                        <a:lnTo>
                          <a:pt x="9401" y="179746"/>
                        </a:lnTo>
                        <a:lnTo>
                          <a:pt x="17240" y="170031"/>
                        </a:lnTo>
                        <a:lnTo>
                          <a:pt x="36052" y="167602"/>
                        </a:lnTo>
                        <a:lnTo>
                          <a:pt x="34480" y="156267"/>
                        </a:lnTo>
                        <a:lnTo>
                          <a:pt x="41538" y="144123"/>
                        </a:lnTo>
                        <a:lnTo>
                          <a:pt x="45453" y="144123"/>
                        </a:lnTo>
                        <a:lnTo>
                          <a:pt x="57216" y="135217"/>
                        </a:lnTo>
                        <a:lnTo>
                          <a:pt x="68180" y="140884"/>
                        </a:lnTo>
                        <a:lnTo>
                          <a:pt x="73666" y="129550"/>
                        </a:lnTo>
                        <a:lnTo>
                          <a:pt x="72104" y="126311"/>
                        </a:lnTo>
                        <a:lnTo>
                          <a:pt x="70532" y="124692"/>
                        </a:lnTo>
                        <a:lnTo>
                          <a:pt x="53292" y="97155"/>
                        </a:lnTo>
                        <a:lnTo>
                          <a:pt x="47806" y="89059"/>
                        </a:lnTo>
                        <a:lnTo>
                          <a:pt x="45453" y="84201"/>
                        </a:lnTo>
                        <a:lnTo>
                          <a:pt x="41538" y="78534"/>
                        </a:lnTo>
                        <a:lnTo>
                          <a:pt x="13325" y="34004"/>
                        </a:lnTo>
                        <a:lnTo>
                          <a:pt x="29784" y="25908"/>
                        </a:lnTo>
                        <a:lnTo>
                          <a:pt x="36052" y="30766"/>
                        </a:lnTo>
                        <a:lnTo>
                          <a:pt x="47024" y="30766"/>
                        </a:lnTo>
                        <a:lnTo>
                          <a:pt x="60350" y="34814"/>
                        </a:lnTo>
                        <a:lnTo>
                          <a:pt x="70532" y="24289"/>
                        </a:lnTo>
                        <a:lnTo>
                          <a:pt x="85430" y="21860"/>
                        </a:lnTo>
                        <a:lnTo>
                          <a:pt x="108156" y="33195"/>
                        </a:lnTo>
                        <a:lnTo>
                          <a:pt x="109718" y="35624"/>
                        </a:lnTo>
                        <a:lnTo>
                          <a:pt x="110499" y="37243"/>
                        </a:lnTo>
                        <a:lnTo>
                          <a:pt x="140284" y="29146"/>
                        </a:lnTo>
                        <a:lnTo>
                          <a:pt x="152038" y="36433"/>
                        </a:lnTo>
                        <a:lnTo>
                          <a:pt x="154391" y="36433"/>
                        </a:lnTo>
                        <a:lnTo>
                          <a:pt x="159877" y="36433"/>
                        </a:lnTo>
                        <a:lnTo>
                          <a:pt x="167716" y="36433"/>
                        </a:lnTo>
                        <a:lnTo>
                          <a:pt x="167716" y="38052"/>
                        </a:lnTo>
                        <a:lnTo>
                          <a:pt x="167716" y="38052"/>
                        </a:lnTo>
                        <a:lnTo>
                          <a:pt x="172421" y="25908"/>
                        </a:lnTo>
                        <a:lnTo>
                          <a:pt x="173202" y="25908"/>
                        </a:lnTo>
                        <a:lnTo>
                          <a:pt x="172421" y="25098"/>
                        </a:lnTo>
                        <a:lnTo>
                          <a:pt x="173202" y="20241"/>
                        </a:lnTo>
                        <a:lnTo>
                          <a:pt x="174764" y="18621"/>
                        </a:lnTo>
                        <a:lnTo>
                          <a:pt x="177117" y="15383"/>
                        </a:lnTo>
                        <a:lnTo>
                          <a:pt x="177117" y="14573"/>
                        </a:lnTo>
                        <a:lnTo>
                          <a:pt x="177117" y="15383"/>
                        </a:lnTo>
                        <a:lnTo>
                          <a:pt x="177117" y="15383"/>
                        </a:lnTo>
                        <a:lnTo>
                          <a:pt x="180251" y="15383"/>
                        </a:lnTo>
                        <a:lnTo>
                          <a:pt x="181032" y="17002"/>
                        </a:lnTo>
                        <a:lnTo>
                          <a:pt x="185738" y="17002"/>
                        </a:lnTo>
                        <a:lnTo>
                          <a:pt x="186518" y="17812"/>
                        </a:lnTo>
                        <a:lnTo>
                          <a:pt x="189652" y="19431"/>
                        </a:lnTo>
                        <a:lnTo>
                          <a:pt x="190433" y="21050"/>
                        </a:lnTo>
                        <a:lnTo>
                          <a:pt x="194357" y="24289"/>
                        </a:lnTo>
                        <a:lnTo>
                          <a:pt x="199844" y="25908"/>
                        </a:lnTo>
                        <a:lnTo>
                          <a:pt x="199844" y="26718"/>
                        </a:lnTo>
                        <a:lnTo>
                          <a:pt x="203759" y="19431"/>
                        </a:lnTo>
                        <a:lnTo>
                          <a:pt x="205321" y="17812"/>
                        </a:lnTo>
                        <a:lnTo>
                          <a:pt x="206892" y="14573"/>
                        </a:lnTo>
                        <a:lnTo>
                          <a:pt x="209245" y="8906"/>
                        </a:lnTo>
                        <a:lnTo>
                          <a:pt x="210807" y="9716"/>
                        </a:lnTo>
                        <a:lnTo>
                          <a:pt x="213160" y="8096"/>
                        </a:lnTo>
                        <a:lnTo>
                          <a:pt x="214731" y="5667"/>
                        </a:lnTo>
                        <a:lnTo>
                          <a:pt x="218646" y="0"/>
                        </a:lnTo>
                        <a:lnTo>
                          <a:pt x="220218" y="161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8" name="Forma Livre: Forma 1387">
                    <a:extLst>
                      <a:ext uri="{FF2B5EF4-FFF2-40B4-BE49-F238E27FC236}">
                        <a16:creationId xmlns:a16="http://schemas.microsoft.com/office/drawing/2014/main" id="{EDD94BAB-905D-F209-1CD8-6819B682A3BD}"/>
                      </a:ext>
                    </a:extLst>
                  </p:cNvPr>
                  <p:cNvSpPr/>
                  <p:nvPr/>
                </p:nvSpPr>
                <p:spPr>
                  <a:xfrm>
                    <a:off x="8966692" y="2646532"/>
                    <a:ext cx="259413" cy="240468"/>
                  </a:xfrm>
                  <a:custGeom>
                    <a:avLst/>
                    <a:gdLst>
                      <a:gd name="connsiteX0" fmla="*/ 57226 w 259413"/>
                      <a:gd name="connsiteY0" fmla="*/ 0 h 240468"/>
                      <a:gd name="connsiteX1" fmla="*/ 58008 w 259413"/>
                      <a:gd name="connsiteY1" fmla="*/ 0 h 240468"/>
                      <a:gd name="connsiteX2" fmla="*/ 70542 w 259413"/>
                      <a:gd name="connsiteY2" fmla="*/ 4048 h 240468"/>
                      <a:gd name="connsiteX3" fmla="*/ 70542 w 259413"/>
                      <a:gd name="connsiteY3" fmla="*/ 4858 h 240468"/>
                      <a:gd name="connsiteX4" fmla="*/ 72895 w 259413"/>
                      <a:gd name="connsiteY4" fmla="*/ 5667 h 240468"/>
                      <a:gd name="connsiteX5" fmla="*/ 72895 w 259413"/>
                      <a:gd name="connsiteY5" fmla="*/ 7287 h 240468"/>
                      <a:gd name="connsiteX6" fmla="*/ 72895 w 259413"/>
                      <a:gd name="connsiteY6" fmla="*/ 10525 h 240468"/>
                      <a:gd name="connsiteX7" fmla="*/ 74466 w 259413"/>
                      <a:gd name="connsiteY7" fmla="*/ 11335 h 240468"/>
                      <a:gd name="connsiteX8" fmla="*/ 76810 w 259413"/>
                      <a:gd name="connsiteY8" fmla="*/ 10525 h 240468"/>
                      <a:gd name="connsiteX9" fmla="*/ 78381 w 259413"/>
                      <a:gd name="connsiteY9" fmla="*/ 8906 h 240468"/>
                      <a:gd name="connsiteX10" fmla="*/ 79943 w 259413"/>
                      <a:gd name="connsiteY10" fmla="*/ 9716 h 240468"/>
                      <a:gd name="connsiteX11" fmla="*/ 80734 w 259413"/>
                      <a:gd name="connsiteY11" fmla="*/ 8906 h 240468"/>
                      <a:gd name="connsiteX12" fmla="*/ 88563 w 259413"/>
                      <a:gd name="connsiteY12" fmla="*/ 7287 h 240468"/>
                      <a:gd name="connsiteX13" fmla="*/ 88563 w 259413"/>
                      <a:gd name="connsiteY13" fmla="*/ 8096 h 240468"/>
                      <a:gd name="connsiteX14" fmla="*/ 90135 w 259413"/>
                      <a:gd name="connsiteY14" fmla="*/ 9716 h 240468"/>
                      <a:gd name="connsiteX15" fmla="*/ 95621 w 259413"/>
                      <a:gd name="connsiteY15" fmla="*/ 12144 h 240468"/>
                      <a:gd name="connsiteX16" fmla="*/ 101108 w 259413"/>
                      <a:gd name="connsiteY16" fmla="*/ 10525 h 240468"/>
                      <a:gd name="connsiteX17" fmla="*/ 103461 w 259413"/>
                      <a:gd name="connsiteY17" fmla="*/ 9716 h 240468"/>
                      <a:gd name="connsiteX18" fmla="*/ 112862 w 259413"/>
                      <a:gd name="connsiteY18" fmla="*/ 8906 h 240468"/>
                      <a:gd name="connsiteX19" fmla="*/ 114433 w 259413"/>
                      <a:gd name="connsiteY19" fmla="*/ 8096 h 240468"/>
                      <a:gd name="connsiteX20" fmla="*/ 116786 w 259413"/>
                      <a:gd name="connsiteY20" fmla="*/ 8906 h 240468"/>
                      <a:gd name="connsiteX21" fmla="*/ 118348 w 259413"/>
                      <a:gd name="connsiteY21" fmla="*/ 8096 h 240468"/>
                      <a:gd name="connsiteX22" fmla="*/ 122263 w 259413"/>
                      <a:gd name="connsiteY22" fmla="*/ 6477 h 240468"/>
                      <a:gd name="connsiteX23" fmla="*/ 123834 w 259413"/>
                      <a:gd name="connsiteY23" fmla="*/ 8096 h 240468"/>
                      <a:gd name="connsiteX24" fmla="*/ 123834 w 259413"/>
                      <a:gd name="connsiteY24" fmla="*/ 7287 h 240468"/>
                      <a:gd name="connsiteX25" fmla="*/ 123834 w 259413"/>
                      <a:gd name="connsiteY25" fmla="*/ 8096 h 240468"/>
                      <a:gd name="connsiteX26" fmla="*/ 130102 w 259413"/>
                      <a:gd name="connsiteY26" fmla="*/ 15383 h 240468"/>
                      <a:gd name="connsiteX27" fmla="*/ 133235 w 259413"/>
                      <a:gd name="connsiteY27" fmla="*/ 16193 h 240468"/>
                      <a:gd name="connsiteX28" fmla="*/ 134017 w 259413"/>
                      <a:gd name="connsiteY28" fmla="*/ 17812 h 240468"/>
                      <a:gd name="connsiteX29" fmla="*/ 135588 w 259413"/>
                      <a:gd name="connsiteY29" fmla="*/ 21860 h 240468"/>
                      <a:gd name="connsiteX30" fmla="*/ 135588 w 259413"/>
                      <a:gd name="connsiteY30" fmla="*/ 21860 h 240468"/>
                      <a:gd name="connsiteX31" fmla="*/ 134807 w 259413"/>
                      <a:gd name="connsiteY31" fmla="*/ 21050 h 240468"/>
                      <a:gd name="connsiteX32" fmla="*/ 137160 w 259413"/>
                      <a:gd name="connsiteY32" fmla="*/ 24289 h 240468"/>
                      <a:gd name="connsiteX33" fmla="*/ 137160 w 259413"/>
                      <a:gd name="connsiteY33" fmla="*/ 25908 h 240468"/>
                      <a:gd name="connsiteX34" fmla="*/ 137160 w 259413"/>
                      <a:gd name="connsiteY34" fmla="*/ 29147 h 240468"/>
                      <a:gd name="connsiteX35" fmla="*/ 137160 w 259413"/>
                      <a:gd name="connsiteY35" fmla="*/ 28337 h 240468"/>
                      <a:gd name="connsiteX36" fmla="*/ 137160 w 259413"/>
                      <a:gd name="connsiteY36" fmla="*/ 29147 h 240468"/>
                      <a:gd name="connsiteX37" fmla="*/ 137160 w 259413"/>
                      <a:gd name="connsiteY37" fmla="*/ 29147 h 240468"/>
                      <a:gd name="connsiteX38" fmla="*/ 141075 w 259413"/>
                      <a:gd name="connsiteY38" fmla="*/ 28337 h 240468"/>
                      <a:gd name="connsiteX39" fmla="*/ 141075 w 259413"/>
                      <a:gd name="connsiteY39" fmla="*/ 26718 h 240468"/>
                      <a:gd name="connsiteX40" fmla="*/ 141075 w 259413"/>
                      <a:gd name="connsiteY40" fmla="*/ 27527 h 240468"/>
                      <a:gd name="connsiteX41" fmla="*/ 141856 w 259413"/>
                      <a:gd name="connsiteY41" fmla="*/ 23479 h 240468"/>
                      <a:gd name="connsiteX42" fmla="*/ 141075 w 259413"/>
                      <a:gd name="connsiteY42" fmla="*/ 21860 h 240468"/>
                      <a:gd name="connsiteX43" fmla="*/ 141075 w 259413"/>
                      <a:gd name="connsiteY43" fmla="*/ 19431 h 240468"/>
                      <a:gd name="connsiteX44" fmla="*/ 141856 w 259413"/>
                      <a:gd name="connsiteY44" fmla="*/ 17812 h 240468"/>
                      <a:gd name="connsiteX45" fmla="*/ 141856 w 259413"/>
                      <a:gd name="connsiteY45" fmla="*/ 18621 h 240468"/>
                      <a:gd name="connsiteX46" fmla="*/ 145780 w 259413"/>
                      <a:gd name="connsiteY46" fmla="*/ 17812 h 240468"/>
                      <a:gd name="connsiteX47" fmla="*/ 145780 w 259413"/>
                      <a:gd name="connsiteY47" fmla="*/ 17002 h 240468"/>
                      <a:gd name="connsiteX48" fmla="*/ 147342 w 259413"/>
                      <a:gd name="connsiteY48" fmla="*/ 16193 h 240468"/>
                      <a:gd name="connsiteX49" fmla="*/ 147342 w 259413"/>
                      <a:gd name="connsiteY49" fmla="*/ 17002 h 240468"/>
                      <a:gd name="connsiteX50" fmla="*/ 147342 w 259413"/>
                      <a:gd name="connsiteY50" fmla="*/ 17002 h 240468"/>
                      <a:gd name="connsiteX51" fmla="*/ 146561 w 259413"/>
                      <a:gd name="connsiteY51" fmla="*/ 17002 h 240468"/>
                      <a:gd name="connsiteX52" fmla="*/ 150486 w 259413"/>
                      <a:gd name="connsiteY52" fmla="*/ 19431 h 240468"/>
                      <a:gd name="connsiteX53" fmla="*/ 151266 w 259413"/>
                      <a:gd name="connsiteY53" fmla="*/ 20241 h 240468"/>
                      <a:gd name="connsiteX54" fmla="*/ 156753 w 259413"/>
                      <a:gd name="connsiteY54" fmla="*/ 29147 h 240468"/>
                      <a:gd name="connsiteX55" fmla="*/ 159096 w 259413"/>
                      <a:gd name="connsiteY55" fmla="*/ 30766 h 240468"/>
                      <a:gd name="connsiteX56" fmla="*/ 159096 w 259413"/>
                      <a:gd name="connsiteY56" fmla="*/ 31575 h 240468"/>
                      <a:gd name="connsiteX57" fmla="*/ 164582 w 259413"/>
                      <a:gd name="connsiteY57" fmla="*/ 38862 h 240468"/>
                      <a:gd name="connsiteX58" fmla="*/ 164582 w 259413"/>
                      <a:gd name="connsiteY58" fmla="*/ 38862 h 240468"/>
                      <a:gd name="connsiteX59" fmla="*/ 170069 w 259413"/>
                      <a:gd name="connsiteY59" fmla="*/ 31575 h 240468"/>
                      <a:gd name="connsiteX60" fmla="*/ 170069 w 259413"/>
                      <a:gd name="connsiteY60" fmla="*/ 31575 h 240468"/>
                      <a:gd name="connsiteX61" fmla="*/ 170069 w 259413"/>
                      <a:gd name="connsiteY61" fmla="*/ 32385 h 240468"/>
                      <a:gd name="connsiteX62" fmla="*/ 170069 w 259413"/>
                      <a:gd name="connsiteY62" fmla="*/ 32385 h 240468"/>
                      <a:gd name="connsiteX63" fmla="*/ 170069 w 259413"/>
                      <a:gd name="connsiteY63" fmla="*/ 32385 h 240468"/>
                      <a:gd name="connsiteX64" fmla="*/ 170069 w 259413"/>
                      <a:gd name="connsiteY64" fmla="*/ 31575 h 240468"/>
                      <a:gd name="connsiteX65" fmla="*/ 173993 w 259413"/>
                      <a:gd name="connsiteY65" fmla="*/ 33195 h 240468"/>
                      <a:gd name="connsiteX66" fmla="*/ 173993 w 259413"/>
                      <a:gd name="connsiteY66" fmla="*/ 34814 h 240468"/>
                      <a:gd name="connsiteX67" fmla="*/ 181833 w 259413"/>
                      <a:gd name="connsiteY67" fmla="*/ 38052 h 240468"/>
                      <a:gd name="connsiteX68" fmla="*/ 183394 w 259413"/>
                      <a:gd name="connsiteY68" fmla="*/ 38862 h 240468"/>
                      <a:gd name="connsiteX69" fmla="*/ 188881 w 259413"/>
                      <a:gd name="connsiteY69" fmla="*/ 41291 h 240468"/>
                      <a:gd name="connsiteX70" fmla="*/ 190452 w 259413"/>
                      <a:gd name="connsiteY70" fmla="*/ 40481 h 240468"/>
                      <a:gd name="connsiteX71" fmla="*/ 191234 w 259413"/>
                      <a:gd name="connsiteY71" fmla="*/ 42101 h 240468"/>
                      <a:gd name="connsiteX72" fmla="*/ 191234 w 259413"/>
                      <a:gd name="connsiteY72" fmla="*/ 42101 h 240468"/>
                      <a:gd name="connsiteX73" fmla="*/ 192796 w 259413"/>
                      <a:gd name="connsiteY73" fmla="*/ 45339 h 240468"/>
                      <a:gd name="connsiteX74" fmla="*/ 194367 w 259413"/>
                      <a:gd name="connsiteY74" fmla="*/ 46958 h 240468"/>
                      <a:gd name="connsiteX75" fmla="*/ 194367 w 259413"/>
                      <a:gd name="connsiteY75" fmla="*/ 47768 h 240468"/>
                      <a:gd name="connsiteX76" fmla="*/ 195148 w 259413"/>
                      <a:gd name="connsiteY76" fmla="*/ 52626 h 240468"/>
                      <a:gd name="connsiteX77" fmla="*/ 195148 w 259413"/>
                      <a:gd name="connsiteY77" fmla="*/ 53435 h 240468"/>
                      <a:gd name="connsiteX78" fmla="*/ 196710 w 259413"/>
                      <a:gd name="connsiteY78" fmla="*/ 55054 h 240468"/>
                      <a:gd name="connsiteX79" fmla="*/ 196710 w 259413"/>
                      <a:gd name="connsiteY79" fmla="*/ 55054 h 240468"/>
                      <a:gd name="connsiteX80" fmla="*/ 192796 w 259413"/>
                      <a:gd name="connsiteY80" fmla="*/ 62341 h 240468"/>
                      <a:gd name="connsiteX81" fmla="*/ 210036 w 259413"/>
                      <a:gd name="connsiteY81" fmla="*/ 59912 h 240468"/>
                      <a:gd name="connsiteX82" fmla="*/ 211607 w 259413"/>
                      <a:gd name="connsiteY82" fmla="*/ 79343 h 240468"/>
                      <a:gd name="connsiteX83" fmla="*/ 213170 w 259413"/>
                      <a:gd name="connsiteY83" fmla="*/ 90678 h 240468"/>
                      <a:gd name="connsiteX84" fmla="*/ 206121 w 259413"/>
                      <a:gd name="connsiteY84" fmla="*/ 104442 h 240468"/>
                      <a:gd name="connsiteX85" fmla="*/ 207683 w 259413"/>
                      <a:gd name="connsiteY85" fmla="*/ 116586 h 240468"/>
                      <a:gd name="connsiteX86" fmla="*/ 200635 w 259413"/>
                      <a:gd name="connsiteY86" fmla="*/ 125492 h 240468"/>
                      <a:gd name="connsiteX87" fmla="*/ 204549 w 259413"/>
                      <a:gd name="connsiteY87" fmla="*/ 127930 h 240468"/>
                      <a:gd name="connsiteX88" fmla="*/ 202197 w 259413"/>
                      <a:gd name="connsiteY88" fmla="*/ 133598 h 240468"/>
                      <a:gd name="connsiteX89" fmla="*/ 215522 w 259413"/>
                      <a:gd name="connsiteY89" fmla="*/ 144123 h 240468"/>
                      <a:gd name="connsiteX90" fmla="*/ 217875 w 259413"/>
                      <a:gd name="connsiteY90" fmla="*/ 146552 h 240468"/>
                      <a:gd name="connsiteX91" fmla="*/ 227286 w 259413"/>
                      <a:gd name="connsiteY91" fmla="*/ 148981 h 240468"/>
                      <a:gd name="connsiteX92" fmla="*/ 223361 w 259413"/>
                      <a:gd name="connsiteY92" fmla="*/ 159506 h 240468"/>
                      <a:gd name="connsiteX93" fmla="*/ 232763 w 259413"/>
                      <a:gd name="connsiteY93" fmla="*/ 157077 h 240468"/>
                      <a:gd name="connsiteX94" fmla="*/ 242173 w 259413"/>
                      <a:gd name="connsiteY94" fmla="*/ 167602 h 240468"/>
                      <a:gd name="connsiteX95" fmla="*/ 251574 w 259413"/>
                      <a:gd name="connsiteY95" fmla="*/ 168412 h 240468"/>
                      <a:gd name="connsiteX96" fmla="*/ 259413 w 259413"/>
                      <a:gd name="connsiteY96" fmla="*/ 180556 h 240468"/>
                      <a:gd name="connsiteX97" fmla="*/ 252365 w 259413"/>
                      <a:gd name="connsiteY97" fmla="*/ 189462 h 240468"/>
                      <a:gd name="connsiteX98" fmla="*/ 253927 w 259413"/>
                      <a:gd name="connsiteY98" fmla="*/ 193510 h 240468"/>
                      <a:gd name="connsiteX99" fmla="*/ 235115 w 259413"/>
                      <a:gd name="connsiteY99" fmla="*/ 196748 h 240468"/>
                      <a:gd name="connsiteX100" fmla="*/ 208474 w 259413"/>
                      <a:gd name="connsiteY100" fmla="*/ 214560 h 240468"/>
                      <a:gd name="connsiteX101" fmla="*/ 198282 w 259413"/>
                      <a:gd name="connsiteY101" fmla="*/ 211322 h 240468"/>
                      <a:gd name="connsiteX102" fmla="*/ 191224 w 259413"/>
                      <a:gd name="connsiteY102" fmla="*/ 210512 h 240468"/>
                      <a:gd name="connsiteX103" fmla="*/ 186528 w 259413"/>
                      <a:gd name="connsiteY103" fmla="*/ 211322 h 240468"/>
                      <a:gd name="connsiteX104" fmla="*/ 173984 w 259413"/>
                      <a:gd name="connsiteY104" fmla="*/ 213751 h 240468"/>
                      <a:gd name="connsiteX105" fmla="*/ 164582 w 259413"/>
                      <a:gd name="connsiteY105" fmla="*/ 217799 h 240468"/>
                      <a:gd name="connsiteX106" fmla="*/ 139503 w 259413"/>
                      <a:gd name="connsiteY106" fmla="*/ 222656 h 240468"/>
                      <a:gd name="connsiteX107" fmla="*/ 116777 w 259413"/>
                      <a:gd name="connsiteY107" fmla="*/ 235610 h 240468"/>
                      <a:gd name="connsiteX108" fmla="*/ 108938 w 259413"/>
                      <a:gd name="connsiteY108" fmla="*/ 240468 h 240468"/>
                      <a:gd name="connsiteX109" fmla="*/ 103451 w 259413"/>
                      <a:gd name="connsiteY109" fmla="*/ 237230 h 240468"/>
                      <a:gd name="connsiteX110" fmla="*/ 93259 w 259413"/>
                      <a:gd name="connsiteY110" fmla="*/ 229133 h 240468"/>
                      <a:gd name="connsiteX111" fmla="*/ 76800 w 259413"/>
                      <a:gd name="connsiteY111" fmla="*/ 228324 h 240468"/>
                      <a:gd name="connsiteX112" fmla="*/ 53292 w 259413"/>
                      <a:gd name="connsiteY112" fmla="*/ 233991 h 240468"/>
                      <a:gd name="connsiteX113" fmla="*/ 48587 w 259413"/>
                      <a:gd name="connsiteY113" fmla="*/ 229133 h 240468"/>
                      <a:gd name="connsiteX114" fmla="*/ 47806 w 259413"/>
                      <a:gd name="connsiteY114" fmla="*/ 216989 h 240468"/>
                      <a:gd name="connsiteX115" fmla="*/ 36833 w 259413"/>
                      <a:gd name="connsiteY115" fmla="*/ 209702 h 240468"/>
                      <a:gd name="connsiteX116" fmla="*/ 40757 w 259413"/>
                      <a:gd name="connsiteY116" fmla="*/ 191891 h 240468"/>
                      <a:gd name="connsiteX117" fmla="*/ 34480 w 259413"/>
                      <a:gd name="connsiteY117" fmla="*/ 182175 h 240468"/>
                      <a:gd name="connsiteX118" fmla="*/ 36833 w 259413"/>
                      <a:gd name="connsiteY118" fmla="*/ 176508 h 240468"/>
                      <a:gd name="connsiteX119" fmla="*/ 35271 w 259413"/>
                      <a:gd name="connsiteY119" fmla="*/ 176508 h 240468"/>
                      <a:gd name="connsiteX120" fmla="*/ 44672 w 259413"/>
                      <a:gd name="connsiteY120" fmla="*/ 171650 h 240468"/>
                      <a:gd name="connsiteX121" fmla="*/ 48587 w 259413"/>
                      <a:gd name="connsiteY121" fmla="*/ 157077 h 240468"/>
                      <a:gd name="connsiteX122" fmla="*/ 42320 w 259413"/>
                      <a:gd name="connsiteY122" fmla="*/ 151409 h 240468"/>
                      <a:gd name="connsiteX123" fmla="*/ 44672 w 259413"/>
                      <a:gd name="connsiteY123" fmla="*/ 136027 h 240468"/>
                      <a:gd name="connsiteX124" fmla="*/ 36833 w 259413"/>
                      <a:gd name="connsiteY124" fmla="*/ 127921 h 240468"/>
                      <a:gd name="connsiteX125" fmla="*/ 39186 w 259413"/>
                      <a:gd name="connsiteY125" fmla="*/ 119825 h 240468"/>
                      <a:gd name="connsiteX126" fmla="*/ 34480 w 259413"/>
                      <a:gd name="connsiteY126" fmla="*/ 99584 h 240468"/>
                      <a:gd name="connsiteX127" fmla="*/ 28994 w 259413"/>
                      <a:gd name="connsiteY127" fmla="*/ 83391 h 240468"/>
                      <a:gd name="connsiteX128" fmla="*/ 30566 w 259413"/>
                      <a:gd name="connsiteY128" fmla="*/ 76914 h 240468"/>
                      <a:gd name="connsiteX129" fmla="*/ 19593 w 259413"/>
                      <a:gd name="connsiteY129" fmla="*/ 53435 h 240468"/>
                      <a:gd name="connsiteX130" fmla="*/ 19593 w 259413"/>
                      <a:gd name="connsiteY130" fmla="*/ 54245 h 240468"/>
                      <a:gd name="connsiteX131" fmla="*/ 17240 w 259413"/>
                      <a:gd name="connsiteY131" fmla="*/ 46149 h 240468"/>
                      <a:gd name="connsiteX132" fmla="*/ 3915 w 259413"/>
                      <a:gd name="connsiteY132" fmla="*/ 17002 h 240468"/>
                      <a:gd name="connsiteX133" fmla="*/ 0 w 259413"/>
                      <a:gd name="connsiteY133" fmla="*/ 6477 h 240468"/>
                      <a:gd name="connsiteX134" fmla="*/ 781 w 259413"/>
                      <a:gd name="connsiteY134" fmla="*/ 7287 h 240468"/>
                      <a:gd name="connsiteX135" fmla="*/ 2343 w 259413"/>
                      <a:gd name="connsiteY135" fmla="*/ 7287 h 240468"/>
                      <a:gd name="connsiteX136" fmla="*/ 2343 w 259413"/>
                      <a:gd name="connsiteY136" fmla="*/ 11335 h 240468"/>
                      <a:gd name="connsiteX137" fmla="*/ 7830 w 259413"/>
                      <a:gd name="connsiteY137" fmla="*/ 16193 h 240468"/>
                      <a:gd name="connsiteX138" fmla="*/ 25861 w 259413"/>
                      <a:gd name="connsiteY138" fmla="*/ 8096 h 240468"/>
                      <a:gd name="connsiteX139" fmla="*/ 25861 w 259413"/>
                      <a:gd name="connsiteY139" fmla="*/ 7287 h 240468"/>
                      <a:gd name="connsiteX140" fmla="*/ 28994 w 259413"/>
                      <a:gd name="connsiteY140" fmla="*/ 7287 h 240468"/>
                      <a:gd name="connsiteX141" fmla="*/ 31347 w 259413"/>
                      <a:gd name="connsiteY141" fmla="*/ 7287 h 240468"/>
                      <a:gd name="connsiteX142" fmla="*/ 32909 w 259413"/>
                      <a:gd name="connsiteY142" fmla="*/ 8096 h 240468"/>
                      <a:gd name="connsiteX143" fmla="*/ 34480 w 259413"/>
                      <a:gd name="connsiteY143" fmla="*/ 8906 h 240468"/>
                      <a:gd name="connsiteX144" fmla="*/ 42320 w 259413"/>
                      <a:gd name="connsiteY144" fmla="*/ 10525 h 240468"/>
                      <a:gd name="connsiteX145" fmla="*/ 50159 w 259413"/>
                      <a:gd name="connsiteY145" fmla="*/ 4048 h 240468"/>
                      <a:gd name="connsiteX146" fmla="*/ 54073 w 259413"/>
                      <a:gd name="connsiteY146" fmla="*/ 2429 h 240468"/>
                      <a:gd name="connsiteX147" fmla="*/ 57207 w 259413"/>
                      <a:gd name="connsiteY147" fmla="*/ 0 h 240468"/>
                      <a:gd name="connsiteX148" fmla="*/ 57207 w 259413"/>
                      <a:gd name="connsiteY148" fmla="*/ 810 h 240468"/>
                      <a:gd name="connsiteX149" fmla="*/ 57207 w 259413"/>
                      <a:gd name="connsiteY149" fmla="*/ 0 h 240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</a:cxnLst>
                    <a:rect l="l" t="t" r="r" b="b"/>
                    <a:pathLst>
                      <a:path w="259413" h="240468">
                        <a:moveTo>
                          <a:pt x="57226" y="0"/>
                        </a:moveTo>
                        <a:lnTo>
                          <a:pt x="58008" y="0"/>
                        </a:lnTo>
                        <a:lnTo>
                          <a:pt x="70542" y="4048"/>
                        </a:lnTo>
                        <a:lnTo>
                          <a:pt x="70542" y="4858"/>
                        </a:lnTo>
                        <a:lnTo>
                          <a:pt x="72895" y="5667"/>
                        </a:lnTo>
                        <a:lnTo>
                          <a:pt x="72895" y="7287"/>
                        </a:lnTo>
                        <a:lnTo>
                          <a:pt x="72895" y="10525"/>
                        </a:lnTo>
                        <a:lnTo>
                          <a:pt x="74466" y="11335"/>
                        </a:lnTo>
                        <a:lnTo>
                          <a:pt x="76810" y="10525"/>
                        </a:lnTo>
                        <a:lnTo>
                          <a:pt x="78381" y="8906"/>
                        </a:lnTo>
                        <a:lnTo>
                          <a:pt x="79943" y="9716"/>
                        </a:lnTo>
                        <a:lnTo>
                          <a:pt x="80734" y="8906"/>
                        </a:lnTo>
                        <a:lnTo>
                          <a:pt x="88563" y="7287"/>
                        </a:lnTo>
                        <a:lnTo>
                          <a:pt x="88563" y="8096"/>
                        </a:lnTo>
                        <a:lnTo>
                          <a:pt x="90135" y="9716"/>
                        </a:lnTo>
                        <a:lnTo>
                          <a:pt x="95621" y="12144"/>
                        </a:lnTo>
                        <a:lnTo>
                          <a:pt x="101108" y="10525"/>
                        </a:lnTo>
                        <a:lnTo>
                          <a:pt x="103461" y="9716"/>
                        </a:lnTo>
                        <a:lnTo>
                          <a:pt x="112862" y="8906"/>
                        </a:lnTo>
                        <a:lnTo>
                          <a:pt x="114433" y="8096"/>
                        </a:lnTo>
                        <a:lnTo>
                          <a:pt x="116786" y="8906"/>
                        </a:lnTo>
                        <a:lnTo>
                          <a:pt x="118348" y="8096"/>
                        </a:lnTo>
                        <a:lnTo>
                          <a:pt x="122263" y="6477"/>
                        </a:lnTo>
                        <a:lnTo>
                          <a:pt x="123834" y="8096"/>
                        </a:lnTo>
                        <a:lnTo>
                          <a:pt x="123834" y="7287"/>
                        </a:lnTo>
                        <a:lnTo>
                          <a:pt x="123834" y="8096"/>
                        </a:lnTo>
                        <a:lnTo>
                          <a:pt x="130102" y="15383"/>
                        </a:lnTo>
                        <a:lnTo>
                          <a:pt x="133235" y="16193"/>
                        </a:lnTo>
                        <a:lnTo>
                          <a:pt x="134017" y="17812"/>
                        </a:lnTo>
                        <a:lnTo>
                          <a:pt x="135588" y="21860"/>
                        </a:lnTo>
                        <a:lnTo>
                          <a:pt x="135588" y="21860"/>
                        </a:lnTo>
                        <a:lnTo>
                          <a:pt x="134807" y="21050"/>
                        </a:lnTo>
                        <a:lnTo>
                          <a:pt x="137160" y="24289"/>
                        </a:lnTo>
                        <a:lnTo>
                          <a:pt x="137160" y="25908"/>
                        </a:lnTo>
                        <a:lnTo>
                          <a:pt x="137160" y="29147"/>
                        </a:lnTo>
                        <a:lnTo>
                          <a:pt x="137160" y="28337"/>
                        </a:lnTo>
                        <a:lnTo>
                          <a:pt x="137160" y="29147"/>
                        </a:lnTo>
                        <a:lnTo>
                          <a:pt x="137160" y="29147"/>
                        </a:lnTo>
                        <a:lnTo>
                          <a:pt x="141075" y="28337"/>
                        </a:lnTo>
                        <a:lnTo>
                          <a:pt x="141075" y="26718"/>
                        </a:lnTo>
                        <a:lnTo>
                          <a:pt x="141075" y="27527"/>
                        </a:lnTo>
                        <a:lnTo>
                          <a:pt x="141856" y="23479"/>
                        </a:lnTo>
                        <a:lnTo>
                          <a:pt x="141075" y="21860"/>
                        </a:lnTo>
                        <a:lnTo>
                          <a:pt x="141075" y="19431"/>
                        </a:lnTo>
                        <a:lnTo>
                          <a:pt x="141856" y="17812"/>
                        </a:lnTo>
                        <a:lnTo>
                          <a:pt x="141856" y="18621"/>
                        </a:lnTo>
                        <a:lnTo>
                          <a:pt x="145780" y="17812"/>
                        </a:lnTo>
                        <a:lnTo>
                          <a:pt x="145780" y="17002"/>
                        </a:lnTo>
                        <a:lnTo>
                          <a:pt x="147342" y="16193"/>
                        </a:lnTo>
                        <a:lnTo>
                          <a:pt x="147342" y="17002"/>
                        </a:lnTo>
                        <a:lnTo>
                          <a:pt x="147342" y="17002"/>
                        </a:lnTo>
                        <a:lnTo>
                          <a:pt x="146561" y="17002"/>
                        </a:lnTo>
                        <a:lnTo>
                          <a:pt x="150486" y="19431"/>
                        </a:lnTo>
                        <a:lnTo>
                          <a:pt x="151266" y="20241"/>
                        </a:lnTo>
                        <a:lnTo>
                          <a:pt x="156753" y="29147"/>
                        </a:lnTo>
                        <a:lnTo>
                          <a:pt x="159096" y="30766"/>
                        </a:lnTo>
                        <a:lnTo>
                          <a:pt x="159096" y="31575"/>
                        </a:lnTo>
                        <a:lnTo>
                          <a:pt x="164582" y="38862"/>
                        </a:lnTo>
                        <a:lnTo>
                          <a:pt x="164582" y="38862"/>
                        </a:lnTo>
                        <a:lnTo>
                          <a:pt x="170069" y="31575"/>
                        </a:lnTo>
                        <a:lnTo>
                          <a:pt x="170069" y="31575"/>
                        </a:lnTo>
                        <a:lnTo>
                          <a:pt x="170069" y="32385"/>
                        </a:lnTo>
                        <a:lnTo>
                          <a:pt x="170069" y="32385"/>
                        </a:lnTo>
                        <a:lnTo>
                          <a:pt x="170069" y="32385"/>
                        </a:lnTo>
                        <a:lnTo>
                          <a:pt x="170069" y="31575"/>
                        </a:lnTo>
                        <a:lnTo>
                          <a:pt x="173993" y="33195"/>
                        </a:lnTo>
                        <a:lnTo>
                          <a:pt x="173993" y="34814"/>
                        </a:lnTo>
                        <a:lnTo>
                          <a:pt x="181833" y="38052"/>
                        </a:lnTo>
                        <a:lnTo>
                          <a:pt x="183394" y="38862"/>
                        </a:lnTo>
                        <a:lnTo>
                          <a:pt x="188881" y="41291"/>
                        </a:lnTo>
                        <a:lnTo>
                          <a:pt x="190452" y="40481"/>
                        </a:lnTo>
                        <a:lnTo>
                          <a:pt x="191234" y="42101"/>
                        </a:lnTo>
                        <a:lnTo>
                          <a:pt x="191234" y="42101"/>
                        </a:lnTo>
                        <a:lnTo>
                          <a:pt x="192796" y="45339"/>
                        </a:lnTo>
                        <a:lnTo>
                          <a:pt x="194367" y="46958"/>
                        </a:lnTo>
                        <a:lnTo>
                          <a:pt x="194367" y="47768"/>
                        </a:lnTo>
                        <a:lnTo>
                          <a:pt x="195148" y="52626"/>
                        </a:lnTo>
                        <a:lnTo>
                          <a:pt x="195148" y="53435"/>
                        </a:lnTo>
                        <a:lnTo>
                          <a:pt x="196710" y="55054"/>
                        </a:lnTo>
                        <a:lnTo>
                          <a:pt x="196710" y="55054"/>
                        </a:lnTo>
                        <a:lnTo>
                          <a:pt x="192796" y="62341"/>
                        </a:lnTo>
                        <a:lnTo>
                          <a:pt x="210036" y="59912"/>
                        </a:lnTo>
                        <a:lnTo>
                          <a:pt x="211607" y="79343"/>
                        </a:lnTo>
                        <a:lnTo>
                          <a:pt x="213170" y="90678"/>
                        </a:lnTo>
                        <a:lnTo>
                          <a:pt x="206121" y="104442"/>
                        </a:lnTo>
                        <a:lnTo>
                          <a:pt x="207683" y="116586"/>
                        </a:lnTo>
                        <a:lnTo>
                          <a:pt x="200635" y="125492"/>
                        </a:lnTo>
                        <a:lnTo>
                          <a:pt x="204549" y="127930"/>
                        </a:lnTo>
                        <a:lnTo>
                          <a:pt x="202197" y="133598"/>
                        </a:lnTo>
                        <a:lnTo>
                          <a:pt x="215522" y="144123"/>
                        </a:lnTo>
                        <a:lnTo>
                          <a:pt x="217875" y="146552"/>
                        </a:lnTo>
                        <a:lnTo>
                          <a:pt x="227286" y="148981"/>
                        </a:lnTo>
                        <a:lnTo>
                          <a:pt x="223361" y="159506"/>
                        </a:lnTo>
                        <a:lnTo>
                          <a:pt x="232763" y="157077"/>
                        </a:lnTo>
                        <a:lnTo>
                          <a:pt x="242173" y="167602"/>
                        </a:lnTo>
                        <a:lnTo>
                          <a:pt x="251574" y="168412"/>
                        </a:lnTo>
                        <a:lnTo>
                          <a:pt x="259413" y="180556"/>
                        </a:lnTo>
                        <a:lnTo>
                          <a:pt x="252365" y="189462"/>
                        </a:lnTo>
                        <a:lnTo>
                          <a:pt x="253927" y="193510"/>
                        </a:lnTo>
                        <a:lnTo>
                          <a:pt x="235115" y="196748"/>
                        </a:lnTo>
                        <a:lnTo>
                          <a:pt x="208474" y="214560"/>
                        </a:lnTo>
                        <a:lnTo>
                          <a:pt x="198282" y="211322"/>
                        </a:lnTo>
                        <a:lnTo>
                          <a:pt x="191224" y="210512"/>
                        </a:lnTo>
                        <a:lnTo>
                          <a:pt x="186528" y="211322"/>
                        </a:lnTo>
                        <a:lnTo>
                          <a:pt x="173984" y="213751"/>
                        </a:lnTo>
                        <a:lnTo>
                          <a:pt x="164582" y="217799"/>
                        </a:lnTo>
                        <a:lnTo>
                          <a:pt x="139503" y="222656"/>
                        </a:lnTo>
                        <a:lnTo>
                          <a:pt x="116777" y="235610"/>
                        </a:lnTo>
                        <a:lnTo>
                          <a:pt x="108938" y="240468"/>
                        </a:lnTo>
                        <a:lnTo>
                          <a:pt x="103451" y="237230"/>
                        </a:lnTo>
                        <a:lnTo>
                          <a:pt x="93259" y="229133"/>
                        </a:lnTo>
                        <a:lnTo>
                          <a:pt x="76800" y="228324"/>
                        </a:lnTo>
                        <a:lnTo>
                          <a:pt x="53292" y="233991"/>
                        </a:lnTo>
                        <a:lnTo>
                          <a:pt x="48587" y="229133"/>
                        </a:lnTo>
                        <a:lnTo>
                          <a:pt x="47806" y="216989"/>
                        </a:lnTo>
                        <a:lnTo>
                          <a:pt x="36833" y="209702"/>
                        </a:lnTo>
                        <a:lnTo>
                          <a:pt x="40757" y="191891"/>
                        </a:lnTo>
                        <a:lnTo>
                          <a:pt x="34480" y="182175"/>
                        </a:lnTo>
                        <a:lnTo>
                          <a:pt x="36833" y="176508"/>
                        </a:lnTo>
                        <a:lnTo>
                          <a:pt x="35271" y="176508"/>
                        </a:lnTo>
                        <a:lnTo>
                          <a:pt x="44672" y="171650"/>
                        </a:lnTo>
                        <a:lnTo>
                          <a:pt x="48587" y="157077"/>
                        </a:lnTo>
                        <a:lnTo>
                          <a:pt x="42320" y="151409"/>
                        </a:lnTo>
                        <a:lnTo>
                          <a:pt x="44672" y="136027"/>
                        </a:lnTo>
                        <a:lnTo>
                          <a:pt x="36833" y="127921"/>
                        </a:lnTo>
                        <a:lnTo>
                          <a:pt x="39186" y="119825"/>
                        </a:lnTo>
                        <a:lnTo>
                          <a:pt x="34480" y="99584"/>
                        </a:lnTo>
                        <a:lnTo>
                          <a:pt x="28994" y="83391"/>
                        </a:lnTo>
                        <a:lnTo>
                          <a:pt x="30566" y="76914"/>
                        </a:lnTo>
                        <a:lnTo>
                          <a:pt x="19593" y="53435"/>
                        </a:lnTo>
                        <a:lnTo>
                          <a:pt x="19593" y="54245"/>
                        </a:lnTo>
                        <a:lnTo>
                          <a:pt x="17240" y="46149"/>
                        </a:lnTo>
                        <a:lnTo>
                          <a:pt x="3915" y="17002"/>
                        </a:lnTo>
                        <a:lnTo>
                          <a:pt x="0" y="6477"/>
                        </a:lnTo>
                        <a:lnTo>
                          <a:pt x="781" y="7287"/>
                        </a:lnTo>
                        <a:lnTo>
                          <a:pt x="2343" y="7287"/>
                        </a:lnTo>
                        <a:lnTo>
                          <a:pt x="2343" y="11335"/>
                        </a:lnTo>
                        <a:lnTo>
                          <a:pt x="7830" y="16193"/>
                        </a:lnTo>
                        <a:lnTo>
                          <a:pt x="25861" y="8096"/>
                        </a:lnTo>
                        <a:lnTo>
                          <a:pt x="25861" y="7287"/>
                        </a:lnTo>
                        <a:lnTo>
                          <a:pt x="28994" y="7287"/>
                        </a:lnTo>
                        <a:lnTo>
                          <a:pt x="31347" y="7287"/>
                        </a:lnTo>
                        <a:lnTo>
                          <a:pt x="32909" y="8096"/>
                        </a:lnTo>
                        <a:lnTo>
                          <a:pt x="34480" y="8906"/>
                        </a:lnTo>
                        <a:lnTo>
                          <a:pt x="42320" y="10525"/>
                        </a:lnTo>
                        <a:lnTo>
                          <a:pt x="50159" y="4048"/>
                        </a:lnTo>
                        <a:lnTo>
                          <a:pt x="54073" y="2429"/>
                        </a:lnTo>
                        <a:lnTo>
                          <a:pt x="57207" y="0"/>
                        </a:lnTo>
                        <a:lnTo>
                          <a:pt x="57207" y="810"/>
                        </a:lnTo>
                        <a:lnTo>
                          <a:pt x="57207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389" name="Forma Livre: Forma 1388">
                    <a:extLst>
                      <a:ext uri="{FF2B5EF4-FFF2-40B4-BE49-F238E27FC236}">
                        <a16:creationId xmlns:a16="http://schemas.microsoft.com/office/drawing/2014/main" id="{E7F94550-EA5A-8E62-1CE8-933EE8BC4C4E}"/>
                      </a:ext>
                    </a:extLst>
                  </p:cNvPr>
                  <p:cNvSpPr/>
                  <p:nvPr/>
                </p:nvSpPr>
                <p:spPr>
                  <a:xfrm>
                    <a:off x="8915771" y="2558273"/>
                    <a:ext cx="175545" cy="104441"/>
                  </a:xfrm>
                  <a:custGeom>
                    <a:avLst/>
                    <a:gdLst>
                      <a:gd name="connsiteX0" fmla="*/ 125387 w 175545"/>
                      <a:gd name="connsiteY0" fmla="*/ 1619 h 104441"/>
                      <a:gd name="connsiteX1" fmla="*/ 148895 w 175545"/>
                      <a:gd name="connsiteY1" fmla="*/ 35623 h 104441"/>
                      <a:gd name="connsiteX2" fmla="*/ 155953 w 175545"/>
                      <a:gd name="connsiteY2" fmla="*/ 44529 h 104441"/>
                      <a:gd name="connsiteX3" fmla="*/ 155953 w 175545"/>
                      <a:gd name="connsiteY3" fmla="*/ 44529 h 104441"/>
                      <a:gd name="connsiteX4" fmla="*/ 154381 w 175545"/>
                      <a:gd name="connsiteY4" fmla="*/ 46149 h 104441"/>
                      <a:gd name="connsiteX5" fmla="*/ 154381 w 175545"/>
                      <a:gd name="connsiteY5" fmla="*/ 47768 h 104441"/>
                      <a:gd name="connsiteX6" fmla="*/ 152819 w 175545"/>
                      <a:gd name="connsiteY6" fmla="*/ 50197 h 104441"/>
                      <a:gd name="connsiteX7" fmla="*/ 150466 w 175545"/>
                      <a:gd name="connsiteY7" fmla="*/ 50197 h 104441"/>
                      <a:gd name="connsiteX8" fmla="*/ 148895 w 175545"/>
                      <a:gd name="connsiteY8" fmla="*/ 51006 h 104441"/>
                      <a:gd name="connsiteX9" fmla="*/ 146542 w 175545"/>
                      <a:gd name="connsiteY9" fmla="*/ 51816 h 104441"/>
                      <a:gd name="connsiteX10" fmla="*/ 144980 w 175545"/>
                      <a:gd name="connsiteY10" fmla="*/ 54245 h 104441"/>
                      <a:gd name="connsiteX11" fmla="*/ 144199 w 175545"/>
                      <a:gd name="connsiteY11" fmla="*/ 53435 h 104441"/>
                      <a:gd name="connsiteX12" fmla="*/ 142627 w 175545"/>
                      <a:gd name="connsiteY12" fmla="*/ 53435 h 104441"/>
                      <a:gd name="connsiteX13" fmla="*/ 142627 w 175545"/>
                      <a:gd name="connsiteY13" fmla="*/ 58293 h 104441"/>
                      <a:gd name="connsiteX14" fmla="*/ 144980 w 175545"/>
                      <a:gd name="connsiteY14" fmla="*/ 60722 h 104441"/>
                      <a:gd name="connsiteX15" fmla="*/ 146552 w 175545"/>
                      <a:gd name="connsiteY15" fmla="*/ 62341 h 104441"/>
                      <a:gd name="connsiteX16" fmla="*/ 144980 w 175545"/>
                      <a:gd name="connsiteY16" fmla="*/ 67199 h 104441"/>
                      <a:gd name="connsiteX17" fmla="*/ 144980 w 175545"/>
                      <a:gd name="connsiteY17" fmla="*/ 73676 h 104441"/>
                      <a:gd name="connsiteX18" fmla="*/ 146552 w 175545"/>
                      <a:gd name="connsiteY18" fmla="*/ 75295 h 104441"/>
                      <a:gd name="connsiteX19" fmla="*/ 148114 w 175545"/>
                      <a:gd name="connsiteY19" fmla="*/ 76105 h 104441"/>
                      <a:gd name="connsiteX20" fmla="*/ 148895 w 175545"/>
                      <a:gd name="connsiteY20" fmla="*/ 78534 h 104441"/>
                      <a:gd name="connsiteX21" fmla="*/ 150466 w 175545"/>
                      <a:gd name="connsiteY21" fmla="*/ 83391 h 104441"/>
                      <a:gd name="connsiteX22" fmla="*/ 154381 w 175545"/>
                      <a:gd name="connsiteY22" fmla="*/ 85820 h 104441"/>
                      <a:gd name="connsiteX23" fmla="*/ 154381 w 175545"/>
                      <a:gd name="connsiteY23" fmla="*/ 88249 h 104441"/>
                      <a:gd name="connsiteX24" fmla="*/ 154381 w 175545"/>
                      <a:gd name="connsiteY24" fmla="*/ 89059 h 104441"/>
                      <a:gd name="connsiteX25" fmla="*/ 157515 w 175545"/>
                      <a:gd name="connsiteY25" fmla="*/ 89868 h 104441"/>
                      <a:gd name="connsiteX26" fmla="*/ 158296 w 175545"/>
                      <a:gd name="connsiteY26" fmla="*/ 91488 h 104441"/>
                      <a:gd name="connsiteX27" fmla="*/ 163782 w 175545"/>
                      <a:gd name="connsiteY27" fmla="*/ 92297 h 104441"/>
                      <a:gd name="connsiteX28" fmla="*/ 169269 w 175545"/>
                      <a:gd name="connsiteY28" fmla="*/ 88249 h 104441"/>
                      <a:gd name="connsiteX29" fmla="*/ 173193 w 175545"/>
                      <a:gd name="connsiteY29" fmla="*/ 89059 h 104441"/>
                      <a:gd name="connsiteX30" fmla="*/ 175546 w 175545"/>
                      <a:gd name="connsiteY30" fmla="*/ 90678 h 104441"/>
                      <a:gd name="connsiteX31" fmla="*/ 174765 w 175545"/>
                      <a:gd name="connsiteY31" fmla="*/ 96355 h 104441"/>
                      <a:gd name="connsiteX32" fmla="*/ 173193 w 175545"/>
                      <a:gd name="connsiteY32" fmla="*/ 94736 h 104441"/>
                      <a:gd name="connsiteX33" fmla="*/ 169279 w 175545"/>
                      <a:gd name="connsiteY33" fmla="*/ 97974 h 104441"/>
                      <a:gd name="connsiteX34" fmla="*/ 165354 w 175545"/>
                      <a:gd name="connsiteY34" fmla="*/ 96355 h 104441"/>
                      <a:gd name="connsiteX35" fmla="*/ 163792 w 175545"/>
                      <a:gd name="connsiteY35" fmla="*/ 97165 h 104441"/>
                      <a:gd name="connsiteX36" fmla="*/ 154381 w 175545"/>
                      <a:gd name="connsiteY36" fmla="*/ 97974 h 104441"/>
                      <a:gd name="connsiteX37" fmla="*/ 152029 w 175545"/>
                      <a:gd name="connsiteY37" fmla="*/ 98784 h 104441"/>
                      <a:gd name="connsiteX38" fmla="*/ 146542 w 175545"/>
                      <a:gd name="connsiteY38" fmla="*/ 100403 h 104441"/>
                      <a:gd name="connsiteX39" fmla="*/ 144980 w 175545"/>
                      <a:gd name="connsiteY39" fmla="*/ 101213 h 104441"/>
                      <a:gd name="connsiteX40" fmla="*/ 142627 w 175545"/>
                      <a:gd name="connsiteY40" fmla="*/ 98774 h 104441"/>
                      <a:gd name="connsiteX41" fmla="*/ 141056 w 175545"/>
                      <a:gd name="connsiteY41" fmla="*/ 97965 h 104441"/>
                      <a:gd name="connsiteX42" fmla="*/ 139494 w 175545"/>
                      <a:gd name="connsiteY42" fmla="*/ 96345 h 104441"/>
                      <a:gd name="connsiteX43" fmla="*/ 139494 w 175545"/>
                      <a:gd name="connsiteY43" fmla="*/ 96345 h 104441"/>
                      <a:gd name="connsiteX44" fmla="*/ 134788 w 175545"/>
                      <a:gd name="connsiteY44" fmla="*/ 97965 h 104441"/>
                      <a:gd name="connsiteX45" fmla="*/ 130873 w 175545"/>
                      <a:gd name="connsiteY45" fmla="*/ 97965 h 104441"/>
                      <a:gd name="connsiteX46" fmla="*/ 129302 w 175545"/>
                      <a:gd name="connsiteY46" fmla="*/ 97155 h 104441"/>
                      <a:gd name="connsiteX47" fmla="*/ 127740 w 175545"/>
                      <a:gd name="connsiteY47" fmla="*/ 98774 h 104441"/>
                      <a:gd name="connsiteX48" fmla="*/ 125387 w 175545"/>
                      <a:gd name="connsiteY48" fmla="*/ 98774 h 104441"/>
                      <a:gd name="connsiteX49" fmla="*/ 123816 w 175545"/>
                      <a:gd name="connsiteY49" fmla="*/ 97155 h 104441"/>
                      <a:gd name="connsiteX50" fmla="*/ 123816 w 175545"/>
                      <a:gd name="connsiteY50" fmla="*/ 95536 h 104441"/>
                      <a:gd name="connsiteX51" fmla="*/ 123816 w 175545"/>
                      <a:gd name="connsiteY51" fmla="*/ 93917 h 104441"/>
                      <a:gd name="connsiteX52" fmla="*/ 121463 w 175545"/>
                      <a:gd name="connsiteY52" fmla="*/ 92297 h 104441"/>
                      <a:gd name="connsiteX53" fmla="*/ 116767 w 175545"/>
                      <a:gd name="connsiteY53" fmla="*/ 91488 h 104441"/>
                      <a:gd name="connsiteX54" fmla="*/ 115986 w 175545"/>
                      <a:gd name="connsiteY54" fmla="*/ 93107 h 104441"/>
                      <a:gd name="connsiteX55" fmla="*/ 114415 w 175545"/>
                      <a:gd name="connsiteY55" fmla="*/ 93917 h 104441"/>
                      <a:gd name="connsiteX56" fmla="*/ 112062 w 175545"/>
                      <a:gd name="connsiteY56" fmla="*/ 89868 h 104441"/>
                      <a:gd name="connsiteX57" fmla="*/ 108928 w 175545"/>
                      <a:gd name="connsiteY57" fmla="*/ 89059 h 104441"/>
                      <a:gd name="connsiteX58" fmla="*/ 108147 w 175545"/>
                      <a:gd name="connsiteY58" fmla="*/ 88249 h 104441"/>
                      <a:gd name="connsiteX59" fmla="*/ 105013 w 175545"/>
                      <a:gd name="connsiteY59" fmla="*/ 90678 h 104441"/>
                      <a:gd name="connsiteX60" fmla="*/ 101098 w 175545"/>
                      <a:gd name="connsiteY60" fmla="*/ 92297 h 104441"/>
                      <a:gd name="connsiteX61" fmla="*/ 93259 w 175545"/>
                      <a:gd name="connsiteY61" fmla="*/ 98774 h 104441"/>
                      <a:gd name="connsiteX62" fmla="*/ 90126 w 175545"/>
                      <a:gd name="connsiteY62" fmla="*/ 99584 h 104441"/>
                      <a:gd name="connsiteX63" fmla="*/ 87773 w 175545"/>
                      <a:gd name="connsiteY63" fmla="*/ 100394 h 104441"/>
                      <a:gd name="connsiteX64" fmla="*/ 85420 w 175545"/>
                      <a:gd name="connsiteY64" fmla="*/ 99584 h 104441"/>
                      <a:gd name="connsiteX65" fmla="*/ 83848 w 175545"/>
                      <a:gd name="connsiteY65" fmla="*/ 96345 h 104441"/>
                      <a:gd name="connsiteX66" fmla="*/ 82286 w 175545"/>
                      <a:gd name="connsiteY66" fmla="*/ 95536 h 104441"/>
                      <a:gd name="connsiteX67" fmla="*/ 79934 w 175545"/>
                      <a:gd name="connsiteY67" fmla="*/ 95536 h 104441"/>
                      <a:gd name="connsiteX68" fmla="*/ 76800 w 175545"/>
                      <a:gd name="connsiteY68" fmla="*/ 95536 h 104441"/>
                      <a:gd name="connsiteX69" fmla="*/ 72876 w 175545"/>
                      <a:gd name="connsiteY69" fmla="*/ 99584 h 104441"/>
                      <a:gd name="connsiteX70" fmla="*/ 72095 w 175545"/>
                      <a:gd name="connsiteY70" fmla="*/ 100394 h 104441"/>
                      <a:gd name="connsiteX71" fmla="*/ 70533 w 175545"/>
                      <a:gd name="connsiteY71" fmla="*/ 102013 h 104441"/>
                      <a:gd name="connsiteX72" fmla="*/ 65046 w 175545"/>
                      <a:gd name="connsiteY72" fmla="*/ 103632 h 104441"/>
                      <a:gd name="connsiteX73" fmla="*/ 58779 w 175545"/>
                      <a:gd name="connsiteY73" fmla="*/ 104442 h 104441"/>
                      <a:gd name="connsiteX74" fmla="*/ 55636 w 175545"/>
                      <a:gd name="connsiteY74" fmla="*/ 102013 h 104441"/>
                      <a:gd name="connsiteX75" fmla="*/ 53293 w 175545"/>
                      <a:gd name="connsiteY75" fmla="*/ 101203 h 104441"/>
                      <a:gd name="connsiteX76" fmla="*/ 53293 w 175545"/>
                      <a:gd name="connsiteY76" fmla="*/ 95536 h 104441"/>
                      <a:gd name="connsiteX77" fmla="*/ 51721 w 175545"/>
                      <a:gd name="connsiteY77" fmla="*/ 95536 h 104441"/>
                      <a:gd name="connsiteX78" fmla="*/ 50940 w 175545"/>
                      <a:gd name="connsiteY78" fmla="*/ 94726 h 104441"/>
                      <a:gd name="connsiteX79" fmla="*/ 39967 w 175545"/>
                      <a:gd name="connsiteY79" fmla="*/ 63151 h 104441"/>
                      <a:gd name="connsiteX80" fmla="*/ 30566 w 175545"/>
                      <a:gd name="connsiteY80" fmla="*/ 55054 h 104441"/>
                      <a:gd name="connsiteX81" fmla="*/ 22727 w 175545"/>
                      <a:gd name="connsiteY81" fmla="*/ 49387 h 104441"/>
                      <a:gd name="connsiteX82" fmla="*/ 18802 w 175545"/>
                      <a:gd name="connsiteY82" fmla="*/ 43720 h 104441"/>
                      <a:gd name="connsiteX83" fmla="*/ 15669 w 175545"/>
                      <a:gd name="connsiteY83" fmla="*/ 44529 h 104441"/>
                      <a:gd name="connsiteX84" fmla="*/ 15669 w 175545"/>
                      <a:gd name="connsiteY84" fmla="*/ 42910 h 104441"/>
                      <a:gd name="connsiteX85" fmla="*/ 11754 w 175545"/>
                      <a:gd name="connsiteY85" fmla="*/ 39672 h 104441"/>
                      <a:gd name="connsiteX86" fmla="*/ 9401 w 175545"/>
                      <a:gd name="connsiteY86" fmla="*/ 42100 h 104441"/>
                      <a:gd name="connsiteX87" fmla="*/ 2353 w 175545"/>
                      <a:gd name="connsiteY87" fmla="*/ 37243 h 104441"/>
                      <a:gd name="connsiteX88" fmla="*/ 2353 w 175545"/>
                      <a:gd name="connsiteY88" fmla="*/ 37243 h 104441"/>
                      <a:gd name="connsiteX89" fmla="*/ 2353 w 175545"/>
                      <a:gd name="connsiteY89" fmla="*/ 36433 h 104441"/>
                      <a:gd name="connsiteX90" fmla="*/ 0 w 175545"/>
                      <a:gd name="connsiteY90" fmla="*/ 34004 h 104441"/>
                      <a:gd name="connsiteX91" fmla="*/ 0 w 175545"/>
                      <a:gd name="connsiteY91" fmla="*/ 30766 h 104441"/>
                      <a:gd name="connsiteX92" fmla="*/ 2353 w 175545"/>
                      <a:gd name="connsiteY92" fmla="*/ 22670 h 104441"/>
                      <a:gd name="connsiteX93" fmla="*/ 2353 w 175545"/>
                      <a:gd name="connsiteY93" fmla="*/ 21860 h 104441"/>
                      <a:gd name="connsiteX94" fmla="*/ 7839 w 175545"/>
                      <a:gd name="connsiteY94" fmla="*/ 17002 h 104441"/>
                      <a:gd name="connsiteX95" fmla="*/ 14887 w 175545"/>
                      <a:gd name="connsiteY95" fmla="*/ 12954 h 104441"/>
                      <a:gd name="connsiteX96" fmla="*/ 15669 w 175545"/>
                      <a:gd name="connsiteY96" fmla="*/ 12954 h 104441"/>
                      <a:gd name="connsiteX97" fmla="*/ 18802 w 175545"/>
                      <a:gd name="connsiteY97" fmla="*/ 16193 h 104441"/>
                      <a:gd name="connsiteX98" fmla="*/ 21155 w 175545"/>
                      <a:gd name="connsiteY98" fmla="*/ 13764 h 104441"/>
                      <a:gd name="connsiteX99" fmla="*/ 28204 w 175545"/>
                      <a:gd name="connsiteY99" fmla="*/ 16193 h 104441"/>
                      <a:gd name="connsiteX100" fmla="*/ 43882 w 175545"/>
                      <a:gd name="connsiteY100" fmla="*/ 10525 h 104441"/>
                      <a:gd name="connsiteX101" fmla="*/ 55636 w 175545"/>
                      <a:gd name="connsiteY101" fmla="*/ 10525 h 104441"/>
                      <a:gd name="connsiteX102" fmla="*/ 63475 w 175545"/>
                      <a:gd name="connsiteY102" fmla="*/ 10525 h 104441"/>
                      <a:gd name="connsiteX103" fmla="*/ 65046 w 175545"/>
                      <a:gd name="connsiteY103" fmla="*/ 12144 h 104441"/>
                      <a:gd name="connsiteX104" fmla="*/ 66608 w 175545"/>
                      <a:gd name="connsiteY104" fmla="*/ 12954 h 104441"/>
                      <a:gd name="connsiteX105" fmla="*/ 68180 w 175545"/>
                      <a:gd name="connsiteY105" fmla="*/ 15383 h 104441"/>
                      <a:gd name="connsiteX106" fmla="*/ 72095 w 175545"/>
                      <a:gd name="connsiteY106" fmla="*/ 16193 h 104441"/>
                      <a:gd name="connsiteX107" fmla="*/ 72876 w 175545"/>
                      <a:gd name="connsiteY107" fmla="*/ 16193 h 104441"/>
                      <a:gd name="connsiteX108" fmla="*/ 76800 w 175545"/>
                      <a:gd name="connsiteY108" fmla="*/ 12954 h 104441"/>
                      <a:gd name="connsiteX109" fmla="*/ 83848 w 175545"/>
                      <a:gd name="connsiteY109" fmla="*/ 12144 h 104441"/>
                      <a:gd name="connsiteX110" fmla="*/ 83848 w 175545"/>
                      <a:gd name="connsiteY110" fmla="*/ 12954 h 104441"/>
                      <a:gd name="connsiteX111" fmla="*/ 87773 w 175545"/>
                      <a:gd name="connsiteY111" fmla="*/ 9716 h 104441"/>
                      <a:gd name="connsiteX112" fmla="*/ 93259 w 175545"/>
                      <a:gd name="connsiteY112" fmla="*/ 9716 h 104441"/>
                      <a:gd name="connsiteX113" fmla="*/ 94822 w 175545"/>
                      <a:gd name="connsiteY113" fmla="*/ 8096 h 104441"/>
                      <a:gd name="connsiteX114" fmla="*/ 97174 w 175545"/>
                      <a:gd name="connsiteY114" fmla="*/ 8096 h 104441"/>
                      <a:gd name="connsiteX115" fmla="*/ 99527 w 175545"/>
                      <a:gd name="connsiteY115" fmla="*/ 9716 h 104441"/>
                      <a:gd name="connsiteX116" fmla="*/ 102661 w 175545"/>
                      <a:gd name="connsiteY116" fmla="*/ 9716 h 104441"/>
                      <a:gd name="connsiteX117" fmla="*/ 105013 w 175545"/>
                      <a:gd name="connsiteY117" fmla="*/ 8096 h 104441"/>
                      <a:gd name="connsiteX118" fmla="*/ 110500 w 175545"/>
                      <a:gd name="connsiteY118" fmla="*/ 3239 h 104441"/>
                      <a:gd name="connsiteX119" fmla="*/ 118339 w 175545"/>
                      <a:gd name="connsiteY119" fmla="*/ 0 h 104441"/>
                      <a:gd name="connsiteX120" fmla="*/ 122254 w 175545"/>
                      <a:gd name="connsiteY120" fmla="*/ 1619 h 104441"/>
                      <a:gd name="connsiteX121" fmla="*/ 125387 w 175545"/>
                      <a:gd name="connsiteY121" fmla="*/ 1619 h 104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</a:cxnLst>
                    <a:rect l="l" t="t" r="r" b="b"/>
                    <a:pathLst>
                      <a:path w="175545" h="104441">
                        <a:moveTo>
                          <a:pt x="125387" y="1619"/>
                        </a:moveTo>
                        <a:lnTo>
                          <a:pt x="148895" y="35623"/>
                        </a:lnTo>
                        <a:lnTo>
                          <a:pt x="155953" y="44529"/>
                        </a:lnTo>
                        <a:lnTo>
                          <a:pt x="155953" y="44529"/>
                        </a:lnTo>
                        <a:lnTo>
                          <a:pt x="154381" y="46149"/>
                        </a:lnTo>
                        <a:lnTo>
                          <a:pt x="154381" y="47768"/>
                        </a:lnTo>
                        <a:lnTo>
                          <a:pt x="152819" y="50197"/>
                        </a:lnTo>
                        <a:lnTo>
                          <a:pt x="150466" y="50197"/>
                        </a:lnTo>
                        <a:lnTo>
                          <a:pt x="148895" y="51006"/>
                        </a:lnTo>
                        <a:lnTo>
                          <a:pt x="146542" y="51816"/>
                        </a:lnTo>
                        <a:lnTo>
                          <a:pt x="144980" y="54245"/>
                        </a:lnTo>
                        <a:lnTo>
                          <a:pt x="144199" y="53435"/>
                        </a:lnTo>
                        <a:lnTo>
                          <a:pt x="142627" y="53435"/>
                        </a:lnTo>
                        <a:lnTo>
                          <a:pt x="142627" y="58293"/>
                        </a:lnTo>
                        <a:lnTo>
                          <a:pt x="144980" y="60722"/>
                        </a:lnTo>
                        <a:lnTo>
                          <a:pt x="146552" y="62341"/>
                        </a:lnTo>
                        <a:lnTo>
                          <a:pt x="144980" y="67199"/>
                        </a:lnTo>
                        <a:lnTo>
                          <a:pt x="144980" y="73676"/>
                        </a:lnTo>
                        <a:lnTo>
                          <a:pt x="146552" y="75295"/>
                        </a:lnTo>
                        <a:lnTo>
                          <a:pt x="148114" y="76105"/>
                        </a:lnTo>
                        <a:lnTo>
                          <a:pt x="148895" y="78534"/>
                        </a:lnTo>
                        <a:lnTo>
                          <a:pt x="150466" y="83391"/>
                        </a:lnTo>
                        <a:lnTo>
                          <a:pt x="154381" y="85820"/>
                        </a:lnTo>
                        <a:lnTo>
                          <a:pt x="154381" y="88249"/>
                        </a:lnTo>
                        <a:lnTo>
                          <a:pt x="154381" y="89059"/>
                        </a:lnTo>
                        <a:lnTo>
                          <a:pt x="157515" y="89868"/>
                        </a:lnTo>
                        <a:lnTo>
                          <a:pt x="158296" y="91488"/>
                        </a:lnTo>
                        <a:lnTo>
                          <a:pt x="163782" y="92297"/>
                        </a:lnTo>
                        <a:lnTo>
                          <a:pt x="169269" y="88249"/>
                        </a:lnTo>
                        <a:lnTo>
                          <a:pt x="173193" y="89059"/>
                        </a:lnTo>
                        <a:lnTo>
                          <a:pt x="175546" y="90678"/>
                        </a:lnTo>
                        <a:lnTo>
                          <a:pt x="174765" y="96355"/>
                        </a:lnTo>
                        <a:lnTo>
                          <a:pt x="173193" y="94736"/>
                        </a:lnTo>
                        <a:lnTo>
                          <a:pt x="169279" y="97974"/>
                        </a:lnTo>
                        <a:lnTo>
                          <a:pt x="165354" y="96355"/>
                        </a:lnTo>
                        <a:lnTo>
                          <a:pt x="163792" y="97165"/>
                        </a:lnTo>
                        <a:lnTo>
                          <a:pt x="154381" y="97974"/>
                        </a:lnTo>
                        <a:lnTo>
                          <a:pt x="152029" y="98784"/>
                        </a:lnTo>
                        <a:lnTo>
                          <a:pt x="146542" y="100403"/>
                        </a:lnTo>
                        <a:lnTo>
                          <a:pt x="144980" y="101213"/>
                        </a:lnTo>
                        <a:lnTo>
                          <a:pt x="142627" y="98774"/>
                        </a:lnTo>
                        <a:lnTo>
                          <a:pt x="141056" y="97965"/>
                        </a:lnTo>
                        <a:lnTo>
                          <a:pt x="139494" y="96345"/>
                        </a:lnTo>
                        <a:lnTo>
                          <a:pt x="139494" y="96345"/>
                        </a:lnTo>
                        <a:lnTo>
                          <a:pt x="134788" y="97965"/>
                        </a:lnTo>
                        <a:lnTo>
                          <a:pt x="130873" y="97965"/>
                        </a:lnTo>
                        <a:lnTo>
                          <a:pt x="129302" y="97155"/>
                        </a:lnTo>
                        <a:lnTo>
                          <a:pt x="127740" y="98774"/>
                        </a:lnTo>
                        <a:lnTo>
                          <a:pt x="125387" y="98774"/>
                        </a:lnTo>
                        <a:lnTo>
                          <a:pt x="123816" y="97155"/>
                        </a:lnTo>
                        <a:lnTo>
                          <a:pt x="123816" y="95536"/>
                        </a:lnTo>
                        <a:lnTo>
                          <a:pt x="123816" y="93917"/>
                        </a:lnTo>
                        <a:lnTo>
                          <a:pt x="121463" y="92297"/>
                        </a:lnTo>
                        <a:lnTo>
                          <a:pt x="116767" y="91488"/>
                        </a:lnTo>
                        <a:lnTo>
                          <a:pt x="115986" y="93107"/>
                        </a:lnTo>
                        <a:lnTo>
                          <a:pt x="114415" y="93917"/>
                        </a:lnTo>
                        <a:lnTo>
                          <a:pt x="112062" y="89868"/>
                        </a:lnTo>
                        <a:lnTo>
                          <a:pt x="108928" y="89059"/>
                        </a:lnTo>
                        <a:lnTo>
                          <a:pt x="108147" y="88249"/>
                        </a:lnTo>
                        <a:lnTo>
                          <a:pt x="105013" y="90678"/>
                        </a:lnTo>
                        <a:lnTo>
                          <a:pt x="101098" y="92297"/>
                        </a:lnTo>
                        <a:lnTo>
                          <a:pt x="93259" y="98774"/>
                        </a:lnTo>
                        <a:lnTo>
                          <a:pt x="90126" y="99584"/>
                        </a:lnTo>
                        <a:lnTo>
                          <a:pt x="87773" y="100394"/>
                        </a:lnTo>
                        <a:lnTo>
                          <a:pt x="85420" y="99584"/>
                        </a:lnTo>
                        <a:lnTo>
                          <a:pt x="83848" y="96345"/>
                        </a:lnTo>
                        <a:lnTo>
                          <a:pt x="82286" y="95536"/>
                        </a:lnTo>
                        <a:lnTo>
                          <a:pt x="79934" y="95536"/>
                        </a:lnTo>
                        <a:lnTo>
                          <a:pt x="76800" y="95536"/>
                        </a:lnTo>
                        <a:lnTo>
                          <a:pt x="72876" y="99584"/>
                        </a:lnTo>
                        <a:lnTo>
                          <a:pt x="72095" y="100394"/>
                        </a:lnTo>
                        <a:lnTo>
                          <a:pt x="70533" y="102013"/>
                        </a:lnTo>
                        <a:lnTo>
                          <a:pt x="65046" y="103632"/>
                        </a:lnTo>
                        <a:lnTo>
                          <a:pt x="58779" y="104442"/>
                        </a:lnTo>
                        <a:lnTo>
                          <a:pt x="55636" y="102013"/>
                        </a:lnTo>
                        <a:lnTo>
                          <a:pt x="53293" y="101203"/>
                        </a:lnTo>
                        <a:lnTo>
                          <a:pt x="53293" y="95536"/>
                        </a:lnTo>
                        <a:lnTo>
                          <a:pt x="51721" y="95536"/>
                        </a:lnTo>
                        <a:lnTo>
                          <a:pt x="50940" y="94726"/>
                        </a:lnTo>
                        <a:lnTo>
                          <a:pt x="39967" y="63151"/>
                        </a:lnTo>
                        <a:lnTo>
                          <a:pt x="30566" y="55054"/>
                        </a:lnTo>
                        <a:lnTo>
                          <a:pt x="22727" y="49387"/>
                        </a:lnTo>
                        <a:lnTo>
                          <a:pt x="18802" y="43720"/>
                        </a:lnTo>
                        <a:lnTo>
                          <a:pt x="15669" y="44529"/>
                        </a:lnTo>
                        <a:lnTo>
                          <a:pt x="15669" y="42910"/>
                        </a:lnTo>
                        <a:lnTo>
                          <a:pt x="11754" y="39672"/>
                        </a:lnTo>
                        <a:lnTo>
                          <a:pt x="9401" y="42100"/>
                        </a:lnTo>
                        <a:lnTo>
                          <a:pt x="2353" y="37243"/>
                        </a:lnTo>
                        <a:lnTo>
                          <a:pt x="2353" y="37243"/>
                        </a:lnTo>
                        <a:lnTo>
                          <a:pt x="2353" y="36433"/>
                        </a:lnTo>
                        <a:lnTo>
                          <a:pt x="0" y="34004"/>
                        </a:lnTo>
                        <a:lnTo>
                          <a:pt x="0" y="30766"/>
                        </a:lnTo>
                        <a:lnTo>
                          <a:pt x="2353" y="22670"/>
                        </a:lnTo>
                        <a:lnTo>
                          <a:pt x="2353" y="21860"/>
                        </a:lnTo>
                        <a:lnTo>
                          <a:pt x="7839" y="17002"/>
                        </a:lnTo>
                        <a:lnTo>
                          <a:pt x="14887" y="12954"/>
                        </a:lnTo>
                        <a:lnTo>
                          <a:pt x="15669" y="12954"/>
                        </a:lnTo>
                        <a:lnTo>
                          <a:pt x="18802" y="16193"/>
                        </a:lnTo>
                        <a:lnTo>
                          <a:pt x="21155" y="13764"/>
                        </a:lnTo>
                        <a:lnTo>
                          <a:pt x="28204" y="16193"/>
                        </a:lnTo>
                        <a:lnTo>
                          <a:pt x="43882" y="10525"/>
                        </a:lnTo>
                        <a:lnTo>
                          <a:pt x="55636" y="10525"/>
                        </a:lnTo>
                        <a:lnTo>
                          <a:pt x="63475" y="10525"/>
                        </a:lnTo>
                        <a:lnTo>
                          <a:pt x="65046" y="12144"/>
                        </a:lnTo>
                        <a:lnTo>
                          <a:pt x="66608" y="12954"/>
                        </a:lnTo>
                        <a:lnTo>
                          <a:pt x="68180" y="15383"/>
                        </a:lnTo>
                        <a:lnTo>
                          <a:pt x="72095" y="16193"/>
                        </a:lnTo>
                        <a:lnTo>
                          <a:pt x="72876" y="16193"/>
                        </a:lnTo>
                        <a:lnTo>
                          <a:pt x="76800" y="12954"/>
                        </a:lnTo>
                        <a:lnTo>
                          <a:pt x="83848" y="12144"/>
                        </a:lnTo>
                        <a:lnTo>
                          <a:pt x="83848" y="12954"/>
                        </a:lnTo>
                        <a:lnTo>
                          <a:pt x="87773" y="9716"/>
                        </a:lnTo>
                        <a:lnTo>
                          <a:pt x="93259" y="9716"/>
                        </a:lnTo>
                        <a:lnTo>
                          <a:pt x="94822" y="8096"/>
                        </a:lnTo>
                        <a:lnTo>
                          <a:pt x="97174" y="8096"/>
                        </a:lnTo>
                        <a:lnTo>
                          <a:pt x="99527" y="9716"/>
                        </a:lnTo>
                        <a:lnTo>
                          <a:pt x="102661" y="9716"/>
                        </a:lnTo>
                        <a:lnTo>
                          <a:pt x="105013" y="8096"/>
                        </a:lnTo>
                        <a:lnTo>
                          <a:pt x="110500" y="3239"/>
                        </a:lnTo>
                        <a:lnTo>
                          <a:pt x="118339" y="0"/>
                        </a:lnTo>
                        <a:lnTo>
                          <a:pt x="122254" y="1619"/>
                        </a:lnTo>
                        <a:lnTo>
                          <a:pt x="125387" y="161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352" name="Agrupar 1351">
                <a:extLst>
                  <a:ext uri="{FF2B5EF4-FFF2-40B4-BE49-F238E27FC236}">
                    <a16:creationId xmlns:a16="http://schemas.microsoft.com/office/drawing/2014/main" id="{49F9185E-E898-E344-5B1F-B539D249CBC1}"/>
                  </a:ext>
                </a:extLst>
              </p:cNvPr>
              <p:cNvGrpSpPr/>
              <p:nvPr/>
            </p:nvGrpSpPr>
            <p:grpSpPr>
              <a:xfrm>
                <a:off x="7493828" y="1868733"/>
                <a:ext cx="865026" cy="1353645"/>
                <a:chOff x="9158959" y="2192428"/>
                <a:chExt cx="865026" cy="1353645"/>
              </a:xfrm>
              <a:grpFill/>
            </p:grpSpPr>
            <p:sp>
              <p:nvSpPr>
                <p:cNvPr id="1353" name="Forma Livre: Forma 1352">
                  <a:extLst>
                    <a:ext uri="{FF2B5EF4-FFF2-40B4-BE49-F238E27FC236}">
                      <a16:creationId xmlns:a16="http://schemas.microsoft.com/office/drawing/2014/main" id="{A6406F0F-8EF9-14C1-694A-5F3AF5540B9B}"/>
                    </a:ext>
                  </a:extLst>
                </p:cNvPr>
                <p:cNvSpPr/>
                <p:nvPr/>
              </p:nvSpPr>
              <p:spPr>
                <a:xfrm>
                  <a:off x="9214905" y="2588925"/>
                  <a:ext cx="294477" cy="207082"/>
                </a:xfrm>
                <a:custGeom>
                  <a:avLst/>
                  <a:gdLst>
                    <a:gd name="connsiteX0" fmla="*/ 220227 w 313496"/>
                    <a:gd name="connsiteY0" fmla="*/ 0 h 199177"/>
                    <a:gd name="connsiteX1" fmla="*/ 224152 w 313496"/>
                    <a:gd name="connsiteY1" fmla="*/ 2429 h 199177"/>
                    <a:gd name="connsiteX2" fmla="*/ 231991 w 313496"/>
                    <a:gd name="connsiteY2" fmla="*/ 1619 h 199177"/>
                    <a:gd name="connsiteX3" fmla="*/ 281368 w 313496"/>
                    <a:gd name="connsiteY3" fmla="*/ 12144 h 199177"/>
                    <a:gd name="connsiteX4" fmla="*/ 313497 w 313496"/>
                    <a:gd name="connsiteY4" fmla="*/ 27527 h 199177"/>
                    <a:gd name="connsiteX5" fmla="*/ 304095 w 313496"/>
                    <a:gd name="connsiteY5" fmla="*/ 54245 h 199177"/>
                    <a:gd name="connsiteX6" fmla="*/ 290769 w 313496"/>
                    <a:gd name="connsiteY6" fmla="*/ 70437 h 199177"/>
                    <a:gd name="connsiteX7" fmla="*/ 279797 w 313496"/>
                    <a:gd name="connsiteY7" fmla="*/ 84211 h 199177"/>
                    <a:gd name="connsiteX8" fmla="*/ 294684 w 313496"/>
                    <a:gd name="connsiteY8" fmla="*/ 104451 h 199177"/>
                    <a:gd name="connsiteX9" fmla="*/ 282930 w 313496"/>
                    <a:gd name="connsiteY9" fmla="*/ 108499 h 199177"/>
                    <a:gd name="connsiteX10" fmla="*/ 281368 w 313496"/>
                    <a:gd name="connsiteY10" fmla="*/ 115786 h 199177"/>
                    <a:gd name="connsiteX11" fmla="*/ 275091 w 313496"/>
                    <a:gd name="connsiteY11" fmla="*/ 123882 h 199177"/>
                    <a:gd name="connsiteX12" fmla="*/ 273529 w 313496"/>
                    <a:gd name="connsiteY12" fmla="*/ 165173 h 199177"/>
                    <a:gd name="connsiteX13" fmla="*/ 271958 w 313496"/>
                    <a:gd name="connsiteY13" fmla="*/ 167602 h 199177"/>
                    <a:gd name="connsiteX14" fmla="*/ 269605 w 313496"/>
                    <a:gd name="connsiteY14" fmla="*/ 170031 h 199177"/>
                    <a:gd name="connsiteX15" fmla="*/ 257851 w 313496"/>
                    <a:gd name="connsiteY15" fmla="*/ 161934 h 199177"/>
                    <a:gd name="connsiteX16" fmla="*/ 224152 w 313496"/>
                    <a:gd name="connsiteY16" fmla="*/ 183794 h 199177"/>
                    <a:gd name="connsiteX17" fmla="*/ 217884 w 313496"/>
                    <a:gd name="connsiteY17" fmla="*/ 179746 h 199177"/>
                    <a:gd name="connsiteX18" fmla="*/ 209264 w 313496"/>
                    <a:gd name="connsiteY18" fmla="*/ 174079 h 199177"/>
                    <a:gd name="connsiteX19" fmla="*/ 201425 w 313496"/>
                    <a:gd name="connsiteY19" fmla="*/ 171650 h 199177"/>
                    <a:gd name="connsiteX20" fmla="*/ 191234 w 313496"/>
                    <a:gd name="connsiteY20" fmla="*/ 174079 h 199177"/>
                    <a:gd name="connsiteX21" fmla="*/ 160668 w 313496"/>
                    <a:gd name="connsiteY21" fmla="*/ 157886 h 199177"/>
                    <a:gd name="connsiteX22" fmla="*/ 153619 w 313496"/>
                    <a:gd name="connsiteY22" fmla="*/ 171650 h 199177"/>
                    <a:gd name="connsiteX23" fmla="*/ 136370 w 313496"/>
                    <a:gd name="connsiteY23" fmla="*/ 172460 h 199177"/>
                    <a:gd name="connsiteX24" fmla="*/ 129321 w 313496"/>
                    <a:gd name="connsiteY24" fmla="*/ 174888 h 199177"/>
                    <a:gd name="connsiteX25" fmla="*/ 98755 w 313496"/>
                    <a:gd name="connsiteY25" fmla="*/ 189462 h 199177"/>
                    <a:gd name="connsiteX26" fmla="*/ 66618 w 313496"/>
                    <a:gd name="connsiteY26" fmla="*/ 189462 h 199177"/>
                    <a:gd name="connsiteX27" fmla="*/ 48596 w 313496"/>
                    <a:gd name="connsiteY27" fmla="*/ 198368 h 199177"/>
                    <a:gd name="connsiteX28" fmla="*/ 48596 w 313496"/>
                    <a:gd name="connsiteY28" fmla="*/ 199177 h 199177"/>
                    <a:gd name="connsiteX29" fmla="*/ 35271 w 313496"/>
                    <a:gd name="connsiteY29" fmla="*/ 140884 h 199177"/>
                    <a:gd name="connsiteX30" fmla="*/ 0 w 313496"/>
                    <a:gd name="connsiteY30" fmla="*/ 129550 h 199177"/>
                    <a:gd name="connsiteX31" fmla="*/ 0 w 313496"/>
                    <a:gd name="connsiteY31" fmla="*/ 116596 h 199177"/>
                    <a:gd name="connsiteX32" fmla="*/ 7058 w 313496"/>
                    <a:gd name="connsiteY32" fmla="*/ 105261 h 199177"/>
                    <a:gd name="connsiteX33" fmla="*/ 5486 w 313496"/>
                    <a:gd name="connsiteY33" fmla="*/ 86639 h 199177"/>
                    <a:gd name="connsiteX34" fmla="*/ 13325 w 313496"/>
                    <a:gd name="connsiteY34" fmla="*/ 78534 h 199177"/>
                    <a:gd name="connsiteX35" fmla="*/ 10973 w 313496"/>
                    <a:gd name="connsiteY35" fmla="*/ 70437 h 199177"/>
                    <a:gd name="connsiteX36" fmla="*/ 39186 w 313496"/>
                    <a:gd name="connsiteY36" fmla="*/ 77724 h 199177"/>
                    <a:gd name="connsiteX37" fmla="*/ 54864 w 313496"/>
                    <a:gd name="connsiteY37" fmla="*/ 80153 h 199177"/>
                    <a:gd name="connsiteX38" fmla="*/ 66618 w 313496"/>
                    <a:gd name="connsiteY38" fmla="*/ 83401 h 199177"/>
                    <a:gd name="connsiteX39" fmla="*/ 104241 w 313496"/>
                    <a:gd name="connsiteY39" fmla="*/ 91497 h 199177"/>
                    <a:gd name="connsiteX40" fmla="*/ 155181 w 313496"/>
                    <a:gd name="connsiteY40" fmla="*/ 51006 h 199177"/>
                    <a:gd name="connsiteX41" fmla="*/ 155963 w 313496"/>
                    <a:gd name="connsiteY41" fmla="*/ 51816 h 199177"/>
                    <a:gd name="connsiteX42" fmla="*/ 174774 w 313496"/>
                    <a:gd name="connsiteY42" fmla="*/ 36433 h 199177"/>
                    <a:gd name="connsiteX43" fmla="*/ 195148 w 313496"/>
                    <a:gd name="connsiteY43" fmla="*/ 21860 h 199177"/>
                    <a:gd name="connsiteX44" fmla="*/ 214741 w 313496"/>
                    <a:gd name="connsiteY44" fmla="*/ 5667 h 199177"/>
                    <a:gd name="connsiteX45" fmla="*/ 220227 w 313496"/>
                    <a:gd name="connsiteY45" fmla="*/ 0 h 199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313496" h="199177">
                      <a:moveTo>
                        <a:pt x="220227" y="0"/>
                      </a:moveTo>
                      <a:lnTo>
                        <a:pt x="224152" y="2429"/>
                      </a:lnTo>
                      <a:lnTo>
                        <a:pt x="231991" y="1619"/>
                      </a:lnTo>
                      <a:lnTo>
                        <a:pt x="281368" y="12144"/>
                      </a:lnTo>
                      <a:lnTo>
                        <a:pt x="313497" y="27527"/>
                      </a:lnTo>
                      <a:lnTo>
                        <a:pt x="304095" y="54245"/>
                      </a:lnTo>
                      <a:lnTo>
                        <a:pt x="290769" y="70437"/>
                      </a:lnTo>
                      <a:lnTo>
                        <a:pt x="279797" y="84211"/>
                      </a:lnTo>
                      <a:lnTo>
                        <a:pt x="294684" y="104451"/>
                      </a:lnTo>
                      <a:lnTo>
                        <a:pt x="282930" y="108499"/>
                      </a:lnTo>
                      <a:lnTo>
                        <a:pt x="281368" y="115786"/>
                      </a:lnTo>
                      <a:lnTo>
                        <a:pt x="275091" y="123882"/>
                      </a:lnTo>
                      <a:lnTo>
                        <a:pt x="273529" y="165173"/>
                      </a:lnTo>
                      <a:lnTo>
                        <a:pt x="271958" y="167602"/>
                      </a:lnTo>
                      <a:lnTo>
                        <a:pt x="269605" y="170031"/>
                      </a:lnTo>
                      <a:lnTo>
                        <a:pt x="257851" y="161934"/>
                      </a:lnTo>
                      <a:lnTo>
                        <a:pt x="224152" y="183794"/>
                      </a:lnTo>
                      <a:lnTo>
                        <a:pt x="217884" y="179746"/>
                      </a:lnTo>
                      <a:lnTo>
                        <a:pt x="209264" y="174079"/>
                      </a:lnTo>
                      <a:lnTo>
                        <a:pt x="201425" y="171650"/>
                      </a:lnTo>
                      <a:lnTo>
                        <a:pt x="191234" y="174079"/>
                      </a:lnTo>
                      <a:lnTo>
                        <a:pt x="160668" y="157886"/>
                      </a:lnTo>
                      <a:lnTo>
                        <a:pt x="153619" y="171650"/>
                      </a:lnTo>
                      <a:lnTo>
                        <a:pt x="136370" y="172460"/>
                      </a:lnTo>
                      <a:lnTo>
                        <a:pt x="129321" y="174888"/>
                      </a:lnTo>
                      <a:lnTo>
                        <a:pt x="98755" y="189462"/>
                      </a:lnTo>
                      <a:lnTo>
                        <a:pt x="66618" y="189462"/>
                      </a:lnTo>
                      <a:lnTo>
                        <a:pt x="48596" y="198368"/>
                      </a:lnTo>
                      <a:lnTo>
                        <a:pt x="48596" y="199177"/>
                      </a:lnTo>
                      <a:lnTo>
                        <a:pt x="35271" y="140884"/>
                      </a:lnTo>
                      <a:lnTo>
                        <a:pt x="0" y="129550"/>
                      </a:lnTo>
                      <a:lnTo>
                        <a:pt x="0" y="116596"/>
                      </a:lnTo>
                      <a:lnTo>
                        <a:pt x="7058" y="105261"/>
                      </a:lnTo>
                      <a:lnTo>
                        <a:pt x="5486" y="86639"/>
                      </a:lnTo>
                      <a:lnTo>
                        <a:pt x="13325" y="78534"/>
                      </a:lnTo>
                      <a:lnTo>
                        <a:pt x="10973" y="70437"/>
                      </a:lnTo>
                      <a:lnTo>
                        <a:pt x="39186" y="77724"/>
                      </a:lnTo>
                      <a:lnTo>
                        <a:pt x="54864" y="80153"/>
                      </a:lnTo>
                      <a:lnTo>
                        <a:pt x="66618" y="83401"/>
                      </a:lnTo>
                      <a:lnTo>
                        <a:pt x="104241" y="91497"/>
                      </a:lnTo>
                      <a:lnTo>
                        <a:pt x="155181" y="51006"/>
                      </a:lnTo>
                      <a:lnTo>
                        <a:pt x="155963" y="51816"/>
                      </a:lnTo>
                      <a:lnTo>
                        <a:pt x="174774" y="36433"/>
                      </a:lnTo>
                      <a:lnTo>
                        <a:pt x="195148" y="21860"/>
                      </a:lnTo>
                      <a:lnTo>
                        <a:pt x="214741" y="5667"/>
                      </a:lnTo>
                      <a:lnTo>
                        <a:pt x="22022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4" name="Forma Livre: Forma 1353">
                  <a:extLst>
                    <a:ext uri="{FF2B5EF4-FFF2-40B4-BE49-F238E27FC236}">
                      <a16:creationId xmlns:a16="http://schemas.microsoft.com/office/drawing/2014/main" id="{6A5A0DAB-592B-2AA0-C56C-09D4D1D735CA}"/>
                    </a:ext>
                  </a:extLst>
                </p:cNvPr>
                <p:cNvSpPr/>
                <p:nvPr/>
              </p:nvSpPr>
              <p:spPr>
                <a:xfrm>
                  <a:off x="9416618" y="2192428"/>
                  <a:ext cx="266508" cy="212142"/>
                </a:xfrm>
                <a:custGeom>
                  <a:avLst/>
                  <a:gdLst>
                    <a:gd name="connsiteX0" fmla="*/ 260995 w 283721"/>
                    <a:gd name="connsiteY0" fmla="*/ 17004 h 204044"/>
                    <a:gd name="connsiteX1" fmla="*/ 283721 w 283721"/>
                    <a:gd name="connsiteY1" fmla="*/ 21863 h 204044"/>
                    <a:gd name="connsiteX2" fmla="*/ 269615 w 283721"/>
                    <a:gd name="connsiteY2" fmla="*/ 19434 h 204044"/>
                    <a:gd name="connsiteX3" fmla="*/ 260995 w 283721"/>
                    <a:gd name="connsiteY3" fmla="*/ 27530 h 204044"/>
                    <a:gd name="connsiteX4" fmla="*/ 251584 w 283721"/>
                    <a:gd name="connsiteY4" fmla="*/ 47773 h 204044"/>
                    <a:gd name="connsiteX5" fmla="*/ 256290 w 283721"/>
                    <a:gd name="connsiteY5" fmla="*/ 51821 h 204044"/>
                    <a:gd name="connsiteX6" fmla="*/ 247669 w 283721"/>
                    <a:gd name="connsiteY6" fmla="*/ 59918 h 204044"/>
                    <a:gd name="connsiteX7" fmla="*/ 250803 w 283721"/>
                    <a:gd name="connsiteY7" fmla="*/ 63156 h 204044"/>
                    <a:gd name="connsiteX8" fmla="*/ 246879 w 283721"/>
                    <a:gd name="connsiteY8" fmla="*/ 67205 h 204044"/>
                    <a:gd name="connsiteX9" fmla="*/ 231991 w 283721"/>
                    <a:gd name="connsiteY9" fmla="*/ 68013 h 204044"/>
                    <a:gd name="connsiteX10" fmla="*/ 197511 w 283721"/>
                    <a:gd name="connsiteY10" fmla="*/ 82587 h 204044"/>
                    <a:gd name="connsiteX11" fmla="*/ 193586 w 283721"/>
                    <a:gd name="connsiteY11" fmla="*/ 89876 h 204044"/>
                    <a:gd name="connsiteX12" fmla="*/ 184185 w 283721"/>
                    <a:gd name="connsiteY12" fmla="*/ 90686 h 204044"/>
                    <a:gd name="connsiteX13" fmla="*/ 178698 w 283721"/>
                    <a:gd name="connsiteY13" fmla="*/ 93115 h 204044"/>
                    <a:gd name="connsiteX14" fmla="*/ 181051 w 283721"/>
                    <a:gd name="connsiteY14" fmla="*/ 99593 h 204044"/>
                    <a:gd name="connsiteX15" fmla="*/ 173212 w 283721"/>
                    <a:gd name="connsiteY15" fmla="*/ 111738 h 204044"/>
                    <a:gd name="connsiteX16" fmla="*/ 167726 w 283721"/>
                    <a:gd name="connsiteY16" fmla="*/ 133598 h 204044"/>
                    <a:gd name="connsiteX17" fmla="*/ 163020 w 283721"/>
                    <a:gd name="connsiteY17" fmla="*/ 132788 h 204044"/>
                    <a:gd name="connsiteX18" fmla="*/ 163020 w 283721"/>
                    <a:gd name="connsiteY18" fmla="*/ 137646 h 204044"/>
                    <a:gd name="connsiteX19" fmla="*/ 144999 w 283721"/>
                    <a:gd name="connsiteY19" fmla="*/ 136836 h 204044"/>
                    <a:gd name="connsiteX20" fmla="*/ 140294 w 283721"/>
                    <a:gd name="connsiteY20" fmla="*/ 148981 h 204044"/>
                    <a:gd name="connsiteX21" fmla="*/ 130893 w 283721"/>
                    <a:gd name="connsiteY21" fmla="*/ 152219 h 204044"/>
                    <a:gd name="connsiteX22" fmla="*/ 105813 w 283721"/>
                    <a:gd name="connsiteY22" fmla="*/ 169221 h 204044"/>
                    <a:gd name="connsiteX23" fmla="*/ 79163 w 283721"/>
                    <a:gd name="connsiteY23" fmla="*/ 188652 h 204044"/>
                    <a:gd name="connsiteX24" fmla="*/ 76029 w 283721"/>
                    <a:gd name="connsiteY24" fmla="*/ 204045 h 204044"/>
                    <a:gd name="connsiteX25" fmla="*/ 39977 w 283721"/>
                    <a:gd name="connsiteY25" fmla="*/ 177317 h 204044"/>
                    <a:gd name="connsiteX26" fmla="*/ 39977 w 283721"/>
                    <a:gd name="connsiteY26" fmla="*/ 176508 h 204044"/>
                    <a:gd name="connsiteX27" fmla="*/ 0 w 283721"/>
                    <a:gd name="connsiteY27" fmla="*/ 146552 h 204044"/>
                    <a:gd name="connsiteX28" fmla="*/ 7839 w 283721"/>
                    <a:gd name="connsiteY28" fmla="*/ 127930 h 204044"/>
                    <a:gd name="connsiteX29" fmla="*/ 9411 w 283721"/>
                    <a:gd name="connsiteY29" fmla="*/ 126311 h 204044"/>
                    <a:gd name="connsiteX30" fmla="*/ 29785 w 283721"/>
                    <a:gd name="connsiteY30" fmla="*/ 85828 h 204044"/>
                    <a:gd name="connsiteX31" fmla="*/ 60350 w 283721"/>
                    <a:gd name="connsiteY31" fmla="*/ 21863 h 204044"/>
                    <a:gd name="connsiteX32" fmla="*/ 60350 w 283721"/>
                    <a:gd name="connsiteY32" fmla="*/ 22671 h 204044"/>
                    <a:gd name="connsiteX33" fmla="*/ 72104 w 283721"/>
                    <a:gd name="connsiteY33" fmla="*/ 41295 h 204044"/>
                    <a:gd name="connsiteX34" fmla="*/ 83868 w 283721"/>
                    <a:gd name="connsiteY34" fmla="*/ 61536 h 204044"/>
                    <a:gd name="connsiteX35" fmla="*/ 87782 w 283721"/>
                    <a:gd name="connsiteY35" fmla="*/ 58299 h 204044"/>
                    <a:gd name="connsiteX36" fmla="*/ 83868 w 283721"/>
                    <a:gd name="connsiteY36" fmla="*/ 50201 h 204044"/>
                    <a:gd name="connsiteX37" fmla="*/ 100327 w 283721"/>
                    <a:gd name="connsiteY37" fmla="*/ 41295 h 204044"/>
                    <a:gd name="connsiteX38" fmla="*/ 123835 w 283721"/>
                    <a:gd name="connsiteY38" fmla="*/ 29958 h 204044"/>
                    <a:gd name="connsiteX39" fmla="*/ 134807 w 283721"/>
                    <a:gd name="connsiteY39" fmla="*/ 31578 h 204044"/>
                    <a:gd name="connsiteX40" fmla="*/ 148133 w 283721"/>
                    <a:gd name="connsiteY40" fmla="*/ 34008 h 204044"/>
                    <a:gd name="connsiteX41" fmla="*/ 159106 w 283721"/>
                    <a:gd name="connsiteY41" fmla="*/ 38866 h 204044"/>
                    <a:gd name="connsiteX42" fmla="*/ 182613 w 283721"/>
                    <a:gd name="connsiteY42" fmla="*/ 68013 h 204044"/>
                    <a:gd name="connsiteX43" fmla="*/ 185747 w 283721"/>
                    <a:gd name="connsiteY43" fmla="*/ 75301 h 204044"/>
                    <a:gd name="connsiteX44" fmla="*/ 192024 w 283721"/>
                    <a:gd name="connsiteY44" fmla="*/ 68823 h 204044"/>
                    <a:gd name="connsiteX45" fmla="*/ 197511 w 283721"/>
                    <a:gd name="connsiteY45" fmla="*/ 72063 h 204044"/>
                    <a:gd name="connsiteX46" fmla="*/ 190452 w 283721"/>
                    <a:gd name="connsiteY46" fmla="*/ 55058 h 204044"/>
                    <a:gd name="connsiteX47" fmla="*/ 195939 w 283721"/>
                    <a:gd name="connsiteY47" fmla="*/ 49391 h 204044"/>
                    <a:gd name="connsiteX48" fmla="*/ 193586 w 283721"/>
                    <a:gd name="connsiteY48" fmla="*/ 41296 h 204044"/>
                    <a:gd name="connsiteX49" fmla="*/ 207693 w 283721"/>
                    <a:gd name="connsiteY49" fmla="*/ 41296 h 204044"/>
                    <a:gd name="connsiteX50" fmla="*/ 214751 w 283721"/>
                    <a:gd name="connsiteY50" fmla="*/ 33198 h 204044"/>
                    <a:gd name="connsiteX51" fmla="*/ 220237 w 283721"/>
                    <a:gd name="connsiteY51" fmla="*/ 37246 h 204044"/>
                    <a:gd name="connsiteX52" fmla="*/ 226505 w 283721"/>
                    <a:gd name="connsiteY52" fmla="*/ 17814 h 204044"/>
                    <a:gd name="connsiteX53" fmla="*/ 228076 w 283721"/>
                    <a:gd name="connsiteY53" fmla="*/ 7289 h 204044"/>
                    <a:gd name="connsiteX54" fmla="*/ 229638 w 283721"/>
                    <a:gd name="connsiteY54" fmla="*/ 0 h 204044"/>
                    <a:gd name="connsiteX55" fmla="*/ 243745 w 283721"/>
                    <a:gd name="connsiteY55" fmla="*/ 12955 h 204044"/>
                    <a:gd name="connsiteX56" fmla="*/ 247669 w 283721"/>
                    <a:gd name="connsiteY56" fmla="*/ 13766 h 204044"/>
                    <a:gd name="connsiteX57" fmla="*/ 257070 w 283721"/>
                    <a:gd name="connsiteY57" fmla="*/ 17813 h 204044"/>
                    <a:gd name="connsiteX58" fmla="*/ 260995 w 283721"/>
                    <a:gd name="connsiteY58" fmla="*/ 17003 h 204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83721" h="204044">
                      <a:moveTo>
                        <a:pt x="260995" y="17004"/>
                      </a:moveTo>
                      <a:lnTo>
                        <a:pt x="283721" y="21863"/>
                      </a:lnTo>
                      <a:lnTo>
                        <a:pt x="269615" y="19434"/>
                      </a:lnTo>
                      <a:lnTo>
                        <a:pt x="260995" y="27530"/>
                      </a:lnTo>
                      <a:lnTo>
                        <a:pt x="251584" y="47773"/>
                      </a:lnTo>
                      <a:lnTo>
                        <a:pt x="256290" y="51821"/>
                      </a:lnTo>
                      <a:lnTo>
                        <a:pt x="247669" y="59918"/>
                      </a:lnTo>
                      <a:lnTo>
                        <a:pt x="250803" y="63156"/>
                      </a:lnTo>
                      <a:lnTo>
                        <a:pt x="246879" y="67205"/>
                      </a:lnTo>
                      <a:lnTo>
                        <a:pt x="231991" y="68013"/>
                      </a:lnTo>
                      <a:lnTo>
                        <a:pt x="197511" y="82587"/>
                      </a:lnTo>
                      <a:lnTo>
                        <a:pt x="193586" y="89876"/>
                      </a:lnTo>
                      <a:lnTo>
                        <a:pt x="184185" y="90686"/>
                      </a:lnTo>
                      <a:lnTo>
                        <a:pt x="178698" y="93115"/>
                      </a:lnTo>
                      <a:lnTo>
                        <a:pt x="181051" y="99593"/>
                      </a:lnTo>
                      <a:lnTo>
                        <a:pt x="173212" y="111738"/>
                      </a:lnTo>
                      <a:lnTo>
                        <a:pt x="167726" y="133598"/>
                      </a:lnTo>
                      <a:lnTo>
                        <a:pt x="163020" y="132788"/>
                      </a:lnTo>
                      <a:lnTo>
                        <a:pt x="163020" y="137646"/>
                      </a:lnTo>
                      <a:lnTo>
                        <a:pt x="144999" y="136836"/>
                      </a:lnTo>
                      <a:lnTo>
                        <a:pt x="140294" y="148981"/>
                      </a:lnTo>
                      <a:lnTo>
                        <a:pt x="130893" y="152219"/>
                      </a:lnTo>
                      <a:lnTo>
                        <a:pt x="105813" y="169221"/>
                      </a:lnTo>
                      <a:lnTo>
                        <a:pt x="79163" y="188652"/>
                      </a:lnTo>
                      <a:lnTo>
                        <a:pt x="76029" y="204045"/>
                      </a:lnTo>
                      <a:lnTo>
                        <a:pt x="39977" y="177317"/>
                      </a:lnTo>
                      <a:lnTo>
                        <a:pt x="39977" y="176508"/>
                      </a:lnTo>
                      <a:lnTo>
                        <a:pt x="0" y="146552"/>
                      </a:lnTo>
                      <a:lnTo>
                        <a:pt x="7839" y="127930"/>
                      </a:lnTo>
                      <a:lnTo>
                        <a:pt x="9411" y="126311"/>
                      </a:lnTo>
                      <a:lnTo>
                        <a:pt x="29785" y="85828"/>
                      </a:lnTo>
                      <a:lnTo>
                        <a:pt x="60350" y="21863"/>
                      </a:lnTo>
                      <a:lnTo>
                        <a:pt x="60350" y="22671"/>
                      </a:lnTo>
                      <a:lnTo>
                        <a:pt x="72104" y="41295"/>
                      </a:lnTo>
                      <a:lnTo>
                        <a:pt x="83868" y="61536"/>
                      </a:lnTo>
                      <a:lnTo>
                        <a:pt x="87782" y="58299"/>
                      </a:lnTo>
                      <a:lnTo>
                        <a:pt x="83868" y="50201"/>
                      </a:lnTo>
                      <a:lnTo>
                        <a:pt x="100327" y="41295"/>
                      </a:lnTo>
                      <a:lnTo>
                        <a:pt x="123835" y="29958"/>
                      </a:lnTo>
                      <a:lnTo>
                        <a:pt x="134807" y="31578"/>
                      </a:lnTo>
                      <a:lnTo>
                        <a:pt x="148133" y="34008"/>
                      </a:lnTo>
                      <a:lnTo>
                        <a:pt x="159106" y="38866"/>
                      </a:lnTo>
                      <a:lnTo>
                        <a:pt x="182613" y="68013"/>
                      </a:lnTo>
                      <a:lnTo>
                        <a:pt x="185747" y="75301"/>
                      </a:lnTo>
                      <a:lnTo>
                        <a:pt x="192024" y="68823"/>
                      </a:lnTo>
                      <a:lnTo>
                        <a:pt x="197511" y="72063"/>
                      </a:lnTo>
                      <a:lnTo>
                        <a:pt x="190452" y="55058"/>
                      </a:lnTo>
                      <a:lnTo>
                        <a:pt x="195939" y="49391"/>
                      </a:lnTo>
                      <a:lnTo>
                        <a:pt x="193586" y="41296"/>
                      </a:lnTo>
                      <a:lnTo>
                        <a:pt x="207693" y="41296"/>
                      </a:lnTo>
                      <a:lnTo>
                        <a:pt x="214751" y="33198"/>
                      </a:lnTo>
                      <a:lnTo>
                        <a:pt x="220237" y="37246"/>
                      </a:lnTo>
                      <a:lnTo>
                        <a:pt x="226505" y="17814"/>
                      </a:lnTo>
                      <a:lnTo>
                        <a:pt x="228076" y="7289"/>
                      </a:lnTo>
                      <a:lnTo>
                        <a:pt x="229638" y="0"/>
                      </a:lnTo>
                      <a:lnTo>
                        <a:pt x="243745" y="12955"/>
                      </a:lnTo>
                      <a:lnTo>
                        <a:pt x="247669" y="13766"/>
                      </a:lnTo>
                      <a:lnTo>
                        <a:pt x="257070" y="17813"/>
                      </a:lnTo>
                      <a:lnTo>
                        <a:pt x="260995" y="1700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5" name="Forma Livre: Forma 1354">
                  <a:extLst>
                    <a:ext uri="{FF2B5EF4-FFF2-40B4-BE49-F238E27FC236}">
                      <a16:creationId xmlns:a16="http://schemas.microsoft.com/office/drawing/2014/main" id="{7EECA992-CDE4-E3A5-D9B7-15F35CF6D7A4}"/>
                    </a:ext>
                  </a:extLst>
                </p:cNvPr>
                <p:cNvSpPr/>
                <p:nvPr/>
              </p:nvSpPr>
              <p:spPr>
                <a:xfrm>
                  <a:off x="9622026" y="2384359"/>
                  <a:ext cx="348947" cy="202883"/>
                </a:xfrm>
                <a:custGeom>
                  <a:avLst/>
                  <a:gdLst>
                    <a:gd name="connsiteX0" fmla="*/ 20374 w 371484"/>
                    <a:gd name="connsiteY0" fmla="*/ 22679 h 195138"/>
                    <a:gd name="connsiteX1" fmla="*/ 53293 w 371484"/>
                    <a:gd name="connsiteY1" fmla="*/ 48587 h 195138"/>
                    <a:gd name="connsiteX2" fmla="*/ 53293 w 371484"/>
                    <a:gd name="connsiteY2" fmla="*/ 18631 h 195138"/>
                    <a:gd name="connsiteX3" fmla="*/ 47806 w 371484"/>
                    <a:gd name="connsiteY3" fmla="*/ 11344 h 195138"/>
                    <a:gd name="connsiteX4" fmla="*/ 62694 w 371484"/>
                    <a:gd name="connsiteY4" fmla="*/ 17821 h 195138"/>
                    <a:gd name="connsiteX5" fmla="*/ 76019 w 371484"/>
                    <a:gd name="connsiteY5" fmla="*/ 13773 h 195138"/>
                    <a:gd name="connsiteX6" fmla="*/ 95612 w 371484"/>
                    <a:gd name="connsiteY6" fmla="*/ 23489 h 195138"/>
                    <a:gd name="connsiteX7" fmla="*/ 114424 w 371484"/>
                    <a:gd name="connsiteY7" fmla="*/ 119834 h 195138"/>
                    <a:gd name="connsiteX8" fmla="*/ 155963 w 371484"/>
                    <a:gd name="connsiteY8" fmla="*/ 129550 h 195138"/>
                    <a:gd name="connsiteX9" fmla="*/ 155963 w 371484"/>
                    <a:gd name="connsiteY9" fmla="*/ 130359 h 195138"/>
                    <a:gd name="connsiteX10" fmla="*/ 217094 w 371484"/>
                    <a:gd name="connsiteY10" fmla="*/ 146561 h 195138"/>
                    <a:gd name="connsiteX11" fmla="*/ 268814 w 371484"/>
                    <a:gd name="connsiteY11" fmla="*/ 136027 h 195138"/>
                    <a:gd name="connsiteX12" fmla="*/ 281359 w 371484"/>
                    <a:gd name="connsiteY12" fmla="*/ 133598 h 195138"/>
                    <a:gd name="connsiteX13" fmla="*/ 291542 w 371484"/>
                    <a:gd name="connsiteY13" fmla="*/ 127121 h 195138"/>
                    <a:gd name="connsiteX14" fmla="*/ 308791 w 371484"/>
                    <a:gd name="connsiteY14" fmla="*/ 128740 h 195138"/>
                    <a:gd name="connsiteX15" fmla="*/ 319764 w 371484"/>
                    <a:gd name="connsiteY15" fmla="*/ 126311 h 195138"/>
                    <a:gd name="connsiteX16" fmla="*/ 325251 w 371484"/>
                    <a:gd name="connsiteY16" fmla="*/ 127930 h 195138"/>
                    <a:gd name="connsiteX17" fmla="*/ 340919 w 371484"/>
                    <a:gd name="connsiteY17" fmla="*/ 131169 h 195138"/>
                    <a:gd name="connsiteX18" fmla="*/ 346405 w 371484"/>
                    <a:gd name="connsiteY18" fmla="*/ 135217 h 195138"/>
                    <a:gd name="connsiteX19" fmla="*/ 365217 w 371484"/>
                    <a:gd name="connsiteY19" fmla="*/ 134407 h 195138"/>
                    <a:gd name="connsiteX20" fmla="*/ 366789 w 371484"/>
                    <a:gd name="connsiteY20" fmla="*/ 140075 h 195138"/>
                    <a:gd name="connsiteX21" fmla="*/ 371485 w 371484"/>
                    <a:gd name="connsiteY21" fmla="*/ 141694 h 195138"/>
                    <a:gd name="connsiteX22" fmla="*/ 369132 w 371484"/>
                    <a:gd name="connsiteY22" fmla="*/ 152229 h 195138"/>
                    <a:gd name="connsiteX23" fmla="*/ 371485 w 371484"/>
                    <a:gd name="connsiteY23" fmla="*/ 158706 h 195138"/>
                    <a:gd name="connsiteX24" fmla="*/ 360512 w 371484"/>
                    <a:gd name="connsiteY24" fmla="*/ 160325 h 195138"/>
                    <a:gd name="connsiteX25" fmla="*/ 340919 w 371484"/>
                    <a:gd name="connsiteY25" fmla="*/ 165992 h 195138"/>
                    <a:gd name="connsiteX26" fmla="*/ 331518 w 371484"/>
                    <a:gd name="connsiteY26" fmla="*/ 162754 h 195138"/>
                    <a:gd name="connsiteX27" fmla="*/ 323679 w 371484"/>
                    <a:gd name="connsiteY27" fmla="*/ 171660 h 195138"/>
                    <a:gd name="connsiteX28" fmla="*/ 325251 w 371484"/>
                    <a:gd name="connsiteY28" fmla="*/ 178946 h 195138"/>
                    <a:gd name="connsiteX29" fmla="*/ 322107 w 371484"/>
                    <a:gd name="connsiteY29" fmla="*/ 186233 h 195138"/>
                    <a:gd name="connsiteX30" fmla="*/ 308791 w 371484"/>
                    <a:gd name="connsiteY30" fmla="*/ 195139 h 195138"/>
                    <a:gd name="connsiteX31" fmla="*/ 304086 w 371484"/>
                    <a:gd name="connsiteY31" fmla="*/ 192710 h 195138"/>
                    <a:gd name="connsiteX32" fmla="*/ 299381 w 371484"/>
                    <a:gd name="connsiteY32" fmla="*/ 183804 h 195138"/>
                    <a:gd name="connsiteX33" fmla="*/ 289198 w 371484"/>
                    <a:gd name="connsiteY33" fmla="*/ 187042 h 195138"/>
                    <a:gd name="connsiteX34" fmla="*/ 268034 w 371484"/>
                    <a:gd name="connsiteY34" fmla="*/ 180566 h 195138"/>
                    <a:gd name="connsiteX35" fmla="*/ 254708 w 371484"/>
                    <a:gd name="connsiteY35" fmla="*/ 173279 h 195138"/>
                    <a:gd name="connsiteX36" fmla="*/ 243735 w 371484"/>
                    <a:gd name="connsiteY36" fmla="*/ 173279 h 195138"/>
                    <a:gd name="connsiteX37" fmla="*/ 238249 w 371484"/>
                    <a:gd name="connsiteY37" fmla="*/ 167611 h 195138"/>
                    <a:gd name="connsiteX38" fmla="*/ 205330 w 371484"/>
                    <a:gd name="connsiteY38" fmla="*/ 174088 h 195138"/>
                    <a:gd name="connsiteX39" fmla="*/ 159877 w 371484"/>
                    <a:gd name="connsiteY39" fmla="*/ 169231 h 195138"/>
                    <a:gd name="connsiteX40" fmla="*/ 154391 w 371484"/>
                    <a:gd name="connsiteY40" fmla="*/ 172469 h 195138"/>
                    <a:gd name="connsiteX41" fmla="*/ 153610 w 371484"/>
                    <a:gd name="connsiteY41" fmla="*/ 181375 h 195138"/>
                    <a:gd name="connsiteX42" fmla="*/ 144989 w 371484"/>
                    <a:gd name="connsiteY42" fmla="*/ 182994 h 195138"/>
                    <a:gd name="connsiteX43" fmla="*/ 125397 w 371484"/>
                    <a:gd name="connsiteY43" fmla="*/ 160325 h 195138"/>
                    <a:gd name="connsiteX44" fmla="*/ 104232 w 371484"/>
                    <a:gd name="connsiteY44" fmla="*/ 151419 h 195138"/>
                    <a:gd name="connsiteX45" fmla="*/ 101098 w 371484"/>
                    <a:gd name="connsiteY45" fmla="*/ 146561 h 195138"/>
                    <a:gd name="connsiteX46" fmla="*/ 101098 w 371484"/>
                    <a:gd name="connsiteY46" fmla="*/ 144932 h 195138"/>
                    <a:gd name="connsiteX47" fmla="*/ 98746 w 371484"/>
                    <a:gd name="connsiteY47" fmla="*/ 143313 h 195138"/>
                    <a:gd name="connsiteX48" fmla="*/ 89345 w 371484"/>
                    <a:gd name="connsiteY48" fmla="*/ 144932 h 195138"/>
                    <a:gd name="connsiteX49" fmla="*/ 55645 w 371484"/>
                    <a:gd name="connsiteY49" fmla="*/ 123073 h 195138"/>
                    <a:gd name="connsiteX50" fmla="*/ 37615 w 371484"/>
                    <a:gd name="connsiteY50" fmla="*/ 87449 h 195138"/>
                    <a:gd name="connsiteX51" fmla="*/ 22727 w 371484"/>
                    <a:gd name="connsiteY51" fmla="*/ 77734 h 195138"/>
                    <a:gd name="connsiteX52" fmla="*/ 0 w 371484"/>
                    <a:gd name="connsiteY52" fmla="*/ 0 h 195138"/>
                    <a:gd name="connsiteX53" fmla="*/ 20374 w 371484"/>
                    <a:gd name="connsiteY53" fmla="*/ 22679 h 195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71484" h="195138">
                      <a:moveTo>
                        <a:pt x="20374" y="22679"/>
                      </a:moveTo>
                      <a:lnTo>
                        <a:pt x="53293" y="48587"/>
                      </a:lnTo>
                      <a:lnTo>
                        <a:pt x="53293" y="18631"/>
                      </a:lnTo>
                      <a:lnTo>
                        <a:pt x="47806" y="11344"/>
                      </a:lnTo>
                      <a:lnTo>
                        <a:pt x="62694" y="17821"/>
                      </a:lnTo>
                      <a:lnTo>
                        <a:pt x="76019" y="13773"/>
                      </a:lnTo>
                      <a:lnTo>
                        <a:pt x="95612" y="23489"/>
                      </a:lnTo>
                      <a:lnTo>
                        <a:pt x="114424" y="119834"/>
                      </a:lnTo>
                      <a:lnTo>
                        <a:pt x="155963" y="129550"/>
                      </a:lnTo>
                      <a:lnTo>
                        <a:pt x="155963" y="130359"/>
                      </a:lnTo>
                      <a:lnTo>
                        <a:pt x="217094" y="146561"/>
                      </a:lnTo>
                      <a:lnTo>
                        <a:pt x="268814" y="136027"/>
                      </a:lnTo>
                      <a:lnTo>
                        <a:pt x="281359" y="133598"/>
                      </a:lnTo>
                      <a:lnTo>
                        <a:pt x="291542" y="127121"/>
                      </a:lnTo>
                      <a:lnTo>
                        <a:pt x="308791" y="128740"/>
                      </a:lnTo>
                      <a:lnTo>
                        <a:pt x="319764" y="126311"/>
                      </a:lnTo>
                      <a:lnTo>
                        <a:pt x="325251" y="127930"/>
                      </a:lnTo>
                      <a:lnTo>
                        <a:pt x="340919" y="131169"/>
                      </a:lnTo>
                      <a:lnTo>
                        <a:pt x="346405" y="135217"/>
                      </a:lnTo>
                      <a:lnTo>
                        <a:pt x="365217" y="134407"/>
                      </a:lnTo>
                      <a:lnTo>
                        <a:pt x="366789" y="140075"/>
                      </a:lnTo>
                      <a:lnTo>
                        <a:pt x="371485" y="141694"/>
                      </a:lnTo>
                      <a:lnTo>
                        <a:pt x="369132" y="152229"/>
                      </a:lnTo>
                      <a:lnTo>
                        <a:pt x="371485" y="158706"/>
                      </a:lnTo>
                      <a:lnTo>
                        <a:pt x="360512" y="160325"/>
                      </a:lnTo>
                      <a:lnTo>
                        <a:pt x="340919" y="165992"/>
                      </a:lnTo>
                      <a:lnTo>
                        <a:pt x="331518" y="162754"/>
                      </a:lnTo>
                      <a:lnTo>
                        <a:pt x="323679" y="171660"/>
                      </a:lnTo>
                      <a:lnTo>
                        <a:pt x="325251" y="178946"/>
                      </a:lnTo>
                      <a:lnTo>
                        <a:pt x="322107" y="186233"/>
                      </a:lnTo>
                      <a:lnTo>
                        <a:pt x="308791" y="195139"/>
                      </a:lnTo>
                      <a:lnTo>
                        <a:pt x="304086" y="192710"/>
                      </a:lnTo>
                      <a:lnTo>
                        <a:pt x="299381" y="183804"/>
                      </a:lnTo>
                      <a:lnTo>
                        <a:pt x="289198" y="187042"/>
                      </a:lnTo>
                      <a:lnTo>
                        <a:pt x="268034" y="180566"/>
                      </a:lnTo>
                      <a:lnTo>
                        <a:pt x="254708" y="173279"/>
                      </a:lnTo>
                      <a:lnTo>
                        <a:pt x="243735" y="173279"/>
                      </a:lnTo>
                      <a:lnTo>
                        <a:pt x="238249" y="167611"/>
                      </a:lnTo>
                      <a:lnTo>
                        <a:pt x="205330" y="174088"/>
                      </a:lnTo>
                      <a:lnTo>
                        <a:pt x="159877" y="169231"/>
                      </a:lnTo>
                      <a:lnTo>
                        <a:pt x="154391" y="172469"/>
                      </a:lnTo>
                      <a:lnTo>
                        <a:pt x="153610" y="181375"/>
                      </a:lnTo>
                      <a:lnTo>
                        <a:pt x="144989" y="182994"/>
                      </a:lnTo>
                      <a:lnTo>
                        <a:pt x="125397" y="160325"/>
                      </a:lnTo>
                      <a:lnTo>
                        <a:pt x="104232" y="151419"/>
                      </a:lnTo>
                      <a:lnTo>
                        <a:pt x="101098" y="146561"/>
                      </a:lnTo>
                      <a:lnTo>
                        <a:pt x="101098" y="144932"/>
                      </a:lnTo>
                      <a:lnTo>
                        <a:pt x="98746" y="143313"/>
                      </a:lnTo>
                      <a:lnTo>
                        <a:pt x="89345" y="144932"/>
                      </a:lnTo>
                      <a:lnTo>
                        <a:pt x="55645" y="123073"/>
                      </a:lnTo>
                      <a:lnTo>
                        <a:pt x="37615" y="87449"/>
                      </a:lnTo>
                      <a:lnTo>
                        <a:pt x="22727" y="77734"/>
                      </a:lnTo>
                      <a:lnTo>
                        <a:pt x="0" y="0"/>
                      </a:lnTo>
                      <a:lnTo>
                        <a:pt x="20374" y="226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6" name="Forma Livre: Forma 1355">
                  <a:extLst>
                    <a:ext uri="{FF2B5EF4-FFF2-40B4-BE49-F238E27FC236}">
                      <a16:creationId xmlns:a16="http://schemas.microsoft.com/office/drawing/2014/main" id="{04643A1D-C65A-C580-C3EC-68D64754BBDE}"/>
                    </a:ext>
                  </a:extLst>
                </p:cNvPr>
                <p:cNvSpPr/>
                <p:nvPr/>
              </p:nvSpPr>
              <p:spPr>
                <a:xfrm>
                  <a:off x="9622026" y="2281661"/>
                  <a:ext cx="150178" cy="227286"/>
                </a:xfrm>
                <a:custGeom>
                  <a:avLst/>
                  <a:gdLst>
                    <a:gd name="connsiteX0" fmla="*/ 135579 w 159877"/>
                    <a:gd name="connsiteY0" fmla="*/ 63962 h 218610"/>
                    <a:gd name="connsiteX1" fmla="*/ 134798 w 159877"/>
                    <a:gd name="connsiteY1" fmla="*/ 98776 h 218610"/>
                    <a:gd name="connsiteX2" fmla="*/ 138722 w 159877"/>
                    <a:gd name="connsiteY2" fmla="*/ 97157 h 218610"/>
                    <a:gd name="connsiteX3" fmla="*/ 148904 w 159877"/>
                    <a:gd name="connsiteY3" fmla="*/ 106072 h 218610"/>
                    <a:gd name="connsiteX4" fmla="*/ 159877 w 159877"/>
                    <a:gd name="connsiteY4" fmla="*/ 131171 h 218610"/>
                    <a:gd name="connsiteX5" fmla="*/ 141065 w 159877"/>
                    <a:gd name="connsiteY5" fmla="*/ 142505 h 218610"/>
                    <a:gd name="connsiteX6" fmla="*/ 137150 w 159877"/>
                    <a:gd name="connsiteY6" fmla="*/ 205656 h 218610"/>
                    <a:gd name="connsiteX7" fmla="*/ 114424 w 159877"/>
                    <a:gd name="connsiteY7" fmla="*/ 218610 h 218610"/>
                    <a:gd name="connsiteX8" fmla="*/ 95612 w 159877"/>
                    <a:gd name="connsiteY8" fmla="*/ 122265 h 218610"/>
                    <a:gd name="connsiteX9" fmla="*/ 76019 w 159877"/>
                    <a:gd name="connsiteY9" fmla="*/ 112549 h 218610"/>
                    <a:gd name="connsiteX10" fmla="*/ 62694 w 159877"/>
                    <a:gd name="connsiteY10" fmla="*/ 116597 h 218610"/>
                    <a:gd name="connsiteX11" fmla="*/ 47806 w 159877"/>
                    <a:gd name="connsiteY11" fmla="*/ 110120 h 218610"/>
                    <a:gd name="connsiteX12" fmla="*/ 53293 w 159877"/>
                    <a:gd name="connsiteY12" fmla="*/ 117407 h 218610"/>
                    <a:gd name="connsiteX13" fmla="*/ 53293 w 159877"/>
                    <a:gd name="connsiteY13" fmla="*/ 147363 h 218610"/>
                    <a:gd name="connsiteX14" fmla="*/ 20374 w 159877"/>
                    <a:gd name="connsiteY14" fmla="*/ 121455 h 218610"/>
                    <a:gd name="connsiteX15" fmla="*/ 0 w 159877"/>
                    <a:gd name="connsiteY15" fmla="*/ 98776 h 218610"/>
                    <a:gd name="connsiteX16" fmla="*/ 2343 w 159877"/>
                    <a:gd name="connsiteY16" fmla="*/ 93109 h 218610"/>
                    <a:gd name="connsiteX17" fmla="*/ 6268 w 159877"/>
                    <a:gd name="connsiteY17" fmla="*/ 89061 h 218610"/>
                    <a:gd name="connsiteX18" fmla="*/ 39967 w 159877"/>
                    <a:gd name="connsiteY18" fmla="*/ 36435 h 218610"/>
                    <a:gd name="connsiteX19" fmla="*/ 39967 w 159877"/>
                    <a:gd name="connsiteY19" fmla="*/ 17814 h 218610"/>
                    <a:gd name="connsiteX20" fmla="*/ 47025 w 159877"/>
                    <a:gd name="connsiteY20" fmla="*/ 5667 h 218610"/>
                    <a:gd name="connsiteX21" fmla="*/ 54855 w 159877"/>
                    <a:gd name="connsiteY21" fmla="*/ 0 h 218610"/>
                    <a:gd name="connsiteX22" fmla="*/ 65046 w 159877"/>
                    <a:gd name="connsiteY22" fmla="*/ 25100 h 218610"/>
                    <a:gd name="connsiteX23" fmla="*/ 115986 w 159877"/>
                    <a:gd name="connsiteY23" fmla="*/ 38864 h 218610"/>
                    <a:gd name="connsiteX24" fmla="*/ 135579 w 159877"/>
                    <a:gd name="connsiteY24" fmla="*/ 63962 h 21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59877" h="218610">
                      <a:moveTo>
                        <a:pt x="135579" y="63962"/>
                      </a:moveTo>
                      <a:lnTo>
                        <a:pt x="134798" y="98776"/>
                      </a:lnTo>
                      <a:lnTo>
                        <a:pt x="138722" y="97157"/>
                      </a:lnTo>
                      <a:lnTo>
                        <a:pt x="148904" y="106072"/>
                      </a:lnTo>
                      <a:lnTo>
                        <a:pt x="159877" y="131171"/>
                      </a:lnTo>
                      <a:lnTo>
                        <a:pt x="141065" y="142505"/>
                      </a:lnTo>
                      <a:lnTo>
                        <a:pt x="137150" y="205656"/>
                      </a:lnTo>
                      <a:lnTo>
                        <a:pt x="114424" y="218610"/>
                      </a:lnTo>
                      <a:lnTo>
                        <a:pt x="95612" y="122265"/>
                      </a:lnTo>
                      <a:lnTo>
                        <a:pt x="76019" y="112549"/>
                      </a:lnTo>
                      <a:lnTo>
                        <a:pt x="62694" y="116597"/>
                      </a:lnTo>
                      <a:lnTo>
                        <a:pt x="47806" y="110120"/>
                      </a:lnTo>
                      <a:lnTo>
                        <a:pt x="53293" y="117407"/>
                      </a:lnTo>
                      <a:lnTo>
                        <a:pt x="53293" y="147363"/>
                      </a:lnTo>
                      <a:lnTo>
                        <a:pt x="20374" y="121455"/>
                      </a:lnTo>
                      <a:lnTo>
                        <a:pt x="0" y="98776"/>
                      </a:lnTo>
                      <a:lnTo>
                        <a:pt x="2343" y="93109"/>
                      </a:lnTo>
                      <a:lnTo>
                        <a:pt x="6268" y="89061"/>
                      </a:lnTo>
                      <a:lnTo>
                        <a:pt x="39967" y="36435"/>
                      </a:lnTo>
                      <a:lnTo>
                        <a:pt x="39967" y="17814"/>
                      </a:lnTo>
                      <a:lnTo>
                        <a:pt x="47025" y="5667"/>
                      </a:lnTo>
                      <a:lnTo>
                        <a:pt x="54855" y="0"/>
                      </a:lnTo>
                      <a:lnTo>
                        <a:pt x="65046" y="25100"/>
                      </a:lnTo>
                      <a:lnTo>
                        <a:pt x="115986" y="38864"/>
                      </a:lnTo>
                      <a:lnTo>
                        <a:pt x="135579" y="6396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7" name="Forma Livre: Forma 1356">
                  <a:extLst>
                    <a:ext uri="{FF2B5EF4-FFF2-40B4-BE49-F238E27FC236}">
                      <a16:creationId xmlns:a16="http://schemas.microsoft.com/office/drawing/2014/main" id="{BC2B6706-4760-632A-10C6-9AE0A5FF85F4}"/>
                    </a:ext>
                  </a:extLst>
                </p:cNvPr>
                <p:cNvSpPr/>
                <p:nvPr/>
              </p:nvSpPr>
              <p:spPr>
                <a:xfrm>
                  <a:off x="9466686" y="2942483"/>
                  <a:ext cx="430670" cy="260964"/>
                </a:xfrm>
                <a:custGeom>
                  <a:avLst/>
                  <a:gdLst>
                    <a:gd name="connsiteX0" fmla="*/ 28213 w 458485"/>
                    <a:gd name="connsiteY0" fmla="*/ 15392 h 251002"/>
                    <a:gd name="connsiteX1" fmla="*/ 30566 w 458485"/>
                    <a:gd name="connsiteY1" fmla="*/ 39681 h 251002"/>
                    <a:gd name="connsiteX2" fmla="*/ 47806 w 458485"/>
                    <a:gd name="connsiteY2" fmla="*/ 32395 h 251002"/>
                    <a:gd name="connsiteX3" fmla="*/ 52511 w 458485"/>
                    <a:gd name="connsiteY3" fmla="*/ 24298 h 251002"/>
                    <a:gd name="connsiteX4" fmla="*/ 49378 w 458485"/>
                    <a:gd name="connsiteY4" fmla="*/ 17821 h 251002"/>
                    <a:gd name="connsiteX5" fmla="*/ 60341 w 458485"/>
                    <a:gd name="connsiteY5" fmla="*/ 4048 h 251002"/>
                    <a:gd name="connsiteX6" fmla="*/ 65046 w 458485"/>
                    <a:gd name="connsiteY6" fmla="*/ 4858 h 251002"/>
                    <a:gd name="connsiteX7" fmla="*/ 74457 w 458485"/>
                    <a:gd name="connsiteY7" fmla="*/ 11344 h 251002"/>
                    <a:gd name="connsiteX8" fmla="*/ 77591 w 458485"/>
                    <a:gd name="connsiteY8" fmla="*/ 12964 h 251002"/>
                    <a:gd name="connsiteX9" fmla="*/ 86992 w 458485"/>
                    <a:gd name="connsiteY9" fmla="*/ 19441 h 251002"/>
                    <a:gd name="connsiteX10" fmla="*/ 136370 w 458485"/>
                    <a:gd name="connsiteY10" fmla="*/ 55874 h 251002"/>
                    <a:gd name="connsiteX11" fmla="*/ 136370 w 458485"/>
                    <a:gd name="connsiteY11" fmla="*/ 53445 h 251002"/>
                    <a:gd name="connsiteX12" fmla="*/ 133236 w 458485"/>
                    <a:gd name="connsiteY12" fmla="*/ 46158 h 251002"/>
                    <a:gd name="connsiteX13" fmla="*/ 144989 w 458485"/>
                    <a:gd name="connsiteY13" fmla="*/ 24298 h 251002"/>
                    <a:gd name="connsiteX14" fmla="*/ 152048 w 458485"/>
                    <a:gd name="connsiteY14" fmla="*/ 3238 h 251002"/>
                    <a:gd name="connsiteX15" fmla="*/ 159877 w 458485"/>
                    <a:gd name="connsiteY15" fmla="*/ 1619 h 251002"/>
                    <a:gd name="connsiteX16" fmla="*/ 165364 w 458485"/>
                    <a:gd name="connsiteY16" fmla="*/ 5667 h 251002"/>
                    <a:gd name="connsiteX17" fmla="*/ 174774 w 458485"/>
                    <a:gd name="connsiteY17" fmla="*/ 2429 h 251002"/>
                    <a:gd name="connsiteX18" fmla="*/ 178689 w 458485"/>
                    <a:gd name="connsiteY18" fmla="*/ 5667 h 251002"/>
                    <a:gd name="connsiteX19" fmla="*/ 182613 w 458485"/>
                    <a:gd name="connsiteY19" fmla="*/ 810 h 251002"/>
                    <a:gd name="connsiteX20" fmla="*/ 188090 w 458485"/>
                    <a:gd name="connsiteY20" fmla="*/ 4048 h 251002"/>
                    <a:gd name="connsiteX21" fmla="*/ 192014 w 458485"/>
                    <a:gd name="connsiteY21" fmla="*/ 0 h 251002"/>
                    <a:gd name="connsiteX22" fmla="*/ 198282 w 458485"/>
                    <a:gd name="connsiteY22" fmla="*/ 10535 h 251002"/>
                    <a:gd name="connsiteX23" fmla="*/ 206902 w 458485"/>
                    <a:gd name="connsiteY23" fmla="*/ 6477 h 251002"/>
                    <a:gd name="connsiteX24" fmla="*/ 207683 w 458485"/>
                    <a:gd name="connsiteY24" fmla="*/ 11344 h 251002"/>
                    <a:gd name="connsiteX25" fmla="*/ 247660 w 458485"/>
                    <a:gd name="connsiteY25" fmla="*/ 49397 h 251002"/>
                    <a:gd name="connsiteX26" fmla="*/ 251574 w 458485"/>
                    <a:gd name="connsiteY26" fmla="*/ 44539 h 251002"/>
                    <a:gd name="connsiteX27" fmla="*/ 256280 w 458485"/>
                    <a:gd name="connsiteY27" fmla="*/ 52635 h 251002"/>
                    <a:gd name="connsiteX28" fmla="*/ 264119 w 458485"/>
                    <a:gd name="connsiteY28" fmla="*/ 51825 h 251002"/>
                    <a:gd name="connsiteX29" fmla="*/ 266462 w 458485"/>
                    <a:gd name="connsiteY29" fmla="*/ 52635 h 251002"/>
                    <a:gd name="connsiteX30" fmla="*/ 269605 w 458485"/>
                    <a:gd name="connsiteY30" fmla="*/ 51016 h 251002"/>
                    <a:gd name="connsiteX31" fmla="*/ 344053 w 458485"/>
                    <a:gd name="connsiteY31" fmla="*/ 31585 h 251002"/>
                    <a:gd name="connsiteX32" fmla="*/ 346405 w 458485"/>
                    <a:gd name="connsiteY32" fmla="*/ 34823 h 251002"/>
                    <a:gd name="connsiteX33" fmla="*/ 358169 w 458485"/>
                    <a:gd name="connsiteY33" fmla="*/ 55064 h 251002"/>
                    <a:gd name="connsiteX34" fmla="*/ 363655 w 458485"/>
                    <a:gd name="connsiteY34" fmla="*/ 57493 h 251002"/>
                    <a:gd name="connsiteX35" fmla="*/ 370704 w 458485"/>
                    <a:gd name="connsiteY35" fmla="*/ 47777 h 251002"/>
                    <a:gd name="connsiteX36" fmla="*/ 372275 w 458485"/>
                    <a:gd name="connsiteY36" fmla="*/ 56683 h 251002"/>
                    <a:gd name="connsiteX37" fmla="*/ 374618 w 458485"/>
                    <a:gd name="connsiteY37" fmla="*/ 59112 h 251002"/>
                    <a:gd name="connsiteX38" fmla="*/ 373056 w 458485"/>
                    <a:gd name="connsiteY38" fmla="*/ 63160 h 251002"/>
                    <a:gd name="connsiteX39" fmla="*/ 382457 w 458485"/>
                    <a:gd name="connsiteY39" fmla="*/ 65589 h 251002"/>
                    <a:gd name="connsiteX40" fmla="*/ 391868 w 458485"/>
                    <a:gd name="connsiteY40" fmla="*/ 56683 h 251002"/>
                    <a:gd name="connsiteX41" fmla="*/ 390297 w 458485"/>
                    <a:gd name="connsiteY41" fmla="*/ 43729 h 251002"/>
                    <a:gd name="connsiteX42" fmla="*/ 397354 w 458485"/>
                    <a:gd name="connsiteY42" fmla="*/ 42110 h 251002"/>
                    <a:gd name="connsiteX43" fmla="*/ 402841 w 458485"/>
                    <a:gd name="connsiteY43" fmla="*/ 42920 h 251002"/>
                    <a:gd name="connsiteX44" fmla="*/ 411461 w 458485"/>
                    <a:gd name="connsiteY44" fmla="*/ 58303 h 251002"/>
                    <a:gd name="connsiteX45" fmla="*/ 409108 w 458485"/>
                    <a:gd name="connsiteY45" fmla="*/ 65589 h 251002"/>
                    <a:gd name="connsiteX46" fmla="*/ 426348 w 458485"/>
                    <a:gd name="connsiteY46" fmla="*/ 80972 h 251002"/>
                    <a:gd name="connsiteX47" fmla="*/ 435750 w 458485"/>
                    <a:gd name="connsiteY47" fmla="*/ 77733 h 251002"/>
                    <a:gd name="connsiteX48" fmla="*/ 443589 w 458485"/>
                    <a:gd name="connsiteY48" fmla="*/ 62351 h 251002"/>
                    <a:gd name="connsiteX49" fmla="*/ 453000 w 458485"/>
                    <a:gd name="connsiteY49" fmla="*/ 55064 h 251002"/>
                    <a:gd name="connsiteX50" fmla="*/ 456915 w 458485"/>
                    <a:gd name="connsiteY50" fmla="*/ 54254 h 251002"/>
                    <a:gd name="connsiteX51" fmla="*/ 458486 w 458485"/>
                    <a:gd name="connsiteY51" fmla="*/ 59112 h 251002"/>
                    <a:gd name="connsiteX52" fmla="*/ 431835 w 458485"/>
                    <a:gd name="connsiteY52" fmla="*/ 96355 h 251002"/>
                    <a:gd name="connsiteX53" fmla="*/ 426348 w 458485"/>
                    <a:gd name="connsiteY53" fmla="*/ 131978 h 251002"/>
                    <a:gd name="connsiteX54" fmla="*/ 418509 w 458485"/>
                    <a:gd name="connsiteY54" fmla="*/ 146561 h 251002"/>
                    <a:gd name="connsiteX55" fmla="*/ 418509 w 458485"/>
                    <a:gd name="connsiteY55" fmla="*/ 155467 h 251002"/>
                    <a:gd name="connsiteX56" fmla="*/ 433407 w 458485"/>
                    <a:gd name="connsiteY56" fmla="*/ 164373 h 251002"/>
                    <a:gd name="connsiteX57" fmla="*/ 416947 w 458485"/>
                    <a:gd name="connsiteY57" fmla="*/ 211331 h 251002"/>
                    <a:gd name="connsiteX58" fmla="*/ 420862 w 458485"/>
                    <a:gd name="connsiteY58" fmla="*/ 220237 h 251002"/>
                    <a:gd name="connsiteX59" fmla="*/ 429483 w 458485"/>
                    <a:gd name="connsiteY59" fmla="*/ 218618 h 251002"/>
                    <a:gd name="connsiteX60" fmla="*/ 431835 w 458485"/>
                    <a:gd name="connsiteY60" fmla="*/ 229953 h 251002"/>
                    <a:gd name="connsiteX61" fmla="*/ 423996 w 458485"/>
                    <a:gd name="connsiteY61" fmla="*/ 241287 h 251002"/>
                    <a:gd name="connsiteX62" fmla="*/ 411461 w 458485"/>
                    <a:gd name="connsiteY62" fmla="*/ 235620 h 251002"/>
                    <a:gd name="connsiteX63" fmla="*/ 403622 w 458485"/>
                    <a:gd name="connsiteY63" fmla="*/ 251003 h 251002"/>
                    <a:gd name="connsiteX64" fmla="*/ 398136 w 458485"/>
                    <a:gd name="connsiteY64" fmla="*/ 243716 h 251002"/>
                    <a:gd name="connsiteX65" fmla="*/ 384810 w 458485"/>
                    <a:gd name="connsiteY65" fmla="*/ 241287 h 251002"/>
                    <a:gd name="connsiteX66" fmla="*/ 382457 w 458485"/>
                    <a:gd name="connsiteY66" fmla="*/ 234810 h 251002"/>
                    <a:gd name="connsiteX67" fmla="*/ 370704 w 458485"/>
                    <a:gd name="connsiteY67" fmla="*/ 233191 h 251002"/>
                    <a:gd name="connsiteX68" fmla="*/ 366789 w 458485"/>
                    <a:gd name="connsiteY68" fmla="*/ 237239 h 251002"/>
                    <a:gd name="connsiteX69" fmla="*/ 362864 w 458485"/>
                    <a:gd name="connsiteY69" fmla="*/ 243716 h 251002"/>
                    <a:gd name="connsiteX70" fmla="*/ 336223 w 458485"/>
                    <a:gd name="connsiteY70" fmla="*/ 238858 h 251002"/>
                    <a:gd name="connsiteX71" fmla="*/ 330737 w 458485"/>
                    <a:gd name="connsiteY71" fmla="*/ 242907 h 251002"/>
                    <a:gd name="connsiteX72" fmla="*/ 321326 w 458485"/>
                    <a:gd name="connsiteY72" fmla="*/ 246955 h 251002"/>
                    <a:gd name="connsiteX73" fmla="*/ 314277 w 458485"/>
                    <a:gd name="connsiteY73" fmla="*/ 243716 h 251002"/>
                    <a:gd name="connsiteX74" fmla="*/ 293113 w 458485"/>
                    <a:gd name="connsiteY74" fmla="*/ 227524 h 251002"/>
                    <a:gd name="connsiteX75" fmla="*/ 283712 w 458485"/>
                    <a:gd name="connsiteY75" fmla="*/ 231572 h 251002"/>
                    <a:gd name="connsiteX76" fmla="*/ 268034 w 458485"/>
                    <a:gd name="connsiteY76" fmla="*/ 229143 h 251002"/>
                    <a:gd name="connsiteX77" fmla="*/ 258632 w 458485"/>
                    <a:gd name="connsiteY77" fmla="*/ 225095 h 251002"/>
                    <a:gd name="connsiteX78" fmla="*/ 245307 w 458485"/>
                    <a:gd name="connsiteY78" fmla="*/ 204045 h 251002"/>
                    <a:gd name="connsiteX79" fmla="*/ 226495 w 458485"/>
                    <a:gd name="connsiteY79" fmla="*/ 201616 h 251002"/>
                    <a:gd name="connsiteX80" fmla="*/ 217094 w 458485"/>
                    <a:gd name="connsiteY80" fmla="*/ 195948 h 251002"/>
                    <a:gd name="connsiteX81" fmla="*/ 210817 w 458485"/>
                    <a:gd name="connsiteY81" fmla="*/ 199996 h 251002"/>
                    <a:gd name="connsiteX82" fmla="*/ 207683 w 458485"/>
                    <a:gd name="connsiteY82" fmla="*/ 207283 h 251002"/>
                    <a:gd name="connsiteX83" fmla="*/ 195929 w 458485"/>
                    <a:gd name="connsiteY83" fmla="*/ 196758 h 251002"/>
                    <a:gd name="connsiteX84" fmla="*/ 165364 w 458485"/>
                    <a:gd name="connsiteY84" fmla="*/ 173279 h 251002"/>
                    <a:gd name="connsiteX85" fmla="*/ 154391 w 458485"/>
                    <a:gd name="connsiteY85" fmla="*/ 157896 h 251002"/>
                    <a:gd name="connsiteX86" fmla="*/ 155963 w 458485"/>
                    <a:gd name="connsiteY86" fmla="*/ 149800 h 251002"/>
                    <a:gd name="connsiteX87" fmla="*/ 159096 w 458485"/>
                    <a:gd name="connsiteY87" fmla="*/ 144942 h 251002"/>
                    <a:gd name="connsiteX88" fmla="*/ 150476 w 458485"/>
                    <a:gd name="connsiteY88" fmla="*/ 131978 h 251002"/>
                    <a:gd name="connsiteX89" fmla="*/ 91688 w 458485"/>
                    <a:gd name="connsiteY89" fmla="*/ 156277 h 251002"/>
                    <a:gd name="connsiteX90" fmla="*/ 83858 w 458485"/>
                    <a:gd name="connsiteY90" fmla="*/ 150609 h 251002"/>
                    <a:gd name="connsiteX91" fmla="*/ 79934 w 458485"/>
                    <a:gd name="connsiteY91" fmla="*/ 154657 h 251002"/>
                    <a:gd name="connsiteX92" fmla="*/ 79153 w 458485"/>
                    <a:gd name="connsiteY92" fmla="*/ 146561 h 251002"/>
                    <a:gd name="connsiteX93" fmla="*/ 72104 w 458485"/>
                    <a:gd name="connsiteY93" fmla="*/ 141694 h 251002"/>
                    <a:gd name="connsiteX94" fmla="*/ 61132 w 458485"/>
                    <a:gd name="connsiteY94" fmla="*/ 147371 h 251002"/>
                    <a:gd name="connsiteX95" fmla="*/ 47806 w 458485"/>
                    <a:gd name="connsiteY95" fmla="*/ 152229 h 251002"/>
                    <a:gd name="connsiteX96" fmla="*/ 41539 w 458485"/>
                    <a:gd name="connsiteY96" fmla="*/ 148990 h 251002"/>
                    <a:gd name="connsiteX97" fmla="*/ 34480 w 458485"/>
                    <a:gd name="connsiteY97" fmla="*/ 149800 h 251002"/>
                    <a:gd name="connsiteX98" fmla="*/ 36052 w 458485"/>
                    <a:gd name="connsiteY98" fmla="*/ 133598 h 251002"/>
                    <a:gd name="connsiteX99" fmla="*/ 34480 w 458485"/>
                    <a:gd name="connsiteY99" fmla="*/ 119834 h 251002"/>
                    <a:gd name="connsiteX100" fmla="*/ 18802 w 458485"/>
                    <a:gd name="connsiteY100" fmla="*/ 129550 h 251002"/>
                    <a:gd name="connsiteX101" fmla="*/ 16459 w 458485"/>
                    <a:gd name="connsiteY101" fmla="*/ 110119 h 251002"/>
                    <a:gd name="connsiteX102" fmla="*/ 7048 w 458485"/>
                    <a:gd name="connsiteY102" fmla="*/ 110928 h 251002"/>
                    <a:gd name="connsiteX103" fmla="*/ 0 w 458485"/>
                    <a:gd name="connsiteY103" fmla="*/ 98784 h 251002"/>
                    <a:gd name="connsiteX104" fmla="*/ 0 w 458485"/>
                    <a:gd name="connsiteY104" fmla="*/ 80972 h 251002"/>
                    <a:gd name="connsiteX105" fmla="*/ 21155 w 458485"/>
                    <a:gd name="connsiteY105" fmla="*/ 1619 h 251002"/>
                    <a:gd name="connsiteX106" fmla="*/ 28213 w 458485"/>
                    <a:gd name="connsiteY106" fmla="*/ 15392 h 25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458485" h="251002">
                      <a:moveTo>
                        <a:pt x="28213" y="15392"/>
                      </a:moveTo>
                      <a:lnTo>
                        <a:pt x="30566" y="39681"/>
                      </a:lnTo>
                      <a:lnTo>
                        <a:pt x="47806" y="32395"/>
                      </a:lnTo>
                      <a:lnTo>
                        <a:pt x="52511" y="24298"/>
                      </a:lnTo>
                      <a:lnTo>
                        <a:pt x="49378" y="17821"/>
                      </a:lnTo>
                      <a:lnTo>
                        <a:pt x="60341" y="4048"/>
                      </a:lnTo>
                      <a:lnTo>
                        <a:pt x="65046" y="4858"/>
                      </a:lnTo>
                      <a:lnTo>
                        <a:pt x="74457" y="11344"/>
                      </a:lnTo>
                      <a:lnTo>
                        <a:pt x="77591" y="12964"/>
                      </a:lnTo>
                      <a:lnTo>
                        <a:pt x="86992" y="19441"/>
                      </a:lnTo>
                      <a:lnTo>
                        <a:pt x="136370" y="55874"/>
                      </a:lnTo>
                      <a:lnTo>
                        <a:pt x="136370" y="53445"/>
                      </a:lnTo>
                      <a:lnTo>
                        <a:pt x="133236" y="46158"/>
                      </a:lnTo>
                      <a:lnTo>
                        <a:pt x="144989" y="24298"/>
                      </a:lnTo>
                      <a:lnTo>
                        <a:pt x="152048" y="3238"/>
                      </a:lnTo>
                      <a:lnTo>
                        <a:pt x="159877" y="1619"/>
                      </a:lnTo>
                      <a:lnTo>
                        <a:pt x="165364" y="5667"/>
                      </a:lnTo>
                      <a:lnTo>
                        <a:pt x="174774" y="2429"/>
                      </a:lnTo>
                      <a:lnTo>
                        <a:pt x="178689" y="5667"/>
                      </a:lnTo>
                      <a:lnTo>
                        <a:pt x="182613" y="810"/>
                      </a:lnTo>
                      <a:lnTo>
                        <a:pt x="188090" y="4048"/>
                      </a:lnTo>
                      <a:lnTo>
                        <a:pt x="192014" y="0"/>
                      </a:lnTo>
                      <a:lnTo>
                        <a:pt x="198282" y="10535"/>
                      </a:lnTo>
                      <a:lnTo>
                        <a:pt x="206902" y="6477"/>
                      </a:lnTo>
                      <a:lnTo>
                        <a:pt x="207683" y="11344"/>
                      </a:lnTo>
                      <a:lnTo>
                        <a:pt x="247660" y="49397"/>
                      </a:lnTo>
                      <a:lnTo>
                        <a:pt x="251574" y="44539"/>
                      </a:lnTo>
                      <a:lnTo>
                        <a:pt x="256280" y="52635"/>
                      </a:lnTo>
                      <a:lnTo>
                        <a:pt x="264119" y="51825"/>
                      </a:lnTo>
                      <a:lnTo>
                        <a:pt x="266462" y="52635"/>
                      </a:lnTo>
                      <a:lnTo>
                        <a:pt x="269605" y="51016"/>
                      </a:lnTo>
                      <a:lnTo>
                        <a:pt x="344053" y="31585"/>
                      </a:lnTo>
                      <a:lnTo>
                        <a:pt x="346405" y="34823"/>
                      </a:lnTo>
                      <a:lnTo>
                        <a:pt x="358169" y="55064"/>
                      </a:lnTo>
                      <a:lnTo>
                        <a:pt x="363655" y="57493"/>
                      </a:lnTo>
                      <a:lnTo>
                        <a:pt x="370704" y="47777"/>
                      </a:lnTo>
                      <a:lnTo>
                        <a:pt x="372275" y="56683"/>
                      </a:lnTo>
                      <a:lnTo>
                        <a:pt x="374618" y="59112"/>
                      </a:lnTo>
                      <a:lnTo>
                        <a:pt x="373056" y="63160"/>
                      </a:lnTo>
                      <a:lnTo>
                        <a:pt x="382457" y="65589"/>
                      </a:lnTo>
                      <a:lnTo>
                        <a:pt x="391868" y="56683"/>
                      </a:lnTo>
                      <a:lnTo>
                        <a:pt x="390297" y="43729"/>
                      </a:lnTo>
                      <a:lnTo>
                        <a:pt x="397354" y="42110"/>
                      </a:lnTo>
                      <a:lnTo>
                        <a:pt x="402841" y="42920"/>
                      </a:lnTo>
                      <a:lnTo>
                        <a:pt x="411461" y="58303"/>
                      </a:lnTo>
                      <a:lnTo>
                        <a:pt x="409108" y="65589"/>
                      </a:lnTo>
                      <a:lnTo>
                        <a:pt x="426348" y="80972"/>
                      </a:lnTo>
                      <a:lnTo>
                        <a:pt x="435750" y="77733"/>
                      </a:lnTo>
                      <a:lnTo>
                        <a:pt x="443589" y="62351"/>
                      </a:lnTo>
                      <a:lnTo>
                        <a:pt x="453000" y="55064"/>
                      </a:lnTo>
                      <a:lnTo>
                        <a:pt x="456915" y="54254"/>
                      </a:lnTo>
                      <a:lnTo>
                        <a:pt x="458486" y="59112"/>
                      </a:lnTo>
                      <a:lnTo>
                        <a:pt x="431835" y="96355"/>
                      </a:lnTo>
                      <a:lnTo>
                        <a:pt x="426348" y="131978"/>
                      </a:lnTo>
                      <a:lnTo>
                        <a:pt x="418509" y="146561"/>
                      </a:lnTo>
                      <a:lnTo>
                        <a:pt x="418509" y="155467"/>
                      </a:lnTo>
                      <a:lnTo>
                        <a:pt x="433407" y="164373"/>
                      </a:lnTo>
                      <a:lnTo>
                        <a:pt x="416947" y="211331"/>
                      </a:lnTo>
                      <a:lnTo>
                        <a:pt x="420862" y="220237"/>
                      </a:lnTo>
                      <a:lnTo>
                        <a:pt x="429483" y="218618"/>
                      </a:lnTo>
                      <a:lnTo>
                        <a:pt x="431835" y="229953"/>
                      </a:lnTo>
                      <a:lnTo>
                        <a:pt x="423996" y="241287"/>
                      </a:lnTo>
                      <a:lnTo>
                        <a:pt x="411461" y="235620"/>
                      </a:lnTo>
                      <a:lnTo>
                        <a:pt x="403622" y="251003"/>
                      </a:lnTo>
                      <a:lnTo>
                        <a:pt x="398136" y="243716"/>
                      </a:lnTo>
                      <a:lnTo>
                        <a:pt x="384810" y="241287"/>
                      </a:lnTo>
                      <a:lnTo>
                        <a:pt x="382457" y="234810"/>
                      </a:lnTo>
                      <a:lnTo>
                        <a:pt x="370704" y="233191"/>
                      </a:lnTo>
                      <a:lnTo>
                        <a:pt x="366789" y="237239"/>
                      </a:lnTo>
                      <a:lnTo>
                        <a:pt x="362864" y="243716"/>
                      </a:lnTo>
                      <a:lnTo>
                        <a:pt x="336223" y="238858"/>
                      </a:lnTo>
                      <a:lnTo>
                        <a:pt x="330737" y="242907"/>
                      </a:lnTo>
                      <a:lnTo>
                        <a:pt x="321326" y="246955"/>
                      </a:lnTo>
                      <a:lnTo>
                        <a:pt x="314277" y="243716"/>
                      </a:lnTo>
                      <a:lnTo>
                        <a:pt x="293113" y="227524"/>
                      </a:lnTo>
                      <a:lnTo>
                        <a:pt x="283712" y="231572"/>
                      </a:lnTo>
                      <a:lnTo>
                        <a:pt x="268034" y="229143"/>
                      </a:lnTo>
                      <a:lnTo>
                        <a:pt x="258632" y="225095"/>
                      </a:lnTo>
                      <a:lnTo>
                        <a:pt x="245307" y="204045"/>
                      </a:lnTo>
                      <a:lnTo>
                        <a:pt x="226495" y="201616"/>
                      </a:lnTo>
                      <a:lnTo>
                        <a:pt x="217094" y="195948"/>
                      </a:lnTo>
                      <a:lnTo>
                        <a:pt x="210817" y="199996"/>
                      </a:lnTo>
                      <a:lnTo>
                        <a:pt x="207683" y="207283"/>
                      </a:lnTo>
                      <a:lnTo>
                        <a:pt x="195929" y="196758"/>
                      </a:lnTo>
                      <a:lnTo>
                        <a:pt x="165364" y="173279"/>
                      </a:lnTo>
                      <a:lnTo>
                        <a:pt x="154391" y="157896"/>
                      </a:lnTo>
                      <a:lnTo>
                        <a:pt x="155963" y="149800"/>
                      </a:lnTo>
                      <a:lnTo>
                        <a:pt x="159096" y="144942"/>
                      </a:lnTo>
                      <a:lnTo>
                        <a:pt x="150476" y="131978"/>
                      </a:lnTo>
                      <a:lnTo>
                        <a:pt x="91688" y="156277"/>
                      </a:lnTo>
                      <a:lnTo>
                        <a:pt x="83858" y="150609"/>
                      </a:lnTo>
                      <a:lnTo>
                        <a:pt x="79934" y="154657"/>
                      </a:lnTo>
                      <a:lnTo>
                        <a:pt x="79153" y="146561"/>
                      </a:lnTo>
                      <a:lnTo>
                        <a:pt x="72104" y="141694"/>
                      </a:lnTo>
                      <a:lnTo>
                        <a:pt x="61132" y="147371"/>
                      </a:lnTo>
                      <a:lnTo>
                        <a:pt x="47806" y="152229"/>
                      </a:lnTo>
                      <a:lnTo>
                        <a:pt x="41539" y="148990"/>
                      </a:lnTo>
                      <a:lnTo>
                        <a:pt x="34480" y="149800"/>
                      </a:lnTo>
                      <a:lnTo>
                        <a:pt x="36052" y="133598"/>
                      </a:lnTo>
                      <a:lnTo>
                        <a:pt x="34480" y="119834"/>
                      </a:lnTo>
                      <a:lnTo>
                        <a:pt x="18802" y="129550"/>
                      </a:lnTo>
                      <a:lnTo>
                        <a:pt x="16459" y="110119"/>
                      </a:lnTo>
                      <a:lnTo>
                        <a:pt x="7048" y="110928"/>
                      </a:lnTo>
                      <a:lnTo>
                        <a:pt x="0" y="98784"/>
                      </a:lnTo>
                      <a:lnTo>
                        <a:pt x="0" y="80972"/>
                      </a:lnTo>
                      <a:lnTo>
                        <a:pt x="21155" y="1619"/>
                      </a:lnTo>
                      <a:lnTo>
                        <a:pt x="28213" y="1539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8" name="Forma Livre: Forma 1357">
                  <a:extLst>
                    <a:ext uri="{FF2B5EF4-FFF2-40B4-BE49-F238E27FC236}">
                      <a16:creationId xmlns:a16="http://schemas.microsoft.com/office/drawing/2014/main" id="{2B433B69-8F82-A0CB-708D-920776536652}"/>
                    </a:ext>
                  </a:extLst>
                </p:cNvPr>
                <p:cNvSpPr/>
                <p:nvPr/>
              </p:nvSpPr>
              <p:spPr>
                <a:xfrm>
                  <a:off x="9753800" y="2572090"/>
                  <a:ext cx="91287" cy="160785"/>
                </a:xfrm>
                <a:custGeom>
                  <a:avLst/>
                  <a:gdLst>
                    <a:gd name="connsiteX0" fmla="*/ 46244 w 97183"/>
                    <a:gd name="connsiteY0" fmla="*/ 33195 h 154647"/>
                    <a:gd name="connsiteX1" fmla="*/ 43891 w 97183"/>
                    <a:gd name="connsiteY1" fmla="*/ 52626 h 154647"/>
                    <a:gd name="connsiteX2" fmla="*/ 57207 w 97183"/>
                    <a:gd name="connsiteY2" fmla="*/ 51816 h 154647"/>
                    <a:gd name="connsiteX3" fmla="*/ 72885 w 97183"/>
                    <a:gd name="connsiteY3" fmla="*/ 63151 h 154647"/>
                    <a:gd name="connsiteX4" fmla="*/ 97184 w 97183"/>
                    <a:gd name="connsiteY4" fmla="*/ 68008 h 154647"/>
                    <a:gd name="connsiteX5" fmla="*/ 94049 w 97183"/>
                    <a:gd name="connsiteY5" fmla="*/ 88249 h 154647"/>
                    <a:gd name="connsiteX6" fmla="*/ 97184 w 97183"/>
                    <a:gd name="connsiteY6" fmla="*/ 92297 h 154647"/>
                    <a:gd name="connsiteX7" fmla="*/ 92478 w 97183"/>
                    <a:gd name="connsiteY7" fmla="*/ 114167 h 154647"/>
                    <a:gd name="connsiteX8" fmla="*/ 97184 w 97183"/>
                    <a:gd name="connsiteY8" fmla="*/ 127930 h 154647"/>
                    <a:gd name="connsiteX9" fmla="*/ 91697 w 97183"/>
                    <a:gd name="connsiteY9" fmla="*/ 128740 h 154647"/>
                    <a:gd name="connsiteX10" fmla="*/ 82296 w 97183"/>
                    <a:gd name="connsiteY10" fmla="*/ 137646 h 154647"/>
                    <a:gd name="connsiteX11" fmla="*/ 67399 w 97183"/>
                    <a:gd name="connsiteY11" fmla="*/ 153029 h 154647"/>
                    <a:gd name="connsiteX12" fmla="*/ 57207 w 97183"/>
                    <a:gd name="connsiteY12" fmla="*/ 146552 h 154647"/>
                    <a:gd name="connsiteX13" fmla="*/ 50159 w 97183"/>
                    <a:gd name="connsiteY13" fmla="*/ 154648 h 154647"/>
                    <a:gd name="connsiteX14" fmla="*/ 43891 w 97183"/>
                    <a:gd name="connsiteY14" fmla="*/ 151409 h 154647"/>
                    <a:gd name="connsiteX15" fmla="*/ 28994 w 97183"/>
                    <a:gd name="connsiteY15" fmla="*/ 153838 h 154647"/>
                    <a:gd name="connsiteX16" fmla="*/ 23507 w 97183"/>
                    <a:gd name="connsiteY16" fmla="*/ 129550 h 154647"/>
                    <a:gd name="connsiteX17" fmla="*/ 51730 w 97183"/>
                    <a:gd name="connsiteY17" fmla="*/ 122263 h 154647"/>
                    <a:gd name="connsiteX18" fmla="*/ 46244 w 97183"/>
                    <a:gd name="connsiteY18" fmla="*/ 110118 h 154647"/>
                    <a:gd name="connsiteX19" fmla="*/ 25079 w 97183"/>
                    <a:gd name="connsiteY19" fmla="*/ 91488 h 154647"/>
                    <a:gd name="connsiteX20" fmla="*/ 35271 w 97183"/>
                    <a:gd name="connsiteY20" fmla="*/ 64770 h 154647"/>
                    <a:gd name="connsiteX21" fmla="*/ 28994 w 97183"/>
                    <a:gd name="connsiteY21" fmla="*/ 59912 h 154647"/>
                    <a:gd name="connsiteX22" fmla="*/ 23507 w 97183"/>
                    <a:gd name="connsiteY22" fmla="*/ 46958 h 154647"/>
                    <a:gd name="connsiteX23" fmla="*/ 8620 w 97183"/>
                    <a:gd name="connsiteY23" fmla="*/ 45339 h 154647"/>
                    <a:gd name="connsiteX24" fmla="*/ 0 w 97183"/>
                    <a:gd name="connsiteY24" fmla="*/ 21860 h 154647"/>
                    <a:gd name="connsiteX25" fmla="*/ 10192 w 97183"/>
                    <a:gd name="connsiteY25" fmla="*/ 12144 h 154647"/>
                    <a:gd name="connsiteX26" fmla="*/ 19593 w 97183"/>
                    <a:gd name="connsiteY26" fmla="*/ 9715 h 154647"/>
                    <a:gd name="connsiteX27" fmla="*/ 27432 w 97183"/>
                    <a:gd name="connsiteY27" fmla="*/ 0 h 154647"/>
                    <a:gd name="connsiteX28" fmla="*/ 40757 w 97183"/>
                    <a:gd name="connsiteY28" fmla="*/ 810 h 154647"/>
                    <a:gd name="connsiteX29" fmla="*/ 46244 w 97183"/>
                    <a:gd name="connsiteY29" fmla="*/ 7287 h 154647"/>
                    <a:gd name="connsiteX30" fmla="*/ 35271 w 97183"/>
                    <a:gd name="connsiteY30" fmla="*/ 27527 h 154647"/>
                    <a:gd name="connsiteX31" fmla="*/ 46244 w 97183"/>
                    <a:gd name="connsiteY31" fmla="*/ 33195 h 15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97183" h="154647">
                      <a:moveTo>
                        <a:pt x="46244" y="33195"/>
                      </a:moveTo>
                      <a:lnTo>
                        <a:pt x="43891" y="52626"/>
                      </a:lnTo>
                      <a:lnTo>
                        <a:pt x="57207" y="51816"/>
                      </a:lnTo>
                      <a:lnTo>
                        <a:pt x="72885" y="63151"/>
                      </a:lnTo>
                      <a:lnTo>
                        <a:pt x="97184" y="68008"/>
                      </a:lnTo>
                      <a:lnTo>
                        <a:pt x="94049" y="88249"/>
                      </a:lnTo>
                      <a:lnTo>
                        <a:pt x="97184" y="92297"/>
                      </a:lnTo>
                      <a:lnTo>
                        <a:pt x="92478" y="114167"/>
                      </a:lnTo>
                      <a:lnTo>
                        <a:pt x="97184" y="127930"/>
                      </a:lnTo>
                      <a:lnTo>
                        <a:pt x="91697" y="128740"/>
                      </a:lnTo>
                      <a:lnTo>
                        <a:pt x="82296" y="137646"/>
                      </a:lnTo>
                      <a:lnTo>
                        <a:pt x="67399" y="153029"/>
                      </a:lnTo>
                      <a:lnTo>
                        <a:pt x="57207" y="146552"/>
                      </a:lnTo>
                      <a:lnTo>
                        <a:pt x="50159" y="154648"/>
                      </a:lnTo>
                      <a:lnTo>
                        <a:pt x="43891" y="151409"/>
                      </a:lnTo>
                      <a:lnTo>
                        <a:pt x="28994" y="153838"/>
                      </a:lnTo>
                      <a:lnTo>
                        <a:pt x="23507" y="129550"/>
                      </a:lnTo>
                      <a:lnTo>
                        <a:pt x="51730" y="122263"/>
                      </a:lnTo>
                      <a:lnTo>
                        <a:pt x="46244" y="110118"/>
                      </a:lnTo>
                      <a:lnTo>
                        <a:pt x="25079" y="91488"/>
                      </a:lnTo>
                      <a:lnTo>
                        <a:pt x="35271" y="64770"/>
                      </a:lnTo>
                      <a:lnTo>
                        <a:pt x="28994" y="59912"/>
                      </a:lnTo>
                      <a:lnTo>
                        <a:pt x="23507" y="46958"/>
                      </a:lnTo>
                      <a:lnTo>
                        <a:pt x="8620" y="45339"/>
                      </a:lnTo>
                      <a:lnTo>
                        <a:pt x="0" y="21860"/>
                      </a:lnTo>
                      <a:lnTo>
                        <a:pt x="10192" y="12144"/>
                      </a:lnTo>
                      <a:lnTo>
                        <a:pt x="19593" y="9715"/>
                      </a:lnTo>
                      <a:lnTo>
                        <a:pt x="27432" y="0"/>
                      </a:lnTo>
                      <a:lnTo>
                        <a:pt x="40757" y="810"/>
                      </a:lnTo>
                      <a:lnTo>
                        <a:pt x="46244" y="7287"/>
                      </a:lnTo>
                      <a:lnTo>
                        <a:pt x="35271" y="27527"/>
                      </a:lnTo>
                      <a:lnTo>
                        <a:pt x="46244" y="3319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59" name="Forma Livre: Forma 1358">
                  <a:extLst>
                    <a:ext uri="{FF2B5EF4-FFF2-40B4-BE49-F238E27FC236}">
                      <a16:creationId xmlns:a16="http://schemas.microsoft.com/office/drawing/2014/main" id="{4930EF89-2DC7-E322-8BEC-E6521A39400C}"/>
                    </a:ext>
                  </a:extLst>
                </p:cNvPr>
                <p:cNvSpPr/>
                <p:nvPr/>
              </p:nvSpPr>
              <p:spPr>
                <a:xfrm>
                  <a:off x="9471840" y="2617545"/>
                  <a:ext cx="119999" cy="143108"/>
                </a:xfrm>
                <a:custGeom>
                  <a:avLst/>
                  <a:gdLst>
                    <a:gd name="connsiteX0" fmla="*/ 73666 w 127749"/>
                    <a:gd name="connsiteY0" fmla="*/ 11335 h 137645"/>
                    <a:gd name="connsiteX1" fmla="*/ 106585 w 127749"/>
                    <a:gd name="connsiteY1" fmla="*/ 28337 h 137645"/>
                    <a:gd name="connsiteX2" fmla="*/ 115986 w 127749"/>
                    <a:gd name="connsiteY2" fmla="*/ 19431 h 137645"/>
                    <a:gd name="connsiteX3" fmla="*/ 125397 w 127749"/>
                    <a:gd name="connsiteY3" fmla="*/ 29146 h 137645"/>
                    <a:gd name="connsiteX4" fmla="*/ 127750 w 127749"/>
                    <a:gd name="connsiteY4" fmla="*/ 34814 h 137645"/>
                    <a:gd name="connsiteX5" fmla="*/ 122263 w 127749"/>
                    <a:gd name="connsiteY5" fmla="*/ 33195 h 137645"/>
                    <a:gd name="connsiteX6" fmla="*/ 121482 w 127749"/>
                    <a:gd name="connsiteY6" fmla="*/ 42100 h 137645"/>
                    <a:gd name="connsiteX7" fmla="*/ 108938 w 127749"/>
                    <a:gd name="connsiteY7" fmla="*/ 52635 h 137645"/>
                    <a:gd name="connsiteX8" fmla="*/ 100318 w 127749"/>
                    <a:gd name="connsiteY8" fmla="*/ 46958 h 137645"/>
                    <a:gd name="connsiteX9" fmla="*/ 97184 w 127749"/>
                    <a:gd name="connsiteY9" fmla="*/ 48577 h 137645"/>
                    <a:gd name="connsiteX10" fmla="*/ 89345 w 127749"/>
                    <a:gd name="connsiteY10" fmla="*/ 51006 h 137645"/>
                    <a:gd name="connsiteX11" fmla="*/ 78372 w 127749"/>
                    <a:gd name="connsiteY11" fmla="*/ 62351 h 137645"/>
                    <a:gd name="connsiteX12" fmla="*/ 74457 w 127749"/>
                    <a:gd name="connsiteY12" fmla="*/ 74495 h 137645"/>
                    <a:gd name="connsiteX13" fmla="*/ 61132 w 127749"/>
                    <a:gd name="connsiteY13" fmla="*/ 81782 h 137645"/>
                    <a:gd name="connsiteX14" fmla="*/ 49378 w 127749"/>
                    <a:gd name="connsiteY14" fmla="*/ 87449 h 137645"/>
                    <a:gd name="connsiteX15" fmla="*/ 47025 w 127749"/>
                    <a:gd name="connsiteY15" fmla="*/ 97165 h 137645"/>
                    <a:gd name="connsiteX16" fmla="*/ 38405 w 127749"/>
                    <a:gd name="connsiteY16" fmla="*/ 104451 h 137645"/>
                    <a:gd name="connsiteX17" fmla="*/ 38405 w 127749"/>
                    <a:gd name="connsiteY17" fmla="*/ 110119 h 137645"/>
                    <a:gd name="connsiteX18" fmla="*/ 14888 w 127749"/>
                    <a:gd name="connsiteY18" fmla="*/ 131978 h 137645"/>
                    <a:gd name="connsiteX19" fmla="*/ 0 w 127749"/>
                    <a:gd name="connsiteY19" fmla="*/ 137646 h 137645"/>
                    <a:gd name="connsiteX20" fmla="*/ 1572 w 127749"/>
                    <a:gd name="connsiteY20" fmla="*/ 96355 h 137645"/>
                    <a:gd name="connsiteX21" fmla="*/ 7839 w 127749"/>
                    <a:gd name="connsiteY21" fmla="*/ 88259 h 137645"/>
                    <a:gd name="connsiteX22" fmla="*/ 9401 w 127749"/>
                    <a:gd name="connsiteY22" fmla="*/ 80972 h 137645"/>
                    <a:gd name="connsiteX23" fmla="*/ 21165 w 127749"/>
                    <a:gd name="connsiteY23" fmla="*/ 76924 h 137645"/>
                    <a:gd name="connsiteX24" fmla="*/ 6268 w 127749"/>
                    <a:gd name="connsiteY24" fmla="*/ 56683 h 137645"/>
                    <a:gd name="connsiteX25" fmla="*/ 17240 w 127749"/>
                    <a:gd name="connsiteY25" fmla="*/ 42910 h 137645"/>
                    <a:gd name="connsiteX26" fmla="*/ 30566 w 127749"/>
                    <a:gd name="connsiteY26" fmla="*/ 26718 h 137645"/>
                    <a:gd name="connsiteX27" fmla="*/ 39967 w 127749"/>
                    <a:gd name="connsiteY27" fmla="*/ 0 h 137645"/>
                    <a:gd name="connsiteX28" fmla="*/ 57217 w 127749"/>
                    <a:gd name="connsiteY28" fmla="*/ 5667 h 137645"/>
                    <a:gd name="connsiteX29" fmla="*/ 73676 w 127749"/>
                    <a:gd name="connsiteY29" fmla="*/ 11335 h 13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7749" h="137645">
                      <a:moveTo>
                        <a:pt x="73666" y="11335"/>
                      </a:moveTo>
                      <a:lnTo>
                        <a:pt x="106585" y="28337"/>
                      </a:lnTo>
                      <a:lnTo>
                        <a:pt x="115986" y="19431"/>
                      </a:lnTo>
                      <a:lnTo>
                        <a:pt x="125397" y="29146"/>
                      </a:lnTo>
                      <a:lnTo>
                        <a:pt x="127750" y="34814"/>
                      </a:lnTo>
                      <a:lnTo>
                        <a:pt x="122263" y="33195"/>
                      </a:lnTo>
                      <a:lnTo>
                        <a:pt x="121482" y="42100"/>
                      </a:lnTo>
                      <a:lnTo>
                        <a:pt x="108938" y="52635"/>
                      </a:lnTo>
                      <a:lnTo>
                        <a:pt x="100318" y="46958"/>
                      </a:lnTo>
                      <a:lnTo>
                        <a:pt x="97184" y="48577"/>
                      </a:lnTo>
                      <a:lnTo>
                        <a:pt x="89345" y="51006"/>
                      </a:lnTo>
                      <a:lnTo>
                        <a:pt x="78372" y="62351"/>
                      </a:lnTo>
                      <a:lnTo>
                        <a:pt x="74457" y="74495"/>
                      </a:lnTo>
                      <a:lnTo>
                        <a:pt x="61132" y="81782"/>
                      </a:lnTo>
                      <a:lnTo>
                        <a:pt x="49378" y="87449"/>
                      </a:lnTo>
                      <a:lnTo>
                        <a:pt x="47025" y="97165"/>
                      </a:lnTo>
                      <a:lnTo>
                        <a:pt x="38405" y="104451"/>
                      </a:lnTo>
                      <a:lnTo>
                        <a:pt x="38405" y="110119"/>
                      </a:lnTo>
                      <a:lnTo>
                        <a:pt x="14888" y="131978"/>
                      </a:lnTo>
                      <a:lnTo>
                        <a:pt x="0" y="137646"/>
                      </a:lnTo>
                      <a:lnTo>
                        <a:pt x="1572" y="96355"/>
                      </a:lnTo>
                      <a:lnTo>
                        <a:pt x="7839" y="88259"/>
                      </a:lnTo>
                      <a:lnTo>
                        <a:pt x="9401" y="80972"/>
                      </a:lnTo>
                      <a:lnTo>
                        <a:pt x="21165" y="76924"/>
                      </a:lnTo>
                      <a:lnTo>
                        <a:pt x="6268" y="56683"/>
                      </a:lnTo>
                      <a:lnTo>
                        <a:pt x="17240" y="42910"/>
                      </a:lnTo>
                      <a:lnTo>
                        <a:pt x="30566" y="26718"/>
                      </a:lnTo>
                      <a:lnTo>
                        <a:pt x="39967" y="0"/>
                      </a:lnTo>
                      <a:lnTo>
                        <a:pt x="57217" y="5667"/>
                      </a:lnTo>
                      <a:lnTo>
                        <a:pt x="73676" y="1133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0" name="Forma Livre: Forma 1359">
                  <a:extLst>
                    <a:ext uri="{FF2B5EF4-FFF2-40B4-BE49-F238E27FC236}">
                      <a16:creationId xmlns:a16="http://schemas.microsoft.com/office/drawing/2014/main" id="{9E1BE642-2516-9B08-6151-D4F86E704170}"/>
                    </a:ext>
                  </a:extLst>
                </p:cNvPr>
                <p:cNvSpPr/>
                <p:nvPr/>
              </p:nvSpPr>
              <p:spPr>
                <a:xfrm>
                  <a:off x="9158959" y="2914705"/>
                  <a:ext cx="101594" cy="195308"/>
                </a:xfrm>
                <a:custGeom>
                  <a:avLst/>
                  <a:gdLst>
                    <a:gd name="connsiteX0" fmla="*/ 81505 w 108156"/>
                    <a:gd name="connsiteY0" fmla="*/ 51016 h 187852"/>
                    <a:gd name="connsiteX1" fmla="*/ 85420 w 108156"/>
                    <a:gd name="connsiteY1" fmla="*/ 55064 h 187852"/>
                    <a:gd name="connsiteX2" fmla="*/ 108156 w 108156"/>
                    <a:gd name="connsiteY2" fmla="*/ 72876 h 187852"/>
                    <a:gd name="connsiteX3" fmla="*/ 90907 w 108156"/>
                    <a:gd name="connsiteY3" fmla="*/ 97974 h 187852"/>
                    <a:gd name="connsiteX4" fmla="*/ 89345 w 108156"/>
                    <a:gd name="connsiteY4" fmla="*/ 105261 h 187852"/>
                    <a:gd name="connsiteX5" fmla="*/ 95612 w 108156"/>
                    <a:gd name="connsiteY5" fmla="*/ 114976 h 187852"/>
                    <a:gd name="connsiteX6" fmla="*/ 94831 w 108156"/>
                    <a:gd name="connsiteY6" fmla="*/ 121453 h 187852"/>
                    <a:gd name="connsiteX7" fmla="*/ 86992 w 108156"/>
                    <a:gd name="connsiteY7" fmla="*/ 118215 h 187852"/>
                    <a:gd name="connsiteX8" fmla="*/ 79943 w 108156"/>
                    <a:gd name="connsiteY8" fmla="*/ 122263 h 187852"/>
                    <a:gd name="connsiteX9" fmla="*/ 74457 w 108156"/>
                    <a:gd name="connsiteY9" fmla="*/ 123882 h 187852"/>
                    <a:gd name="connsiteX10" fmla="*/ 66618 w 108156"/>
                    <a:gd name="connsiteY10" fmla="*/ 139265 h 187852"/>
                    <a:gd name="connsiteX11" fmla="*/ 58779 w 108156"/>
                    <a:gd name="connsiteY11" fmla="*/ 132788 h 187852"/>
                    <a:gd name="connsiteX12" fmla="*/ 58779 w 108156"/>
                    <a:gd name="connsiteY12" fmla="*/ 133598 h 187852"/>
                    <a:gd name="connsiteX13" fmla="*/ 53292 w 108156"/>
                    <a:gd name="connsiteY13" fmla="*/ 144932 h 187852"/>
                    <a:gd name="connsiteX14" fmla="*/ 39967 w 108156"/>
                    <a:gd name="connsiteY14" fmla="*/ 152219 h 187852"/>
                    <a:gd name="connsiteX15" fmla="*/ 33699 w 108156"/>
                    <a:gd name="connsiteY15" fmla="*/ 157886 h 187852"/>
                    <a:gd name="connsiteX16" fmla="*/ 24298 w 108156"/>
                    <a:gd name="connsiteY16" fmla="*/ 187852 h 187852"/>
                    <a:gd name="connsiteX17" fmla="*/ 18812 w 108156"/>
                    <a:gd name="connsiteY17" fmla="*/ 161125 h 187852"/>
                    <a:gd name="connsiteX18" fmla="*/ 14887 w 108156"/>
                    <a:gd name="connsiteY18" fmla="*/ 147361 h 187852"/>
                    <a:gd name="connsiteX19" fmla="*/ 14887 w 108156"/>
                    <a:gd name="connsiteY19" fmla="*/ 143313 h 187852"/>
                    <a:gd name="connsiteX20" fmla="*/ 11754 w 108156"/>
                    <a:gd name="connsiteY20" fmla="*/ 136026 h 187852"/>
                    <a:gd name="connsiteX21" fmla="*/ 2353 w 108156"/>
                    <a:gd name="connsiteY21" fmla="*/ 93116 h 187852"/>
                    <a:gd name="connsiteX22" fmla="*/ 0 w 108156"/>
                    <a:gd name="connsiteY22" fmla="*/ 78543 h 187852"/>
                    <a:gd name="connsiteX23" fmla="*/ 15678 w 108156"/>
                    <a:gd name="connsiteY23" fmla="*/ 55874 h 187852"/>
                    <a:gd name="connsiteX24" fmla="*/ 26651 w 108156"/>
                    <a:gd name="connsiteY24" fmla="*/ 55874 h 187852"/>
                    <a:gd name="connsiteX25" fmla="*/ 36052 w 108156"/>
                    <a:gd name="connsiteY25" fmla="*/ 52635 h 187852"/>
                    <a:gd name="connsiteX26" fmla="*/ 36052 w 108156"/>
                    <a:gd name="connsiteY26" fmla="*/ 45348 h 187852"/>
                    <a:gd name="connsiteX27" fmla="*/ 25079 w 108156"/>
                    <a:gd name="connsiteY27" fmla="*/ 32385 h 187852"/>
                    <a:gd name="connsiteX28" fmla="*/ 26651 w 108156"/>
                    <a:gd name="connsiteY28" fmla="*/ 23479 h 187852"/>
                    <a:gd name="connsiteX29" fmla="*/ 55645 w 108156"/>
                    <a:gd name="connsiteY29" fmla="*/ 12954 h 187852"/>
                    <a:gd name="connsiteX30" fmla="*/ 72885 w 108156"/>
                    <a:gd name="connsiteY30" fmla="*/ 12144 h 187852"/>
                    <a:gd name="connsiteX31" fmla="*/ 81505 w 108156"/>
                    <a:gd name="connsiteY31" fmla="*/ 6477 h 187852"/>
                    <a:gd name="connsiteX32" fmla="*/ 106585 w 108156"/>
                    <a:gd name="connsiteY32" fmla="*/ 0 h 187852"/>
                    <a:gd name="connsiteX33" fmla="*/ 105023 w 108156"/>
                    <a:gd name="connsiteY33" fmla="*/ 24289 h 187852"/>
                    <a:gd name="connsiteX34" fmla="*/ 90916 w 108156"/>
                    <a:gd name="connsiteY34" fmla="*/ 34004 h 187852"/>
                    <a:gd name="connsiteX35" fmla="*/ 83858 w 108156"/>
                    <a:gd name="connsiteY35" fmla="*/ 36433 h 187852"/>
                    <a:gd name="connsiteX36" fmla="*/ 72104 w 108156"/>
                    <a:gd name="connsiteY36" fmla="*/ 42110 h 187852"/>
                    <a:gd name="connsiteX37" fmla="*/ 81505 w 108156"/>
                    <a:gd name="connsiteY37" fmla="*/ 51016 h 18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8156" h="187852">
                      <a:moveTo>
                        <a:pt x="81505" y="51016"/>
                      </a:moveTo>
                      <a:lnTo>
                        <a:pt x="85420" y="55064"/>
                      </a:lnTo>
                      <a:lnTo>
                        <a:pt x="108156" y="72876"/>
                      </a:lnTo>
                      <a:lnTo>
                        <a:pt x="90907" y="97974"/>
                      </a:lnTo>
                      <a:lnTo>
                        <a:pt x="89345" y="105261"/>
                      </a:lnTo>
                      <a:lnTo>
                        <a:pt x="95612" y="114976"/>
                      </a:lnTo>
                      <a:lnTo>
                        <a:pt x="94831" y="121453"/>
                      </a:lnTo>
                      <a:lnTo>
                        <a:pt x="86992" y="118215"/>
                      </a:lnTo>
                      <a:lnTo>
                        <a:pt x="79943" y="122263"/>
                      </a:lnTo>
                      <a:lnTo>
                        <a:pt x="74457" y="123882"/>
                      </a:lnTo>
                      <a:lnTo>
                        <a:pt x="66618" y="139265"/>
                      </a:lnTo>
                      <a:lnTo>
                        <a:pt x="58779" y="132788"/>
                      </a:lnTo>
                      <a:lnTo>
                        <a:pt x="58779" y="133598"/>
                      </a:lnTo>
                      <a:lnTo>
                        <a:pt x="53292" y="144932"/>
                      </a:lnTo>
                      <a:lnTo>
                        <a:pt x="39967" y="152219"/>
                      </a:lnTo>
                      <a:lnTo>
                        <a:pt x="33699" y="157886"/>
                      </a:lnTo>
                      <a:lnTo>
                        <a:pt x="24298" y="187852"/>
                      </a:lnTo>
                      <a:lnTo>
                        <a:pt x="18812" y="161125"/>
                      </a:lnTo>
                      <a:lnTo>
                        <a:pt x="14887" y="147361"/>
                      </a:lnTo>
                      <a:lnTo>
                        <a:pt x="14887" y="143313"/>
                      </a:lnTo>
                      <a:lnTo>
                        <a:pt x="11754" y="136026"/>
                      </a:lnTo>
                      <a:lnTo>
                        <a:pt x="2353" y="93116"/>
                      </a:lnTo>
                      <a:lnTo>
                        <a:pt x="0" y="78543"/>
                      </a:lnTo>
                      <a:lnTo>
                        <a:pt x="15678" y="55874"/>
                      </a:lnTo>
                      <a:lnTo>
                        <a:pt x="26651" y="55874"/>
                      </a:lnTo>
                      <a:lnTo>
                        <a:pt x="36052" y="52635"/>
                      </a:lnTo>
                      <a:lnTo>
                        <a:pt x="36052" y="45348"/>
                      </a:lnTo>
                      <a:lnTo>
                        <a:pt x="25079" y="32385"/>
                      </a:lnTo>
                      <a:lnTo>
                        <a:pt x="26651" y="23479"/>
                      </a:lnTo>
                      <a:lnTo>
                        <a:pt x="55645" y="12954"/>
                      </a:lnTo>
                      <a:lnTo>
                        <a:pt x="72885" y="12144"/>
                      </a:lnTo>
                      <a:lnTo>
                        <a:pt x="81505" y="6477"/>
                      </a:lnTo>
                      <a:lnTo>
                        <a:pt x="106585" y="0"/>
                      </a:lnTo>
                      <a:lnTo>
                        <a:pt x="105023" y="24289"/>
                      </a:lnTo>
                      <a:lnTo>
                        <a:pt x="90916" y="34004"/>
                      </a:lnTo>
                      <a:lnTo>
                        <a:pt x="83858" y="36433"/>
                      </a:lnTo>
                      <a:lnTo>
                        <a:pt x="72104" y="42110"/>
                      </a:lnTo>
                      <a:lnTo>
                        <a:pt x="81505" y="5101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1" name="Forma Livre: Forma 1360">
                  <a:extLst>
                    <a:ext uri="{FF2B5EF4-FFF2-40B4-BE49-F238E27FC236}">
                      <a16:creationId xmlns:a16="http://schemas.microsoft.com/office/drawing/2014/main" id="{9CCD0F52-1655-F83E-5589-BC2EB441CC8E}"/>
                    </a:ext>
                  </a:extLst>
                </p:cNvPr>
                <p:cNvSpPr/>
                <p:nvPr/>
              </p:nvSpPr>
              <p:spPr>
                <a:xfrm>
                  <a:off x="9673553" y="2237885"/>
                  <a:ext cx="323921" cy="298850"/>
                </a:xfrm>
                <a:custGeom>
                  <a:avLst/>
                  <a:gdLst>
                    <a:gd name="connsiteX0" fmla="*/ 209264 w 344842"/>
                    <a:gd name="connsiteY0" fmla="*/ 42914 h 287442"/>
                    <a:gd name="connsiteX1" fmla="*/ 207693 w 344842"/>
                    <a:gd name="connsiteY1" fmla="*/ 65586 h 287442"/>
                    <a:gd name="connsiteX2" fmla="*/ 217094 w 344842"/>
                    <a:gd name="connsiteY2" fmla="*/ 79350 h 287442"/>
                    <a:gd name="connsiteX3" fmla="*/ 217094 w 344842"/>
                    <a:gd name="connsiteY3" fmla="*/ 91494 h 287442"/>
                    <a:gd name="connsiteX4" fmla="*/ 228857 w 344842"/>
                    <a:gd name="connsiteY4" fmla="*/ 148178 h 287442"/>
                    <a:gd name="connsiteX5" fmla="*/ 231990 w 344842"/>
                    <a:gd name="connsiteY5" fmla="*/ 157083 h 287442"/>
                    <a:gd name="connsiteX6" fmla="*/ 253936 w 344842"/>
                    <a:gd name="connsiteY6" fmla="*/ 156274 h 287442"/>
                    <a:gd name="connsiteX7" fmla="*/ 260985 w 344842"/>
                    <a:gd name="connsiteY7" fmla="*/ 155464 h 287442"/>
                    <a:gd name="connsiteX8" fmla="*/ 279797 w 344842"/>
                    <a:gd name="connsiteY8" fmla="*/ 155464 h 287442"/>
                    <a:gd name="connsiteX9" fmla="*/ 288417 w 344842"/>
                    <a:gd name="connsiteY9" fmla="*/ 161941 h 287442"/>
                    <a:gd name="connsiteX10" fmla="*/ 310362 w 344842"/>
                    <a:gd name="connsiteY10" fmla="*/ 165180 h 287442"/>
                    <a:gd name="connsiteX11" fmla="*/ 323688 w 344842"/>
                    <a:gd name="connsiteY11" fmla="*/ 168418 h 287442"/>
                    <a:gd name="connsiteX12" fmla="*/ 335442 w 344842"/>
                    <a:gd name="connsiteY12" fmla="*/ 171657 h 287442"/>
                    <a:gd name="connsiteX13" fmla="*/ 342499 w 344842"/>
                    <a:gd name="connsiteY13" fmla="*/ 187040 h 287442"/>
                    <a:gd name="connsiteX14" fmla="*/ 339357 w 344842"/>
                    <a:gd name="connsiteY14" fmla="*/ 200803 h 287442"/>
                    <a:gd name="connsiteX15" fmla="*/ 344843 w 344842"/>
                    <a:gd name="connsiteY15" fmla="*/ 209709 h 287442"/>
                    <a:gd name="connsiteX16" fmla="*/ 343281 w 344842"/>
                    <a:gd name="connsiteY16" fmla="*/ 219425 h 287442"/>
                    <a:gd name="connsiteX17" fmla="*/ 343281 w 344842"/>
                    <a:gd name="connsiteY17" fmla="*/ 236427 h 287442"/>
                    <a:gd name="connsiteX18" fmla="*/ 324469 w 344842"/>
                    <a:gd name="connsiteY18" fmla="*/ 247761 h 287442"/>
                    <a:gd name="connsiteX19" fmla="*/ 315849 w 344842"/>
                    <a:gd name="connsiteY19" fmla="*/ 272050 h 287442"/>
                    <a:gd name="connsiteX20" fmla="*/ 310362 w 344842"/>
                    <a:gd name="connsiteY20" fmla="*/ 275289 h 287442"/>
                    <a:gd name="connsiteX21" fmla="*/ 291550 w 344842"/>
                    <a:gd name="connsiteY21" fmla="*/ 276098 h 287442"/>
                    <a:gd name="connsiteX22" fmla="*/ 286064 w 344842"/>
                    <a:gd name="connsiteY22" fmla="*/ 272050 h 287442"/>
                    <a:gd name="connsiteX23" fmla="*/ 270396 w 344842"/>
                    <a:gd name="connsiteY23" fmla="*/ 268812 h 287442"/>
                    <a:gd name="connsiteX24" fmla="*/ 264909 w 344842"/>
                    <a:gd name="connsiteY24" fmla="*/ 267192 h 287442"/>
                    <a:gd name="connsiteX25" fmla="*/ 253936 w 344842"/>
                    <a:gd name="connsiteY25" fmla="*/ 269621 h 287442"/>
                    <a:gd name="connsiteX26" fmla="*/ 236687 w 344842"/>
                    <a:gd name="connsiteY26" fmla="*/ 268002 h 287442"/>
                    <a:gd name="connsiteX27" fmla="*/ 226504 w 344842"/>
                    <a:gd name="connsiteY27" fmla="*/ 274479 h 287442"/>
                    <a:gd name="connsiteX28" fmla="*/ 213960 w 344842"/>
                    <a:gd name="connsiteY28" fmla="*/ 276908 h 287442"/>
                    <a:gd name="connsiteX29" fmla="*/ 162239 w 344842"/>
                    <a:gd name="connsiteY29" fmla="*/ 287443 h 287442"/>
                    <a:gd name="connsiteX30" fmla="*/ 101108 w 344842"/>
                    <a:gd name="connsiteY30" fmla="*/ 271241 h 287442"/>
                    <a:gd name="connsiteX31" fmla="*/ 101108 w 344842"/>
                    <a:gd name="connsiteY31" fmla="*/ 270431 h 287442"/>
                    <a:gd name="connsiteX32" fmla="*/ 59569 w 344842"/>
                    <a:gd name="connsiteY32" fmla="*/ 260715 h 287442"/>
                    <a:gd name="connsiteX33" fmla="*/ 82296 w 344842"/>
                    <a:gd name="connsiteY33" fmla="*/ 247761 h 287442"/>
                    <a:gd name="connsiteX34" fmla="*/ 86210 w 344842"/>
                    <a:gd name="connsiteY34" fmla="*/ 184611 h 287442"/>
                    <a:gd name="connsiteX35" fmla="*/ 105023 w 344842"/>
                    <a:gd name="connsiteY35" fmla="*/ 173276 h 287442"/>
                    <a:gd name="connsiteX36" fmla="*/ 94049 w 344842"/>
                    <a:gd name="connsiteY36" fmla="*/ 148178 h 287442"/>
                    <a:gd name="connsiteX37" fmla="*/ 83858 w 344842"/>
                    <a:gd name="connsiteY37" fmla="*/ 139262 h 287442"/>
                    <a:gd name="connsiteX38" fmla="*/ 79943 w 344842"/>
                    <a:gd name="connsiteY38" fmla="*/ 140881 h 287442"/>
                    <a:gd name="connsiteX39" fmla="*/ 80724 w 344842"/>
                    <a:gd name="connsiteY39" fmla="*/ 106068 h 287442"/>
                    <a:gd name="connsiteX40" fmla="*/ 61131 w 344842"/>
                    <a:gd name="connsiteY40" fmla="*/ 80969 h 287442"/>
                    <a:gd name="connsiteX41" fmla="*/ 10182 w 344842"/>
                    <a:gd name="connsiteY41" fmla="*/ 67205 h 287442"/>
                    <a:gd name="connsiteX42" fmla="*/ 0 w 344842"/>
                    <a:gd name="connsiteY42" fmla="*/ 42105 h 287442"/>
                    <a:gd name="connsiteX43" fmla="*/ 781 w 344842"/>
                    <a:gd name="connsiteY43" fmla="*/ 32388 h 287442"/>
                    <a:gd name="connsiteX44" fmla="*/ 70532 w 344842"/>
                    <a:gd name="connsiteY44" fmla="*/ 70444 h 287442"/>
                    <a:gd name="connsiteX45" fmla="*/ 76800 w 344842"/>
                    <a:gd name="connsiteY45" fmla="*/ 71254 h 287442"/>
                    <a:gd name="connsiteX46" fmla="*/ 133235 w 344842"/>
                    <a:gd name="connsiteY46" fmla="*/ 55061 h 287442"/>
                    <a:gd name="connsiteX47" fmla="*/ 155962 w 344842"/>
                    <a:gd name="connsiteY47" fmla="*/ 60728 h 287442"/>
                    <a:gd name="connsiteX48" fmla="*/ 162230 w 344842"/>
                    <a:gd name="connsiteY48" fmla="*/ 56680 h 287442"/>
                    <a:gd name="connsiteX49" fmla="*/ 170069 w 344842"/>
                    <a:gd name="connsiteY49" fmla="*/ 51010 h 287442"/>
                    <a:gd name="connsiteX50" fmla="*/ 182603 w 344842"/>
                    <a:gd name="connsiteY50" fmla="*/ 23482 h 287442"/>
                    <a:gd name="connsiteX51" fmla="*/ 213960 w 344842"/>
                    <a:gd name="connsiteY51" fmla="*/ 17814 h 287442"/>
                    <a:gd name="connsiteX52" fmla="*/ 227276 w 344842"/>
                    <a:gd name="connsiteY52" fmla="*/ 11336 h 287442"/>
                    <a:gd name="connsiteX53" fmla="*/ 235905 w 344842"/>
                    <a:gd name="connsiteY53" fmla="*/ 0 h 287442"/>
                    <a:gd name="connsiteX54" fmla="*/ 234334 w 344842"/>
                    <a:gd name="connsiteY54" fmla="*/ 14576 h 287442"/>
                    <a:gd name="connsiteX55" fmla="*/ 209255 w 344842"/>
                    <a:gd name="connsiteY55" fmla="*/ 42914 h 287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44842" h="287442">
                      <a:moveTo>
                        <a:pt x="209264" y="42914"/>
                      </a:moveTo>
                      <a:lnTo>
                        <a:pt x="207693" y="65586"/>
                      </a:lnTo>
                      <a:lnTo>
                        <a:pt x="217094" y="79350"/>
                      </a:lnTo>
                      <a:lnTo>
                        <a:pt x="217094" y="91494"/>
                      </a:lnTo>
                      <a:lnTo>
                        <a:pt x="228857" y="148178"/>
                      </a:lnTo>
                      <a:lnTo>
                        <a:pt x="231990" y="157083"/>
                      </a:lnTo>
                      <a:lnTo>
                        <a:pt x="253936" y="156274"/>
                      </a:lnTo>
                      <a:lnTo>
                        <a:pt x="260985" y="155464"/>
                      </a:lnTo>
                      <a:lnTo>
                        <a:pt x="279797" y="155464"/>
                      </a:lnTo>
                      <a:lnTo>
                        <a:pt x="288417" y="161941"/>
                      </a:lnTo>
                      <a:lnTo>
                        <a:pt x="310362" y="165180"/>
                      </a:lnTo>
                      <a:lnTo>
                        <a:pt x="323688" y="168418"/>
                      </a:lnTo>
                      <a:lnTo>
                        <a:pt x="335442" y="171657"/>
                      </a:lnTo>
                      <a:lnTo>
                        <a:pt x="342499" y="187040"/>
                      </a:lnTo>
                      <a:lnTo>
                        <a:pt x="339357" y="200803"/>
                      </a:lnTo>
                      <a:lnTo>
                        <a:pt x="344843" y="209709"/>
                      </a:lnTo>
                      <a:lnTo>
                        <a:pt x="343281" y="219425"/>
                      </a:lnTo>
                      <a:lnTo>
                        <a:pt x="343281" y="236427"/>
                      </a:lnTo>
                      <a:lnTo>
                        <a:pt x="324469" y="247761"/>
                      </a:lnTo>
                      <a:lnTo>
                        <a:pt x="315849" y="272050"/>
                      </a:lnTo>
                      <a:lnTo>
                        <a:pt x="310362" y="275289"/>
                      </a:lnTo>
                      <a:lnTo>
                        <a:pt x="291550" y="276098"/>
                      </a:lnTo>
                      <a:lnTo>
                        <a:pt x="286064" y="272050"/>
                      </a:lnTo>
                      <a:lnTo>
                        <a:pt x="270396" y="268812"/>
                      </a:lnTo>
                      <a:lnTo>
                        <a:pt x="264909" y="267192"/>
                      </a:lnTo>
                      <a:lnTo>
                        <a:pt x="253936" y="269621"/>
                      </a:lnTo>
                      <a:lnTo>
                        <a:pt x="236687" y="268002"/>
                      </a:lnTo>
                      <a:lnTo>
                        <a:pt x="226504" y="274479"/>
                      </a:lnTo>
                      <a:lnTo>
                        <a:pt x="213960" y="276908"/>
                      </a:lnTo>
                      <a:lnTo>
                        <a:pt x="162239" y="287443"/>
                      </a:lnTo>
                      <a:lnTo>
                        <a:pt x="101108" y="271241"/>
                      </a:lnTo>
                      <a:lnTo>
                        <a:pt x="101108" y="270431"/>
                      </a:lnTo>
                      <a:lnTo>
                        <a:pt x="59569" y="260715"/>
                      </a:lnTo>
                      <a:lnTo>
                        <a:pt x="82296" y="247761"/>
                      </a:lnTo>
                      <a:lnTo>
                        <a:pt x="86210" y="184611"/>
                      </a:lnTo>
                      <a:lnTo>
                        <a:pt x="105023" y="173276"/>
                      </a:lnTo>
                      <a:lnTo>
                        <a:pt x="94049" y="148178"/>
                      </a:lnTo>
                      <a:lnTo>
                        <a:pt x="83858" y="139262"/>
                      </a:lnTo>
                      <a:lnTo>
                        <a:pt x="79943" y="140881"/>
                      </a:lnTo>
                      <a:lnTo>
                        <a:pt x="80724" y="106068"/>
                      </a:lnTo>
                      <a:lnTo>
                        <a:pt x="61131" y="80969"/>
                      </a:lnTo>
                      <a:lnTo>
                        <a:pt x="10182" y="67205"/>
                      </a:lnTo>
                      <a:lnTo>
                        <a:pt x="0" y="42105"/>
                      </a:lnTo>
                      <a:lnTo>
                        <a:pt x="781" y="32388"/>
                      </a:lnTo>
                      <a:lnTo>
                        <a:pt x="70532" y="70444"/>
                      </a:lnTo>
                      <a:lnTo>
                        <a:pt x="76800" y="71254"/>
                      </a:lnTo>
                      <a:lnTo>
                        <a:pt x="133235" y="55061"/>
                      </a:lnTo>
                      <a:lnTo>
                        <a:pt x="155962" y="60728"/>
                      </a:lnTo>
                      <a:lnTo>
                        <a:pt x="162230" y="56680"/>
                      </a:lnTo>
                      <a:lnTo>
                        <a:pt x="170069" y="51010"/>
                      </a:lnTo>
                      <a:lnTo>
                        <a:pt x="182603" y="23482"/>
                      </a:lnTo>
                      <a:lnTo>
                        <a:pt x="213960" y="17814"/>
                      </a:lnTo>
                      <a:lnTo>
                        <a:pt x="227276" y="11336"/>
                      </a:lnTo>
                      <a:lnTo>
                        <a:pt x="235905" y="0"/>
                      </a:lnTo>
                      <a:lnTo>
                        <a:pt x="234334" y="14576"/>
                      </a:lnTo>
                      <a:lnTo>
                        <a:pt x="209255" y="4291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2" name="Forma Livre: Forma 1361">
                  <a:extLst>
                    <a:ext uri="{FF2B5EF4-FFF2-40B4-BE49-F238E27FC236}">
                      <a16:creationId xmlns:a16="http://schemas.microsoft.com/office/drawing/2014/main" id="{93658BE8-357D-FA6C-46BE-07CA673B2BAE}"/>
                    </a:ext>
                  </a:extLst>
                </p:cNvPr>
                <p:cNvSpPr/>
                <p:nvPr/>
              </p:nvSpPr>
              <p:spPr>
                <a:xfrm>
                  <a:off x="9499075" y="3122640"/>
                  <a:ext cx="358530" cy="423433"/>
                </a:xfrm>
                <a:custGeom>
                  <a:avLst/>
                  <a:gdLst>
                    <a:gd name="connsiteX0" fmla="*/ 161449 w 381686"/>
                    <a:gd name="connsiteY0" fmla="*/ 23479 h 407269"/>
                    <a:gd name="connsiteX1" fmla="*/ 173212 w 381686"/>
                    <a:gd name="connsiteY1" fmla="*/ 34004 h 407269"/>
                    <a:gd name="connsiteX2" fmla="*/ 176346 w 381686"/>
                    <a:gd name="connsiteY2" fmla="*/ 26718 h 407269"/>
                    <a:gd name="connsiteX3" fmla="*/ 182613 w 381686"/>
                    <a:gd name="connsiteY3" fmla="*/ 22670 h 407269"/>
                    <a:gd name="connsiteX4" fmla="*/ 192014 w 381686"/>
                    <a:gd name="connsiteY4" fmla="*/ 28337 h 407269"/>
                    <a:gd name="connsiteX5" fmla="*/ 210827 w 381686"/>
                    <a:gd name="connsiteY5" fmla="*/ 30766 h 407269"/>
                    <a:gd name="connsiteX6" fmla="*/ 224152 w 381686"/>
                    <a:gd name="connsiteY6" fmla="*/ 51816 h 407269"/>
                    <a:gd name="connsiteX7" fmla="*/ 233553 w 381686"/>
                    <a:gd name="connsiteY7" fmla="*/ 55864 h 407269"/>
                    <a:gd name="connsiteX8" fmla="*/ 249231 w 381686"/>
                    <a:gd name="connsiteY8" fmla="*/ 58293 h 407269"/>
                    <a:gd name="connsiteX9" fmla="*/ 258632 w 381686"/>
                    <a:gd name="connsiteY9" fmla="*/ 54245 h 407269"/>
                    <a:gd name="connsiteX10" fmla="*/ 279797 w 381686"/>
                    <a:gd name="connsiteY10" fmla="*/ 70437 h 407269"/>
                    <a:gd name="connsiteX11" fmla="*/ 286855 w 381686"/>
                    <a:gd name="connsiteY11" fmla="*/ 73676 h 407269"/>
                    <a:gd name="connsiteX12" fmla="*/ 296256 w 381686"/>
                    <a:gd name="connsiteY12" fmla="*/ 69628 h 407269"/>
                    <a:gd name="connsiteX13" fmla="*/ 301743 w 381686"/>
                    <a:gd name="connsiteY13" fmla="*/ 65580 h 407269"/>
                    <a:gd name="connsiteX14" fmla="*/ 328384 w 381686"/>
                    <a:gd name="connsiteY14" fmla="*/ 70437 h 407269"/>
                    <a:gd name="connsiteX15" fmla="*/ 332308 w 381686"/>
                    <a:gd name="connsiteY15" fmla="*/ 63960 h 407269"/>
                    <a:gd name="connsiteX16" fmla="*/ 336223 w 381686"/>
                    <a:gd name="connsiteY16" fmla="*/ 59912 h 407269"/>
                    <a:gd name="connsiteX17" fmla="*/ 347986 w 381686"/>
                    <a:gd name="connsiteY17" fmla="*/ 61532 h 407269"/>
                    <a:gd name="connsiteX18" fmla="*/ 350330 w 381686"/>
                    <a:gd name="connsiteY18" fmla="*/ 68008 h 407269"/>
                    <a:gd name="connsiteX19" fmla="*/ 363655 w 381686"/>
                    <a:gd name="connsiteY19" fmla="*/ 70437 h 407269"/>
                    <a:gd name="connsiteX20" fmla="*/ 369141 w 381686"/>
                    <a:gd name="connsiteY20" fmla="*/ 77724 h 407269"/>
                    <a:gd name="connsiteX21" fmla="*/ 381686 w 381686"/>
                    <a:gd name="connsiteY21" fmla="*/ 89868 h 407269"/>
                    <a:gd name="connsiteX22" fmla="*/ 361302 w 381686"/>
                    <a:gd name="connsiteY22" fmla="*/ 136836 h 407269"/>
                    <a:gd name="connsiteX23" fmla="*/ 346758 w 381686"/>
                    <a:gd name="connsiteY23" fmla="*/ 163773 h 407269"/>
                    <a:gd name="connsiteX24" fmla="*/ 328508 w 381686"/>
                    <a:gd name="connsiteY24" fmla="*/ 208140 h 407269"/>
                    <a:gd name="connsiteX25" fmla="*/ 317421 w 381686"/>
                    <a:gd name="connsiteY25" fmla="*/ 249374 h 407269"/>
                    <a:gd name="connsiteX26" fmla="*/ 322907 w 381686"/>
                    <a:gd name="connsiteY26" fmla="*/ 272863 h 407269"/>
                    <a:gd name="connsiteX27" fmla="*/ 315068 w 381686"/>
                    <a:gd name="connsiteY27" fmla="*/ 283388 h 407269"/>
                    <a:gd name="connsiteX28" fmla="*/ 311934 w 381686"/>
                    <a:gd name="connsiteY28" fmla="*/ 297961 h 407269"/>
                    <a:gd name="connsiteX29" fmla="*/ 318983 w 381686"/>
                    <a:gd name="connsiteY29" fmla="*/ 315773 h 407269"/>
                    <a:gd name="connsiteX30" fmla="*/ 315068 w 381686"/>
                    <a:gd name="connsiteY30" fmla="*/ 327108 h 407269"/>
                    <a:gd name="connsiteX31" fmla="*/ 309582 w 381686"/>
                    <a:gd name="connsiteY31" fmla="*/ 341681 h 407269"/>
                    <a:gd name="connsiteX32" fmla="*/ 311934 w 381686"/>
                    <a:gd name="connsiteY32" fmla="*/ 353016 h 407269"/>
                    <a:gd name="connsiteX33" fmla="*/ 305658 w 381686"/>
                    <a:gd name="connsiteY33" fmla="*/ 354635 h 407269"/>
                    <a:gd name="connsiteX34" fmla="*/ 296256 w 381686"/>
                    <a:gd name="connsiteY34" fmla="*/ 348967 h 407269"/>
                    <a:gd name="connsiteX35" fmla="*/ 286855 w 381686"/>
                    <a:gd name="connsiteY35" fmla="*/ 352206 h 407269"/>
                    <a:gd name="connsiteX36" fmla="*/ 277444 w 381686"/>
                    <a:gd name="connsiteY36" fmla="*/ 361921 h 407269"/>
                    <a:gd name="connsiteX37" fmla="*/ 268043 w 381686"/>
                    <a:gd name="connsiteY37" fmla="*/ 384591 h 407269"/>
                    <a:gd name="connsiteX38" fmla="*/ 260204 w 381686"/>
                    <a:gd name="connsiteY38" fmla="*/ 393497 h 407269"/>
                    <a:gd name="connsiteX39" fmla="*/ 260204 w 381686"/>
                    <a:gd name="connsiteY39" fmla="*/ 405651 h 407269"/>
                    <a:gd name="connsiteX40" fmla="*/ 256280 w 381686"/>
                    <a:gd name="connsiteY40" fmla="*/ 406460 h 407269"/>
                    <a:gd name="connsiteX41" fmla="*/ 254718 w 381686"/>
                    <a:gd name="connsiteY41" fmla="*/ 407270 h 407269"/>
                    <a:gd name="connsiteX42" fmla="*/ 239830 w 381686"/>
                    <a:gd name="connsiteY42" fmla="*/ 402412 h 407269"/>
                    <a:gd name="connsiteX43" fmla="*/ 231200 w 381686"/>
                    <a:gd name="connsiteY43" fmla="*/ 395116 h 407269"/>
                    <a:gd name="connsiteX44" fmla="*/ 233553 w 381686"/>
                    <a:gd name="connsiteY44" fmla="*/ 389449 h 407269"/>
                    <a:gd name="connsiteX45" fmla="*/ 225714 w 381686"/>
                    <a:gd name="connsiteY45" fmla="*/ 377304 h 407269"/>
                    <a:gd name="connsiteX46" fmla="*/ 220237 w 381686"/>
                    <a:gd name="connsiteY46" fmla="*/ 374875 h 407269"/>
                    <a:gd name="connsiteX47" fmla="*/ 222581 w 381686"/>
                    <a:gd name="connsiteY47" fmla="*/ 370827 h 407269"/>
                    <a:gd name="connsiteX48" fmla="*/ 225714 w 381686"/>
                    <a:gd name="connsiteY48" fmla="*/ 354635 h 407269"/>
                    <a:gd name="connsiteX49" fmla="*/ 218666 w 381686"/>
                    <a:gd name="connsiteY49" fmla="*/ 343300 h 407269"/>
                    <a:gd name="connsiteX50" fmla="*/ 210827 w 381686"/>
                    <a:gd name="connsiteY50" fmla="*/ 339252 h 407269"/>
                    <a:gd name="connsiteX51" fmla="*/ 208474 w 381686"/>
                    <a:gd name="connsiteY51" fmla="*/ 325488 h 407269"/>
                    <a:gd name="connsiteX52" fmla="*/ 217094 w 381686"/>
                    <a:gd name="connsiteY52" fmla="*/ 311725 h 407269"/>
                    <a:gd name="connsiteX53" fmla="*/ 216313 w 381686"/>
                    <a:gd name="connsiteY53" fmla="*/ 304438 h 407269"/>
                    <a:gd name="connsiteX54" fmla="*/ 197511 w 381686"/>
                    <a:gd name="connsiteY54" fmla="*/ 296342 h 407269"/>
                    <a:gd name="connsiteX55" fmla="*/ 159887 w 381686"/>
                    <a:gd name="connsiteY55" fmla="*/ 284197 h 407269"/>
                    <a:gd name="connsiteX56" fmla="*/ 151267 w 381686"/>
                    <a:gd name="connsiteY56" fmla="*/ 281769 h 407269"/>
                    <a:gd name="connsiteX57" fmla="*/ 145780 w 381686"/>
                    <a:gd name="connsiteY57" fmla="*/ 278530 h 407269"/>
                    <a:gd name="connsiteX58" fmla="*/ 128540 w 381686"/>
                    <a:gd name="connsiteY58" fmla="*/ 262328 h 407269"/>
                    <a:gd name="connsiteX59" fmla="*/ 125406 w 381686"/>
                    <a:gd name="connsiteY59" fmla="*/ 248564 h 407269"/>
                    <a:gd name="connsiteX60" fmla="*/ 113643 w 381686"/>
                    <a:gd name="connsiteY60" fmla="*/ 244516 h 407269"/>
                    <a:gd name="connsiteX61" fmla="*/ 100327 w 381686"/>
                    <a:gd name="connsiteY61" fmla="*/ 242087 h 407269"/>
                    <a:gd name="connsiteX62" fmla="*/ 94841 w 381686"/>
                    <a:gd name="connsiteY62" fmla="*/ 232372 h 407269"/>
                    <a:gd name="connsiteX63" fmla="*/ 61922 w 381686"/>
                    <a:gd name="connsiteY63" fmla="*/ 231562 h 407269"/>
                    <a:gd name="connsiteX64" fmla="*/ 47025 w 381686"/>
                    <a:gd name="connsiteY64" fmla="*/ 233182 h 407269"/>
                    <a:gd name="connsiteX65" fmla="*/ 12545 w 381686"/>
                    <a:gd name="connsiteY65" fmla="*/ 174079 h 407269"/>
                    <a:gd name="connsiteX66" fmla="*/ 10973 w 381686"/>
                    <a:gd name="connsiteY66" fmla="*/ 173269 h 407269"/>
                    <a:gd name="connsiteX67" fmla="*/ 3143 w 381686"/>
                    <a:gd name="connsiteY67" fmla="*/ 154648 h 407269"/>
                    <a:gd name="connsiteX68" fmla="*/ 0 w 381686"/>
                    <a:gd name="connsiteY68" fmla="*/ 148171 h 407269"/>
                    <a:gd name="connsiteX69" fmla="*/ 18031 w 381686"/>
                    <a:gd name="connsiteY69" fmla="*/ 131169 h 407269"/>
                    <a:gd name="connsiteX70" fmla="*/ 53302 w 381686"/>
                    <a:gd name="connsiteY70" fmla="*/ 97155 h 407269"/>
                    <a:gd name="connsiteX71" fmla="*/ 60350 w 381686"/>
                    <a:gd name="connsiteY71" fmla="*/ 91488 h 407269"/>
                    <a:gd name="connsiteX72" fmla="*/ 60350 w 381686"/>
                    <a:gd name="connsiteY72" fmla="*/ 67199 h 407269"/>
                    <a:gd name="connsiteX73" fmla="*/ 64275 w 381686"/>
                    <a:gd name="connsiteY73" fmla="*/ 61532 h 407269"/>
                    <a:gd name="connsiteX74" fmla="*/ 76029 w 381686"/>
                    <a:gd name="connsiteY74" fmla="*/ 59912 h 407269"/>
                    <a:gd name="connsiteX75" fmla="*/ 92488 w 381686"/>
                    <a:gd name="connsiteY75" fmla="*/ 59912 h 407269"/>
                    <a:gd name="connsiteX76" fmla="*/ 112081 w 381686"/>
                    <a:gd name="connsiteY76" fmla="*/ 14573 h 407269"/>
                    <a:gd name="connsiteX77" fmla="*/ 130893 w 381686"/>
                    <a:gd name="connsiteY77" fmla="*/ 0 h 407269"/>
                    <a:gd name="connsiteX78" fmla="*/ 161458 w 381686"/>
                    <a:gd name="connsiteY78" fmla="*/ 23479 h 407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381686" h="407269">
                      <a:moveTo>
                        <a:pt x="161449" y="23479"/>
                      </a:moveTo>
                      <a:lnTo>
                        <a:pt x="173212" y="34004"/>
                      </a:lnTo>
                      <a:lnTo>
                        <a:pt x="176346" y="26718"/>
                      </a:lnTo>
                      <a:lnTo>
                        <a:pt x="182613" y="22670"/>
                      </a:lnTo>
                      <a:lnTo>
                        <a:pt x="192014" y="28337"/>
                      </a:lnTo>
                      <a:lnTo>
                        <a:pt x="210827" y="30766"/>
                      </a:lnTo>
                      <a:lnTo>
                        <a:pt x="224152" y="51816"/>
                      </a:lnTo>
                      <a:lnTo>
                        <a:pt x="233553" y="55864"/>
                      </a:lnTo>
                      <a:lnTo>
                        <a:pt x="249231" y="58293"/>
                      </a:lnTo>
                      <a:lnTo>
                        <a:pt x="258632" y="54245"/>
                      </a:lnTo>
                      <a:lnTo>
                        <a:pt x="279797" y="70437"/>
                      </a:lnTo>
                      <a:lnTo>
                        <a:pt x="286855" y="73676"/>
                      </a:lnTo>
                      <a:lnTo>
                        <a:pt x="296256" y="69628"/>
                      </a:lnTo>
                      <a:lnTo>
                        <a:pt x="301743" y="65580"/>
                      </a:lnTo>
                      <a:lnTo>
                        <a:pt x="328384" y="70437"/>
                      </a:lnTo>
                      <a:lnTo>
                        <a:pt x="332308" y="63960"/>
                      </a:lnTo>
                      <a:lnTo>
                        <a:pt x="336223" y="59912"/>
                      </a:lnTo>
                      <a:lnTo>
                        <a:pt x="347986" y="61532"/>
                      </a:lnTo>
                      <a:lnTo>
                        <a:pt x="350330" y="68008"/>
                      </a:lnTo>
                      <a:lnTo>
                        <a:pt x="363655" y="70437"/>
                      </a:lnTo>
                      <a:lnTo>
                        <a:pt x="369141" y="77724"/>
                      </a:lnTo>
                      <a:lnTo>
                        <a:pt x="381686" y="89868"/>
                      </a:lnTo>
                      <a:lnTo>
                        <a:pt x="361302" y="136836"/>
                      </a:lnTo>
                      <a:lnTo>
                        <a:pt x="346758" y="163773"/>
                      </a:lnTo>
                      <a:lnTo>
                        <a:pt x="328508" y="208140"/>
                      </a:lnTo>
                      <a:lnTo>
                        <a:pt x="317421" y="249374"/>
                      </a:lnTo>
                      <a:lnTo>
                        <a:pt x="322907" y="272863"/>
                      </a:lnTo>
                      <a:lnTo>
                        <a:pt x="315068" y="283388"/>
                      </a:lnTo>
                      <a:lnTo>
                        <a:pt x="311934" y="297961"/>
                      </a:lnTo>
                      <a:lnTo>
                        <a:pt x="318983" y="315773"/>
                      </a:lnTo>
                      <a:lnTo>
                        <a:pt x="315068" y="327108"/>
                      </a:lnTo>
                      <a:lnTo>
                        <a:pt x="309582" y="341681"/>
                      </a:lnTo>
                      <a:lnTo>
                        <a:pt x="311934" y="353016"/>
                      </a:lnTo>
                      <a:lnTo>
                        <a:pt x="305658" y="354635"/>
                      </a:lnTo>
                      <a:lnTo>
                        <a:pt x="296256" y="348967"/>
                      </a:lnTo>
                      <a:lnTo>
                        <a:pt x="286855" y="352206"/>
                      </a:lnTo>
                      <a:lnTo>
                        <a:pt x="277444" y="361921"/>
                      </a:lnTo>
                      <a:lnTo>
                        <a:pt x="268043" y="384591"/>
                      </a:lnTo>
                      <a:lnTo>
                        <a:pt x="260204" y="393497"/>
                      </a:lnTo>
                      <a:lnTo>
                        <a:pt x="260204" y="405651"/>
                      </a:lnTo>
                      <a:lnTo>
                        <a:pt x="256280" y="406460"/>
                      </a:lnTo>
                      <a:lnTo>
                        <a:pt x="254718" y="407270"/>
                      </a:lnTo>
                      <a:lnTo>
                        <a:pt x="239830" y="402412"/>
                      </a:lnTo>
                      <a:lnTo>
                        <a:pt x="231200" y="395116"/>
                      </a:lnTo>
                      <a:lnTo>
                        <a:pt x="233553" y="389449"/>
                      </a:lnTo>
                      <a:lnTo>
                        <a:pt x="225714" y="377304"/>
                      </a:lnTo>
                      <a:lnTo>
                        <a:pt x="220237" y="374875"/>
                      </a:lnTo>
                      <a:lnTo>
                        <a:pt x="222581" y="370827"/>
                      </a:lnTo>
                      <a:lnTo>
                        <a:pt x="225714" y="354635"/>
                      </a:lnTo>
                      <a:lnTo>
                        <a:pt x="218666" y="343300"/>
                      </a:lnTo>
                      <a:lnTo>
                        <a:pt x="210827" y="339252"/>
                      </a:lnTo>
                      <a:lnTo>
                        <a:pt x="208474" y="325488"/>
                      </a:lnTo>
                      <a:lnTo>
                        <a:pt x="217094" y="311725"/>
                      </a:lnTo>
                      <a:lnTo>
                        <a:pt x="216313" y="304438"/>
                      </a:lnTo>
                      <a:lnTo>
                        <a:pt x="197511" y="296342"/>
                      </a:lnTo>
                      <a:lnTo>
                        <a:pt x="159887" y="284197"/>
                      </a:lnTo>
                      <a:lnTo>
                        <a:pt x="151267" y="281769"/>
                      </a:lnTo>
                      <a:lnTo>
                        <a:pt x="145780" y="278530"/>
                      </a:lnTo>
                      <a:lnTo>
                        <a:pt x="128540" y="262328"/>
                      </a:lnTo>
                      <a:lnTo>
                        <a:pt x="125406" y="248564"/>
                      </a:lnTo>
                      <a:lnTo>
                        <a:pt x="113643" y="244516"/>
                      </a:lnTo>
                      <a:lnTo>
                        <a:pt x="100327" y="242087"/>
                      </a:lnTo>
                      <a:lnTo>
                        <a:pt x="94841" y="232372"/>
                      </a:lnTo>
                      <a:lnTo>
                        <a:pt x="61922" y="231562"/>
                      </a:lnTo>
                      <a:lnTo>
                        <a:pt x="47025" y="233182"/>
                      </a:lnTo>
                      <a:lnTo>
                        <a:pt x="12545" y="174079"/>
                      </a:lnTo>
                      <a:lnTo>
                        <a:pt x="10973" y="173269"/>
                      </a:lnTo>
                      <a:lnTo>
                        <a:pt x="3143" y="154648"/>
                      </a:lnTo>
                      <a:lnTo>
                        <a:pt x="0" y="148171"/>
                      </a:lnTo>
                      <a:lnTo>
                        <a:pt x="18031" y="131169"/>
                      </a:lnTo>
                      <a:lnTo>
                        <a:pt x="53302" y="97155"/>
                      </a:lnTo>
                      <a:lnTo>
                        <a:pt x="60350" y="91488"/>
                      </a:lnTo>
                      <a:lnTo>
                        <a:pt x="60350" y="67199"/>
                      </a:lnTo>
                      <a:lnTo>
                        <a:pt x="64275" y="61532"/>
                      </a:lnTo>
                      <a:lnTo>
                        <a:pt x="76029" y="59912"/>
                      </a:lnTo>
                      <a:lnTo>
                        <a:pt x="92488" y="59912"/>
                      </a:lnTo>
                      <a:lnTo>
                        <a:pt x="112081" y="14573"/>
                      </a:lnTo>
                      <a:lnTo>
                        <a:pt x="130893" y="0"/>
                      </a:lnTo>
                      <a:lnTo>
                        <a:pt x="161458" y="2347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3" name="Forma Livre: Forma 1362">
                  <a:extLst>
                    <a:ext uri="{FF2B5EF4-FFF2-40B4-BE49-F238E27FC236}">
                      <a16:creationId xmlns:a16="http://schemas.microsoft.com/office/drawing/2014/main" id="{31355208-558B-104E-3092-41A4C957AD03}"/>
                    </a:ext>
                  </a:extLst>
                </p:cNvPr>
                <p:cNvSpPr/>
                <p:nvPr/>
              </p:nvSpPr>
              <p:spPr>
                <a:xfrm>
                  <a:off x="9936375" y="2232835"/>
                  <a:ext cx="82456" cy="183519"/>
                </a:xfrm>
                <a:custGeom>
                  <a:avLst/>
                  <a:gdLst>
                    <a:gd name="connsiteX0" fmla="*/ 55645 w 87782"/>
                    <a:gd name="connsiteY0" fmla="*/ 170846 h 176513"/>
                    <a:gd name="connsiteX1" fmla="*/ 55645 w 87782"/>
                    <a:gd name="connsiteY1" fmla="*/ 176514 h 176513"/>
                    <a:gd name="connsiteX2" fmla="*/ 43891 w 87782"/>
                    <a:gd name="connsiteY2" fmla="*/ 173275 h 176513"/>
                    <a:gd name="connsiteX3" fmla="*/ 30566 w 87782"/>
                    <a:gd name="connsiteY3" fmla="*/ 170037 h 176513"/>
                    <a:gd name="connsiteX4" fmla="*/ 8620 w 87782"/>
                    <a:gd name="connsiteY4" fmla="*/ 166798 h 176513"/>
                    <a:gd name="connsiteX5" fmla="*/ 0 w 87782"/>
                    <a:gd name="connsiteY5" fmla="*/ 160321 h 176513"/>
                    <a:gd name="connsiteX6" fmla="*/ 2352 w 87782"/>
                    <a:gd name="connsiteY6" fmla="*/ 113353 h 176513"/>
                    <a:gd name="connsiteX7" fmla="*/ 15678 w 87782"/>
                    <a:gd name="connsiteY7" fmla="*/ 72062 h 176513"/>
                    <a:gd name="connsiteX8" fmla="*/ 25079 w 87782"/>
                    <a:gd name="connsiteY8" fmla="*/ 68824 h 176513"/>
                    <a:gd name="connsiteX9" fmla="*/ 36052 w 87782"/>
                    <a:gd name="connsiteY9" fmla="*/ 56679 h 176513"/>
                    <a:gd name="connsiteX10" fmla="*/ 32918 w 87782"/>
                    <a:gd name="connsiteY10" fmla="*/ 34817 h 176513"/>
                    <a:gd name="connsiteX11" fmla="*/ 47806 w 87782"/>
                    <a:gd name="connsiteY11" fmla="*/ 5667 h 176513"/>
                    <a:gd name="connsiteX12" fmla="*/ 49377 w 87782"/>
                    <a:gd name="connsiteY12" fmla="*/ 3239 h 176513"/>
                    <a:gd name="connsiteX13" fmla="*/ 55645 w 87782"/>
                    <a:gd name="connsiteY13" fmla="*/ 0 h 176513"/>
                    <a:gd name="connsiteX14" fmla="*/ 57216 w 87782"/>
                    <a:gd name="connsiteY14" fmla="*/ 810 h 176513"/>
                    <a:gd name="connsiteX15" fmla="*/ 62703 w 87782"/>
                    <a:gd name="connsiteY15" fmla="*/ 10525 h 176513"/>
                    <a:gd name="connsiteX16" fmla="*/ 76809 w 87782"/>
                    <a:gd name="connsiteY16" fmla="*/ 17002 h 176513"/>
                    <a:gd name="connsiteX17" fmla="*/ 74457 w 87782"/>
                    <a:gd name="connsiteY17" fmla="*/ 32388 h 176513"/>
                    <a:gd name="connsiteX18" fmla="*/ 76809 w 87782"/>
                    <a:gd name="connsiteY18" fmla="*/ 52629 h 176513"/>
                    <a:gd name="connsiteX19" fmla="*/ 83858 w 87782"/>
                    <a:gd name="connsiteY19" fmla="*/ 53439 h 176513"/>
                    <a:gd name="connsiteX20" fmla="*/ 87782 w 87782"/>
                    <a:gd name="connsiteY20" fmla="*/ 76110 h 176513"/>
                    <a:gd name="connsiteX21" fmla="*/ 68970 w 87782"/>
                    <a:gd name="connsiteY21" fmla="*/ 143309 h 176513"/>
                    <a:gd name="connsiteX22" fmla="*/ 70532 w 87782"/>
                    <a:gd name="connsiteY22" fmla="*/ 168417 h 176513"/>
                    <a:gd name="connsiteX23" fmla="*/ 55645 w 87782"/>
                    <a:gd name="connsiteY23" fmla="*/ 170846 h 176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7782" h="176513">
                      <a:moveTo>
                        <a:pt x="55645" y="170846"/>
                      </a:moveTo>
                      <a:lnTo>
                        <a:pt x="55645" y="176514"/>
                      </a:lnTo>
                      <a:lnTo>
                        <a:pt x="43891" y="173275"/>
                      </a:lnTo>
                      <a:lnTo>
                        <a:pt x="30566" y="170037"/>
                      </a:lnTo>
                      <a:lnTo>
                        <a:pt x="8620" y="166798"/>
                      </a:lnTo>
                      <a:lnTo>
                        <a:pt x="0" y="160321"/>
                      </a:lnTo>
                      <a:lnTo>
                        <a:pt x="2352" y="113353"/>
                      </a:lnTo>
                      <a:lnTo>
                        <a:pt x="15678" y="72062"/>
                      </a:lnTo>
                      <a:lnTo>
                        <a:pt x="25079" y="68824"/>
                      </a:lnTo>
                      <a:lnTo>
                        <a:pt x="36052" y="56679"/>
                      </a:lnTo>
                      <a:lnTo>
                        <a:pt x="32918" y="34817"/>
                      </a:lnTo>
                      <a:lnTo>
                        <a:pt x="47806" y="5667"/>
                      </a:lnTo>
                      <a:lnTo>
                        <a:pt x="49377" y="3239"/>
                      </a:lnTo>
                      <a:lnTo>
                        <a:pt x="55645" y="0"/>
                      </a:lnTo>
                      <a:lnTo>
                        <a:pt x="57216" y="810"/>
                      </a:lnTo>
                      <a:lnTo>
                        <a:pt x="62703" y="10525"/>
                      </a:lnTo>
                      <a:lnTo>
                        <a:pt x="76809" y="17002"/>
                      </a:lnTo>
                      <a:lnTo>
                        <a:pt x="74457" y="32388"/>
                      </a:lnTo>
                      <a:lnTo>
                        <a:pt x="76809" y="52629"/>
                      </a:lnTo>
                      <a:lnTo>
                        <a:pt x="83858" y="53439"/>
                      </a:lnTo>
                      <a:lnTo>
                        <a:pt x="87782" y="76110"/>
                      </a:lnTo>
                      <a:lnTo>
                        <a:pt x="68970" y="143309"/>
                      </a:lnTo>
                      <a:lnTo>
                        <a:pt x="70532" y="168417"/>
                      </a:lnTo>
                      <a:lnTo>
                        <a:pt x="55645" y="1708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4" name="Forma Livre: Forma 1363">
                  <a:extLst>
                    <a:ext uri="{FF2B5EF4-FFF2-40B4-BE49-F238E27FC236}">
                      <a16:creationId xmlns:a16="http://schemas.microsoft.com/office/drawing/2014/main" id="{1174D3C9-27CB-3B18-ACE2-7807C67FB656}"/>
                    </a:ext>
                  </a:extLst>
                </p:cNvPr>
                <p:cNvSpPr/>
                <p:nvPr/>
              </p:nvSpPr>
              <p:spPr>
                <a:xfrm>
                  <a:off x="9868646" y="2226101"/>
                  <a:ext cx="101594" cy="175101"/>
                </a:xfrm>
                <a:custGeom>
                  <a:avLst/>
                  <a:gdLst>
                    <a:gd name="connsiteX0" fmla="*/ 62703 w 108156"/>
                    <a:gd name="connsiteY0" fmla="*/ 27529 h 168417"/>
                    <a:gd name="connsiteX1" fmla="*/ 76019 w 108156"/>
                    <a:gd name="connsiteY1" fmla="*/ 41294 h 168417"/>
                    <a:gd name="connsiteX2" fmla="*/ 86210 w 108156"/>
                    <a:gd name="connsiteY2" fmla="*/ 37245 h 168417"/>
                    <a:gd name="connsiteX3" fmla="*/ 105023 w 108156"/>
                    <a:gd name="connsiteY3" fmla="*/ 41294 h 168417"/>
                    <a:gd name="connsiteX4" fmla="*/ 108156 w 108156"/>
                    <a:gd name="connsiteY4" fmla="*/ 63156 h 168417"/>
                    <a:gd name="connsiteX5" fmla="*/ 97184 w 108156"/>
                    <a:gd name="connsiteY5" fmla="*/ 75301 h 168417"/>
                    <a:gd name="connsiteX6" fmla="*/ 87782 w 108156"/>
                    <a:gd name="connsiteY6" fmla="*/ 78539 h 168417"/>
                    <a:gd name="connsiteX7" fmla="*/ 74457 w 108156"/>
                    <a:gd name="connsiteY7" fmla="*/ 119830 h 168417"/>
                    <a:gd name="connsiteX8" fmla="*/ 72104 w 108156"/>
                    <a:gd name="connsiteY8" fmla="*/ 166798 h 168417"/>
                    <a:gd name="connsiteX9" fmla="*/ 53292 w 108156"/>
                    <a:gd name="connsiteY9" fmla="*/ 166798 h 168417"/>
                    <a:gd name="connsiteX10" fmla="*/ 46244 w 108156"/>
                    <a:gd name="connsiteY10" fmla="*/ 167608 h 168417"/>
                    <a:gd name="connsiteX11" fmla="*/ 24298 w 108156"/>
                    <a:gd name="connsiteY11" fmla="*/ 168417 h 168417"/>
                    <a:gd name="connsiteX12" fmla="*/ 21164 w 108156"/>
                    <a:gd name="connsiteY12" fmla="*/ 159502 h 168417"/>
                    <a:gd name="connsiteX13" fmla="*/ 9401 w 108156"/>
                    <a:gd name="connsiteY13" fmla="*/ 102828 h 168417"/>
                    <a:gd name="connsiteX14" fmla="*/ 9401 w 108156"/>
                    <a:gd name="connsiteY14" fmla="*/ 90684 h 168417"/>
                    <a:gd name="connsiteX15" fmla="*/ 0 w 108156"/>
                    <a:gd name="connsiteY15" fmla="*/ 76920 h 168417"/>
                    <a:gd name="connsiteX16" fmla="*/ 1571 w 108156"/>
                    <a:gd name="connsiteY16" fmla="*/ 54248 h 168417"/>
                    <a:gd name="connsiteX17" fmla="*/ 26651 w 108156"/>
                    <a:gd name="connsiteY17" fmla="*/ 25910 h 168417"/>
                    <a:gd name="connsiteX18" fmla="*/ 28213 w 108156"/>
                    <a:gd name="connsiteY18" fmla="*/ 11335 h 168417"/>
                    <a:gd name="connsiteX19" fmla="*/ 59560 w 108156"/>
                    <a:gd name="connsiteY19" fmla="*/ 0 h 168417"/>
                    <a:gd name="connsiteX20" fmla="*/ 59560 w 108156"/>
                    <a:gd name="connsiteY20" fmla="*/ 5666 h 168417"/>
                    <a:gd name="connsiteX21" fmla="*/ 63484 w 108156"/>
                    <a:gd name="connsiteY21" fmla="*/ 4857 h 168417"/>
                    <a:gd name="connsiteX22" fmla="*/ 62703 w 108156"/>
                    <a:gd name="connsiteY22" fmla="*/ 11335 h 168417"/>
                    <a:gd name="connsiteX23" fmla="*/ 70542 w 108156"/>
                    <a:gd name="connsiteY23" fmla="*/ 14574 h 168417"/>
                    <a:gd name="connsiteX24" fmla="*/ 61131 w 108156"/>
                    <a:gd name="connsiteY24" fmla="*/ 21861 h 168417"/>
                    <a:gd name="connsiteX25" fmla="*/ 62703 w 108156"/>
                    <a:gd name="connsiteY25" fmla="*/ 27529 h 168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8156" h="168417">
                      <a:moveTo>
                        <a:pt x="62703" y="27529"/>
                      </a:moveTo>
                      <a:lnTo>
                        <a:pt x="76019" y="41294"/>
                      </a:lnTo>
                      <a:lnTo>
                        <a:pt x="86210" y="37245"/>
                      </a:lnTo>
                      <a:lnTo>
                        <a:pt x="105023" y="41294"/>
                      </a:lnTo>
                      <a:lnTo>
                        <a:pt x="108156" y="63156"/>
                      </a:lnTo>
                      <a:lnTo>
                        <a:pt x="97184" y="75301"/>
                      </a:lnTo>
                      <a:lnTo>
                        <a:pt x="87782" y="78539"/>
                      </a:lnTo>
                      <a:lnTo>
                        <a:pt x="74457" y="119830"/>
                      </a:lnTo>
                      <a:lnTo>
                        <a:pt x="72104" y="166798"/>
                      </a:lnTo>
                      <a:lnTo>
                        <a:pt x="53292" y="166798"/>
                      </a:lnTo>
                      <a:lnTo>
                        <a:pt x="46244" y="167608"/>
                      </a:lnTo>
                      <a:lnTo>
                        <a:pt x="24298" y="168417"/>
                      </a:lnTo>
                      <a:lnTo>
                        <a:pt x="21164" y="159502"/>
                      </a:lnTo>
                      <a:lnTo>
                        <a:pt x="9401" y="102828"/>
                      </a:lnTo>
                      <a:lnTo>
                        <a:pt x="9401" y="90684"/>
                      </a:lnTo>
                      <a:lnTo>
                        <a:pt x="0" y="76920"/>
                      </a:lnTo>
                      <a:lnTo>
                        <a:pt x="1571" y="54248"/>
                      </a:lnTo>
                      <a:lnTo>
                        <a:pt x="26651" y="25910"/>
                      </a:lnTo>
                      <a:lnTo>
                        <a:pt x="28213" y="11335"/>
                      </a:lnTo>
                      <a:lnTo>
                        <a:pt x="59560" y="0"/>
                      </a:lnTo>
                      <a:lnTo>
                        <a:pt x="59560" y="5666"/>
                      </a:lnTo>
                      <a:lnTo>
                        <a:pt x="63484" y="4857"/>
                      </a:lnTo>
                      <a:lnTo>
                        <a:pt x="62703" y="11335"/>
                      </a:lnTo>
                      <a:lnTo>
                        <a:pt x="70542" y="14574"/>
                      </a:lnTo>
                      <a:lnTo>
                        <a:pt x="61131" y="21861"/>
                      </a:lnTo>
                      <a:lnTo>
                        <a:pt x="62703" y="2752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5" name="Forma Livre: Forma 1364">
                  <a:extLst>
                    <a:ext uri="{FF2B5EF4-FFF2-40B4-BE49-F238E27FC236}">
                      <a16:creationId xmlns:a16="http://schemas.microsoft.com/office/drawing/2014/main" id="{424EE9A5-D0C0-5810-8B22-32CF760152A7}"/>
                    </a:ext>
                  </a:extLst>
                </p:cNvPr>
                <p:cNvSpPr/>
                <p:nvPr/>
              </p:nvSpPr>
              <p:spPr>
                <a:xfrm>
                  <a:off x="9352575" y="2497164"/>
                  <a:ext cx="142823" cy="104388"/>
                </a:xfrm>
                <a:custGeom>
                  <a:avLst/>
                  <a:gdLst>
                    <a:gd name="connsiteX0" fmla="*/ 101889 w 152047"/>
                    <a:gd name="connsiteY0" fmla="*/ 13764 h 100403"/>
                    <a:gd name="connsiteX1" fmla="*/ 109718 w 152047"/>
                    <a:gd name="connsiteY1" fmla="*/ 24289 h 100403"/>
                    <a:gd name="connsiteX2" fmla="*/ 115995 w 152047"/>
                    <a:gd name="connsiteY2" fmla="*/ 26718 h 100403"/>
                    <a:gd name="connsiteX3" fmla="*/ 149695 w 152047"/>
                    <a:gd name="connsiteY3" fmla="*/ 19431 h 100403"/>
                    <a:gd name="connsiteX4" fmla="*/ 152047 w 152047"/>
                    <a:gd name="connsiteY4" fmla="*/ 19431 h 100403"/>
                    <a:gd name="connsiteX5" fmla="*/ 152047 w 152047"/>
                    <a:gd name="connsiteY5" fmla="*/ 21860 h 100403"/>
                    <a:gd name="connsiteX6" fmla="*/ 141856 w 152047"/>
                    <a:gd name="connsiteY6" fmla="*/ 34823 h 100403"/>
                    <a:gd name="connsiteX7" fmla="*/ 136369 w 152047"/>
                    <a:gd name="connsiteY7" fmla="*/ 59112 h 100403"/>
                    <a:gd name="connsiteX8" fmla="*/ 134807 w 152047"/>
                    <a:gd name="connsiteY8" fmla="*/ 100403 h 100403"/>
                    <a:gd name="connsiteX9" fmla="*/ 85430 w 152047"/>
                    <a:gd name="connsiteY9" fmla="*/ 89878 h 100403"/>
                    <a:gd name="connsiteX10" fmla="*/ 77591 w 152047"/>
                    <a:gd name="connsiteY10" fmla="*/ 90687 h 100403"/>
                    <a:gd name="connsiteX11" fmla="*/ 77591 w 152047"/>
                    <a:gd name="connsiteY11" fmla="*/ 90687 h 100403"/>
                    <a:gd name="connsiteX12" fmla="*/ 77591 w 152047"/>
                    <a:gd name="connsiteY12" fmla="*/ 89878 h 100403"/>
                    <a:gd name="connsiteX13" fmla="*/ 77591 w 152047"/>
                    <a:gd name="connsiteY13" fmla="*/ 89878 h 100403"/>
                    <a:gd name="connsiteX14" fmla="*/ 73666 w 152047"/>
                    <a:gd name="connsiteY14" fmla="*/ 89068 h 100403"/>
                    <a:gd name="connsiteX15" fmla="*/ 68180 w 152047"/>
                    <a:gd name="connsiteY15" fmla="*/ 93926 h 100403"/>
                    <a:gd name="connsiteX16" fmla="*/ 68180 w 152047"/>
                    <a:gd name="connsiteY16" fmla="*/ 94736 h 100403"/>
                    <a:gd name="connsiteX17" fmla="*/ 68180 w 152047"/>
                    <a:gd name="connsiteY17" fmla="*/ 93926 h 100403"/>
                    <a:gd name="connsiteX18" fmla="*/ 68180 w 152047"/>
                    <a:gd name="connsiteY18" fmla="*/ 93926 h 100403"/>
                    <a:gd name="connsiteX19" fmla="*/ 62703 w 152047"/>
                    <a:gd name="connsiteY19" fmla="*/ 91497 h 100403"/>
                    <a:gd name="connsiteX20" fmla="*/ 61922 w 152047"/>
                    <a:gd name="connsiteY20" fmla="*/ 90687 h 100403"/>
                    <a:gd name="connsiteX21" fmla="*/ 61922 w 152047"/>
                    <a:gd name="connsiteY21" fmla="*/ 89878 h 100403"/>
                    <a:gd name="connsiteX22" fmla="*/ 49377 w 152047"/>
                    <a:gd name="connsiteY22" fmla="*/ 84211 h 100403"/>
                    <a:gd name="connsiteX23" fmla="*/ 47024 w 152047"/>
                    <a:gd name="connsiteY23" fmla="*/ 82591 h 100403"/>
                    <a:gd name="connsiteX24" fmla="*/ 45462 w 152047"/>
                    <a:gd name="connsiteY24" fmla="*/ 81782 h 100403"/>
                    <a:gd name="connsiteX25" fmla="*/ 44682 w 152047"/>
                    <a:gd name="connsiteY25" fmla="*/ 80972 h 100403"/>
                    <a:gd name="connsiteX26" fmla="*/ 43110 w 152047"/>
                    <a:gd name="connsiteY26" fmla="*/ 80162 h 100403"/>
                    <a:gd name="connsiteX27" fmla="*/ 39195 w 152047"/>
                    <a:gd name="connsiteY27" fmla="*/ 76114 h 100403"/>
                    <a:gd name="connsiteX28" fmla="*/ 36052 w 152047"/>
                    <a:gd name="connsiteY28" fmla="*/ 72066 h 100403"/>
                    <a:gd name="connsiteX29" fmla="*/ 31356 w 152047"/>
                    <a:gd name="connsiteY29" fmla="*/ 65589 h 100403"/>
                    <a:gd name="connsiteX30" fmla="*/ 26651 w 152047"/>
                    <a:gd name="connsiteY30" fmla="*/ 59922 h 100403"/>
                    <a:gd name="connsiteX31" fmla="*/ 0 w 152047"/>
                    <a:gd name="connsiteY31" fmla="*/ 23479 h 100403"/>
                    <a:gd name="connsiteX32" fmla="*/ 0 w 152047"/>
                    <a:gd name="connsiteY32" fmla="*/ 24289 h 100403"/>
                    <a:gd name="connsiteX33" fmla="*/ 0 w 152047"/>
                    <a:gd name="connsiteY33" fmla="*/ 24289 h 100403"/>
                    <a:gd name="connsiteX34" fmla="*/ 10973 w 152047"/>
                    <a:gd name="connsiteY34" fmla="*/ 22670 h 100403"/>
                    <a:gd name="connsiteX35" fmla="*/ 12544 w 152047"/>
                    <a:gd name="connsiteY35" fmla="*/ 22670 h 100403"/>
                    <a:gd name="connsiteX36" fmla="*/ 14116 w 152047"/>
                    <a:gd name="connsiteY36" fmla="*/ 22670 h 100403"/>
                    <a:gd name="connsiteX37" fmla="*/ 14116 w 152047"/>
                    <a:gd name="connsiteY37" fmla="*/ 23479 h 100403"/>
                    <a:gd name="connsiteX38" fmla="*/ 14116 w 152047"/>
                    <a:gd name="connsiteY38" fmla="*/ 22670 h 100403"/>
                    <a:gd name="connsiteX39" fmla="*/ 18031 w 152047"/>
                    <a:gd name="connsiteY39" fmla="*/ 25908 h 100403"/>
                    <a:gd name="connsiteX40" fmla="*/ 18031 w 152047"/>
                    <a:gd name="connsiteY40" fmla="*/ 25908 h 100403"/>
                    <a:gd name="connsiteX41" fmla="*/ 25870 w 152047"/>
                    <a:gd name="connsiteY41" fmla="*/ 31585 h 100403"/>
                    <a:gd name="connsiteX42" fmla="*/ 25870 w 152047"/>
                    <a:gd name="connsiteY42" fmla="*/ 30775 h 100403"/>
                    <a:gd name="connsiteX43" fmla="*/ 28222 w 152047"/>
                    <a:gd name="connsiteY43" fmla="*/ 15383 h 100403"/>
                    <a:gd name="connsiteX44" fmla="*/ 28222 w 152047"/>
                    <a:gd name="connsiteY44" fmla="*/ 13764 h 100403"/>
                    <a:gd name="connsiteX45" fmla="*/ 29784 w 152047"/>
                    <a:gd name="connsiteY45" fmla="*/ 11335 h 100403"/>
                    <a:gd name="connsiteX46" fmla="*/ 31356 w 152047"/>
                    <a:gd name="connsiteY46" fmla="*/ 10525 h 100403"/>
                    <a:gd name="connsiteX47" fmla="*/ 33709 w 152047"/>
                    <a:gd name="connsiteY47" fmla="*/ 8096 h 100403"/>
                    <a:gd name="connsiteX48" fmla="*/ 36052 w 152047"/>
                    <a:gd name="connsiteY48" fmla="*/ 9716 h 100403"/>
                    <a:gd name="connsiteX49" fmla="*/ 36052 w 152047"/>
                    <a:gd name="connsiteY49" fmla="*/ 9716 h 100403"/>
                    <a:gd name="connsiteX50" fmla="*/ 36052 w 152047"/>
                    <a:gd name="connsiteY50" fmla="*/ 10525 h 100403"/>
                    <a:gd name="connsiteX51" fmla="*/ 36052 w 152047"/>
                    <a:gd name="connsiteY51" fmla="*/ 9716 h 100403"/>
                    <a:gd name="connsiteX52" fmla="*/ 54864 w 152047"/>
                    <a:gd name="connsiteY52" fmla="*/ 18621 h 100403"/>
                    <a:gd name="connsiteX53" fmla="*/ 60350 w 152047"/>
                    <a:gd name="connsiteY53" fmla="*/ 17002 h 100403"/>
                    <a:gd name="connsiteX54" fmla="*/ 61922 w 152047"/>
                    <a:gd name="connsiteY54" fmla="*/ 17002 h 100403"/>
                    <a:gd name="connsiteX55" fmla="*/ 67408 w 152047"/>
                    <a:gd name="connsiteY55" fmla="*/ 16193 h 100403"/>
                    <a:gd name="connsiteX56" fmla="*/ 77600 w 152047"/>
                    <a:gd name="connsiteY56" fmla="*/ 14573 h 100403"/>
                    <a:gd name="connsiteX57" fmla="*/ 77600 w 152047"/>
                    <a:gd name="connsiteY57" fmla="*/ 14573 h 100403"/>
                    <a:gd name="connsiteX58" fmla="*/ 79162 w 152047"/>
                    <a:gd name="connsiteY58" fmla="*/ 12954 h 100403"/>
                    <a:gd name="connsiteX59" fmla="*/ 79943 w 152047"/>
                    <a:gd name="connsiteY59" fmla="*/ 8906 h 100403"/>
                    <a:gd name="connsiteX60" fmla="*/ 81515 w 152047"/>
                    <a:gd name="connsiteY60" fmla="*/ 4858 h 100403"/>
                    <a:gd name="connsiteX61" fmla="*/ 88563 w 152047"/>
                    <a:gd name="connsiteY61" fmla="*/ 2429 h 100403"/>
                    <a:gd name="connsiteX62" fmla="*/ 90916 w 152047"/>
                    <a:gd name="connsiteY62" fmla="*/ 0 h 100403"/>
                    <a:gd name="connsiteX63" fmla="*/ 94049 w 152047"/>
                    <a:gd name="connsiteY63" fmla="*/ 2429 h 100403"/>
                    <a:gd name="connsiteX64" fmla="*/ 94831 w 152047"/>
                    <a:gd name="connsiteY64" fmla="*/ 1619 h 100403"/>
                    <a:gd name="connsiteX65" fmla="*/ 94831 w 152047"/>
                    <a:gd name="connsiteY65" fmla="*/ 2429 h 100403"/>
                    <a:gd name="connsiteX66" fmla="*/ 94831 w 152047"/>
                    <a:gd name="connsiteY66" fmla="*/ 2429 h 100403"/>
                    <a:gd name="connsiteX67" fmla="*/ 96402 w 152047"/>
                    <a:gd name="connsiteY67" fmla="*/ 1619 h 100403"/>
                    <a:gd name="connsiteX68" fmla="*/ 97964 w 152047"/>
                    <a:gd name="connsiteY68" fmla="*/ 3239 h 100403"/>
                    <a:gd name="connsiteX69" fmla="*/ 101889 w 152047"/>
                    <a:gd name="connsiteY69" fmla="*/ 12954 h 100403"/>
                    <a:gd name="connsiteX70" fmla="*/ 101889 w 152047"/>
                    <a:gd name="connsiteY70" fmla="*/ 13764 h 100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52047" h="100403">
                      <a:moveTo>
                        <a:pt x="101889" y="13764"/>
                      </a:moveTo>
                      <a:lnTo>
                        <a:pt x="109718" y="24289"/>
                      </a:lnTo>
                      <a:lnTo>
                        <a:pt x="115995" y="26718"/>
                      </a:lnTo>
                      <a:lnTo>
                        <a:pt x="149695" y="19431"/>
                      </a:lnTo>
                      <a:lnTo>
                        <a:pt x="152047" y="19431"/>
                      </a:lnTo>
                      <a:lnTo>
                        <a:pt x="152047" y="21860"/>
                      </a:lnTo>
                      <a:lnTo>
                        <a:pt x="141856" y="34823"/>
                      </a:lnTo>
                      <a:lnTo>
                        <a:pt x="136369" y="59112"/>
                      </a:lnTo>
                      <a:lnTo>
                        <a:pt x="134807" y="100403"/>
                      </a:lnTo>
                      <a:lnTo>
                        <a:pt x="85430" y="89878"/>
                      </a:lnTo>
                      <a:lnTo>
                        <a:pt x="77591" y="90687"/>
                      </a:lnTo>
                      <a:lnTo>
                        <a:pt x="77591" y="90687"/>
                      </a:lnTo>
                      <a:lnTo>
                        <a:pt x="77591" y="89878"/>
                      </a:lnTo>
                      <a:lnTo>
                        <a:pt x="77591" y="89878"/>
                      </a:lnTo>
                      <a:lnTo>
                        <a:pt x="73666" y="89068"/>
                      </a:lnTo>
                      <a:lnTo>
                        <a:pt x="68180" y="93926"/>
                      </a:lnTo>
                      <a:lnTo>
                        <a:pt x="68180" y="94736"/>
                      </a:lnTo>
                      <a:lnTo>
                        <a:pt x="68180" y="93926"/>
                      </a:lnTo>
                      <a:lnTo>
                        <a:pt x="68180" y="93926"/>
                      </a:lnTo>
                      <a:lnTo>
                        <a:pt x="62703" y="91497"/>
                      </a:lnTo>
                      <a:lnTo>
                        <a:pt x="61922" y="90687"/>
                      </a:lnTo>
                      <a:lnTo>
                        <a:pt x="61922" y="89878"/>
                      </a:lnTo>
                      <a:lnTo>
                        <a:pt x="49377" y="84211"/>
                      </a:lnTo>
                      <a:lnTo>
                        <a:pt x="47024" y="82591"/>
                      </a:lnTo>
                      <a:lnTo>
                        <a:pt x="45462" y="81782"/>
                      </a:lnTo>
                      <a:lnTo>
                        <a:pt x="44682" y="80972"/>
                      </a:lnTo>
                      <a:lnTo>
                        <a:pt x="43110" y="80162"/>
                      </a:lnTo>
                      <a:lnTo>
                        <a:pt x="39195" y="76114"/>
                      </a:lnTo>
                      <a:lnTo>
                        <a:pt x="36052" y="72066"/>
                      </a:lnTo>
                      <a:lnTo>
                        <a:pt x="31356" y="65589"/>
                      </a:lnTo>
                      <a:lnTo>
                        <a:pt x="26651" y="59922"/>
                      </a:lnTo>
                      <a:lnTo>
                        <a:pt x="0" y="23479"/>
                      </a:lnTo>
                      <a:lnTo>
                        <a:pt x="0" y="24289"/>
                      </a:lnTo>
                      <a:lnTo>
                        <a:pt x="0" y="24289"/>
                      </a:lnTo>
                      <a:lnTo>
                        <a:pt x="10973" y="22670"/>
                      </a:lnTo>
                      <a:lnTo>
                        <a:pt x="12544" y="22670"/>
                      </a:lnTo>
                      <a:lnTo>
                        <a:pt x="14116" y="22670"/>
                      </a:lnTo>
                      <a:lnTo>
                        <a:pt x="14116" y="23479"/>
                      </a:lnTo>
                      <a:lnTo>
                        <a:pt x="14116" y="22670"/>
                      </a:lnTo>
                      <a:lnTo>
                        <a:pt x="18031" y="25908"/>
                      </a:lnTo>
                      <a:lnTo>
                        <a:pt x="18031" y="25908"/>
                      </a:lnTo>
                      <a:lnTo>
                        <a:pt x="25870" y="31585"/>
                      </a:lnTo>
                      <a:lnTo>
                        <a:pt x="25870" y="30775"/>
                      </a:lnTo>
                      <a:lnTo>
                        <a:pt x="28222" y="15383"/>
                      </a:lnTo>
                      <a:lnTo>
                        <a:pt x="28222" y="13764"/>
                      </a:lnTo>
                      <a:lnTo>
                        <a:pt x="29784" y="11335"/>
                      </a:lnTo>
                      <a:lnTo>
                        <a:pt x="31356" y="10525"/>
                      </a:lnTo>
                      <a:lnTo>
                        <a:pt x="33709" y="8096"/>
                      </a:lnTo>
                      <a:lnTo>
                        <a:pt x="36052" y="9716"/>
                      </a:lnTo>
                      <a:lnTo>
                        <a:pt x="36052" y="9716"/>
                      </a:lnTo>
                      <a:lnTo>
                        <a:pt x="36052" y="10525"/>
                      </a:lnTo>
                      <a:lnTo>
                        <a:pt x="36052" y="9716"/>
                      </a:lnTo>
                      <a:lnTo>
                        <a:pt x="54864" y="18621"/>
                      </a:lnTo>
                      <a:lnTo>
                        <a:pt x="60350" y="17002"/>
                      </a:lnTo>
                      <a:lnTo>
                        <a:pt x="61922" y="17002"/>
                      </a:lnTo>
                      <a:lnTo>
                        <a:pt x="67408" y="16193"/>
                      </a:lnTo>
                      <a:lnTo>
                        <a:pt x="77600" y="14573"/>
                      </a:lnTo>
                      <a:lnTo>
                        <a:pt x="77600" y="14573"/>
                      </a:lnTo>
                      <a:lnTo>
                        <a:pt x="79162" y="12954"/>
                      </a:lnTo>
                      <a:lnTo>
                        <a:pt x="79943" y="8906"/>
                      </a:lnTo>
                      <a:lnTo>
                        <a:pt x="81515" y="4858"/>
                      </a:lnTo>
                      <a:lnTo>
                        <a:pt x="88563" y="2429"/>
                      </a:lnTo>
                      <a:lnTo>
                        <a:pt x="90916" y="0"/>
                      </a:lnTo>
                      <a:lnTo>
                        <a:pt x="94049" y="2429"/>
                      </a:lnTo>
                      <a:lnTo>
                        <a:pt x="94831" y="1619"/>
                      </a:lnTo>
                      <a:lnTo>
                        <a:pt x="94831" y="2429"/>
                      </a:lnTo>
                      <a:lnTo>
                        <a:pt x="94831" y="2429"/>
                      </a:lnTo>
                      <a:lnTo>
                        <a:pt x="96402" y="1619"/>
                      </a:lnTo>
                      <a:lnTo>
                        <a:pt x="97964" y="3239"/>
                      </a:lnTo>
                      <a:lnTo>
                        <a:pt x="101889" y="12954"/>
                      </a:lnTo>
                      <a:lnTo>
                        <a:pt x="101889" y="1376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6" name="Forma Livre: Forma 1365">
                  <a:extLst>
                    <a:ext uri="{FF2B5EF4-FFF2-40B4-BE49-F238E27FC236}">
                      <a16:creationId xmlns:a16="http://schemas.microsoft.com/office/drawing/2014/main" id="{DCBCA4CF-944C-2D68-5685-76A2CA2E9772}"/>
                    </a:ext>
                  </a:extLst>
                </p:cNvPr>
                <p:cNvSpPr/>
                <p:nvPr/>
              </p:nvSpPr>
              <p:spPr>
                <a:xfrm>
                  <a:off x="9511592" y="2787591"/>
                  <a:ext cx="212020" cy="212985"/>
                </a:xfrm>
                <a:custGeom>
                  <a:avLst/>
                  <a:gdLst>
                    <a:gd name="connsiteX0" fmla="*/ 161449 w 225714"/>
                    <a:gd name="connsiteY0" fmla="*/ 8096 h 204854"/>
                    <a:gd name="connsiteX1" fmla="*/ 172422 w 225714"/>
                    <a:gd name="connsiteY1" fmla="*/ 17002 h 204854"/>
                    <a:gd name="connsiteX2" fmla="*/ 205340 w 225714"/>
                    <a:gd name="connsiteY2" fmla="*/ 11335 h 204854"/>
                    <a:gd name="connsiteX3" fmla="*/ 216313 w 225714"/>
                    <a:gd name="connsiteY3" fmla="*/ 15383 h 204854"/>
                    <a:gd name="connsiteX4" fmla="*/ 217875 w 225714"/>
                    <a:gd name="connsiteY4" fmla="*/ 18621 h 204854"/>
                    <a:gd name="connsiteX5" fmla="*/ 225714 w 225714"/>
                    <a:gd name="connsiteY5" fmla="*/ 16192 h 204854"/>
                    <a:gd name="connsiteX6" fmla="*/ 218666 w 225714"/>
                    <a:gd name="connsiteY6" fmla="*/ 29966 h 204854"/>
                    <a:gd name="connsiteX7" fmla="*/ 202988 w 225714"/>
                    <a:gd name="connsiteY7" fmla="*/ 60731 h 204854"/>
                    <a:gd name="connsiteX8" fmla="*/ 195939 w 225714"/>
                    <a:gd name="connsiteY8" fmla="*/ 76114 h 204854"/>
                    <a:gd name="connsiteX9" fmla="*/ 176346 w 225714"/>
                    <a:gd name="connsiteY9" fmla="*/ 117405 h 204854"/>
                    <a:gd name="connsiteX10" fmla="*/ 180261 w 225714"/>
                    <a:gd name="connsiteY10" fmla="*/ 123882 h 204854"/>
                    <a:gd name="connsiteX11" fmla="*/ 214742 w 225714"/>
                    <a:gd name="connsiteY11" fmla="*/ 168421 h 204854"/>
                    <a:gd name="connsiteX12" fmla="*/ 216313 w 225714"/>
                    <a:gd name="connsiteY12" fmla="*/ 170850 h 204854"/>
                    <a:gd name="connsiteX13" fmla="*/ 213179 w 225714"/>
                    <a:gd name="connsiteY13" fmla="*/ 183804 h 204854"/>
                    <a:gd name="connsiteX14" fmla="*/ 221799 w 225714"/>
                    <a:gd name="connsiteY14" fmla="*/ 199996 h 204854"/>
                    <a:gd name="connsiteX15" fmla="*/ 218666 w 225714"/>
                    <a:gd name="connsiteY15" fmla="*/ 201616 h 204854"/>
                    <a:gd name="connsiteX16" fmla="*/ 216313 w 225714"/>
                    <a:gd name="connsiteY16" fmla="*/ 200806 h 204854"/>
                    <a:gd name="connsiteX17" fmla="*/ 208474 w 225714"/>
                    <a:gd name="connsiteY17" fmla="*/ 201616 h 204854"/>
                    <a:gd name="connsiteX18" fmla="*/ 203768 w 225714"/>
                    <a:gd name="connsiteY18" fmla="*/ 193519 h 204854"/>
                    <a:gd name="connsiteX19" fmla="*/ 199854 w 225714"/>
                    <a:gd name="connsiteY19" fmla="*/ 198377 h 204854"/>
                    <a:gd name="connsiteX20" fmla="*/ 159887 w 225714"/>
                    <a:gd name="connsiteY20" fmla="*/ 160325 h 204854"/>
                    <a:gd name="connsiteX21" fmla="*/ 159106 w 225714"/>
                    <a:gd name="connsiteY21" fmla="*/ 155458 h 204854"/>
                    <a:gd name="connsiteX22" fmla="*/ 150476 w 225714"/>
                    <a:gd name="connsiteY22" fmla="*/ 159515 h 204854"/>
                    <a:gd name="connsiteX23" fmla="*/ 144209 w 225714"/>
                    <a:gd name="connsiteY23" fmla="*/ 148980 h 204854"/>
                    <a:gd name="connsiteX24" fmla="*/ 140294 w 225714"/>
                    <a:gd name="connsiteY24" fmla="*/ 153029 h 204854"/>
                    <a:gd name="connsiteX25" fmla="*/ 134807 w 225714"/>
                    <a:gd name="connsiteY25" fmla="*/ 149790 h 204854"/>
                    <a:gd name="connsiteX26" fmla="*/ 130883 w 225714"/>
                    <a:gd name="connsiteY26" fmla="*/ 154648 h 204854"/>
                    <a:gd name="connsiteX27" fmla="*/ 126968 w 225714"/>
                    <a:gd name="connsiteY27" fmla="*/ 151409 h 204854"/>
                    <a:gd name="connsiteX28" fmla="*/ 117567 w 225714"/>
                    <a:gd name="connsiteY28" fmla="*/ 154648 h 204854"/>
                    <a:gd name="connsiteX29" fmla="*/ 112081 w 225714"/>
                    <a:gd name="connsiteY29" fmla="*/ 150600 h 204854"/>
                    <a:gd name="connsiteX30" fmla="*/ 104242 w 225714"/>
                    <a:gd name="connsiteY30" fmla="*/ 152219 h 204854"/>
                    <a:gd name="connsiteX31" fmla="*/ 97184 w 225714"/>
                    <a:gd name="connsiteY31" fmla="*/ 173279 h 204854"/>
                    <a:gd name="connsiteX32" fmla="*/ 85430 w 225714"/>
                    <a:gd name="connsiteY32" fmla="*/ 195139 h 204854"/>
                    <a:gd name="connsiteX33" fmla="*/ 88564 w 225714"/>
                    <a:gd name="connsiteY33" fmla="*/ 202425 h 204854"/>
                    <a:gd name="connsiteX34" fmla="*/ 88564 w 225714"/>
                    <a:gd name="connsiteY34" fmla="*/ 204854 h 204854"/>
                    <a:gd name="connsiteX35" fmla="*/ 39186 w 225714"/>
                    <a:gd name="connsiteY35" fmla="*/ 168421 h 204854"/>
                    <a:gd name="connsiteX36" fmla="*/ 29785 w 225714"/>
                    <a:gd name="connsiteY36" fmla="*/ 161944 h 204854"/>
                    <a:gd name="connsiteX37" fmla="*/ 26651 w 225714"/>
                    <a:gd name="connsiteY37" fmla="*/ 160325 h 204854"/>
                    <a:gd name="connsiteX38" fmla="*/ 17240 w 225714"/>
                    <a:gd name="connsiteY38" fmla="*/ 153838 h 204854"/>
                    <a:gd name="connsiteX39" fmla="*/ 8620 w 225714"/>
                    <a:gd name="connsiteY39" fmla="*/ 149790 h 204854"/>
                    <a:gd name="connsiteX40" fmla="*/ 12545 w 225714"/>
                    <a:gd name="connsiteY40" fmla="*/ 144123 h 204854"/>
                    <a:gd name="connsiteX41" fmla="*/ 7058 w 225714"/>
                    <a:gd name="connsiteY41" fmla="*/ 137646 h 204854"/>
                    <a:gd name="connsiteX42" fmla="*/ 5487 w 225714"/>
                    <a:gd name="connsiteY42" fmla="*/ 126311 h 204854"/>
                    <a:gd name="connsiteX43" fmla="*/ 0 w 225714"/>
                    <a:gd name="connsiteY43" fmla="*/ 107690 h 204854"/>
                    <a:gd name="connsiteX44" fmla="*/ 12545 w 225714"/>
                    <a:gd name="connsiteY44" fmla="*/ 100403 h 204854"/>
                    <a:gd name="connsiteX45" fmla="*/ 9411 w 225714"/>
                    <a:gd name="connsiteY45" fmla="*/ 90687 h 204854"/>
                    <a:gd name="connsiteX46" fmla="*/ 4706 w 225714"/>
                    <a:gd name="connsiteY46" fmla="*/ 76114 h 204854"/>
                    <a:gd name="connsiteX47" fmla="*/ 18812 w 225714"/>
                    <a:gd name="connsiteY47" fmla="*/ 58302 h 204854"/>
                    <a:gd name="connsiteX48" fmla="*/ 22727 w 225714"/>
                    <a:gd name="connsiteY48" fmla="*/ 50206 h 204854"/>
                    <a:gd name="connsiteX49" fmla="*/ 24299 w 225714"/>
                    <a:gd name="connsiteY49" fmla="*/ 47777 h 204854"/>
                    <a:gd name="connsiteX50" fmla="*/ 43892 w 225714"/>
                    <a:gd name="connsiteY50" fmla="*/ 4048 h 204854"/>
                    <a:gd name="connsiteX51" fmla="*/ 62703 w 225714"/>
                    <a:gd name="connsiteY51" fmla="*/ 10525 h 204854"/>
                    <a:gd name="connsiteX52" fmla="*/ 87002 w 225714"/>
                    <a:gd name="connsiteY52" fmla="*/ 16192 h 204854"/>
                    <a:gd name="connsiteX53" fmla="*/ 104242 w 225714"/>
                    <a:gd name="connsiteY53" fmla="*/ 19431 h 204854"/>
                    <a:gd name="connsiteX54" fmla="*/ 108157 w 225714"/>
                    <a:gd name="connsiteY54" fmla="*/ 17002 h 204854"/>
                    <a:gd name="connsiteX55" fmla="*/ 119129 w 225714"/>
                    <a:gd name="connsiteY55" fmla="*/ 22669 h 204854"/>
                    <a:gd name="connsiteX56" fmla="*/ 136370 w 225714"/>
                    <a:gd name="connsiteY56" fmla="*/ 0 h 204854"/>
                    <a:gd name="connsiteX57" fmla="*/ 138722 w 225714"/>
                    <a:gd name="connsiteY57" fmla="*/ 3238 h 204854"/>
                    <a:gd name="connsiteX58" fmla="*/ 161449 w 225714"/>
                    <a:gd name="connsiteY58" fmla="*/ 8096 h 204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25714" h="204854">
                      <a:moveTo>
                        <a:pt x="161449" y="8096"/>
                      </a:moveTo>
                      <a:lnTo>
                        <a:pt x="172422" y="17002"/>
                      </a:lnTo>
                      <a:lnTo>
                        <a:pt x="205340" y="11335"/>
                      </a:lnTo>
                      <a:lnTo>
                        <a:pt x="216313" y="15383"/>
                      </a:lnTo>
                      <a:lnTo>
                        <a:pt x="217875" y="18621"/>
                      </a:lnTo>
                      <a:lnTo>
                        <a:pt x="225714" y="16192"/>
                      </a:lnTo>
                      <a:lnTo>
                        <a:pt x="218666" y="29966"/>
                      </a:lnTo>
                      <a:lnTo>
                        <a:pt x="202988" y="60731"/>
                      </a:lnTo>
                      <a:lnTo>
                        <a:pt x="195939" y="76114"/>
                      </a:lnTo>
                      <a:lnTo>
                        <a:pt x="176346" y="117405"/>
                      </a:lnTo>
                      <a:lnTo>
                        <a:pt x="180261" y="123882"/>
                      </a:lnTo>
                      <a:lnTo>
                        <a:pt x="214742" y="168421"/>
                      </a:lnTo>
                      <a:lnTo>
                        <a:pt x="216313" y="170850"/>
                      </a:lnTo>
                      <a:lnTo>
                        <a:pt x="213179" y="183804"/>
                      </a:lnTo>
                      <a:lnTo>
                        <a:pt x="221799" y="199996"/>
                      </a:lnTo>
                      <a:lnTo>
                        <a:pt x="218666" y="201616"/>
                      </a:lnTo>
                      <a:lnTo>
                        <a:pt x="216313" y="200806"/>
                      </a:lnTo>
                      <a:lnTo>
                        <a:pt x="208474" y="201616"/>
                      </a:lnTo>
                      <a:lnTo>
                        <a:pt x="203768" y="193519"/>
                      </a:lnTo>
                      <a:lnTo>
                        <a:pt x="199854" y="198377"/>
                      </a:lnTo>
                      <a:lnTo>
                        <a:pt x="159887" y="160325"/>
                      </a:lnTo>
                      <a:lnTo>
                        <a:pt x="159106" y="155458"/>
                      </a:lnTo>
                      <a:lnTo>
                        <a:pt x="150476" y="159515"/>
                      </a:lnTo>
                      <a:lnTo>
                        <a:pt x="144209" y="148980"/>
                      </a:lnTo>
                      <a:lnTo>
                        <a:pt x="140294" y="153029"/>
                      </a:lnTo>
                      <a:lnTo>
                        <a:pt x="134807" y="149790"/>
                      </a:lnTo>
                      <a:lnTo>
                        <a:pt x="130883" y="154648"/>
                      </a:lnTo>
                      <a:lnTo>
                        <a:pt x="126968" y="151409"/>
                      </a:lnTo>
                      <a:lnTo>
                        <a:pt x="117567" y="154648"/>
                      </a:lnTo>
                      <a:lnTo>
                        <a:pt x="112081" y="150600"/>
                      </a:lnTo>
                      <a:lnTo>
                        <a:pt x="104242" y="152219"/>
                      </a:lnTo>
                      <a:lnTo>
                        <a:pt x="97184" y="173279"/>
                      </a:lnTo>
                      <a:lnTo>
                        <a:pt x="85430" y="195139"/>
                      </a:lnTo>
                      <a:lnTo>
                        <a:pt x="88564" y="202425"/>
                      </a:lnTo>
                      <a:lnTo>
                        <a:pt x="88564" y="204854"/>
                      </a:lnTo>
                      <a:lnTo>
                        <a:pt x="39186" y="168421"/>
                      </a:lnTo>
                      <a:lnTo>
                        <a:pt x="29785" y="161944"/>
                      </a:lnTo>
                      <a:lnTo>
                        <a:pt x="26651" y="160325"/>
                      </a:lnTo>
                      <a:lnTo>
                        <a:pt x="17240" y="153838"/>
                      </a:lnTo>
                      <a:lnTo>
                        <a:pt x="8620" y="149790"/>
                      </a:lnTo>
                      <a:lnTo>
                        <a:pt x="12545" y="144123"/>
                      </a:lnTo>
                      <a:lnTo>
                        <a:pt x="7058" y="137646"/>
                      </a:lnTo>
                      <a:lnTo>
                        <a:pt x="5487" y="126311"/>
                      </a:lnTo>
                      <a:lnTo>
                        <a:pt x="0" y="107690"/>
                      </a:lnTo>
                      <a:lnTo>
                        <a:pt x="12545" y="100403"/>
                      </a:lnTo>
                      <a:lnTo>
                        <a:pt x="9411" y="90687"/>
                      </a:lnTo>
                      <a:lnTo>
                        <a:pt x="4706" y="76114"/>
                      </a:lnTo>
                      <a:lnTo>
                        <a:pt x="18812" y="58302"/>
                      </a:lnTo>
                      <a:lnTo>
                        <a:pt x="22727" y="50206"/>
                      </a:lnTo>
                      <a:lnTo>
                        <a:pt x="24299" y="47777"/>
                      </a:lnTo>
                      <a:lnTo>
                        <a:pt x="43892" y="4048"/>
                      </a:lnTo>
                      <a:lnTo>
                        <a:pt x="62703" y="10525"/>
                      </a:lnTo>
                      <a:lnTo>
                        <a:pt x="87002" y="16192"/>
                      </a:lnTo>
                      <a:lnTo>
                        <a:pt x="104242" y="19431"/>
                      </a:lnTo>
                      <a:lnTo>
                        <a:pt x="108157" y="17002"/>
                      </a:lnTo>
                      <a:lnTo>
                        <a:pt x="119129" y="22669"/>
                      </a:lnTo>
                      <a:lnTo>
                        <a:pt x="136370" y="0"/>
                      </a:lnTo>
                      <a:lnTo>
                        <a:pt x="138722" y="3238"/>
                      </a:lnTo>
                      <a:lnTo>
                        <a:pt x="161449" y="80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7" name="Forma Livre: Forma 1366">
                  <a:extLst>
                    <a:ext uri="{FF2B5EF4-FFF2-40B4-BE49-F238E27FC236}">
                      <a16:creationId xmlns:a16="http://schemas.microsoft.com/office/drawing/2014/main" id="{32E1BDB2-3396-603E-15F0-A728F75FCCE2}"/>
                    </a:ext>
                  </a:extLst>
                </p:cNvPr>
                <p:cNvSpPr/>
                <p:nvPr/>
              </p:nvSpPr>
              <p:spPr>
                <a:xfrm>
                  <a:off x="9479204" y="2384359"/>
                  <a:ext cx="284169" cy="263489"/>
                </a:xfrm>
                <a:custGeom>
                  <a:avLst/>
                  <a:gdLst>
                    <a:gd name="connsiteX0" fmla="*/ 152038 w 302523"/>
                    <a:gd name="connsiteY0" fmla="*/ 0 h 253431"/>
                    <a:gd name="connsiteX1" fmla="*/ 174765 w 302523"/>
                    <a:gd name="connsiteY1" fmla="*/ 77734 h 253431"/>
                    <a:gd name="connsiteX2" fmla="*/ 189662 w 302523"/>
                    <a:gd name="connsiteY2" fmla="*/ 87449 h 253431"/>
                    <a:gd name="connsiteX3" fmla="*/ 207683 w 302523"/>
                    <a:gd name="connsiteY3" fmla="*/ 123073 h 253431"/>
                    <a:gd name="connsiteX4" fmla="*/ 241392 w 302523"/>
                    <a:gd name="connsiteY4" fmla="*/ 144942 h 253431"/>
                    <a:gd name="connsiteX5" fmla="*/ 250793 w 302523"/>
                    <a:gd name="connsiteY5" fmla="*/ 143323 h 253431"/>
                    <a:gd name="connsiteX6" fmla="*/ 253146 w 302523"/>
                    <a:gd name="connsiteY6" fmla="*/ 144942 h 253431"/>
                    <a:gd name="connsiteX7" fmla="*/ 253146 w 302523"/>
                    <a:gd name="connsiteY7" fmla="*/ 146561 h 253431"/>
                    <a:gd name="connsiteX8" fmla="*/ 256280 w 302523"/>
                    <a:gd name="connsiteY8" fmla="*/ 151419 h 253431"/>
                    <a:gd name="connsiteX9" fmla="*/ 277435 w 302523"/>
                    <a:gd name="connsiteY9" fmla="*/ 160325 h 253431"/>
                    <a:gd name="connsiteX10" fmla="*/ 297037 w 302523"/>
                    <a:gd name="connsiteY10" fmla="*/ 182994 h 253431"/>
                    <a:gd name="connsiteX11" fmla="*/ 302524 w 302523"/>
                    <a:gd name="connsiteY11" fmla="*/ 192710 h 253431"/>
                    <a:gd name="connsiteX12" fmla="*/ 292332 w 302523"/>
                    <a:gd name="connsiteY12" fmla="*/ 202425 h 253431"/>
                    <a:gd name="connsiteX13" fmla="*/ 279006 w 302523"/>
                    <a:gd name="connsiteY13" fmla="*/ 215379 h 253431"/>
                    <a:gd name="connsiteX14" fmla="*/ 270386 w 302523"/>
                    <a:gd name="connsiteY14" fmla="*/ 208902 h 253431"/>
                    <a:gd name="connsiteX15" fmla="*/ 238249 w 302523"/>
                    <a:gd name="connsiteY15" fmla="*/ 215379 h 253431"/>
                    <a:gd name="connsiteX16" fmla="*/ 235906 w 302523"/>
                    <a:gd name="connsiteY16" fmla="*/ 229143 h 253431"/>
                    <a:gd name="connsiteX17" fmla="*/ 222581 w 302523"/>
                    <a:gd name="connsiteY17" fmla="*/ 235620 h 253431"/>
                    <a:gd name="connsiteX18" fmla="*/ 207683 w 302523"/>
                    <a:gd name="connsiteY18" fmla="*/ 245335 h 253431"/>
                    <a:gd name="connsiteX19" fmla="*/ 189662 w 302523"/>
                    <a:gd name="connsiteY19" fmla="*/ 241287 h 253431"/>
                    <a:gd name="connsiteX20" fmla="*/ 182604 w 302523"/>
                    <a:gd name="connsiteY20" fmla="*/ 248574 h 253431"/>
                    <a:gd name="connsiteX21" fmla="*/ 165364 w 302523"/>
                    <a:gd name="connsiteY21" fmla="*/ 250193 h 253431"/>
                    <a:gd name="connsiteX22" fmla="*/ 150476 w 302523"/>
                    <a:gd name="connsiteY22" fmla="*/ 245335 h 253431"/>
                    <a:gd name="connsiteX23" fmla="*/ 130883 w 302523"/>
                    <a:gd name="connsiteY23" fmla="*/ 244526 h 253431"/>
                    <a:gd name="connsiteX24" fmla="*/ 127750 w 302523"/>
                    <a:gd name="connsiteY24" fmla="*/ 247764 h 253431"/>
                    <a:gd name="connsiteX25" fmla="*/ 119911 w 302523"/>
                    <a:gd name="connsiteY25" fmla="*/ 244526 h 253431"/>
                    <a:gd name="connsiteX26" fmla="*/ 117558 w 302523"/>
                    <a:gd name="connsiteY26" fmla="*/ 253432 h 253431"/>
                    <a:gd name="connsiteX27" fmla="*/ 108147 w 302523"/>
                    <a:gd name="connsiteY27" fmla="*/ 243716 h 253431"/>
                    <a:gd name="connsiteX28" fmla="*/ 98746 w 302523"/>
                    <a:gd name="connsiteY28" fmla="*/ 252622 h 253431"/>
                    <a:gd name="connsiteX29" fmla="*/ 65827 w 302523"/>
                    <a:gd name="connsiteY29" fmla="*/ 235620 h 253431"/>
                    <a:gd name="connsiteX30" fmla="*/ 49369 w 302523"/>
                    <a:gd name="connsiteY30" fmla="*/ 229953 h 253431"/>
                    <a:gd name="connsiteX31" fmla="*/ 32128 w 302523"/>
                    <a:gd name="connsiteY31" fmla="*/ 224285 h 253431"/>
                    <a:gd name="connsiteX32" fmla="*/ 0 w 302523"/>
                    <a:gd name="connsiteY32" fmla="*/ 208902 h 253431"/>
                    <a:gd name="connsiteX33" fmla="*/ 1562 w 302523"/>
                    <a:gd name="connsiteY33" fmla="*/ 167611 h 253431"/>
                    <a:gd name="connsiteX34" fmla="*/ 7049 w 302523"/>
                    <a:gd name="connsiteY34" fmla="*/ 143323 h 253431"/>
                    <a:gd name="connsiteX35" fmla="*/ 17240 w 302523"/>
                    <a:gd name="connsiteY35" fmla="*/ 130359 h 253431"/>
                    <a:gd name="connsiteX36" fmla="*/ 43882 w 302523"/>
                    <a:gd name="connsiteY36" fmla="*/ 132788 h 253431"/>
                    <a:gd name="connsiteX37" fmla="*/ 37615 w 302523"/>
                    <a:gd name="connsiteY37" fmla="*/ 37252 h 253431"/>
                    <a:gd name="connsiteX38" fmla="*/ 41529 w 302523"/>
                    <a:gd name="connsiteY38" fmla="*/ 38062 h 253431"/>
                    <a:gd name="connsiteX39" fmla="*/ 145771 w 302523"/>
                    <a:gd name="connsiteY39" fmla="*/ 44539 h 253431"/>
                    <a:gd name="connsiteX40" fmla="*/ 152038 w 302523"/>
                    <a:gd name="connsiteY40" fmla="*/ 0 h 25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02523" h="253431">
                      <a:moveTo>
                        <a:pt x="152038" y="0"/>
                      </a:moveTo>
                      <a:lnTo>
                        <a:pt x="174765" y="77734"/>
                      </a:lnTo>
                      <a:lnTo>
                        <a:pt x="189662" y="87449"/>
                      </a:lnTo>
                      <a:lnTo>
                        <a:pt x="207683" y="123073"/>
                      </a:lnTo>
                      <a:lnTo>
                        <a:pt x="241392" y="144942"/>
                      </a:lnTo>
                      <a:lnTo>
                        <a:pt x="250793" y="143323"/>
                      </a:lnTo>
                      <a:lnTo>
                        <a:pt x="253146" y="144942"/>
                      </a:lnTo>
                      <a:lnTo>
                        <a:pt x="253146" y="146561"/>
                      </a:lnTo>
                      <a:lnTo>
                        <a:pt x="256280" y="151419"/>
                      </a:lnTo>
                      <a:lnTo>
                        <a:pt x="277435" y="160325"/>
                      </a:lnTo>
                      <a:lnTo>
                        <a:pt x="297037" y="182994"/>
                      </a:lnTo>
                      <a:lnTo>
                        <a:pt x="302524" y="192710"/>
                      </a:lnTo>
                      <a:lnTo>
                        <a:pt x="292332" y="202425"/>
                      </a:lnTo>
                      <a:lnTo>
                        <a:pt x="279006" y="215379"/>
                      </a:lnTo>
                      <a:lnTo>
                        <a:pt x="270386" y="208902"/>
                      </a:lnTo>
                      <a:lnTo>
                        <a:pt x="238249" y="215379"/>
                      </a:lnTo>
                      <a:lnTo>
                        <a:pt x="235906" y="229143"/>
                      </a:lnTo>
                      <a:lnTo>
                        <a:pt x="222581" y="235620"/>
                      </a:lnTo>
                      <a:lnTo>
                        <a:pt x="207683" y="245335"/>
                      </a:lnTo>
                      <a:lnTo>
                        <a:pt x="189662" y="241287"/>
                      </a:lnTo>
                      <a:lnTo>
                        <a:pt x="182604" y="248574"/>
                      </a:lnTo>
                      <a:lnTo>
                        <a:pt x="165364" y="250193"/>
                      </a:lnTo>
                      <a:lnTo>
                        <a:pt x="150476" y="245335"/>
                      </a:lnTo>
                      <a:lnTo>
                        <a:pt x="130883" y="244526"/>
                      </a:lnTo>
                      <a:lnTo>
                        <a:pt x="127750" y="247764"/>
                      </a:lnTo>
                      <a:lnTo>
                        <a:pt x="119911" y="244526"/>
                      </a:lnTo>
                      <a:lnTo>
                        <a:pt x="117558" y="253432"/>
                      </a:lnTo>
                      <a:lnTo>
                        <a:pt x="108147" y="243716"/>
                      </a:lnTo>
                      <a:lnTo>
                        <a:pt x="98746" y="252622"/>
                      </a:lnTo>
                      <a:lnTo>
                        <a:pt x="65827" y="235620"/>
                      </a:lnTo>
                      <a:lnTo>
                        <a:pt x="49369" y="229953"/>
                      </a:lnTo>
                      <a:lnTo>
                        <a:pt x="32128" y="224285"/>
                      </a:lnTo>
                      <a:lnTo>
                        <a:pt x="0" y="208902"/>
                      </a:lnTo>
                      <a:lnTo>
                        <a:pt x="1562" y="167611"/>
                      </a:lnTo>
                      <a:lnTo>
                        <a:pt x="7049" y="143323"/>
                      </a:lnTo>
                      <a:lnTo>
                        <a:pt x="17240" y="130359"/>
                      </a:lnTo>
                      <a:lnTo>
                        <a:pt x="43882" y="132788"/>
                      </a:lnTo>
                      <a:lnTo>
                        <a:pt x="37615" y="37252"/>
                      </a:lnTo>
                      <a:lnTo>
                        <a:pt x="41529" y="38062"/>
                      </a:lnTo>
                      <a:lnTo>
                        <a:pt x="145771" y="44539"/>
                      </a:lnTo>
                      <a:lnTo>
                        <a:pt x="152038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8" name="Forma Livre: Forma 1367">
                  <a:extLst>
                    <a:ext uri="{FF2B5EF4-FFF2-40B4-BE49-F238E27FC236}">
                      <a16:creationId xmlns:a16="http://schemas.microsoft.com/office/drawing/2014/main" id="{DD383FA7-EB5E-81A9-CEEC-7A0DD90A9D53}"/>
                    </a:ext>
                  </a:extLst>
                </p:cNvPr>
                <p:cNvSpPr/>
                <p:nvPr/>
              </p:nvSpPr>
              <p:spPr>
                <a:xfrm>
                  <a:off x="9758220" y="2455917"/>
                  <a:ext cx="265765" cy="196981"/>
                </a:xfrm>
                <a:custGeom>
                  <a:avLst/>
                  <a:gdLst>
                    <a:gd name="connsiteX0" fmla="*/ 275873 w 282930"/>
                    <a:gd name="connsiteY0" fmla="*/ 86639 h 189461"/>
                    <a:gd name="connsiteX1" fmla="*/ 282931 w 282930"/>
                    <a:gd name="connsiteY1" fmla="*/ 100403 h 189461"/>
                    <a:gd name="connsiteX2" fmla="*/ 270386 w 282930"/>
                    <a:gd name="connsiteY2" fmla="*/ 157077 h 189461"/>
                    <a:gd name="connsiteX3" fmla="*/ 258632 w 282930"/>
                    <a:gd name="connsiteY3" fmla="*/ 161125 h 189461"/>
                    <a:gd name="connsiteX4" fmla="*/ 237468 w 282930"/>
                    <a:gd name="connsiteY4" fmla="*/ 152219 h 189461"/>
                    <a:gd name="connsiteX5" fmla="*/ 233553 w 282930"/>
                    <a:gd name="connsiteY5" fmla="*/ 170840 h 189461"/>
                    <a:gd name="connsiteX6" fmla="*/ 239039 w 282930"/>
                    <a:gd name="connsiteY6" fmla="*/ 170840 h 189461"/>
                    <a:gd name="connsiteX7" fmla="*/ 222581 w 282930"/>
                    <a:gd name="connsiteY7" fmla="*/ 178937 h 189461"/>
                    <a:gd name="connsiteX8" fmla="*/ 217094 w 282930"/>
                    <a:gd name="connsiteY8" fmla="*/ 169221 h 189461"/>
                    <a:gd name="connsiteX9" fmla="*/ 210827 w 282930"/>
                    <a:gd name="connsiteY9" fmla="*/ 170840 h 189461"/>
                    <a:gd name="connsiteX10" fmla="*/ 213170 w 282930"/>
                    <a:gd name="connsiteY10" fmla="*/ 182985 h 189461"/>
                    <a:gd name="connsiteX11" fmla="*/ 207683 w 282930"/>
                    <a:gd name="connsiteY11" fmla="*/ 189462 h 189461"/>
                    <a:gd name="connsiteX12" fmla="*/ 201416 w 282930"/>
                    <a:gd name="connsiteY12" fmla="*/ 178127 h 189461"/>
                    <a:gd name="connsiteX13" fmla="*/ 185747 w 282930"/>
                    <a:gd name="connsiteY13" fmla="*/ 181366 h 189461"/>
                    <a:gd name="connsiteX14" fmla="*/ 181042 w 282930"/>
                    <a:gd name="connsiteY14" fmla="*/ 181366 h 189461"/>
                    <a:gd name="connsiteX15" fmla="*/ 157525 w 282930"/>
                    <a:gd name="connsiteY15" fmla="*/ 184604 h 189461"/>
                    <a:gd name="connsiteX16" fmla="*/ 163011 w 282930"/>
                    <a:gd name="connsiteY16" fmla="*/ 138455 h 189461"/>
                    <a:gd name="connsiteX17" fmla="*/ 154391 w 282930"/>
                    <a:gd name="connsiteY17" fmla="*/ 127930 h 189461"/>
                    <a:gd name="connsiteX18" fmla="*/ 142637 w 282930"/>
                    <a:gd name="connsiteY18" fmla="*/ 124692 h 189461"/>
                    <a:gd name="connsiteX19" fmla="*/ 134798 w 282930"/>
                    <a:gd name="connsiteY19" fmla="*/ 126311 h 189461"/>
                    <a:gd name="connsiteX20" fmla="*/ 115205 w 282930"/>
                    <a:gd name="connsiteY20" fmla="*/ 119024 h 189461"/>
                    <a:gd name="connsiteX21" fmla="*/ 83858 w 282930"/>
                    <a:gd name="connsiteY21" fmla="*/ 135217 h 189461"/>
                    <a:gd name="connsiteX22" fmla="*/ 72104 w 282930"/>
                    <a:gd name="connsiteY22" fmla="*/ 131978 h 189461"/>
                    <a:gd name="connsiteX23" fmla="*/ 68180 w 282930"/>
                    <a:gd name="connsiteY23" fmla="*/ 135217 h 189461"/>
                    <a:gd name="connsiteX24" fmla="*/ 57208 w 282930"/>
                    <a:gd name="connsiteY24" fmla="*/ 133598 h 189461"/>
                    <a:gd name="connsiteX25" fmla="*/ 41539 w 282930"/>
                    <a:gd name="connsiteY25" fmla="*/ 119024 h 189461"/>
                    <a:gd name="connsiteX26" fmla="*/ 36052 w 282930"/>
                    <a:gd name="connsiteY26" fmla="*/ 112547 h 189461"/>
                    <a:gd name="connsiteX27" fmla="*/ 22727 w 282930"/>
                    <a:gd name="connsiteY27" fmla="*/ 111738 h 189461"/>
                    <a:gd name="connsiteX28" fmla="*/ 14888 w 282930"/>
                    <a:gd name="connsiteY28" fmla="*/ 121453 h 189461"/>
                    <a:gd name="connsiteX29" fmla="*/ 5487 w 282930"/>
                    <a:gd name="connsiteY29" fmla="*/ 123882 h 189461"/>
                    <a:gd name="connsiteX30" fmla="*/ 0 w 282930"/>
                    <a:gd name="connsiteY30" fmla="*/ 114167 h 189461"/>
                    <a:gd name="connsiteX31" fmla="*/ 8620 w 282930"/>
                    <a:gd name="connsiteY31" fmla="*/ 112547 h 189461"/>
                    <a:gd name="connsiteX32" fmla="*/ 9401 w 282930"/>
                    <a:gd name="connsiteY32" fmla="*/ 103641 h 189461"/>
                    <a:gd name="connsiteX33" fmla="*/ 14888 w 282930"/>
                    <a:gd name="connsiteY33" fmla="*/ 100403 h 189461"/>
                    <a:gd name="connsiteX34" fmla="*/ 60341 w 282930"/>
                    <a:gd name="connsiteY34" fmla="*/ 105261 h 189461"/>
                    <a:gd name="connsiteX35" fmla="*/ 93259 w 282930"/>
                    <a:gd name="connsiteY35" fmla="*/ 98784 h 189461"/>
                    <a:gd name="connsiteX36" fmla="*/ 98746 w 282930"/>
                    <a:gd name="connsiteY36" fmla="*/ 104451 h 189461"/>
                    <a:gd name="connsiteX37" fmla="*/ 109719 w 282930"/>
                    <a:gd name="connsiteY37" fmla="*/ 104451 h 189461"/>
                    <a:gd name="connsiteX38" fmla="*/ 123044 w 282930"/>
                    <a:gd name="connsiteY38" fmla="*/ 111738 h 189461"/>
                    <a:gd name="connsiteX39" fmla="*/ 144199 w 282930"/>
                    <a:gd name="connsiteY39" fmla="*/ 118215 h 189461"/>
                    <a:gd name="connsiteX40" fmla="*/ 154391 w 282930"/>
                    <a:gd name="connsiteY40" fmla="*/ 114976 h 189461"/>
                    <a:gd name="connsiteX41" fmla="*/ 159096 w 282930"/>
                    <a:gd name="connsiteY41" fmla="*/ 123882 h 189461"/>
                    <a:gd name="connsiteX42" fmla="*/ 163792 w 282930"/>
                    <a:gd name="connsiteY42" fmla="*/ 126311 h 189461"/>
                    <a:gd name="connsiteX43" fmla="*/ 177118 w 282930"/>
                    <a:gd name="connsiteY43" fmla="*/ 117405 h 189461"/>
                    <a:gd name="connsiteX44" fmla="*/ 180251 w 282930"/>
                    <a:gd name="connsiteY44" fmla="*/ 110118 h 189461"/>
                    <a:gd name="connsiteX45" fmla="*/ 178689 w 282930"/>
                    <a:gd name="connsiteY45" fmla="*/ 102832 h 189461"/>
                    <a:gd name="connsiteX46" fmla="*/ 186528 w 282930"/>
                    <a:gd name="connsiteY46" fmla="*/ 93926 h 189461"/>
                    <a:gd name="connsiteX47" fmla="*/ 195929 w 282930"/>
                    <a:gd name="connsiteY47" fmla="*/ 97164 h 189461"/>
                    <a:gd name="connsiteX48" fmla="*/ 215522 w 282930"/>
                    <a:gd name="connsiteY48" fmla="*/ 91497 h 189461"/>
                    <a:gd name="connsiteX49" fmla="*/ 226495 w 282930"/>
                    <a:gd name="connsiteY49" fmla="*/ 89878 h 189461"/>
                    <a:gd name="connsiteX50" fmla="*/ 224143 w 282930"/>
                    <a:gd name="connsiteY50" fmla="*/ 83401 h 189461"/>
                    <a:gd name="connsiteX51" fmla="*/ 226495 w 282930"/>
                    <a:gd name="connsiteY51" fmla="*/ 72876 h 189461"/>
                    <a:gd name="connsiteX52" fmla="*/ 221790 w 282930"/>
                    <a:gd name="connsiteY52" fmla="*/ 71256 h 189461"/>
                    <a:gd name="connsiteX53" fmla="*/ 220228 w 282930"/>
                    <a:gd name="connsiteY53" fmla="*/ 65580 h 189461"/>
                    <a:gd name="connsiteX54" fmla="*/ 225714 w 282930"/>
                    <a:gd name="connsiteY54" fmla="*/ 62341 h 189461"/>
                    <a:gd name="connsiteX55" fmla="*/ 234335 w 282930"/>
                    <a:gd name="connsiteY55" fmla="*/ 38052 h 189461"/>
                    <a:gd name="connsiteX56" fmla="*/ 253146 w 282930"/>
                    <a:gd name="connsiteY56" fmla="*/ 26718 h 189461"/>
                    <a:gd name="connsiteX57" fmla="*/ 253146 w 282930"/>
                    <a:gd name="connsiteY57" fmla="*/ 9715 h 189461"/>
                    <a:gd name="connsiteX58" fmla="*/ 254708 w 282930"/>
                    <a:gd name="connsiteY58" fmla="*/ 0 h 189461"/>
                    <a:gd name="connsiteX59" fmla="*/ 260195 w 282930"/>
                    <a:gd name="connsiteY59" fmla="*/ 0 h 189461"/>
                    <a:gd name="connsiteX60" fmla="*/ 265681 w 282930"/>
                    <a:gd name="connsiteY60" fmla="*/ 40481 h 189461"/>
                    <a:gd name="connsiteX61" fmla="*/ 275873 w 282930"/>
                    <a:gd name="connsiteY61" fmla="*/ 59912 h 189461"/>
                    <a:gd name="connsiteX62" fmla="*/ 275873 w 282930"/>
                    <a:gd name="connsiteY62" fmla="*/ 86639 h 189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282930" h="189461">
                      <a:moveTo>
                        <a:pt x="275873" y="86639"/>
                      </a:moveTo>
                      <a:lnTo>
                        <a:pt x="282931" y="100403"/>
                      </a:lnTo>
                      <a:lnTo>
                        <a:pt x="270386" y="157077"/>
                      </a:lnTo>
                      <a:lnTo>
                        <a:pt x="258632" y="161125"/>
                      </a:lnTo>
                      <a:lnTo>
                        <a:pt x="237468" y="152219"/>
                      </a:lnTo>
                      <a:lnTo>
                        <a:pt x="233553" y="170840"/>
                      </a:lnTo>
                      <a:lnTo>
                        <a:pt x="239039" y="170840"/>
                      </a:lnTo>
                      <a:lnTo>
                        <a:pt x="222581" y="178937"/>
                      </a:lnTo>
                      <a:lnTo>
                        <a:pt x="217094" y="169221"/>
                      </a:lnTo>
                      <a:lnTo>
                        <a:pt x="210827" y="170840"/>
                      </a:lnTo>
                      <a:lnTo>
                        <a:pt x="213170" y="182985"/>
                      </a:lnTo>
                      <a:lnTo>
                        <a:pt x="207683" y="189462"/>
                      </a:lnTo>
                      <a:lnTo>
                        <a:pt x="201416" y="178127"/>
                      </a:lnTo>
                      <a:lnTo>
                        <a:pt x="185747" y="181366"/>
                      </a:lnTo>
                      <a:lnTo>
                        <a:pt x="181042" y="181366"/>
                      </a:lnTo>
                      <a:lnTo>
                        <a:pt x="157525" y="184604"/>
                      </a:lnTo>
                      <a:lnTo>
                        <a:pt x="163011" y="138455"/>
                      </a:lnTo>
                      <a:lnTo>
                        <a:pt x="154391" y="127930"/>
                      </a:lnTo>
                      <a:lnTo>
                        <a:pt x="142637" y="124692"/>
                      </a:lnTo>
                      <a:lnTo>
                        <a:pt x="134798" y="126311"/>
                      </a:lnTo>
                      <a:lnTo>
                        <a:pt x="115205" y="119024"/>
                      </a:lnTo>
                      <a:lnTo>
                        <a:pt x="83858" y="135217"/>
                      </a:lnTo>
                      <a:lnTo>
                        <a:pt x="72104" y="131978"/>
                      </a:lnTo>
                      <a:lnTo>
                        <a:pt x="68180" y="135217"/>
                      </a:lnTo>
                      <a:lnTo>
                        <a:pt x="57208" y="133598"/>
                      </a:lnTo>
                      <a:lnTo>
                        <a:pt x="41539" y="119024"/>
                      </a:lnTo>
                      <a:lnTo>
                        <a:pt x="36052" y="112547"/>
                      </a:lnTo>
                      <a:lnTo>
                        <a:pt x="22727" y="111738"/>
                      </a:lnTo>
                      <a:lnTo>
                        <a:pt x="14888" y="121453"/>
                      </a:lnTo>
                      <a:lnTo>
                        <a:pt x="5487" y="123882"/>
                      </a:lnTo>
                      <a:lnTo>
                        <a:pt x="0" y="114167"/>
                      </a:lnTo>
                      <a:lnTo>
                        <a:pt x="8620" y="112547"/>
                      </a:lnTo>
                      <a:lnTo>
                        <a:pt x="9401" y="103641"/>
                      </a:lnTo>
                      <a:lnTo>
                        <a:pt x="14888" y="100403"/>
                      </a:lnTo>
                      <a:lnTo>
                        <a:pt x="60341" y="105261"/>
                      </a:lnTo>
                      <a:lnTo>
                        <a:pt x="93259" y="98784"/>
                      </a:lnTo>
                      <a:lnTo>
                        <a:pt x="98746" y="104451"/>
                      </a:lnTo>
                      <a:lnTo>
                        <a:pt x="109719" y="104451"/>
                      </a:lnTo>
                      <a:lnTo>
                        <a:pt x="123044" y="111738"/>
                      </a:lnTo>
                      <a:lnTo>
                        <a:pt x="144199" y="118215"/>
                      </a:lnTo>
                      <a:lnTo>
                        <a:pt x="154391" y="114976"/>
                      </a:lnTo>
                      <a:lnTo>
                        <a:pt x="159096" y="123882"/>
                      </a:lnTo>
                      <a:lnTo>
                        <a:pt x="163792" y="126311"/>
                      </a:lnTo>
                      <a:lnTo>
                        <a:pt x="177118" y="117405"/>
                      </a:lnTo>
                      <a:lnTo>
                        <a:pt x="180251" y="110118"/>
                      </a:lnTo>
                      <a:lnTo>
                        <a:pt x="178689" y="102832"/>
                      </a:lnTo>
                      <a:lnTo>
                        <a:pt x="186528" y="93926"/>
                      </a:lnTo>
                      <a:lnTo>
                        <a:pt x="195929" y="97164"/>
                      </a:lnTo>
                      <a:lnTo>
                        <a:pt x="215522" y="91497"/>
                      </a:lnTo>
                      <a:lnTo>
                        <a:pt x="226495" y="89878"/>
                      </a:lnTo>
                      <a:lnTo>
                        <a:pt x="224143" y="83401"/>
                      </a:lnTo>
                      <a:lnTo>
                        <a:pt x="226495" y="72876"/>
                      </a:lnTo>
                      <a:lnTo>
                        <a:pt x="221790" y="71256"/>
                      </a:lnTo>
                      <a:lnTo>
                        <a:pt x="220228" y="65580"/>
                      </a:lnTo>
                      <a:lnTo>
                        <a:pt x="225714" y="62341"/>
                      </a:lnTo>
                      <a:lnTo>
                        <a:pt x="234335" y="38052"/>
                      </a:lnTo>
                      <a:lnTo>
                        <a:pt x="253146" y="26718"/>
                      </a:lnTo>
                      <a:lnTo>
                        <a:pt x="253146" y="9715"/>
                      </a:lnTo>
                      <a:lnTo>
                        <a:pt x="254708" y="0"/>
                      </a:lnTo>
                      <a:lnTo>
                        <a:pt x="260195" y="0"/>
                      </a:lnTo>
                      <a:lnTo>
                        <a:pt x="265681" y="40481"/>
                      </a:lnTo>
                      <a:lnTo>
                        <a:pt x="275873" y="59912"/>
                      </a:lnTo>
                      <a:lnTo>
                        <a:pt x="275873" y="8663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69" name="Forma Livre: Forma 1368">
                  <a:extLst>
                    <a:ext uri="{FF2B5EF4-FFF2-40B4-BE49-F238E27FC236}">
                      <a16:creationId xmlns:a16="http://schemas.microsoft.com/office/drawing/2014/main" id="{2010E447-AF3E-5883-6E43-116F17D2201E}"/>
                    </a:ext>
                  </a:extLst>
                </p:cNvPr>
                <p:cNvSpPr/>
                <p:nvPr/>
              </p:nvSpPr>
              <p:spPr>
                <a:xfrm>
                  <a:off x="9197969" y="2794324"/>
                  <a:ext cx="175954" cy="313164"/>
                </a:xfrm>
                <a:custGeom>
                  <a:avLst/>
                  <a:gdLst>
                    <a:gd name="connsiteX0" fmla="*/ 171650 w 187318"/>
                    <a:gd name="connsiteY0" fmla="*/ 107690 h 301209"/>
                    <a:gd name="connsiteX1" fmla="*/ 167726 w 187318"/>
                    <a:gd name="connsiteY1" fmla="*/ 138455 h 301209"/>
                    <a:gd name="connsiteX2" fmla="*/ 167726 w 187318"/>
                    <a:gd name="connsiteY2" fmla="*/ 144123 h 301209"/>
                    <a:gd name="connsiteX3" fmla="*/ 171650 w 187318"/>
                    <a:gd name="connsiteY3" fmla="*/ 166802 h 301209"/>
                    <a:gd name="connsiteX4" fmla="*/ 171650 w 187318"/>
                    <a:gd name="connsiteY4" fmla="*/ 168421 h 301209"/>
                    <a:gd name="connsiteX5" fmla="*/ 187319 w 187318"/>
                    <a:gd name="connsiteY5" fmla="*/ 272053 h 301209"/>
                    <a:gd name="connsiteX6" fmla="*/ 152838 w 187318"/>
                    <a:gd name="connsiteY6" fmla="*/ 297971 h 301209"/>
                    <a:gd name="connsiteX7" fmla="*/ 150486 w 187318"/>
                    <a:gd name="connsiteY7" fmla="*/ 301209 h 301209"/>
                    <a:gd name="connsiteX8" fmla="*/ 144999 w 187318"/>
                    <a:gd name="connsiteY8" fmla="*/ 300399 h 301209"/>
                    <a:gd name="connsiteX9" fmla="*/ 139513 w 187318"/>
                    <a:gd name="connsiteY9" fmla="*/ 286626 h 301209"/>
                    <a:gd name="connsiteX10" fmla="*/ 152048 w 187318"/>
                    <a:gd name="connsiteY10" fmla="*/ 272053 h 301209"/>
                    <a:gd name="connsiteX11" fmla="*/ 148914 w 187318"/>
                    <a:gd name="connsiteY11" fmla="*/ 266386 h 301209"/>
                    <a:gd name="connsiteX12" fmla="*/ 141075 w 187318"/>
                    <a:gd name="connsiteY12" fmla="*/ 270434 h 301209"/>
                    <a:gd name="connsiteX13" fmla="*/ 137941 w 187318"/>
                    <a:gd name="connsiteY13" fmla="*/ 268005 h 301209"/>
                    <a:gd name="connsiteX14" fmla="*/ 135588 w 187318"/>
                    <a:gd name="connsiteY14" fmla="*/ 258289 h 301209"/>
                    <a:gd name="connsiteX15" fmla="*/ 126187 w 187318"/>
                    <a:gd name="connsiteY15" fmla="*/ 255051 h 301209"/>
                    <a:gd name="connsiteX16" fmla="*/ 122272 w 187318"/>
                    <a:gd name="connsiteY16" fmla="*/ 247764 h 301209"/>
                    <a:gd name="connsiteX17" fmla="*/ 102680 w 187318"/>
                    <a:gd name="connsiteY17" fmla="*/ 243716 h 301209"/>
                    <a:gd name="connsiteX18" fmla="*/ 86220 w 187318"/>
                    <a:gd name="connsiteY18" fmla="*/ 258289 h 301209"/>
                    <a:gd name="connsiteX19" fmla="*/ 74457 w 187318"/>
                    <a:gd name="connsiteY19" fmla="*/ 255051 h 301209"/>
                    <a:gd name="connsiteX20" fmla="*/ 70542 w 187318"/>
                    <a:gd name="connsiteY20" fmla="*/ 238858 h 301209"/>
                    <a:gd name="connsiteX21" fmla="*/ 66627 w 187318"/>
                    <a:gd name="connsiteY21" fmla="*/ 238049 h 301209"/>
                    <a:gd name="connsiteX22" fmla="*/ 59570 w 187318"/>
                    <a:gd name="connsiteY22" fmla="*/ 243716 h 301209"/>
                    <a:gd name="connsiteX23" fmla="*/ 53302 w 187318"/>
                    <a:gd name="connsiteY23" fmla="*/ 237239 h 301209"/>
                    <a:gd name="connsiteX24" fmla="*/ 54083 w 187318"/>
                    <a:gd name="connsiteY24" fmla="*/ 230762 h 301209"/>
                    <a:gd name="connsiteX25" fmla="*/ 47816 w 187318"/>
                    <a:gd name="connsiteY25" fmla="*/ 221047 h 301209"/>
                    <a:gd name="connsiteX26" fmla="*/ 49378 w 187318"/>
                    <a:gd name="connsiteY26" fmla="*/ 213760 h 301209"/>
                    <a:gd name="connsiteX27" fmla="*/ 66618 w 187318"/>
                    <a:gd name="connsiteY27" fmla="*/ 188662 h 301209"/>
                    <a:gd name="connsiteX28" fmla="*/ 43892 w 187318"/>
                    <a:gd name="connsiteY28" fmla="*/ 170850 h 301209"/>
                    <a:gd name="connsiteX29" fmla="*/ 39977 w 187318"/>
                    <a:gd name="connsiteY29" fmla="*/ 166802 h 301209"/>
                    <a:gd name="connsiteX30" fmla="*/ 30566 w 187318"/>
                    <a:gd name="connsiteY30" fmla="*/ 157896 h 301209"/>
                    <a:gd name="connsiteX31" fmla="*/ 42329 w 187318"/>
                    <a:gd name="connsiteY31" fmla="*/ 152219 h 301209"/>
                    <a:gd name="connsiteX32" fmla="*/ 49378 w 187318"/>
                    <a:gd name="connsiteY32" fmla="*/ 149790 h 301209"/>
                    <a:gd name="connsiteX33" fmla="*/ 63484 w 187318"/>
                    <a:gd name="connsiteY33" fmla="*/ 140075 h 301209"/>
                    <a:gd name="connsiteX34" fmla="*/ 65056 w 187318"/>
                    <a:gd name="connsiteY34" fmla="*/ 115786 h 301209"/>
                    <a:gd name="connsiteX35" fmla="*/ 39977 w 187318"/>
                    <a:gd name="connsiteY35" fmla="*/ 122263 h 301209"/>
                    <a:gd name="connsiteX36" fmla="*/ 42329 w 187318"/>
                    <a:gd name="connsiteY36" fmla="*/ 117405 h 301209"/>
                    <a:gd name="connsiteX37" fmla="*/ 46244 w 187318"/>
                    <a:gd name="connsiteY37" fmla="*/ 98784 h 301209"/>
                    <a:gd name="connsiteX38" fmla="*/ 47816 w 187318"/>
                    <a:gd name="connsiteY38" fmla="*/ 98784 h 301209"/>
                    <a:gd name="connsiteX39" fmla="*/ 54083 w 187318"/>
                    <a:gd name="connsiteY39" fmla="*/ 63160 h 301209"/>
                    <a:gd name="connsiteX40" fmla="*/ 43892 w 187318"/>
                    <a:gd name="connsiteY40" fmla="*/ 59112 h 301209"/>
                    <a:gd name="connsiteX41" fmla="*/ 42329 w 187318"/>
                    <a:gd name="connsiteY41" fmla="*/ 57493 h 301209"/>
                    <a:gd name="connsiteX42" fmla="*/ 0 w 187318"/>
                    <a:gd name="connsiteY42" fmla="*/ 33204 h 301209"/>
                    <a:gd name="connsiteX43" fmla="*/ 22727 w 187318"/>
                    <a:gd name="connsiteY43" fmla="*/ 17002 h 301209"/>
                    <a:gd name="connsiteX44" fmla="*/ 22727 w 187318"/>
                    <a:gd name="connsiteY44" fmla="*/ 17812 h 301209"/>
                    <a:gd name="connsiteX45" fmla="*/ 30566 w 187318"/>
                    <a:gd name="connsiteY45" fmla="*/ 12144 h 301209"/>
                    <a:gd name="connsiteX46" fmla="*/ 53302 w 187318"/>
                    <a:gd name="connsiteY46" fmla="*/ 0 h 301209"/>
                    <a:gd name="connsiteX47" fmla="*/ 66618 w 187318"/>
                    <a:gd name="connsiteY47" fmla="*/ 1619 h 301209"/>
                    <a:gd name="connsiteX48" fmla="*/ 66618 w 187318"/>
                    <a:gd name="connsiteY48" fmla="*/ 810 h 301209"/>
                    <a:gd name="connsiteX49" fmla="*/ 110509 w 187318"/>
                    <a:gd name="connsiteY49" fmla="*/ 21060 h 301209"/>
                    <a:gd name="connsiteX50" fmla="*/ 122263 w 187318"/>
                    <a:gd name="connsiteY50" fmla="*/ 26727 h 301209"/>
                    <a:gd name="connsiteX51" fmla="*/ 155972 w 187318"/>
                    <a:gd name="connsiteY51" fmla="*/ 39681 h 301209"/>
                    <a:gd name="connsiteX52" fmla="*/ 177127 w 187318"/>
                    <a:gd name="connsiteY52" fmla="*/ 48587 h 301209"/>
                    <a:gd name="connsiteX53" fmla="*/ 179480 w 187318"/>
                    <a:gd name="connsiteY53" fmla="*/ 52635 h 301209"/>
                    <a:gd name="connsiteX54" fmla="*/ 177127 w 187318"/>
                    <a:gd name="connsiteY54" fmla="*/ 71257 h 301209"/>
                    <a:gd name="connsiteX55" fmla="*/ 175565 w 187318"/>
                    <a:gd name="connsiteY55" fmla="*/ 84211 h 301209"/>
                    <a:gd name="connsiteX56" fmla="*/ 171641 w 187318"/>
                    <a:gd name="connsiteY56" fmla="*/ 107690 h 301209"/>
                    <a:gd name="connsiteX57" fmla="*/ 171641 w 187318"/>
                    <a:gd name="connsiteY57" fmla="*/ 107690 h 301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87318" h="301209">
                      <a:moveTo>
                        <a:pt x="171650" y="107690"/>
                      </a:moveTo>
                      <a:lnTo>
                        <a:pt x="167726" y="138455"/>
                      </a:lnTo>
                      <a:lnTo>
                        <a:pt x="167726" y="144123"/>
                      </a:lnTo>
                      <a:lnTo>
                        <a:pt x="171650" y="166802"/>
                      </a:lnTo>
                      <a:lnTo>
                        <a:pt x="171650" y="168421"/>
                      </a:lnTo>
                      <a:lnTo>
                        <a:pt x="187319" y="272053"/>
                      </a:lnTo>
                      <a:lnTo>
                        <a:pt x="152838" y="297971"/>
                      </a:lnTo>
                      <a:lnTo>
                        <a:pt x="150486" y="301209"/>
                      </a:lnTo>
                      <a:lnTo>
                        <a:pt x="144999" y="300399"/>
                      </a:lnTo>
                      <a:lnTo>
                        <a:pt x="139513" y="286626"/>
                      </a:lnTo>
                      <a:lnTo>
                        <a:pt x="152048" y="272053"/>
                      </a:lnTo>
                      <a:lnTo>
                        <a:pt x="148914" y="266386"/>
                      </a:lnTo>
                      <a:lnTo>
                        <a:pt x="141075" y="270434"/>
                      </a:lnTo>
                      <a:lnTo>
                        <a:pt x="137941" y="268005"/>
                      </a:lnTo>
                      <a:lnTo>
                        <a:pt x="135588" y="258289"/>
                      </a:lnTo>
                      <a:lnTo>
                        <a:pt x="126187" y="255051"/>
                      </a:lnTo>
                      <a:lnTo>
                        <a:pt x="122272" y="247764"/>
                      </a:lnTo>
                      <a:lnTo>
                        <a:pt x="102680" y="243716"/>
                      </a:lnTo>
                      <a:lnTo>
                        <a:pt x="86220" y="258289"/>
                      </a:lnTo>
                      <a:lnTo>
                        <a:pt x="74457" y="255051"/>
                      </a:lnTo>
                      <a:lnTo>
                        <a:pt x="70542" y="238858"/>
                      </a:lnTo>
                      <a:lnTo>
                        <a:pt x="66627" y="238049"/>
                      </a:lnTo>
                      <a:lnTo>
                        <a:pt x="59570" y="243716"/>
                      </a:lnTo>
                      <a:lnTo>
                        <a:pt x="53302" y="237239"/>
                      </a:lnTo>
                      <a:lnTo>
                        <a:pt x="54083" y="230762"/>
                      </a:lnTo>
                      <a:lnTo>
                        <a:pt x="47816" y="221047"/>
                      </a:lnTo>
                      <a:lnTo>
                        <a:pt x="49378" y="213760"/>
                      </a:lnTo>
                      <a:lnTo>
                        <a:pt x="66618" y="188662"/>
                      </a:lnTo>
                      <a:lnTo>
                        <a:pt x="43892" y="170850"/>
                      </a:lnTo>
                      <a:lnTo>
                        <a:pt x="39977" y="166802"/>
                      </a:lnTo>
                      <a:lnTo>
                        <a:pt x="30566" y="157896"/>
                      </a:lnTo>
                      <a:lnTo>
                        <a:pt x="42329" y="152219"/>
                      </a:lnTo>
                      <a:lnTo>
                        <a:pt x="49378" y="149790"/>
                      </a:lnTo>
                      <a:lnTo>
                        <a:pt x="63484" y="140075"/>
                      </a:lnTo>
                      <a:lnTo>
                        <a:pt x="65056" y="115786"/>
                      </a:lnTo>
                      <a:lnTo>
                        <a:pt x="39977" y="122263"/>
                      </a:lnTo>
                      <a:lnTo>
                        <a:pt x="42329" y="117405"/>
                      </a:lnTo>
                      <a:lnTo>
                        <a:pt x="46244" y="98784"/>
                      </a:lnTo>
                      <a:lnTo>
                        <a:pt x="47816" y="98784"/>
                      </a:lnTo>
                      <a:lnTo>
                        <a:pt x="54083" y="63160"/>
                      </a:lnTo>
                      <a:lnTo>
                        <a:pt x="43892" y="59112"/>
                      </a:lnTo>
                      <a:lnTo>
                        <a:pt x="42329" y="57493"/>
                      </a:lnTo>
                      <a:lnTo>
                        <a:pt x="0" y="33204"/>
                      </a:lnTo>
                      <a:lnTo>
                        <a:pt x="22727" y="17002"/>
                      </a:lnTo>
                      <a:lnTo>
                        <a:pt x="22727" y="17812"/>
                      </a:lnTo>
                      <a:lnTo>
                        <a:pt x="30566" y="12144"/>
                      </a:lnTo>
                      <a:lnTo>
                        <a:pt x="53302" y="0"/>
                      </a:lnTo>
                      <a:lnTo>
                        <a:pt x="66618" y="1619"/>
                      </a:lnTo>
                      <a:lnTo>
                        <a:pt x="66618" y="810"/>
                      </a:lnTo>
                      <a:lnTo>
                        <a:pt x="110509" y="21060"/>
                      </a:lnTo>
                      <a:lnTo>
                        <a:pt x="122263" y="26727"/>
                      </a:lnTo>
                      <a:lnTo>
                        <a:pt x="155972" y="39681"/>
                      </a:lnTo>
                      <a:lnTo>
                        <a:pt x="177127" y="48587"/>
                      </a:lnTo>
                      <a:lnTo>
                        <a:pt x="179480" y="52635"/>
                      </a:lnTo>
                      <a:lnTo>
                        <a:pt x="177127" y="71257"/>
                      </a:lnTo>
                      <a:lnTo>
                        <a:pt x="175565" y="84211"/>
                      </a:lnTo>
                      <a:lnTo>
                        <a:pt x="171641" y="107690"/>
                      </a:lnTo>
                      <a:lnTo>
                        <a:pt x="171641" y="10769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0" name="Forma Livre: Forma 1369">
                  <a:extLst>
                    <a:ext uri="{FF2B5EF4-FFF2-40B4-BE49-F238E27FC236}">
                      <a16:creationId xmlns:a16="http://schemas.microsoft.com/office/drawing/2014/main" id="{9AEF16F9-A45E-4CB5-93F3-A1DD271315E2}"/>
                    </a:ext>
                  </a:extLst>
                </p:cNvPr>
                <p:cNvSpPr/>
                <p:nvPr/>
              </p:nvSpPr>
              <p:spPr>
                <a:xfrm>
                  <a:off x="9518213" y="2594818"/>
                  <a:ext cx="287855" cy="216342"/>
                </a:xfrm>
                <a:custGeom>
                  <a:avLst/>
                  <a:gdLst>
                    <a:gd name="connsiteX0" fmla="*/ 250803 w 306447"/>
                    <a:gd name="connsiteY0" fmla="*/ 0 h 208083"/>
                    <a:gd name="connsiteX1" fmla="*/ 259423 w 306447"/>
                    <a:gd name="connsiteY1" fmla="*/ 23479 h 208083"/>
                    <a:gd name="connsiteX2" fmla="*/ 274310 w 306447"/>
                    <a:gd name="connsiteY2" fmla="*/ 25098 h 208083"/>
                    <a:gd name="connsiteX3" fmla="*/ 279797 w 306447"/>
                    <a:gd name="connsiteY3" fmla="*/ 38052 h 208083"/>
                    <a:gd name="connsiteX4" fmla="*/ 286074 w 306447"/>
                    <a:gd name="connsiteY4" fmla="*/ 42910 h 208083"/>
                    <a:gd name="connsiteX5" fmla="*/ 275882 w 306447"/>
                    <a:gd name="connsiteY5" fmla="*/ 69628 h 208083"/>
                    <a:gd name="connsiteX6" fmla="*/ 297046 w 306447"/>
                    <a:gd name="connsiteY6" fmla="*/ 88259 h 208083"/>
                    <a:gd name="connsiteX7" fmla="*/ 302533 w 306447"/>
                    <a:gd name="connsiteY7" fmla="*/ 100403 h 208083"/>
                    <a:gd name="connsiteX8" fmla="*/ 274310 w 306447"/>
                    <a:gd name="connsiteY8" fmla="*/ 107690 h 208083"/>
                    <a:gd name="connsiteX9" fmla="*/ 279797 w 306447"/>
                    <a:gd name="connsiteY9" fmla="*/ 131978 h 208083"/>
                    <a:gd name="connsiteX10" fmla="*/ 294694 w 306447"/>
                    <a:gd name="connsiteY10" fmla="*/ 129550 h 208083"/>
                    <a:gd name="connsiteX11" fmla="*/ 300961 w 306447"/>
                    <a:gd name="connsiteY11" fmla="*/ 132788 h 208083"/>
                    <a:gd name="connsiteX12" fmla="*/ 306448 w 306447"/>
                    <a:gd name="connsiteY12" fmla="*/ 139265 h 208083"/>
                    <a:gd name="connsiteX13" fmla="*/ 304876 w 306447"/>
                    <a:gd name="connsiteY13" fmla="*/ 148980 h 208083"/>
                    <a:gd name="connsiteX14" fmla="*/ 293122 w 306447"/>
                    <a:gd name="connsiteY14" fmla="*/ 153029 h 208083"/>
                    <a:gd name="connsiteX15" fmla="*/ 276663 w 306447"/>
                    <a:gd name="connsiteY15" fmla="*/ 158696 h 208083"/>
                    <a:gd name="connsiteX16" fmla="*/ 254718 w 306447"/>
                    <a:gd name="connsiteY16" fmla="*/ 167602 h 208083"/>
                    <a:gd name="connsiteX17" fmla="*/ 231990 w 306447"/>
                    <a:gd name="connsiteY17" fmla="*/ 174888 h 208083"/>
                    <a:gd name="connsiteX18" fmla="*/ 226504 w 306447"/>
                    <a:gd name="connsiteY18" fmla="*/ 184604 h 208083"/>
                    <a:gd name="connsiteX19" fmla="*/ 218665 w 306447"/>
                    <a:gd name="connsiteY19" fmla="*/ 201606 h 208083"/>
                    <a:gd name="connsiteX20" fmla="*/ 210826 w 306447"/>
                    <a:gd name="connsiteY20" fmla="*/ 204035 h 208083"/>
                    <a:gd name="connsiteX21" fmla="*/ 209264 w 306447"/>
                    <a:gd name="connsiteY21" fmla="*/ 200796 h 208083"/>
                    <a:gd name="connsiteX22" fmla="*/ 198291 w 306447"/>
                    <a:gd name="connsiteY22" fmla="*/ 196748 h 208083"/>
                    <a:gd name="connsiteX23" fmla="*/ 165373 w 306447"/>
                    <a:gd name="connsiteY23" fmla="*/ 202416 h 208083"/>
                    <a:gd name="connsiteX24" fmla="*/ 154400 w 306447"/>
                    <a:gd name="connsiteY24" fmla="*/ 193510 h 208083"/>
                    <a:gd name="connsiteX25" fmla="*/ 131673 w 306447"/>
                    <a:gd name="connsiteY25" fmla="*/ 188652 h 208083"/>
                    <a:gd name="connsiteX26" fmla="*/ 129321 w 306447"/>
                    <a:gd name="connsiteY26" fmla="*/ 185414 h 208083"/>
                    <a:gd name="connsiteX27" fmla="*/ 112080 w 306447"/>
                    <a:gd name="connsiteY27" fmla="*/ 208083 h 208083"/>
                    <a:gd name="connsiteX28" fmla="*/ 101108 w 306447"/>
                    <a:gd name="connsiteY28" fmla="*/ 202416 h 208083"/>
                    <a:gd name="connsiteX29" fmla="*/ 97193 w 306447"/>
                    <a:gd name="connsiteY29" fmla="*/ 204845 h 208083"/>
                    <a:gd name="connsiteX30" fmla="*/ 79943 w 306447"/>
                    <a:gd name="connsiteY30" fmla="*/ 201606 h 208083"/>
                    <a:gd name="connsiteX31" fmla="*/ 55654 w 306447"/>
                    <a:gd name="connsiteY31" fmla="*/ 195939 h 208083"/>
                    <a:gd name="connsiteX32" fmla="*/ 36843 w 306447"/>
                    <a:gd name="connsiteY32" fmla="*/ 189462 h 208083"/>
                    <a:gd name="connsiteX33" fmla="*/ 29003 w 306447"/>
                    <a:gd name="connsiteY33" fmla="*/ 153838 h 208083"/>
                    <a:gd name="connsiteX34" fmla="*/ 25089 w 306447"/>
                    <a:gd name="connsiteY34" fmla="*/ 133598 h 208083"/>
                    <a:gd name="connsiteX35" fmla="*/ 11763 w 306447"/>
                    <a:gd name="connsiteY35" fmla="*/ 122263 h 208083"/>
                    <a:gd name="connsiteX36" fmla="*/ 0 w 306447"/>
                    <a:gd name="connsiteY36" fmla="*/ 109309 h 208083"/>
                    <a:gd name="connsiteX37" fmla="*/ 11763 w 306447"/>
                    <a:gd name="connsiteY37" fmla="*/ 103641 h 208083"/>
                    <a:gd name="connsiteX38" fmla="*/ 25089 w 306447"/>
                    <a:gd name="connsiteY38" fmla="*/ 96355 h 208083"/>
                    <a:gd name="connsiteX39" fmla="*/ 29003 w 306447"/>
                    <a:gd name="connsiteY39" fmla="*/ 84211 h 208083"/>
                    <a:gd name="connsiteX40" fmla="*/ 39976 w 306447"/>
                    <a:gd name="connsiteY40" fmla="*/ 72866 h 208083"/>
                    <a:gd name="connsiteX41" fmla="*/ 47815 w 306447"/>
                    <a:gd name="connsiteY41" fmla="*/ 70437 h 208083"/>
                    <a:gd name="connsiteX42" fmla="*/ 50949 w 306447"/>
                    <a:gd name="connsiteY42" fmla="*/ 68818 h 208083"/>
                    <a:gd name="connsiteX43" fmla="*/ 59569 w 306447"/>
                    <a:gd name="connsiteY43" fmla="*/ 74495 h 208083"/>
                    <a:gd name="connsiteX44" fmla="*/ 72104 w 306447"/>
                    <a:gd name="connsiteY44" fmla="*/ 63960 h 208083"/>
                    <a:gd name="connsiteX45" fmla="*/ 72885 w 306447"/>
                    <a:gd name="connsiteY45" fmla="*/ 55054 h 208083"/>
                    <a:gd name="connsiteX46" fmla="*/ 78371 w 306447"/>
                    <a:gd name="connsiteY46" fmla="*/ 56674 h 208083"/>
                    <a:gd name="connsiteX47" fmla="*/ 76029 w 306447"/>
                    <a:gd name="connsiteY47" fmla="*/ 51006 h 208083"/>
                    <a:gd name="connsiteX48" fmla="*/ 78371 w 306447"/>
                    <a:gd name="connsiteY48" fmla="*/ 42100 h 208083"/>
                    <a:gd name="connsiteX49" fmla="*/ 86210 w 306447"/>
                    <a:gd name="connsiteY49" fmla="*/ 45339 h 208083"/>
                    <a:gd name="connsiteX50" fmla="*/ 89345 w 306447"/>
                    <a:gd name="connsiteY50" fmla="*/ 42100 h 208083"/>
                    <a:gd name="connsiteX51" fmla="*/ 108937 w 306447"/>
                    <a:gd name="connsiteY51" fmla="*/ 42910 h 208083"/>
                    <a:gd name="connsiteX52" fmla="*/ 123834 w 306447"/>
                    <a:gd name="connsiteY52" fmla="*/ 47768 h 208083"/>
                    <a:gd name="connsiteX53" fmla="*/ 141075 w 306447"/>
                    <a:gd name="connsiteY53" fmla="*/ 46149 h 208083"/>
                    <a:gd name="connsiteX54" fmla="*/ 148133 w 306447"/>
                    <a:gd name="connsiteY54" fmla="*/ 38862 h 208083"/>
                    <a:gd name="connsiteX55" fmla="*/ 166154 w 306447"/>
                    <a:gd name="connsiteY55" fmla="*/ 42910 h 208083"/>
                    <a:gd name="connsiteX56" fmla="*/ 181041 w 306447"/>
                    <a:gd name="connsiteY56" fmla="*/ 33195 h 208083"/>
                    <a:gd name="connsiteX57" fmla="*/ 194367 w 306447"/>
                    <a:gd name="connsiteY57" fmla="*/ 26718 h 208083"/>
                    <a:gd name="connsiteX58" fmla="*/ 196719 w 306447"/>
                    <a:gd name="connsiteY58" fmla="*/ 12954 h 208083"/>
                    <a:gd name="connsiteX59" fmla="*/ 228857 w 306447"/>
                    <a:gd name="connsiteY59" fmla="*/ 6477 h 208083"/>
                    <a:gd name="connsiteX60" fmla="*/ 237477 w 306447"/>
                    <a:gd name="connsiteY60" fmla="*/ 12954 h 208083"/>
                    <a:gd name="connsiteX61" fmla="*/ 250803 w 306447"/>
                    <a:gd name="connsiteY61" fmla="*/ 0 h 208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306447" h="208083">
                      <a:moveTo>
                        <a:pt x="250803" y="0"/>
                      </a:moveTo>
                      <a:lnTo>
                        <a:pt x="259423" y="23479"/>
                      </a:lnTo>
                      <a:lnTo>
                        <a:pt x="274310" y="25098"/>
                      </a:lnTo>
                      <a:lnTo>
                        <a:pt x="279797" y="38052"/>
                      </a:lnTo>
                      <a:lnTo>
                        <a:pt x="286074" y="42910"/>
                      </a:lnTo>
                      <a:lnTo>
                        <a:pt x="275882" y="69628"/>
                      </a:lnTo>
                      <a:lnTo>
                        <a:pt x="297046" y="88259"/>
                      </a:lnTo>
                      <a:lnTo>
                        <a:pt x="302533" y="100403"/>
                      </a:lnTo>
                      <a:lnTo>
                        <a:pt x="274310" y="107690"/>
                      </a:lnTo>
                      <a:lnTo>
                        <a:pt x="279797" y="131978"/>
                      </a:lnTo>
                      <a:lnTo>
                        <a:pt x="294694" y="129550"/>
                      </a:lnTo>
                      <a:lnTo>
                        <a:pt x="300961" y="132788"/>
                      </a:lnTo>
                      <a:lnTo>
                        <a:pt x="306448" y="139265"/>
                      </a:lnTo>
                      <a:lnTo>
                        <a:pt x="304876" y="148980"/>
                      </a:lnTo>
                      <a:lnTo>
                        <a:pt x="293122" y="153029"/>
                      </a:lnTo>
                      <a:lnTo>
                        <a:pt x="276663" y="158696"/>
                      </a:lnTo>
                      <a:lnTo>
                        <a:pt x="254718" y="167602"/>
                      </a:lnTo>
                      <a:lnTo>
                        <a:pt x="231990" y="174888"/>
                      </a:lnTo>
                      <a:lnTo>
                        <a:pt x="226504" y="184604"/>
                      </a:lnTo>
                      <a:lnTo>
                        <a:pt x="218665" y="201606"/>
                      </a:lnTo>
                      <a:lnTo>
                        <a:pt x="210826" y="204035"/>
                      </a:lnTo>
                      <a:lnTo>
                        <a:pt x="209264" y="200796"/>
                      </a:lnTo>
                      <a:lnTo>
                        <a:pt x="198291" y="196748"/>
                      </a:lnTo>
                      <a:lnTo>
                        <a:pt x="165373" y="202416"/>
                      </a:lnTo>
                      <a:lnTo>
                        <a:pt x="154400" y="193510"/>
                      </a:lnTo>
                      <a:lnTo>
                        <a:pt x="131673" y="188652"/>
                      </a:lnTo>
                      <a:lnTo>
                        <a:pt x="129321" y="185414"/>
                      </a:lnTo>
                      <a:lnTo>
                        <a:pt x="112080" y="208083"/>
                      </a:lnTo>
                      <a:lnTo>
                        <a:pt x="101108" y="202416"/>
                      </a:lnTo>
                      <a:lnTo>
                        <a:pt x="97193" y="204845"/>
                      </a:lnTo>
                      <a:lnTo>
                        <a:pt x="79943" y="201606"/>
                      </a:lnTo>
                      <a:lnTo>
                        <a:pt x="55654" y="195939"/>
                      </a:lnTo>
                      <a:lnTo>
                        <a:pt x="36843" y="189462"/>
                      </a:lnTo>
                      <a:lnTo>
                        <a:pt x="29003" y="153838"/>
                      </a:lnTo>
                      <a:lnTo>
                        <a:pt x="25089" y="133598"/>
                      </a:lnTo>
                      <a:lnTo>
                        <a:pt x="11763" y="122263"/>
                      </a:lnTo>
                      <a:lnTo>
                        <a:pt x="0" y="109309"/>
                      </a:lnTo>
                      <a:lnTo>
                        <a:pt x="11763" y="103641"/>
                      </a:lnTo>
                      <a:lnTo>
                        <a:pt x="25089" y="96355"/>
                      </a:lnTo>
                      <a:lnTo>
                        <a:pt x="29003" y="84211"/>
                      </a:lnTo>
                      <a:lnTo>
                        <a:pt x="39976" y="72866"/>
                      </a:lnTo>
                      <a:lnTo>
                        <a:pt x="47815" y="70437"/>
                      </a:lnTo>
                      <a:lnTo>
                        <a:pt x="50949" y="68818"/>
                      </a:lnTo>
                      <a:lnTo>
                        <a:pt x="59569" y="74495"/>
                      </a:lnTo>
                      <a:lnTo>
                        <a:pt x="72104" y="63960"/>
                      </a:lnTo>
                      <a:lnTo>
                        <a:pt x="72885" y="55054"/>
                      </a:lnTo>
                      <a:lnTo>
                        <a:pt x="78371" y="56674"/>
                      </a:lnTo>
                      <a:lnTo>
                        <a:pt x="76029" y="51006"/>
                      </a:lnTo>
                      <a:lnTo>
                        <a:pt x="78371" y="42100"/>
                      </a:lnTo>
                      <a:lnTo>
                        <a:pt x="86210" y="45339"/>
                      </a:lnTo>
                      <a:lnTo>
                        <a:pt x="89345" y="42100"/>
                      </a:lnTo>
                      <a:lnTo>
                        <a:pt x="108937" y="42910"/>
                      </a:lnTo>
                      <a:lnTo>
                        <a:pt x="123834" y="47768"/>
                      </a:lnTo>
                      <a:lnTo>
                        <a:pt x="141075" y="46149"/>
                      </a:lnTo>
                      <a:lnTo>
                        <a:pt x="148133" y="38862"/>
                      </a:lnTo>
                      <a:lnTo>
                        <a:pt x="166154" y="42910"/>
                      </a:lnTo>
                      <a:lnTo>
                        <a:pt x="181041" y="33195"/>
                      </a:lnTo>
                      <a:lnTo>
                        <a:pt x="194367" y="26718"/>
                      </a:lnTo>
                      <a:lnTo>
                        <a:pt x="196719" y="12954"/>
                      </a:lnTo>
                      <a:lnTo>
                        <a:pt x="228857" y="6477"/>
                      </a:lnTo>
                      <a:lnTo>
                        <a:pt x="237477" y="12954"/>
                      </a:lnTo>
                      <a:lnTo>
                        <a:pt x="25080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1" name="Forma Livre: Forma 1370">
                  <a:extLst>
                    <a:ext uri="{FF2B5EF4-FFF2-40B4-BE49-F238E27FC236}">
                      <a16:creationId xmlns:a16="http://schemas.microsoft.com/office/drawing/2014/main" id="{89AB91F2-F7A1-246E-AA54-5BBD5B41A675}"/>
                    </a:ext>
                  </a:extLst>
                </p:cNvPr>
                <p:cNvSpPr/>
                <p:nvPr/>
              </p:nvSpPr>
              <p:spPr>
                <a:xfrm>
                  <a:off x="9488034" y="2212632"/>
                  <a:ext cx="200246" cy="218032"/>
                </a:xfrm>
                <a:custGeom>
                  <a:avLst/>
                  <a:gdLst>
                    <a:gd name="connsiteX0" fmla="*/ 197501 w 213179"/>
                    <a:gd name="connsiteY0" fmla="*/ 66394 h 209709"/>
                    <a:gd name="connsiteX1" fmla="*/ 189662 w 213179"/>
                    <a:gd name="connsiteY1" fmla="*/ 72061 h 209709"/>
                    <a:gd name="connsiteX2" fmla="*/ 182613 w 213179"/>
                    <a:gd name="connsiteY2" fmla="*/ 84208 h 209709"/>
                    <a:gd name="connsiteX3" fmla="*/ 182613 w 213179"/>
                    <a:gd name="connsiteY3" fmla="*/ 102829 h 209709"/>
                    <a:gd name="connsiteX4" fmla="*/ 148914 w 213179"/>
                    <a:gd name="connsiteY4" fmla="*/ 155455 h 209709"/>
                    <a:gd name="connsiteX5" fmla="*/ 144990 w 213179"/>
                    <a:gd name="connsiteY5" fmla="*/ 159503 h 209709"/>
                    <a:gd name="connsiteX6" fmla="*/ 142637 w 213179"/>
                    <a:gd name="connsiteY6" fmla="*/ 165170 h 209709"/>
                    <a:gd name="connsiteX7" fmla="*/ 136370 w 213179"/>
                    <a:gd name="connsiteY7" fmla="*/ 209709 h 209709"/>
                    <a:gd name="connsiteX8" fmla="*/ 32128 w 213179"/>
                    <a:gd name="connsiteY8" fmla="*/ 203232 h 209709"/>
                    <a:gd name="connsiteX9" fmla="*/ 28213 w 213179"/>
                    <a:gd name="connsiteY9" fmla="*/ 202422 h 209709"/>
                    <a:gd name="connsiteX10" fmla="*/ 28213 w 213179"/>
                    <a:gd name="connsiteY10" fmla="*/ 203232 h 209709"/>
                    <a:gd name="connsiteX11" fmla="*/ 0 w 213179"/>
                    <a:gd name="connsiteY11" fmla="*/ 184611 h 209709"/>
                    <a:gd name="connsiteX12" fmla="*/ 3134 w 213179"/>
                    <a:gd name="connsiteY12" fmla="*/ 169218 h 209709"/>
                    <a:gd name="connsiteX13" fmla="*/ 29785 w 213179"/>
                    <a:gd name="connsiteY13" fmla="*/ 149787 h 209709"/>
                    <a:gd name="connsiteX14" fmla="*/ 54864 w 213179"/>
                    <a:gd name="connsiteY14" fmla="*/ 132785 h 209709"/>
                    <a:gd name="connsiteX15" fmla="*/ 64265 w 213179"/>
                    <a:gd name="connsiteY15" fmla="*/ 129547 h 209709"/>
                    <a:gd name="connsiteX16" fmla="*/ 68971 w 213179"/>
                    <a:gd name="connsiteY16" fmla="*/ 117402 h 209709"/>
                    <a:gd name="connsiteX17" fmla="*/ 86992 w 213179"/>
                    <a:gd name="connsiteY17" fmla="*/ 118212 h 209709"/>
                    <a:gd name="connsiteX18" fmla="*/ 86992 w 213179"/>
                    <a:gd name="connsiteY18" fmla="*/ 113354 h 209709"/>
                    <a:gd name="connsiteX19" fmla="*/ 91697 w 213179"/>
                    <a:gd name="connsiteY19" fmla="*/ 114164 h 209709"/>
                    <a:gd name="connsiteX20" fmla="*/ 97184 w 213179"/>
                    <a:gd name="connsiteY20" fmla="*/ 92304 h 209709"/>
                    <a:gd name="connsiteX21" fmla="*/ 105023 w 213179"/>
                    <a:gd name="connsiteY21" fmla="*/ 80160 h 209709"/>
                    <a:gd name="connsiteX22" fmla="*/ 102670 w 213179"/>
                    <a:gd name="connsiteY22" fmla="*/ 73681 h 209709"/>
                    <a:gd name="connsiteX23" fmla="*/ 108157 w 213179"/>
                    <a:gd name="connsiteY23" fmla="*/ 71252 h 209709"/>
                    <a:gd name="connsiteX24" fmla="*/ 117558 w 213179"/>
                    <a:gd name="connsiteY24" fmla="*/ 70442 h 209709"/>
                    <a:gd name="connsiteX25" fmla="*/ 121482 w 213179"/>
                    <a:gd name="connsiteY25" fmla="*/ 63154 h 209709"/>
                    <a:gd name="connsiteX26" fmla="*/ 155963 w 213179"/>
                    <a:gd name="connsiteY26" fmla="*/ 48579 h 209709"/>
                    <a:gd name="connsiteX27" fmla="*/ 170850 w 213179"/>
                    <a:gd name="connsiteY27" fmla="*/ 47771 h 209709"/>
                    <a:gd name="connsiteX28" fmla="*/ 174774 w 213179"/>
                    <a:gd name="connsiteY28" fmla="*/ 43722 h 209709"/>
                    <a:gd name="connsiteX29" fmla="*/ 171641 w 213179"/>
                    <a:gd name="connsiteY29" fmla="*/ 40484 h 209709"/>
                    <a:gd name="connsiteX30" fmla="*/ 180261 w 213179"/>
                    <a:gd name="connsiteY30" fmla="*/ 32387 h 209709"/>
                    <a:gd name="connsiteX31" fmla="*/ 175556 w 213179"/>
                    <a:gd name="connsiteY31" fmla="*/ 28339 h 209709"/>
                    <a:gd name="connsiteX32" fmla="*/ 184966 w 213179"/>
                    <a:gd name="connsiteY32" fmla="*/ 8096 h 209709"/>
                    <a:gd name="connsiteX33" fmla="*/ 193586 w 213179"/>
                    <a:gd name="connsiteY33" fmla="*/ 0 h 209709"/>
                    <a:gd name="connsiteX34" fmla="*/ 207693 w 213179"/>
                    <a:gd name="connsiteY34" fmla="*/ 2429 h 209709"/>
                    <a:gd name="connsiteX35" fmla="*/ 206912 w 213179"/>
                    <a:gd name="connsiteY35" fmla="*/ 6476 h 209709"/>
                    <a:gd name="connsiteX36" fmla="*/ 213179 w 213179"/>
                    <a:gd name="connsiteY36" fmla="*/ 10524 h 209709"/>
                    <a:gd name="connsiteX37" fmla="*/ 207693 w 213179"/>
                    <a:gd name="connsiteY37" fmla="*/ 23479 h 209709"/>
                    <a:gd name="connsiteX38" fmla="*/ 207693 w 213179"/>
                    <a:gd name="connsiteY38" fmla="*/ 23479 h 209709"/>
                    <a:gd name="connsiteX39" fmla="*/ 198291 w 213179"/>
                    <a:gd name="connsiteY39" fmla="*/ 56677 h 209709"/>
                    <a:gd name="connsiteX40" fmla="*/ 197511 w 213179"/>
                    <a:gd name="connsiteY40" fmla="*/ 66394 h 209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13179" h="209709">
                      <a:moveTo>
                        <a:pt x="197501" y="66394"/>
                      </a:moveTo>
                      <a:lnTo>
                        <a:pt x="189662" y="72061"/>
                      </a:lnTo>
                      <a:lnTo>
                        <a:pt x="182613" y="84208"/>
                      </a:lnTo>
                      <a:lnTo>
                        <a:pt x="182613" y="102829"/>
                      </a:lnTo>
                      <a:lnTo>
                        <a:pt x="148914" y="155455"/>
                      </a:lnTo>
                      <a:lnTo>
                        <a:pt x="144990" y="159503"/>
                      </a:lnTo>
                      <a:lnTo>
                        <a:pt x="142637" y="165170"/>
                      </a:lnTo>
                      <a:lnTo>
                        <a:pt x="136370" y="209709"/>
                      </a:lnTo>
                      <a:lnTo>
                        <a:pt x="32128" y="203232"/>
                      </a:lnTo>
                      <a:lnTo>
                        <a:pt x="28213" y="202422"/>
                      </a:lnTo>
                      <a:lnTo>
                        <a:pt x="28213" y="203232"/>
                      </a:lnTo>
                      <a:lnTo>
                        <a:pt x="0" y="184611"/>
                      </a:lnTo>
                      <a:lnTo>
                        <a:pt x="3134" y="169218"/>
                      </a:lnTo>
                      <a:lnTo>
                        <a:pt x="29785" y="149787"/>
                      </a:lnTo>
                      <a:lnTo>
                        <a:pt x="54864" y="132785"/>
                      </a:lnTo>
                      <a:lnTo>
                        <a:pt x="64265" y="129547"/>
                      </a:lnTo>
                      <a:lnTo>
                        <a:pt x="68971" y="117402"/>
                      </a:lnTo>
                      <a:lnTo>
                        <a:pt x="86992" y="118212"/>
                      </a:lnTo>
                      <a:lnTo>
                        <a:pt x="86992" y="113354"/>
                      </a:lnTo>
                      <a:lnTo>
                        <a:pt x="91697" y="114164"/>
                      </a:lnTo>
                      <a:lnTo>
                        <a:pt x="97184" y="92304"/>
                      </a:lnTo>
                      <a:lnTo>
                        <a:pt x="105023" y="80160"/>
                      </a:lnTo>
                      <a:lnTo>
                        <a:pt x="102670" y="73681"/>
                      </a:lnTo>
                      <a:lnTo>
                        <a:pt x="108157" y="71252"/>
                      </a:lnTo>
                      <a:lnTo>
                        <a:pt x="117558" y="70442"/>
                      </a:lnTo>
                      <a:lnTo>
                        <a:pt x="121482" y="63154"/>
                      </a:lnTo>
                      <a:lnTo>
                        <a:pt x="155963" y="48579"/>
                      </a:lnTo>
                      <a:lnTo>
                        <a:pt x="170850" y="47771"/>
                      </a:lnTo>
                      <a:lnTo>
                        <a:pt x="174774" y="43722"/>
                      </a:lnTo>
                      <a:lnTo>
                        <a:pt x="171641" y="40484"/>
                      </a:lnTo>
                      <a:lnTo>
                        <a:pt x="180261" y="32387"/>
                      </a:lnTo>
                      <a:lnTo>
                        <a:pt x="175556" y="28339"/>
                      </a:lnTo>
                      <a:lnTo>
                        <a:pt x="184966" y="8096"/>
                      </a:lnTo>
                      <a:lnTo>
                        <a:pt x="193586" y="0"/>
                      </a:lnTo>
                      <a:lnTo>
                        <a:pt x="207693" y="2429"/>
                      </a:lnTo>
                      <a:lnTo>
                        <a:pt x="206912" y="6476"/>
                      </a:lnTo>
                      <a:lnTo>
                        <a:pt x="213179" y="10524"/>
                      </a:lnTo>
                      <a:lnTo>
                        <a:pt x="207693" y="23479"/>
                      </a:lnTo>
                      <a:lnTo>
                        <a:pt x="207693" y="23479"/>
                      </a:lnTo>
                      <a:lnTo>
                        <a:pt x="198291" y="56677"/>
                      </a:lnTo>
                      <a:lnTo>
                        <a:pt x="197511" y="6639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72" name="Forma Livre: Forma 1371">
                  <a:extLst>
                    <a:ext uri="{FF2B5EF4-FFF2-40B4-BE49-F238E27FC236}">
                      <a16:creationId xmlns:a16="http://schemas.microsoft.com/office/drawing/2014/main" id="{B0A2F8E8-542A-075D-A487-4D67988A4394}"/>
                    </a:ext>
                  </a:extLst>
                </p:cNvPr>
                <p:cNvSpPr/>
                <p:nvPr/>
              </p:nvSpPr>
              <p:spPr>
                <a:xfrm>
                  <a:off x="9260553" y="2708465"/>
                  <a:ext cx="292267" cy="411649"/>
                </a:xfrm>
                <a:custGeom>
                  <a:avLst/>
                  <a:gdLst>
                    <a:gd name="connsiteX0" fmla="*/ 303305 w 311143"/>
                    <a:gd name="connsiteY0" fmla="*/ 44529 h 395935"/>
                    <a:gd name="connsiteX1" fmla="*/ 311144 w 311143"/>
                    <a:gd name="connsiteY1" fmla="*/ 80153 h 395935"/>
                    <a:gd name="connsiteX2" fmla="*/ 291551 w 311143"/>
                    <a:gd name="connsiteY2" fmla="*/ 123882 h 395935"/>
                    <a:gd name="connsiteX3" fmla="*/ 289979 w 311143"/>
                    <a:gd name="connsiteY3" fmla="*/ 126311 h 395935"/>
                    <a:gd name="connsiteX4" fmla="*/ 286065 w 311143"/>
                    <a:gd name="connsiteY4" fmla="*/ 134407 h 395935"/>
                    <a:gd name="connsiteX5" fmla="*/ 271958 w 311143"/>
                    <a:gd name="connsiteY5" fmla="*/ 152219 h 395935"/>
                    <a:gd name="connsiteX6" fmla="*/ 276653 w 311143"/>
                    <a:gd name="connsiteY6" fmla="*/ 166792 h 395935"/>
                    <a:gd name="connsiteX7" fmla="*/ 279788 w 311143"/>
                    <a:gd name="connsiteY7" fmla="*/ 176508 h 395935"/>
                    <a:gd name="connsiteX8" fmla="*/ 267252 w 311143"/>
                    <a:gd name="connsiteY8" fmla="*/ 183794 h 395935"/>
                    <a:gd name="connsiteX9" fmla="*/ 272739 w 311143"/>
                    <a:gd name="connsiteY9" fmla="*/ 202416 h 395935"/>
                    <a:gd name="connsiteX10" fmla="*/ 274301 w 311143"/>
                    <a:gd name="connsiteY10" fmla="*/ 213750 h 395935"/>
                    <a:gd name="connsiteX11" fmla="*/ 279788 w 311143"/>
                    <a:gd name="connsiteY11" fmla="*/ 220228 h 395935"/>
                    <a:gd name="connsiteX12" fmla="*/ 275873 w 311143"/>
                    <a:gd name="connsiteY12" fmla="*/ 225895 h 395935"/>
                    <a:gd name="connsiteX13" fmla="*/ 284493 w 311143"/>
                    <a:gd name="connsiteY13" fmla="*/ 229943 h 395935"/>
                    <a:gd name="connsiteX14" fmla="*/ 279788 w 311143"/>
                    <a:gd name="connsiteY14" fmla="*/ 229133 h 395935"/>
                    <a:gd name="connsiteX15" fmla="*/ 268824 w 311143"/>
                    <a:gd name="connsiteY15" fmla="*/ 242907 h 395935"/>
                    <a:gd name="connsiteX16" fmla="*/ 271958 w 311143"/>
                    <a:gd name="connsiteY16" fmla="*/ 249383 h 395935"/>
                    <a:gd name="connsiteX17" fmla="*/ 267252 w 311143"/>
                    <a:gd name="connsiteY17" fmla="*/ 257480 h 395935"/>
                    <a:gd name="connsiteX18" fmla="*/ 250012 w 311143"/>
                    <a:gd name="connsiteY18" fmla="*/ 264766 h 395935"/>
                    <a:gd name="connsiteX19" fmla="*/ 247660 w 311143"/>
                    <a:gd name="connsiteY19" fmla="*/ 240478 h 395935"/>
                    <a:gd name="connsiteX20" fmla="*/ 240602 w 311143"/>
                    <a:gd name="connsiteY20" fmla="*/ 226704 h 395935"/>
                    <a:gd name="connsiteX21" fmla="*/ 219446 w 311143"/>
                    <a:gd name="connsiteY21" fmla="*/ 306057 h 395935"/>
                    <a:gd name="connsiteX22" fmla="*/ 219446 w 311143"/>
                    <a:gd name="connsiteY22" fmla="*/ 306057 h 395935"/>
                    <a:gd name="connsiteX23" fmla="*/ 203768 w 311143"/>
                    <a:gd name="connsiteY23" fmla="*/ 365160 h 395935"/>
                    <a:gd name="connsiteX24" fmla="*/ 213170 w 311143"/>
                    <a:gd name="connsiteY24" fmla="*/ 378933 h 395935"/>
                    <a:gd name="connsiteX25" fmla="*/ 183395 w 311143"/>
                    <a:gd name="connsiteY25" fmla="*/ 390268 h 395935"/>
                    <a:gd name="connsiteX26" fmla="*/ 171631 w 311143"/>
                    <a:gd name="connsiteY26" fmla="*/ 395935 h 395935"/>
                    <a:gd name="connsiteX27" fmla="*/ 167717 w 311143"/>
                    <a:gd name="connsiteY27" fmla="*/ 394316 h 395935"/>
                    <a:gd name="connsiteX28" fmla="*/ 119910 w 311143"/>
                    <a:gd name="connsiteY28" fmla="*/ 377314 h 395935"/>
                    <a:gd name="connsiteX29" fmla="*/ 93259 w 311143"/>
                    <a:gd name="connsiteY29" fmla="*/ 385410 h 395935"/>
                    <a:gd name="connsiteX30" fmla="*/ 91697 w 311143"/>
                    <a:gd name="connsiteY30" fmla="*/ 382172 h 395935"/>
                    <a:gd name="connsiteX31" fmla="*/ 83858 w 311143"/>
                    <a:gd name="connsiteY31" fmla="*/ 383791 h 395935"/>
                    <a:gd name="connsiteX32" fmla="*/ 86211 w 311143"/>
                    <a:gd name="connsiteY32" fmla="*/ 380552 h 395935"/>
                    <a:gd name="connsiteX33" fmla="*/ 120691 w 311143"/>
                    <a:gd name="connsiteY33" fmla="*/ 354635 h 395935"/>
                    <a:gd name="connsiteX34" fmla="*/ 105023 w 311143"/>
                    <a:gd name="connsiteY34" fmla="*/ 251003 h 395935"/>
                    <a:gd name="connsiteX35" fmla="*/ 105023 w 311143"/>
                    <a:gd name="connsiteY35" fmla="*/ 249383 h 395935"/>
                    <a:gd name="connsiteX36" fmla="*/ 101098 w 311143"/>
                    <a:gd name="connsiteY36" fmla="*/ 226704 h 395935"/>
                    <a:gd name="connsiteX37" fmla="*/ 101098 w 311143"/>
                    <a:gd name="connsiteY37" fmla="*/ 221037 h 395935"/>
                    <a:gd name="connsiteX38" fmla="*/ 105023 w 311143"/>
                    <a:gd name="connsiteY38" fmla="*/ 190271 h 395935"/>
                    <a:gd name="connsiteX39" fmla="*/ 105023 w 311143"/>
                    <a:gd name="connsiteY39" fmla="*/ 190271 h 395935"/>
                    <a:gd name="connsiteX40" fmla="*/ 108938 w 311143"/>
                    <a:gd name="connsiteY40" fmla="*/ 166792 h 395935"/>
                    <a:gd name="connsiteX41" fmla="*/ 110500 w 311143"/>
                    <a:gd name="connsiteY41" fmla="*/ 153838 h 395935"/>
                    <a:gd name="connsiteX42" fmla="*/ 112852 w 311143"/>
                    <a:gd name="connsiteY42" fmla="*/ 135217 h 395935"/>
                    <a:gd name="connsiteX43" fmla="*/ 110500 w 311143"/>
                    <a:gd name="connsiteY43" fmla="*/ 131169 h 395935"/>
                    <a:gd name="connsiteX44" fmla="*/ 89345 w 311143"/>
                    <a:gd name="connsiteY44" fmla="*/ 122263 h 395935"/>
                    <a:gd name="connsiteX45" fmla="*/ 55645 w 311143"/>
                    <a:gd name="connsiteY45" fmla="*/ 109309 h 395935"/>
                    <a:gd name="connsiteX46" fmla="*/ 43882 w 311143"/>
                    <a:gd name="connsiteY46" fmla="*/ 103641 h 395935"/>
                    <a:gd name="connsiteX47" fmla="*/ 0 w 311143"/>
                    <a:gd name="connsiteY47" fmla="*/ 83391 h 395935"/>
                    <a:gd name="connsiteX48" fmla="*/ 18022 w 311143"/>
                    <a:gd name="connsiteY48" fmla="*/ 74485 h 395935"/>
                    <a:gd name="connsiteX49" fmla="*/ 50159 w 311143"/>
                    <a:gd name="connsiteY49" fmla="*/ 74485 h 395935"/>
                    <a:gd name="connsiteX50" fmla="*/ 80725 w 311143"/>
                    <a:gd name="connsiteY50" fmla="*/ 59912 h 395935"/>
                    <a:gd name="connsiteX51" fmla="*/ 87773 w 311143"/>
                    <a:gd name="connsiteY51" fmla="*/ 57483 h 395935"/>
                    <a:gd name="connsiteX52" fmla="*/ 105023 w 311143"/>
                    <a:gd name="connsiteY52" fmla="*/ 56674 h 395935"/>
                    <a:gd name="connsiteX53" fmla="*/ 112071 w 311143"/>
                    <a:gd name="connsiteY53" fmla="*/ 42910 h 395935"/>
                    <a:gd name="connsiteX54" fmla="*/ 142637 w 311143"/>
                    <a:gd name="connsiteY54" fmla="*/ 59103 h 395935"/>
                    <a:gd name="connsiteX55" fmla="*/ 152828 w 311143"/>
                    <a:gd name="connsiteY55" fmla="*/ 56674 h 395935"/>
                    <a:gd name="connsiteX56" fmla="*/ 160668 w 311143"/>
                    <a:gd name="connsiteY56" fmla="*/ 59103 h 395935"/>
                    <a:gd name="connsiteX57" fmla="*/ 169288 w 311143"/>
                    <a:gd name="connsiteY57" fmla="*/ 64770 h 395935"/>
                    <a:gd name="connsiteX58" fmla="*/ 175556 w 311143"/>
                    <a:gd name="connsiteY58" fmla="*/ 68818 h 395935"/>
                    <a:gd name="connsiteX59" fmla="*/ 209255 w 311143"/>
                    <a:gd name="connsiteY59" fmla="*/ 46958 h 395935"/>
                    <a:gd name="connsiteX60" fmla="*/ 221009 w 311143"/>
                    <a:gd name="connsiteY60" fmla="*/ 55054 h 395935"/>
                    <a:gd name="connsiteX61" fmla="*/ 223361 w 311143"/>
                    <a:gd name="connsiteY61" fmla="*/ 52626 h 395935"/>
                    <a:gd name="connsiteX62" fmla="*/ 224933 w 311143"/>
                    <a:gd name="connsiteY62" fmla="*/ 50197 h 395935"/>
                    <a:gd name="connsiteX63" fmla="*/ 239821 w 311143"/>
                    <a:gd name="connsiteY63" fmla="*/ 44529 h 395935"/>
                    <a:gd name="connsiteX64" fmla="*/ 263338 w 311143"/>
                    <a:gd name="connsiteY64" fmla="*/ 22670 h 395935"/>
                    <a:gd name="connsiteX65" fmla="*/ 263338 w 311143"/>
                    <a:gd name="connsiteY65" fmla="*/ 17002 h 395935"/>
                    <a:gd name="connsiteX66" fmla="*/ 271958 w 311143"/>
                    <a:gd name="connsiteY66" fmla="*/ 9716 h 395935"/>
                    <a:gd name="connsiteX67" fmla="*/ 274301 w 311143"/>
                    <a:gd name="connsiteY67" fmla="*/ 0 h 395935"/>
                    <a:gd name="connsiteX68" fmla="*/ 286065 w 311143"/>
                    <a:gd name="connsiteY68" fmla="*/ 12954 h 395935"/>
                    <a:gd name="connsiteX69" fmla="*/ 299390 w 311143"/>
                    <a:gd name="connsiteY69" fmla="*/ 24289 h 395935"/>
                    <a:gd name="connsiteX70" fmla="*/ 303305 w 311143"/>
                    <a:gd name="connsiteY70" fmla="*/ 44529 h 39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311143" h="395935">
                      <a:moveTo>
                        <a:pt x="303305" y="44529"/>
                      </a:moveTo>
                      <a:lnTo>
                        <a:pt x="311144" y="80153"/>
                      </a:lnTo>
                      <a:lnTo>
                        <a:pt x="291551" y="123882"/>
                      </a:lnTo>
                      <a:lnTo>
                        <a:pt x="289979" y="126311"/>
                      </a:lnTo>
                      <a:lnTo>
                        <a:pt x="286065" y="134407"/>
                      </a:lnTo>
                      <a:lnTo>
                        <a:pt x="271958" y="152219"/>
                      </a:lnTo>
                      <a:lnTo>
                        <a:pt x="276653" y="166792"/>
                      </a:lnTo>
                      <a:lnTo>
                        <a:pt x="279788" y="176508"/>
                      </a:lnTo>
                      <a:lnTo>
                        <a:pt x="267252" y="183794"/>
                      </a:lnTo>
                      <a:lnTo>
                        <a:pt x="272739" y="202416"/>
                      </a:lnTo>
                      <a:lnTo>
                        <a:pt x="274301" y="213750"/>
                      </a:lnTo>
                      <a:lnTo>
                        <a:pt x="279788" y="220228"/>
                      </a:lnTo>
                      <a:lnTo>
                        <a:pt x="275873" y="225895"/>
                      </a:lnTo>
                      <a:lnTo>
                        <a:pt x="284493" y="229943"/>
                      </a:lnTo>
                      <a:lnTo>
                        <a:pt x="279788" y="229133"/>
                      </a:lnTo>
                      <a:lnTo>
                        <a:pt x="268824" y="242907"/>
                      </a:lnTo>
                      <a:lnTo>
                        <a:pt x="271958" y="249383"/>
                      </a:lnTo>
                      <a:lnTo>
                        <a:pt x="267252" y="257480"/>
                      </a:lnTo>
                      <a:lnTo>
                        <a:pt x="250012" y="264766"/>
                      </a:lnTo>
                      <a:lnTo>
                        <a:pt x="247660" y="240478"/>
                      </a:lnTo>
                      <a:lnTo>
                        <a:pt x="240602" y="226704"/>
                      </a:lnTo>
                      <a:lnTo>
                        <a:pt x="219446" y="306057"/>
                      </a:lnTo>
                      <a:lnTo>
                        <a:pt x="219446" y="306057"/>
                      </a:lnTo>
                      <a:lnTo>
                        <a:pt x="203768" y="365160"/>
                      </a:lnTo>
                      <a:lnTo>
                        <a:pt x="213170" y="378933"/>
                      </a:lnTo>
                      <a:lnTo>
                        <a:pt x="183395" y="390268"/>
                      </a:lnTo>
                      <a:lnTo>
                        <a:pt x="171631" y="395935"/>
                      </a:lnTo>
                      <a:lnTo>
                        <a:pt x="167717" y="394316"/>
                      </a:lnTo>
                      <a:lnTo>
                        <a:pt x="119910" y="377314"/>
                      </a:lnTo>
                      <a:lnTo>
                        <a:pt x="93259" y="385410"/>
                      </a:lnTo>
                      <a:lnTo>
                        <a:pt x="91697" y="382172"/>
                      </a:lnTo>
                      <a:lnTo>
                        <a:pt x="83858" y="383791"/>
                      </a:lnTo>
                      <a:lnTo>
                        <a:pt x="86211" y="380552"/>
                      </a:lnTo>
                      <a:lnTo>
                        <a:pt x="120691" y="354635"/>
                      </a:lnTo>
                      <a:lnTo>
                        <a:pt x="105023" y="251003"/>
                      </a:lnTo>
                      <a:lnTo>
                        <a:pt x="105023" y="249383"/>
                      </a:lnTo>
                      <a:lnTo>
                        <a:pt x="101098" y="226704"/>
                      </a:lnTo>
                      <a:lnTo>
                        <a:pt x="101098" y="221037"/>
                      </a:lnTo>
                      <a:lnTo>
                        <a:pt x="105023" y="190271"/>
                      </a:lnTo>
                      <a:lnTo>
                        <a:pt x="105023" y="190271"/>
                      </a:lnTo>
                      <a:lnTo>
                        <a:pt x="108938" y="166792"/>
                      </a:lnTo>
                      <a:lnTo>
                        <a:pt x="110500" y="153838"/>
                      </a:lnTo>
                      <a:lnTo>
                        <a:pt x="112852" y="135217"/>
                      </a:lnTo>
                      <a:lnTo>
                        <a:pt x="110500" y="131169"/>
                      </a:lnTo>
                      <a:lnTo>
                        <a:pt x="89345" y="122263"/>
                      </a:lnTo>
                      <a:lnTo>
                        <a:pt x="55645" y="109309"/>
                      </a:lnTo>
                      <a:lnTo>
                        <a:pt x="43882" y="103641"/>
                      </a:lnTo>
                      <a:lnTo>
                        <a:pt x="0" y="83391"/>
                      </a:lnTo>
                      <a:lnTo>
                        <a:pt x="18022" y="74485"/>
                      </a:lnTo>
                      <a:lnTo>
                        <a:pt x="50159" y="74485"/>
                      </a:lnTo>
                      <a:lnTo>
                        <a:pt x="80725" y="59912"/>
                      </a:lnTo>
                      <a:lnTo>
                        <a:pt x="87773" y="57483"/>
                      </a:lnTo>
                      <a:lnTo>
                        <a:pt x="105023" y="56674"/>
                      </a:lnTo>
                      <a:lnTo>
                        <a:pt x="112071" y="42910"/>
                      </a:lnTo>
                      <a:lnTo>
                        <a:pt x="142637" y="59103"/>
                      </a:lnTo>
                      <a:lnTo>
                        <a:pt x="152828" y="56674"/>
                      </a:lnTo>
                      <a:lnTo>
                        <a:pt x="160668" y="59103"/>
                      </a:lnTo>
                      <a:lnTo>
                        <a:pt x="169288" y="64770"/>
                      </a:lnTo>
                      <a:lnTo>
                        <a:pt x="175556" y="68818"/>
                      </a:lnTo>
                      <a:lnTo>
                        <a:pt x="209255" y="46958"/>
                      </a:lnTo>
                      <a:lnTo>
                        <a:pt x="221009" y="55054"/>
                      </a:lnTo>
                      <a:lnTo>
                        <a:pt x="223361" y="52626"/>
                      </a:lnTo>
                      <a:lnTo>
                        <a:pt x="224933" y="50197"/>
                      </a:lnTo>
                      <a:lnTo>
                        <a:pt x="239821" y="44529"/>
                      </a:lnTo>
                      <a:lnTo>
                        <a:pt x="263338" y="22670"/>
                      </a:lnTo>
                      <a:lnTo>
                        <a:pt x="263338" y="17002"/>
                      </a:lnTo>
                      <a:lnTo>
                        <a:pt x="271958" y="9716"/>
                      </a:lnTo>
                      <a:lnTo>
                        <a:pt x="274301" y="0"/>
                      </a:lnTo>
                      <a:lnTo>
                        <a:pt x="286065" y="12954"/>
                      </a:lnTo>
                      <a:lnTo>
                        <a:pt x="299390" y="24289"/>
                      </a:lnTo>
                      <a:lnTo>
                        <a:pt x="303305" y="44529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20" name="Agrupar 1319">
              <a:extLst>
                <a:ext uri="{FF2B5EF4-FFF2-40B4-BE49-F238E27FC236}">
                  <a16:creationId xmlns:a16="http://schemas.microsoft.com/office/drawing/2014/main" id="{3DFBB3C4-5692-574C-9E21-ACB88246BF99}"/>
                </a:ext>
              </a:extLst>
            </p:cNvPr>
            <p:cNvGrpSpPr/>
            <p:nvPr/>
          </p:nvGrpSpPr>
          <p:grpSpPr>
            <a:xfrm>
              <a:off x="8009086" y="2293868"/>
              <a:ext cx="334963" cy="412491"/>
              <a:chOff x="8009086" y="2293868"/>
              <a:chExt cx="334963" cy="412491"/>
            </a:xfrm>
            <a:grpFill/>
          </p:grpSpPr>
          <p:sp>
            <p:nvSpPr>
              <p:cNvPr id="1348" name="Forma Livre: Forma 1347">
                <a:extLst>
                  <a:ext uri="{FF2B5EF4-FFF2-40B4-BE49-F238E27FC236}">
                    <a16:creationId xmlns:a16="http://schemas.microsoft.com/office/drawing/2014/main" id="{F6A37163-3324-F03B-53A7-C0CE4F28A87E}"/>
                  </a:ext>
                </a:extLst>
              </p:cNvPr>
              <p:cNvSpPr/>
              <p:nvPr/>
            </p:nvSpPr>
            <p:spPr>
              <a:xfrm>
                <a:off x="8009086" y="2439502"/>
                <a:ext cx="229690" cy="266857"/>
              </a:xfrm>
              <a:custGeom>
                <a:avLst/>
                <a:gdLst>
                  <a:gd name="connsiteX0" fmla="*/ 107366 w 244525"/>
                  <a:gd name="connsiteY0" fmla="*/ 0 h 256670"/>
                  <a:gd name="connsiteX1" fmla="*/ 125396 w 244525"/>
                  <a:gd name="connsiteY1" fmla="*/ 11335 h 256670"/>
                  <a:gd name="connsiteX2" fmla="*/ 133235 w 244525"/>
                  <a:gd name="connsiteY2" fmla="*/ 7287 h 256670"/>
                  <a:gd name="connsiteX3" fmla="*/ 146552 w 244525"/>
                  <a:gd name="connsiteY3" fmla="*/ 26718 h 256670"/>
                  <a:gd name="connsiteX4" fmla="*/ 158315 w 244525"/>
                  <a:gd name="connsiteY4" fmla="*/ 32385 h 256670"/>
                  <a:gd name="connsiteX5" fmla="*/ 165363 w 244525"/>
                  <a:gd name="connsiteY5" fmla="*/ 31575 h 256670"/>
                  <a:gd name="connsiteX6" fmla="*/ 162230 w 244525"/>
                  <a:gd name="connsiteY6" fmla="*/ 42100 h 256670"/>
                  <a:gd name="connsiteX7" fmla="*/ 167716 w 244525"/>
                  <a:gd name="connsiteY7" fmla="*/ 45339 h 256670"/>
                  <a:gd name="connsiteX8" fmla="*/ 175555 w 244525"/>
                  <a:gd name="connsiteY8" fmla="*/ 80972 h 256670"/>
                  <a:gd name="connsiteX9" fmla="*/ 179470 w 244525"/>
                  <a:gd name="connsiteY9" fmla="*/ 86639 h 256670"/>
                  <a:gd name="connsiteX10" fmla="*/ 196710 w 244525"/>
                  <a:gd name="connsiteY10" fmla="*/ 106880 h 256670"/>
                  <a:gd name="connsiteX11" fmla="*/ 201416 w 244525"/>
                  <a:gd name="connsiteY11" fmla="*/ 110928 h 256670"/>
                  <a:gd name="connsiteX12" fmla="*/ 230419 w 244525"/>
                  <a:gd name="connsiteY12" fmla="*/ 114976 h 256670"/>
                  <a:gd name="connsiteX13" fmla="*/ 239820 w 244525"/>
                  <a:gd name="connsiteY13" fmla="*/ 121453 h 256670"/>
                  <a:gd name="connsiteX14" fmla="*/ 244526 w 244525"/>
                  <a:gd name="connsiteY14" fmla="*/ 145742 h 256670"/>
                  <a:gd name="connsiteX15" fmla="*/ 236687 w 244525"/>
                  <a:gd name="connsiteY15" fmla="*/ 175698 h 256670"/>
                  <a:gd name="connsiteX16" fmla="*/ 239820 w 244525"/>
                  <a:gd name="connsiteY16" fmla="*/ 209712 h 256670"/>
                  <a:gd name="connsiteX17" fmla="*/ 228848 w 244525"/>
                  <a:gd name="connsiteY17" fmla="*/ 230762 h 256670"/>
                  <a:gd name="connsiteX18" fmla="*/ 219446 w 244525"/>
                  <a:gd name="connsiteY18" fmla="*/ 238049 h 256670"/>
                  <a:gd name="connsiteX19" fmla="*/ 211607 w 244525"/>
                  <a:gd name="connsiteY19" fmla="*/ 253432 h 256670"/>
                  <a:gd name="connsiteX20" fmla="*/ 202196 w 244525"/>
                  <a:gd name="connsiteY20" fmla="*/ 256670 h 256670"/>
                  <a:gd name="connsiteX21" fmla="*/ 184956 w 244525"/>
                  <a:gd name="connsiteY21" fmla="*/ 241287 h 256670"/>
                  <a:gd name="connsiteX22" fmla="*/ 187309 w 244525"/>
                  <a:gd name="connsiteY22" fmla="*/ 234001 h 256670"/>
                  <a:gd name="connsiteX23" fmla="*/ 178689 w 244525"/>
                  <a:gd name="connsiteY23" fmla="*/ 218618 h 256670"/>
                  <a:gd name="connsiteX24" fmla="*/ 173202 w 244525"/>
                  <a:gd name="connsiteY24" fmla="*/ 217808 h 256670"/>
                  <a:gd name="connsiteX25" fmla="*/ 166145 w 244525"/>
                  <a:gd name="connsiteY25" fmla="*/ 219427 h 256670"/>
                  <a:gd name="connsiteX26" fmla="*/ 167716 w 244525"/>
                  <a:gd name="connsiteY26" fmla="*/ 232381 h 256670"/>
                  <a:gd name="connsiteX27" fmla="*/ 158315 w 244525"/>
                  <a:gd name="connsiteY27" fmla="*/ 241287 h 256670"/>
                  <a:gd name="connsiteX28" fmla="*/ 148904 w 244525"/>
                  <a:gd name="connsiteY28" fmla="*/ 238858 h 256670"/>
                  <a:gd name="connsiteX29" fmla="*/ 150476 w 244525"/>
                  <a:gd name="connsiteY29" fmla="*/ 234810 h 256670"/>
                  <a:gd name="connsiteX30" fmla="*/ 148123 w 244525"/>
                  <a:gd name="connsiteY30" fmla="*/ 232381 h 256670"/>
                  <a:gd name="connsiteX31" fmla="*/ 146552 w 244525"/>
                  <a:gd name="connsiteY31" fmla="*/ 223476 h 256670"/>
                  <a:gd name="connsiteX32" fmla="*/ 139503 w 244525"/>
                  <a:gd name="connsiteY32" fmla="*/ 233191 h 256670"/>
                  <a:gd name="connsiteX33" fmla="*/ 134017 w 244525"/>
                  <a:gd name="connsiteY33" fmla="*/ 230762 h 256670"/>
                  <a:gd name="connsiteX34" fmla="*/ 122263 w 244525"/>
                  <a:gd name="connsiteY34" fmla="*/ 210522 h 256670"/>
                  <a:gd name="connsiteX35" fmla="*/ 119910 w 244525"/>
                  <a:gd name="connsiteY35" fmla="*/ 207283 h 256670"/>
                  <a:gd name="connsiteX36" fmla="*/ 45453 w 244525"/>
                  <a:gd name="connsiteY36" fmla="*/ 226714 h 256670"/>
                  <a:gd name="connsiteX37" fmla="*/ 36833 w 244525"/>
                  <a:gd name="connsiteY37" fmla="*/ 210522 h 256670"/>
                  <a:gd name="connsiteX38" fmla="*/ 39967 w 244525"/>
                  <a:gd name="connsiteY38" fmla="*/ 197568 h 256670"/>
                  <a:gd name="connsiteX39" fmla="*/ 38395 w 244525"/>
                  <a:gd name="connsiteY39" fmla="*/ 195139 h 256670"/>
                  <a:gd name="connsiteX40" fmla="*/ 3915 w 244525"/>
                  <a:gd name="connsiteY40" fmla="*/ 150600 h 256670"/>
                  <a:gd name="connsiteX41" fmla="*/ 0 w 244525"/>
                  <a:gd name="connsiteY41" fmla="*/ 144123 h 256670"/>
                  <a:gd name="connsiteX42" fmla="*/ 19593 w 244525"/>
                  <a:gd name="connsiteY42" fmla="*/ 102832 h 256670"/>
                  <a:gd name="connsiteX43" fmla="*/ 26641 w 244525"/>
                  <a:gd name="connsiteY43" fmla="*/ 87449 h 256670"/>
                  <a:gd name="connsiteX44" fmla="*/ 42320 w 244525"/>
                  <a:gd name="connsiteY44" fmla="*/ 56683 h 256670"/>
                  <a:gd name="connsiteX45" fmla="*/ 49368 w 244525"/>
                  <a:gd name="connsiteY45" fmla="*/ 42910 h 256670"/>
                  <a:gd name="connsiteX46" fmla="*/ 57207 w 244525"/>
                  <a:gd name="connsiteY46" fmla="*/ 25908 h 256670"/>
                  <a:gd name="connsiteX47" fmla="*/ 62693 w 244525"/>
                  <a:gd name="connsiteY47" fmla="*/ 16192 h 256670"/>
                  <a:gd name="connsiteX48" fmla="*/ 85420 w 244525"/>
                  <a:gd name="connsiteY48" fmla="*/ 8906 h 256670"/>
                  <a:gd name="connsiteX49" fmla="*/ 107366 w 244525"/>
                  <a:gd name="connsiteY49" fmla="*/ 0 h 25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4525" h="256670">
                    <a:moveTo>
                      <a:pt x="107366" y="0"/>
                    </a:moveTo>
                    <a:lnTo>
                      <a:pt x="125396" y="11335"/>
                    </a:lnTo>
                    <a:lnTo>
                      <a:pt x="133235" y="7287"/>
                    </a:lnTo>
                    <a:lnTo>
                      <a:pt x="146552" y="26718"/>
                    </a:lnTo>
                    <a:lnTo>
                      <a:pt x="158315" y="32385"/>
                    </a:lnTo>
                    <a:lnTo>
                      <a:pt x="165363" y="31575"/>
                    </a:lnTo>
                    <a:lnTo>
                      <a:pt x="162230" y="42100"/>
                    </a:lnTo>
                    <a:lnTo>
                      <a:pt x="167716" y="45339"/>
                    </a:lnTo>
                    <a:lnTo>
                      <a:pt x="175555" y="80972"/>
                    </a:lnTo>
                    <a:lnTo>
                      <a:pt x="179470" y="86639"/>
                    </a:lnTo>
                    <a:lnTo>
                      <a:pt x="196710" y="106880"/>
                    </a:lnTo>
                    <a:lnTo>
                      <a:pt x="201416" y="110928"/>
                    </a:lnTo>
                    <a:lnTo>
                      <a:pt x="230419" y="114976"/>
                    </a:lnTo>
                    <a:lnTo>
                      <a:pt x="239820" y="121453"/>
                    </a:lnTo>
                    <a:lnTo>
                      <a:pt x="244526" y="145742"/>
                    </a:lnTo>
                    <a:lnTo>
                      <a:pt x="236687" y="175698"/>
                    </a:lnTo>
                    <a:lnTo>
                      <a:pt x="239820" y="209712"/>
                    </a:lnTo>
                    <a:lnTo>
                      <a:pt x="228848" y="230762"/>
                    </a:lnTo>
                    <a:lnTo>
                      <a:pt x="219446" y="238049"/>
                    </a:lnTo>
                    <a:lnTo>
                      <a:pt x="211607" y="253432"/>
                    </a:lnTo>
                    <a:lnTo>
                      <a:pt x="202196" y="256670"/>
                    </a:lnTo>
                    <a:lnTo>
                      <a:pt x="184956" y="241287"/>
                    </a:lnTo>
                    <a:lnTo>
                      <a:pt x="187309" y="234001"/>
                    </a:lnTo>
                    <a:lnTo>
                      <a:pt x="178689" y="218618"/>
                    </a:lnTo>
                    <a:lnTo>
                      <a:pt x="173202" y="217808"/>
                    </a:lnTo>
                    <a:lnTo>
                      <a:pt x="166145" y="219427"/>
                    </a:lnTo>
                    <a:lnTo>
                      <a:pt x="167716" y="232381"/>
                    </a:lnTo>
                    <a:lnTo>
                      <a:pt x="158315" y="241287"/>
                    </a:lnTo>
                    <a:lnTo>
                      <a:pt x="148904" y="238858"/>
                    </a:lnTo>
                    <a:lnTo>
                      <a:pt x="150476" y="234810"/>
                    </a:lnTo>
                    <a:lnTo>
                      <a:pt x="148123" y="232381"/>
                    </a:lnTo>
                    <a:lnTo>
                      <a:pt x="146552" y="223476"/>
                    </a:lnTo>
                    <a:lnTo>
                      <a:pt x="139503" y="233191"/>
                    </a:lnTo>
                    <a:lnTo>
                      <a:pt x="134017" y="230762"/>
                    </a:lnTo>
                    <a:lnTo>
                      <a:pt x="122263" y="210522"/>
                    </a:lnTo>
                    <a:lnTo>
                      <a:pt x="119910" y="207283"/>
                    </a:lnTo>
                    <a:lnTo>
                      <a:pt x="45453" y="226714"/>
                    </a:lnTo>
                    <a:lnTo>
                      <a:pt x="36833" y="210522"/>
                    </a:lnTo>
                    <a:lnTo>
                      <a:pt x="39967" y="197568"/>
                    </a:lnTo>
                    <a:lnTo>
                      <a:pt x="38395" y="195139"/>
                    </a:lnTo>
                    <a:lnTo>
                      <a:pt x="3915" y="150600"/>
                    </a:lnTo>
                    <a:lnTo>
                      <a:pt x="0" y="144123"/>
                    </a:lnTo>
                    <a:lnTo>
                      <a:pt x="19593" y="102832"/>
                    </a:lnTo>
                    <a:lnTo>
                      <a:pt x="26641" y="87449"/>
                    </a:lnTo>
                    <a:lnTo>
                      <a:pt x="42320" y="56683"/>
                    </a:lnTo>
                    <a:lnTo>
                      <a:pt x="49368" y="42910"/>
                    </a:lnTo>
                    <a:lnTo>
                      <a:pt x="57207" y="25908"/>
                    </a:lnTo>
                    <a:lnTo>
                      <a:pt x="62693" y="16192"/>
                    </a:lnTo>
                    <a:lnTo>
                      <a:pt x="85420" y="8906"/>
                    </a:lnTo>
                    <a:lnTo>
                      <a:pt x="107366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9" name="Forma Livre: Forma 1348">
                <a:extLst>
                  <a:ext uri="{FF2B5EF4-FFF2-40B4-BE49-F238E27FC236}">
                    <a16:creationId xmlns:a16="http://schemas.microsoft.com/office/drawing/2014/main" id="{C9378E25-A4FF-E545-3F99-0180D4C95E6D}"/>
                  </a:ext>
                </a:extLst>
              </p:cNvPr>
              <p:cNvSpPr/>
              <p:nvPr/>
            </p:nvSpPr>
            <p:spPr>
              <a:xfrm>
                <a:off x="8232881" y="2293868"/>
                <a:ext cx="111168" cy="128799"/>
              </a:xfrm>
              <a:custGeom>
                <a:avLst/>
                <a:gdLst>
                  <a:gd name="connsiteX0" fmla="*/ 106594 w 118348"/>
                  <a:gd name="connsiteY0" fmla="*/ 8906 h 123882"/>
                  <a:gd name="connsiteX1" fmla="*/ 118348 w 118348"/>
                  <a:gd name="connsiteY1" fmla="*/ 4858 h 123882"/>
                  <a:gd name="connsiteX2" fmla="*/ 106594 w 118348"/>
                  <a:gd name="connsiteY2" fmla="*/ 47768 h 123882"/>
                  <a:gd name="connsiteX3" fmla="*/ 106594 w 118348"/>
                  <a:gd name="connsiteY3" fmla="*/ 71256 h 123882"/>
                  <a:gd name="connsiteX4" fmla="*/ 72104 w 118348"/>
                  <a:gd name="connsiteY4" fmla="*/ 112547 h 123882"/>
                  <a:gd name="connsiteX5" fmla="*/ 70542 w 118348"/>
                  <a:gd name="connsiteY5" fmla="*/ 116596 h 123882"/>
                  <a:gd name="connsiteX6" fmla="*/ 76029 w 118348"/>
                  <a:gd name="connsiteY6" fmla="*/ 123882 h 123882"/>
                  <a:gd name="connsiteX7" fmla="*/ 72104 w 118348"/>
                  <a:gd name="connsiteY7" fmla="*/ 120644 h 123882"/>
                  <a:gd name="connsiteX8" fmla="*/ 55645 w 118348"/>
                  <a:gd name="connsiteY8" fmla="*/ 108499 h 123882"/>
                  <a:gd name="connsiteX9" fmla="*/ 58788 w 118348"/>
                  <a:gd name="connsiteY9" fmla="*/ 88259 h 123882"/>
                  <a:gd name="connsiteX10" fmla="*/ 50949 w 118348"/>
                  <a:gd name="connsiteY10" fmla="*/ 87449 h 123882"/>
                  <a:gd name="connsiteX11" fmla="*/ 50949 w 118348"/>
                  <a:gd name="connsiteY11" fmla="*/ 79353 h 123882"/>
                  <a:gd name="connsiteX12" fmla="*/ 41538 w 118348"/>
                  <a:gd name="connsiteY12" fmla="*/ 72066 h 123882"/>
                  <a:gd name="connsiteX13" fmla="*/ 21164 w 118348"/>
                  <a:gd name="connsiteY13" fmla="*/ 64779 h 123882"/>
                  <a:gd name="connsiteX14" fmla="*/ 2353 w 118348"/>
                  <a:gd name="connsiteY14" fmla="*/ 49387 h 123882"/>
                  <a:gd name="connsiteX15" fmla="*/ 0 w 118348"/>
                  <a:gd name="connsiteY15" fmla="*/ 46958 h 123882"/>
                  <a:gd name="connsiteX16" fmla="*/ 5486 w 118348"/>
                  <a:gd name="connsiteY16" fmla="*/ 32385 h 123882"/>
                  <a:gd name="connsiteX17" fmla="*/ 29003 w 118348"/>
                  <a:gd name="connsiteY17" fmla="*/ 29146 h 123882"/>
                  <a:gd name="connsiteX18" fmla="*/ 33709 w 118348"/>
                  <a:gd name="connsiteY18" fmla="*/ 29146 h 123882"/>
                  <a:gd name="connsiteX19" fmla="*/ 49377 w 118348"/>
                  <a:gd name="connsiteY19" fmla="*/ 25908 h 123882"/>
                  <a:gd name="connsiteX20" fmla="*/ 55645 w 118348"/>
                  <a:gd name="connsiteY20" fmla="*/ 37243 h 123882"/>
                  <a:gd name="connsiteX21" fmla="*/ 61131 w 118348"/>
                  <a:gd name="connsiteY21" fmla="*/ 30766 h 123882"/>
                  <a:gd name="connsiteX22" fmla="*/ 58788 w 118348"/>
                  <a:gd name="connsiteY22" fmla="*/ 18621 h 123882"/>
                  <a:gd name="connsiteX23" fmla="*/ 65056 w 118348"/>
                  <a:gd name="connsiteY23" fmla="*/ 17002 h 123882"/>
                  <a:gd name="connsiteX24" fmla="*/ 70542 w 118348"/>
                  <a:gd name="connsiteY24" fmla="*/ 26718 h 123882"/>
                  <a:gd name="connsiteX25" fmla="*/ 87001 w 118348"/>
                  <a:gd name="connsiteY25" fmla="*/ 18621 h 123882"/>
                  <a:gd name="connsiteX26" fmla="*/ 81515 w 118348"/>
                  <a:gd name="connsiteY26" fmla="*/ 18621 h 123882"/>
                  <a:gd name="connsiteX27" fmla="*/ 85430 w 118348"/>
                  <a:gd name="connsiteY27" fmla="*/ 0 h 1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8348" h="123882">
                    <a:moveTo>
                      <a:pt x="106594" y="8906"/>
                    </a:moveTo>
                    <a:lnTo>
                      <a:pt x="118348" y="4858"/>
                    </a:lnTo>
                    <a:lnTo>
                      <a:pt x="106594" y="47768"/>
                    </a:lnTo>
                    <a:lnTo>
                      <a:pt x="106594" y="71256"/>
                    </a:lnTo>
                    <a:lnTo>
                      <a:pt x="72104" y="112547"/>
                    </a:lnTo>
                    <a:lnTo>
                      <a:pt x="70542" y="116596"/>
                    </a:lnTo>
                    <a:lnTo>
                      <a:pt x="76029" y="123882"/>
                    </a:lnTo>
                    <a:lnTo>
                      <a:pt x="72104" y="120644"/>
                    </a:lnTo>
                    <a:lnTo>
                      <a:pt x="55645" y="108499"/>
                    </a:lnTo>
                    <a:lnTo>
                      <a:pt x="58788" y="88259"/>
                    </a:lnTo>
                    <a:lnTo>
                      <a:pt x="50949" y="87449"/>
                    </a:lnTo>
                    <a:lnTo>
                      <a:pt x="50949" y="79353"/>
                    </a:lnTo>
                    <a:lnTo>
                      <a:pt x="41538" y="72066"/>
                    </a:lnTo>
                    <a:lnTo>
                      <a:pt x="21164" y="64779"/>
                    </a:lnTo>
                    <a:lnTo>
                      <a:pt x="2353" y="49387"/>
                    </a:lnTo>
                    <a:lnTo>
                      <a:pt x="0" y="46958"/>
                    </a:lnTo>
                    <a:lnTo>
                      <a:pt x="5486" y="32385"/>
                    </a:lnTo>
                    <a:lnTo>
                      <a:pt x="29003" y="29146"/>
                    </a:lnTo>
                    <a:lnTo>
                      <a:pt x="33709" y="29146"/>
                    </a:lnTo>
                    <a:lnTo>
                      <a:pt x="49377" y="25908"/>
                    </a:lnTo>
                    <a:lnTo>
                      <a:pt x="55645" y="37243"/>
                    </a:lnTo>
                    <a:lnTo>
                      <a:pt x="61131" y="30766"/>
                    </a:lnTo>
                    <a:lnTo>
                      <a:pt x="58788" y="18621"/>
                    </a:lnTo>
                    <a:lnTo>
                      <a:pt x="65056" y="17002"/>
                    </a:lnTo>
                    <a:lnTo>
                      <a:pt x="70542" y="26718"/>
                    </a:lnTo>
                    <a:lnTo>
                      <a:pt x="87001" y="18621"/>
                    </a:lnTo>
                    <a:lnTo>
                      <a:pt x="81515" y="18621"/>
                    </a:lnTo>
                    <a:lnTo>
                      <a:pt x="85430" y="0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1321" name="Agrupar 1320">
              <a:extLst>
                <a:ext uri="{FF2B5EF4-FFF2-40B4-BE49-F238E27FC236}">
                  <a16:creationId xmlns:a16="http://schemas.microsoft.com/office/drawing/2014/main" id="{AE51372F-FB72-E2D3-6E64-D83FC27B72D0}"/>
                </a:ext>
              </a:extLst>
            </p:cNvPr>
            <p:cNvGrpSpPr/>
            <p:nvPr/>
          </p:nvGrpSpPr>
          <p:grpSpPr>
            <a:xfrm>
              <a:off x="6903616" y="2259356"/>
              <a:ext cx="1402147" cy="1376641"/>
              <a:chOff x="6903616" y="2259356"/>
              <a:chExt cx="1402147" cy="1376641"/>
            </a:xfrm>
            <a:grpFill/>
          </p:grpSpPr>
          <p:sp>
            <p:nvSpPr>
              <p:cNvPr id="1339" name="Forma Livre: Forma 1338">
                <a:extLst>
                  <a:ext uri="{FF2B5EF4-FFF2-40B4-BE49-F238E27FC236}">
                    <a16:creationId xmlns:a16="http://schemas.microsoft.com/office/drawing/2014/main" id="{0D340FC5-700B-6368-BF47-42C6BE4ED845}"/>
                  </a:ext>
                </a:extLst>
              </p:cNvPr>
              <p:cNvSpPr/>
              <p:nvPr/>
            </p:nvSpPr>
            <p:spPr>
              <a:xfrm>
                <a:off x="8109938" y="2259356"/>
                <a:ext cx="195825" cy="331672"/>
              </a:xfrm>
              <a:custGeom>
                <a:avLst/>
                <a:gdLst>
                  <a:gd name="connsiteX0" fmla="*/ 47025 w 208473"/>
                  <a:gd name="connsiteY0" fmla="*/ 16192 h 319011"/>
                  <a:gd name="connsiteX1" fmla="*/ 50949 w 208473"/>
                  <a:gd name="connsiteY1" fmla="*/ 12954 h 319011"/>
                  <a:gd name="connsiteX2" fmla="*/ 62703 w 208473"/>
                  <a:gd name="connsiteY2" fmla="*/ 16192 h 319011"/>
                  <a:gd name="connsiteX3" fmla="*/ 94050 w 208473"/>
                  <a:gd name="connsiteY3" fmla="*/ 0 h 319011"/>
                  <a:gd name="connsiteX4" fmla="*/ 113643 w 208473"/>
                  <a:gd name="connsiteY4" fmla="*/ 7287 h 319011"/>
                  <a:gd name="connsiteX5" fmla="*/ 121482 w 208473"/>
                  <a:gd name="connsiteY5" fmla="*/ 5667 h 319011"/>
                  <a:gd name="connsiteX6" fmla="*/ 133236 w 208473"/>
                  <a:gd name="connsiteY6" fmla="*/ 8906 h 319011"/>
                  <a:gd name="connsiteX7" fmla="*/ 141856 w 208473"/>
                  <a:gd name="connsiteY7" fmla="*/ 19431 h 319011"/>
                  <a:gd name="connsiteX8" fmla="*/ 136370 w 208473"/>
                  <a:gd name="connsiteY8" fmla="*/ 65580 h 319011"/>
                  <a:gd name="connsiteX9" fmla="*/ 130883 w 208473"/>
                  <a:gd name="connsiteY9" fmla="*/ 80153 h 319011"/>
                  <a:gd name="connsiteX10" fmla="*/ 133236 w 208473"/>
                  <a:gd name="connsiteY10" fmla="*/ 82582 h 319011"/>
                  <a:gd name="connsiteX11" fmla="*/ 152048 w 208473"/>
                  <a:gd name="connsiteY11" fmla="*/ 97974 h 319011"/>
                  <a:gd name="connsiteX12" fmla="*/ 172421 w 208473"/>
                  <a:gd name="connsiteY12" fmla="*/ 105261 h 319011"/>
                  <a:gd name="connsiteX13" fmla="*/ 181833 w 208473"/>
                  <a:gd name="connsiteY13" fmla="*/ 112547 h 319011"/>
                  <a:gd name="connsiteX14" fmla="*/ 181833 w 208473"/>
                  <a:gd name="connsiteY14" fmla="*/ 120644 h 319011"/>
                  <a:gd name="connsiteX15" fmla="*/ 189672 w 208473"/>
                  <a:gd name="connsiteY15" fmla="*/ 121453 h 319011"/>
                  <a:gd name="connsiteX16" fmla="*/ 186528 w 208473"/>
                  <a:gd name="connsiteY16" fmla="*/ 141694 h 319011"/>
                  <a:gd name="connsiteX17" fmla="*/ 202988 w 208473"/>
                  <a:gd name="connsiteY17" fmla="*/ 153838 h 319011"/>
                  <a:gd name="connsiteX18" fmla="*/ 206912 w 208473"/>
                  <a:gd name="connsiteY18" fmla="*/ 157077 h 319011"/>
                  <a:gd name="connsiteX19" fmla="*/ 208474 w 208473"/>
                  <a:gd name="connsiteY19" fmla="*/ 161934 h 319011"/>
                  <a:gd name="connsiteX20" fmla="*/ 181833 w 208473"/>
                  <a:gd name="connsiteY20" fmla="*/ 220228 h 319011"/>
                  <a:gd name="connsiteX21" fmla="*/ 137160 w 208473"/>
                  <a:gd name="connsiteY21" fmla="*/ 319011 h 319011"/>
                  <a:gd name="connsiteX22" fmla="*/ 132455 w 208473"/>
                  <a:gd name="connsiteY22" fmla="*/ 294723 h 319011"/>
                  <a:gd name="connsiteX23" fmla="*/ 123054 w 208473"/>
                  <a:gd name="connsiteY23" fmla="*/ 288246 h 319011"/>
                  <a:gd name="connsiteX24" fmla="*/ 94050 w 208473"/>
                  <a:gd name="connsiteY24" fmla="*/ 284197 h 319011"/>
                  <a:gd name="connsiteX25" fmla="*/ 89345 w 208473"/>
                  <a:gd name="connsiteY25" fmla="*/ 280149 h 319011"/>
                  <a:gd name="connsiteX26" fmla="*/ 72104 w 208473"/>
                  <a:gd name="connsiteY26" fmla="*/ 259909 h 319011"/>
                  <a:gd name="connsiteX27" fmla="*/ 68189 w 208473"/>
                  <a:gd name="connsiteY27" fmla="*/ 254241 h 319011"/>
                  <a:gd name="connsiteX28" fmla="*/ 60350 w 208473"/>
                  <a:gd name="connsiteY28" fmla="*/ 218608 h 319011"/>
                  <a:gd name="connsiteX29" fmla="*/ 54864 w 208473"/>
                  <a:gd name="connsiteY29" fmla="*/ 215370 h 319011"/>
                  <a:gd name="connsiteX30" fmla="*/ 57998 w 208473"/>
                  <a:gd name="connsiteY30" fmla="*/ 204845 h 319011"/>
                  <a:gd name="connsiteX31" fmla="*/ 50949 w 208473"/>
                  <a:gd name="connsiteY31" fmla="*/ 205654 h 319011"/>
                  <a:gd name="connsiteX32" fmla="*/ 39186 w 208473"/>
                  <a:gd name="connsiteY32" fmla="*/ 199987 h 319011"/>
                  <a:gd name="connsiteX33" fmla="*/ 25870 w 208473"/>
                  <a:gd name="connsiteY33" fmla="*/ 180556 h 319011"/>
                  <a:gd name="connsiteX34" fmla="*/ 18031 w 208473"/>
                  <a:gd name="connsiteY34" fmla="*/ 184604 h 319011"/>
                  <a:gd name="connsiteX35" fmla="*/ 0 w 208473"/>
                  <a:gd name="connsiteY35" fmla="*/ 173269 h 319011"/>
                  <a:gd name="connsiteX36" fmla="*/ 16459 w 208473"/>
                  <a:gd name="connsiteY36" fmla="*/ 167602 h 319011"/>
                  <a:gd name="connsiteX37" fmla="*/ 28213 w 208473"/>
                  <a:gd name="connsiteY37" fmla="*/ 163554 h 319011"/>
                  <a:gd name="connsiteX38" fmla="*/ 29785 w 208473"/>
                  <a:gd name="connsiteY38" fmla="*/ 153838 h 319011"/>
                  <a:gd name="connsiteX39" fmla="*/ 24299 w 208473"/>
                  <a:gd name="connsiteY39" fmla="*/ 147361 h 319011"/>
                  <a:gd name="connsiteX40" fmla="*/ 31347 w 208473"/>
                  <a:gd name="connsiteY40" fmla="*/ 139265 h 319011"/>
                  <a:gd name="connsiteX41" fmla="*/ 41539 w 208473"/>
                  <a:gd name="connsiteY41" fmla="*/ 145742 h 319011"/>
                  <a:gd name="connsiteX42" fmla="*/ 56436 w 208473"/>
                  <a:gd name="connsiteY42" fmla="*/ 130359 h 319011"/>
                  <a:gd name="connsiteX43" fmla="*/ 65837 w 208473"/>
                  <a:gd name="connsiteY43" fmla="*/ 121453 h 319011"/>
                  <a:gd name="connsiteX44" fmla="*/ 71324 w 208473"/>
                  <a:gd name="connsiteY44" fmla="*/ 120644 h 319011"/>
                  <a:gd name="connsiteX45" fmla="*/ 66618 w 208473"/>
                  <a:gd name="connsiteY45" fmla="*/ 106880 h 319011"/>
                  <a:gd name="connsiteX46" fmla="*/ 71324 w 208473"/>
                  <a:gd name="connsiteY46" fmla="*/ 85011 h 319011"/>
                  <a:gd name="connsiteX47" fmla="*/ 68189 w 208473"/>
                  <a:gd name="connsiteY47" fmla="*/ 80963 h 319011"/>
                  <a:gd name="connsiteX48" fmla="*/ 71324 w 208473"/>
                  <a:gd name="connsiteY48" fmla="*/ 60722 h 319011"/>
                  <a:gd name="connsiteX49" fmla="*/ 47025 w 208473"/>
                  <a:gd name="connsiteY49" fmla="*/ 55864 h 319011"/>
                  <a:gd name="connsiteX50" fmla="*/ 31347 w 208473"/>
                  <a:gd name="connsiteY50" fmla="*/ 44529 h 319011"/>
                  <a:gd name="connsiteX51" fmla="*/ 18031 w 208473"/>
                  <a:gd name="connsiteY51" fmla="*/ 45339 h 319011"/>
                  <a:gd name="connsiteX52" fmla="*/ 20384 w 208473"/>
                  <a:gd name="connsiteY52" fmla="*/ 25908 h 319011"/>
                  <a:gd name="connsiteX53" fmla="*/ 9411 w 208473"/>
                  <a:gd name="connsiteY53" fmla="*/ 20241 h 319011"/>
                  <a:gd name="connsiteX54" fmla="*/ 20384 w 208473"/>
                  <a:gd name="connsiteY54" fmla="*/ 0 h 319011"/>
                  <a:gd name="connsiteX55" fmla="*/ 36052 w 208473"/>
                  <a:gd name="connsiteY55" fmla="*/ 14573 h 31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08473" h="319011">
                    <a:moveTo>
                      <a:pt x="47025" y="16192"/>
                    </a:moveTo>
                    <a:lnTo>
                      <a:pt x="50949" y="12954"/>
                    </a:lnTo>
                    <a:lnTo>
                      <a:pt x="62703" y="16192"/>
                    </a:lnTo>
                    <a:lnTo>
                      <a:pt x="94050" y="0"/>
                    </a:lnTo>
                    <a:lnTo>
                      <a:pt x="113643" y="7287"/>
                    </a:lnTo>
                    <a:lnTo>
                      <a:pt x="121482" y="5667"/>
                    </a:lnTo>
                    <a:lnTo>
                      <a:pt x="133236" y="8906"/>
                    </a:lnTo>
                    <a:lnTo>
                      <a:pt x="141856" y="19431"/>
                    </a:lnTo>
                    <a:lnTo>
                      <a:pt x="136370" y="65580"/>
                    </a:lnTo>
                    <a:lnTo>
                      <a:pt x="130883" y="80153"/>
                    </a:lnTo>
                    <a:lnTo>
                      <a:pt x="133236" y="82582"/>
                    </a:lnTo>
                    <a:lnTo>
                      <a:pt x="152048" y="97974"/>
                    </a:lnTo>
                    <a:lnTo>
                      <a:pt x="172421" y="105261"/>
                    </a:lnTo>
                    <a:lnTo>
                      <a:pt x="181833" y="112547"/>
                    </a:lnTo>
                    <a:lnTo>
                      <a:pt x="181833" y="120644"/>
                    </a:lnTo>
                    <a:lnTo>
                      <a:pt x="189672" y="121453"/>
                    </a:lnTo>
                    <a:lnTo>
                      <a:pt x="186528" y="141694"/>
                    </a:lnTo>
                    <a:lnTo>
                      <a:pt x="202988" y="153838"/>
                    </a:lnTo>
                    <a:lnTo>
                      <a:pt x="206912" y="157077"/>
                    </a:lnTo>
                    <a:lnTo>
                      <a:pt x="208474" y="161934"/>
                    </a:lnTo>
                    <a:lnTo>
                      <a:pt x="181833" y="220228"/>
                    </a:lnTo>
                    <a:lnTo>
                      <a:pt x="137160" y="319011"/>
                    </a:lnTo>
                    <a:lnTo>
                      <a:pt x="132455" y="294723"/>
                    </a:lnTo>
                    <a:lnTo>
                      <a:pt x="123054" y="288246"/>
                    </a:lnTo>
                    <a:lnTo>
                      <a:pt x="94050" y="284197"/>
                    </a:lnTo>
                    <a:lnTo>
                      <a:pt x="89345" y="280149"/>
                    </a:lnTo>
                    <a:lnTo>
                      <a:pt x="72104" y="259909"/>
                    </a:lnTo>
                    <a:lnTo>
                      <a:pt x="68189" y="254241"/>
                    </a:lnTo>
                    <a:lnTo>
                      <a:pt x="60350" y="218608"/>
                    </a:lnTo>
                    <a:lnTo>
                      <a:pt x="54864" y="215370"/>
                    </a:lnTo>
                    <a:lnTo>
                      <a:pt x="57998" y="204845"/>
                    </a:lnTo>
                    <a:lnTo>
                      <a:pt x="50949" y="205654"/>
                    </a:lnTo>
                    <a:lnTo>
                      <a:pt x="39186" y="199987"/>
                    </a:lnTo>
                    <a:lnTo>
                      <a:pt x="25870" y="180556"/>
                    </a:lnTo>
                    <a:lnTo>
                      <a:pt x="18031" y="184604"/>
                    </a:lnTo>
                    <a:lnTo>
                      <a:pt x="0" y="173269"/>
                    </a:lnTo>
                    <a:lnTo>
                      <a:pt x="16459" y="167602"/>
                    </a:lnTo>
                    <a:lnTo>
                      <a:pt x="28213" y="163554"/>
                    </a:lnTo>
                    <a:lnTo>
                      <a:pt x="29785" y="153838"/>
                    </a:lnTo>
                    <a:lnTo>
                      <a:pt x="24299" y="147361"/>
                    </a:lnTo>
                    <a:lnTo>
                      <a:pt x="31347" y="139265"/>
                    </a:lnTo>
                    <a:lnTo>
                      <a:pt x="41539" y="145742"/>
                    </a:lnTo>
                    <a:lnTo>
                      <a:pt x="56436" y="130359"/>
                    </a:lnTo>
                    <a:lnTo>
                      <a:pt x="65837" y="121453"/>
                    </a:lnTo>
                    <a:lnTo>
                      <a:pt x="71324" y="120644"/>
                    </a:lnTo>
                    <a:lnTo>
                      <a:pt x="66618" y="106880"/>
                    </a:lnTo>
                    <a:lnTo>
                      <a:pt x="71324" y="85011"/>
                    </a:lnTo>
                    <a:lnTo>
                      <a:pt x="68189" y="80963"/>
                    </a:lnTo>
                    <a:lnTo>
                      <a:pt x="71324" y="60722"/>
                    </a:lnTo>
                    <a:lnTo>
                      <a:pt x="47025" y="55864"/>
                    </a:lnTo>
                    <a:lnTo>
                      <a:pt x="31347" y="44529"/>
                    </a:lnTo>
                    <a:lnTo>
                      <a:pt x="18031" y="45339"/>
                    </a:lnTo>
                    <a:lnTo>
                      <a:pt x="20384" y="25908"/>
                    </a:lnTo>
                    <a:lnTo>
                      <a:pt x="9411" y="20241"/>
                    </a:lnTo>
                    <a:lnTo>
                      <a:pt x="20384" y="0"/>
                    </a:lnTo>
                    <a:lnTo>
                      <a:pt x="36052" y="1457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40" name="Agrupar 1339">
                <a:extLst>
                  <a:ext uri="{FF2B5EF4-FFF2-40B4-BE49-F238E27FC236}">
                    <a16:creationId xmlns:a16="http://schemas.microsoft.com/office/drawing/2014/main" id="{8A2C5A38-BE91-ECF0-17C7-8C520C8C79EF}"/>
                  </a:ext>
                </a:extLst>
              </p:cNvPr>
              <p:cNvGrpSpPr/>
              <p:nvPr/>
            </p:nvGrpSpPr>
            <p:grpSpPr>
              <a:xfrm>
                <a:off x="6903616" y="2717571"/>
                <a:ext cx="1127106" cy="918426"/>
                <a:chOff x="6903616" y="2717571"/>
                <a:chExt cx="1127106" cy="918426"/>
              </a:xfrm>
              <a:grpFill/>
            </p:grpSpPr>
            <p:sp>
              <p:nvSpPr>
                <p:cNvPr id="1341" name="Forma Livre: Forma 1340">
                  <a:extLst>
                    <a:ext uri="{FF2B5EF4-FFF2-40B4-BE49-F238E27FC236}">
                      <a16:creationId xmlns:a16="http://schemas.microsoft.com/office/drawing/2014/main" id="{222A7B9E-A496-9AF3-BD1D-CB08E13C1C75}"/>
                    </a:ext>
                  </a:extLst>
                </p:cNvPr>
                <p:cNvSpPr/>
                <p:nvPr/>
              </p:nvSpPr>
              <p:spPr>
                <a:xfrm>
                  <a:off x="6903616" y="3223507"/>
                  <a:ext cx="214972" cy="234859"/>
                </a:xfrm>
                <a:custGeom>
                  <a:avLst/>
                  <a:gdLst>
                    <a:gd name="connsiteX0" fmla="*/ 184966 w 228856"/>
                    <a:gd name="connsiteY0" fmla="*/ 29146 h 225894"/>
                    <a:gd name="connsiteX1" fmla="*/ 186537 w 228856"/>
                    <a:gd name="connsiteY1" fmla="*/ 34004 h 225894"/>
                    <a:gd name="connsiteX2" fmla="*/ 196720 w 228856"/>
                    <a:gd name="connsiteY2" fmla="*/ 29956 h 225894"/>
                    <a:gd name="connsiteX3" fmla="*/ 204559 w 228856"/>
                    <a:gd name="connsiteY3" fmla="*/ 33195 h 225894"/>
                    <a:gd name="connsiteX4" fmla="*/ 215532 w 228856"/>
                    <a:gd name="connsiteY4" fmla="*/ 46149 h 225894"/>
                    <a:gd name="connsiteX5" fmla="*/ 215532 w 228856"/>
                    <a:gd name="connsiteY5" fmla="*/ 57483 h 225894"/>
                    <a:gd name="connsiteX6" fmla="*/ 221018 w 228856"/>
                    <a:gd name="connsiteY6" fmla="*/ 60722 h 225894"/>
                    <a:gd name="connsiteX7" fmla="*/ 228857 w 228856"/>
                    <a:gd name="connsiteY7" fmla="*/ 63151 h 225894"/>
                    <a:gd name="connsiteX8" fmla="*/ 224943 w 228856"/>
                    <a:gd name="connsiteY8" fmla="*/ 93917 h 225894"/>
                    <a:gd name="connsiteX9" fmla="*/ 224943 w 228856"/>
                    <a:gd name="connsiteY9" fmla="*/ 96345 h 225894"/>
                    <a:gd name="connsiteX10" fmla="*/ 213179 w 228856"/>
                    <a:gd name="connsiteY10" fmla="*/ 108490 h 225894"/>
                    <a:gd name="connsiteX11" fmla="*/ 213960 w 228856"/>
                    <a:gd name="connsiteY11" fmla="*/ 116596 h 225894"/>
                    <a:gd name="connsiteX12" fmla="*/ 210045 w 228856"/>
                    <a:gd name="connsiteY12" fmla="*/ 126311 h 225894"/>
                    <a:gd name="connsiteX13" fmla="*/ 213960 w 228856"/>
                    <a:gd name="connsiteY13" fmla="*/ 131978 h 225894"/>
                    <a:gd name="connsiteX14" fmla="*/ 210045 w 228856"/>
                    <a:gd name="connsiteY14" fmla="*/ 144932 h 225894"/>
                    <a:gd name="connsiteX15" fmla="*/ 195939 w 228856"/>
                    <a:gd name="connsiteY15" fmla="*/ 151409 h 225894"/>
                    <a:gd name="connsiteX16" fmla="*/ 183395 w 228856"/>
                    <a:gd name="connsiteY16" fmla="*/ 149790 h 225894"/>
                    <a:gd name="connsiteX17" fmla="*/ 178698 w 228856"/>
                    <a:gd name="connsiteY17" fmla="*/ 156267 h 225894"/>
                    <a:gd name="connsiteX18" fmla="*/ 178698 w 228856"/>
                    <a:gd name="connsiteY18" fmla="*/ 177317 h 225894"/>
                    <a:gd name="connsiteX19" fmla="*/ 162240 w 228856"/>
                    <a:gd name="connsiteY19" fmla="*/ 198368 h 225894"/>
                    <a:gd name="connsiteX20" fmla="*/ 147342 w 228856"/>
                    <a:gd name="connsiteY20" fmla="*/ 206464 h 225894"/>
                    <a:gd name="connsiteX21" fmla="*/ 91697 w 228856"/>
                    <a:gd name="connsiteY21" fmla="*/ 201606 h 225894"/>
                    <a:gd name="connsiteX22" fmla="*/ 82296 w 228856"/>
                    <a:gd name="connsiteY22" fmla="*/ 198368 h 225894"/>
                    <a:gd name="connsiteX23" fmla="*/ 78381 w 228856"/>
                    <a:gd name="connsiteY23" fmla="*/ 202416 h 225894"/>
                    <a:gd name="connsiteX24" fmla="*/ 78381 w 228856"/>
                    <a:gd name="connsiteY24" fmla="*/ 216179 h 225894"/>
                    <a:gd name="connsiteX25" fmla="*/ 90135 w 228856"/>
                    <a:gd name="connsiteY25" fmla="*/ 221037 h 225894"/>
                    <a:gd name="connsiteX26" fmla="*/ 87782 w 228856"/>
                    <a:gd name="connsiteY26" fmla="*/ 225895 h 225894"/>
                    <a:gd name="connsiteX27" fmla="*/ 80725 w 228856"/>
                    <a:gd name="connsiteY27" fmla="*/ 225895 h 225894"/>
                    <a:gd name="connsiteX28" fmla="*/ 72895 w 228856"/>
                    <a:gd name="connsiteY28" fmla="*/ 218608 h 225894"/>
                    <a:gd name="connsiteX29" fmla="*/ 59570 w 228856"/>
                    <a:gd name="connsiteY29" fmla="*/ 209702 h 225894"/>
                    <a:gd name="connsiteX30" fmla="*/ 53302 w 228856"/>
                    <a:gd name="connsiteY30" fmla="*/ 208893 h 225894"/>
                    <a:gd name="connsiteX31" fmla="*/ 38405 w 228856"/>
                    <a:gd name="connsiteY31" fmla="*/ 195939 h 225894"/>
                    <a:gd name="connsiteX32" fmla="*/ 31356 w 228856"/>
                    <a:gd name="connsiteY32" fmla="*/ 191081 h 225894"/>
                    <a:gd name="connsiteX33" fmla="*/ 19593 w 228856"/>
                    <a:gd name="connsiteY33" fmla="*/ 181366 h 225894"/>
                    <a:gd name="connsiteX34" fmla="*/ 15678 w 228856"/>
                    <a:gd name="connsiteY34" fmla="*/ 192700 h 225894"/>
                    <a:gd name="connsiteX35" fmla="*/ 7839 w 228856"/>
                    <a:gd name="connsiteY35" fmla="*/ 192700 h 225894"/>
                    <a:gd name="connsiteX36" fmla="*/ 7839 w 228856"/>
                    <a:gd name="connsiteY36" fmla="*/ 180556 h 225894"/>
                    <a:gd name="connsiteX37" fmla="*/ 0 w 228856"/>
                    <a:gd name="connsiteY37" fmla="*/ 166792 h 225894"/>
                    <a:gd name="connsiteX38" fmla="*/ 3924 w 228856"/>
                    <a:gd name="connsiteY38" fmla="*/ 148980 h 225894"/>
                    <a:gd name="connsiteX39" fmla="*/ 9411 w 228856"/>
                    <a:gd name="connsiteY39" fmla="*/ 145742 h 225894"/>
                    <a:gd name="connsiteX40" fmla="*/ 7839 w 228856"/>
                    <a:gd name="connsiteY40" fmla="*/ 104442 h 225894"/>
                    <a:gd name="connsiteX41" fmla="*/ 7839 w 228856"/>
                    <a:gd name="connsiteY41" fmla="*/ 93107 h 225894"/>
                    <a:gd name="connsiteX42" fmla="*/ 34490 w 228856"/>
                    <a:gd name="connsiteY42" fmla="*/ 48577 h 225894"/>
                    <a:gd name="connsiteX43" fmla="*/ 36833 w 228856"/>
                    <a:gd name="connsiteY43" fmla="*/ 44529 h 225894"/>
                    <a:gd name="connsiteX44" fmla="*/ 40757 w 228856"/>
                    <a:gd name="connsiteY44" fmla="*/ 34814 h 225894"/>
                    <a:gd name="connsiteX45" fmla="*/ 49378 w 228856"/>
                    <a:gd name="connsiteY45" fmla="*/ 34004 h 225894"/>
                    <a:gd name="connsiteX46" fmla="*/ 85430 w 228856"/>
                    <a:gd name="connsiteY46" fmla="*/ 25908 h 225894"/>
                    <a:gd name="connsiteX47" fmla="*/ 93269 w 228856"/>
                    <a:gd name="connsiteY47" fmla="*/ 24289 h 225894"/>
                    <a:gd name="connsiteX48" fmla="*/ 108938 w 228856"/>
                    <a:gd name="connsiteY48" fmla="*/ 15383 h 225894"/>
                    <a:gd name="connsiteX49" fmla="*/ 139503 w 228856"/>
                    <a:gd name="connsiteY49" fmla="*/ 8906 h 225894"/>
                    <a:gd name="connsiteX50" fmla="*/ 166154 w 228856"/>
                    <a:gd name="connsiteY50" fmla="*/ 1619 h 225894"/>
                    <a:gd name="connsiteX51" fmla="*/ 170079 w 228856"/>
                    <a:gd name="connsiteY51" fmla="*/ 0 h 225894"/>
                    <a:gd name="connsiteX52" fmla="*/ 166154 w 228856"/>
                    <a:gd name="connsiteY52" fmla="*/ 8906 h 225894"/>
                    <a:gd name="connsiteX53" fmla="*/ 164592 w 228856"/>
                    <a:gd name="connsiteY53" fmla="*/ 12954 h 225894"/>
                    <a:gd name="connsiteX54" fmla="*/ 179480 w 228856"/>
                    <a:gd name="connsiteY54" fmla="*/ 25908 h 225894"/>
                    <a:gd name="connsiteX55" fmla="*/ 183395 w 228856"/>
                    <a:gd name="connsiteY55" fmla="*/ 29956 h 225894"/>
                    <a:gd name="connsiteX56" fmla="*/ 184966 w 228856"/>
                    <a:gd name="connsiteY56" fmla="*/ 29146 h 22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28856" h="225894">
                      <a:moveTo>
                        <a:pt x="184966" y="29146"/>
                      </a:moveTo>
                      <a:lnTo>
                        <a:pt x="186537" y="34004"/>
                      </a:lnTo>
                      <a:lnTo>
                        <a:pt x="196720" y="29956"/>
                      </a:lnTo>
                      <a:lnTo>
                        <a:pt x="204559" y="33195"/>
                      </a:lnTo>
                      <a:lnTo>
                        <a:pt x="215532" y="46149"/>
                      </a:lnTo>
                      <a:lnTo>
                        <a:pt x="215532" y="57483"/>
                      </a:lnTo>
                      <a:lnTo>
                        <a:pt x="221018" y="60722"/>
                      </a:lnTo>
                      <a:lnTo>
                        <a:pt x="228857" y="63151"/>
                      </a:lnTo>
                      <a:lnTo>
                        <a:pt x="224943" y="93917"/>
                      </a:lnTo>
                      <a:lnTo>
                        <a:pt x="224943" y="96345"/>
                      </a:lnTo>
                      <a:lnTo>
                        <a:pt x="213179" y="108490"/>
                      </a:lnTo>
                      <a:lnTo>
                        <a:pt x="213960" y="116596"/>
                      </a:lnTo>
                      <a:lnTo>
                        <a:pt x="210045" y="126311"/>
                      </a:lnTo>
                      <a:lnTo>
                        <a:pt x="213960" y="131978"/>
                      </a:lnTo>
                      <a:lnTo>
                        <a:pt x="210045" y="144932"/>
                      </a:lnTo>
                      <a:lnTo>
                        <a:pt x="195939" y="151409"/>
                      </a:lnTo>
                      <a:lnTo>
                        <a:pt x="183395" y="149790"/>
                      </a:lnTo>
                      <a:lnTo>
                        <a:pt x="178698" y="156267"/>
                      </a:lnTo>
                      <a:lnTo>
                        <a:pt x="178698" y="177317"/>
                      </a:lnTo>
                      <a:lnTo>
                        <a:pt x="162240" y="198368"/>
                      </a:lnTo>
                      <a:lnTo>
                        <a:pt x="147342" y="206464"/>
                      </a:lnTo>
                      <a:lnTo>
                        <a:pt x="91697" y="201606"/>
                      </a:lnTo>
                      <a:lnTo>
                        <a:pt x="82296" y="198368"/>
                      </a:lnTo>
                      <a:lnTo>
                        <a:pt x="78381" y="202416"/>
                      </a:lnTo>
                      <a:lnTo>
                        <a:pt x="78381" y="216179"/>
                      </a:lnTo>
                      <a:lnTo>
                        <a:pt x="90135" y="221037"/>
                      </a:lnTo>
                      <a:lnTo>
                        <a:pt x="87782" y="225895"/>
                      </a:lnTo>
                      <a:lnTo>
                        <a:pt x="80725" y="225895"/>
                      </a:lnTo>
                      <a:lnTo>
                        <a:pt x="72895" y="218608"/>
                      </a:lnTo>
                      <a:lnTo>
                        <a:pt x="59570" y="209702"/>
                      </a:lnTo>
                      <a:lnTo>
                        <a:pt x="53302" y="208893"/>
                      </a:lnTo>
                      <a:lnTo>
                        <a:pt x="38405" y="195939"/>
                      </a:lnTo>
                      <a:lnTo>
                        <a:pt x="31356" y="191081"/>
                      </a:lnTo>
                      <a:lnTo>
                        <a:pt x="19593" y="181366"/>
                      </a:lnTo>
                      <a:lnTo>
                        <a:pt x="15678" y="192700"/>
                      </a:lnTo>
                      <a:lnTo>
                        <a:pt x="7839" y="192700"/>
                      </a:lnTo>
                      <a:lnTo>
                        <a:pt x="7839" y="180556"/>
                      </a:lnTo>
                      <a:lnTo>
                        <a:pt x="0" y="166792"/>
                      </a:lnTo>
                      <a:lnTo>
                        <a:pt x="3924" y="148980"/>
                      </a:lnTo>
                      <a:lnTo>
                        <a:pt x="9411" y="145742"/>
                      </a:lnTo>
                      <a:lnTo>
                        <a:pt x="7839" y="104442"/>
                      </a:lnTo>
                      <a:lnTo>
                        <a:pt x="7839" y="93107"/>
                      </a:lnTo>
                      <a:lnTo>
                        <a:pt x="34490" y="48577"/>
                      </a:lnTo>
                      <a:lnTo>
                        <a:pt x="36833" y="44529"/>
                      </a:lnTo>
                      <a:lnTo>
                        <a:pt x="40757" y="34814"/>
                      </a:lnTo>
                      <a:lnTo>
                        <a:pt x="49378" y="34004"/>
                      </a:lnTo>
                      <a:lnTo>
                        <a:pt x="85430" y="25908"/>
                      </a:lnTo>
                      <a:lnTo>
                        <a:pt x="93269" y="24289"/>
                      </a:lnTo>
                      <a:lnTo>
                        <a:pt x="108938" y="15383"/>
                      </a:lnTo>
                      <a:lnTo>
                        <a:pt x="139503" y="8906"/>
                      </a:lnTo>
                      <a:lnTo>
                        <a:pt x="166154" y="1619"/>
                      </a:lnTo>
                      <a:lnTo>
                        <a:pt x="170079" y="0"/>
                      </a:lnTo>
                      <a:lnTo>
                        <a:pt x="166154" y="8906"/>
                      </a:lnTo>
                      <a:lnTo>
                        <a:pt x="164592" y="12954"/>
                      </a:lnTo>
                      <a:lnTo>
                        <a:pt x="179480" y="25908"/>
                      </a:lnTo>
                      <a:lnTo>
                        <a:pt x="183395" y="29956"/>
                      </a:lnTo>
                      <a:lnTo>
                        <a:pt x="184966" y="291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2" name="Forma Livre: Forma 1341">
                  <a:extLst>
                    <a:ext uri="{FF2B5EF4-FFF2-40B4-BE49-F238E27FC236}">
                      <a16:creationId xmlns:a16="http://schemas.microsoft.com/office/drawing/2014/main" id="{AB4392C1-FE04-6918-5859-AE894B9CD2F4}"/>
                    </a:ext>
                  </a:extLst>
                </p:cNvPr>
                <p:cNvSpPr/>
                <p:nvPr/>
              </p:nvSpPr>
              <p:spPr>
                <a:xfrm>
                  <a:off x="7496998" y="2893508"/>
                  <a:ext cx="301097" cy="367877"/>
                </a:xfrm>
                <a:custGeom>
                  <a:avLst/>
                  <a:gdLst>
                    <a:gd name="connsiteX0" fmla="*/ 187310 w 320544"/>
                    <a:gd name="connsiteY0" fmla="*/ 29966 h 353834"/>
                    <a:gd name="connsiteX1" fmla="*/ 208465 w 320544"/>
                    <a:gd name="connsiteY1" fmla="*/ 49397 h 353834"/>
                    <a:gd name="connsiteX2" fmla="*/ 215522 w 320544"/>
                    <a:gd name="connsiteY2" fmla="*/ 50206 h 353834"/>
                    <a:gd name="connsiteX3" fmla="*/ 213170 w 320544"/>
                    <a:gd name="connsiteY3" fmla="*/ 74495 h 353834"/>
                    <a:gd name="connsiteX4" fmla="*/ 208465 w 320544"/>
                    <a:gd name="connsiteY4" fmla="*/ 87449 h 353834"/>
                    <a:gd name="connsiteX5" fmla="*/ 211598 w 320544"/>
                    <a:gd name="connsiteY5" fmla="*/ 93116 h 353834"/>
                    <a:gd name="connsiteX6" fmla="*/ 217084 w 320544"/>
                    <a:gd name="connsiteY6" fmla="*/ 97165 h 353834"/>
                    <a:gd name="connsiteX7" fmla="*/ 221009 w 320544"/>
                    <a:gd name="connsiteY7" fmla="*/ 95545 h 353834"/>
                    <a:gd name="connsiteX8" fmla="*/ 244516 w 320544"/>
                    <a:gd name="connsiteY8" fmla="*/ 73685 h 353834"/>
                    <a:gd name="connsiteX9" fmla="*/ 248441 w 320544"/>
                    <a:gd name="connsiteY9" fmla="*/ 63160 h 353834"/>
                    <a:gd name="connsiteX10" fmla="*/ 255489 w 320544"/>
                    <a:gd name="connsiteY10" fmla="*/ 63970 h 353834"/>
                    <a:gd name="connsiteX11" fmla="*/ 252356 w 320544"/>
                    <a:gd name="connsiteY11" fmla="*/ 71257 h 353834"/>
                    <a:gd name="connsiteX12" fmla="*/ 236677 w 320544"/>
                    <a:gd name="connsiteY12" fmla="*/ 107690 h 353834"/>
                    <a:gd name="connsiteX13" fmla="*/ 253927 w 320544"/>
                    <a:gd name="connsiteY13" fmla="*/ 148171 h 353834"/>
                    <a:gd name="connsiteX14" fmla="*/ 270386 w 320544"/>
                    <a:gd name="connsiteY14" fmla="*/ 159515 h 353834"/>
                    <a:gd name="connsiteX15" fmla="*/ 287627 w 320544"/>
                    <a:gd name="connsiteY15" fmla="*/ 125502 h 353834"/>
                    <a:gd name="connsiteX16" fmla="*/ 293113 w 320544"/>
                    <a:gd name="connsiteY16" fmla="*/ 131978 h 353834"/>
                    <a:gd name="connsiteX17" fmla="*/ 308782 w 320544"/>
                    <a:gd name="connsiteY17" fmla="*/ 153838 h 353834"/>
                    <a:gd name="connsiteX18" fmla="*/ 310353 w 320544"/>
                    <a:gd name="connsiteY18" fmla="*/ 157086 h 353834"/>
                    <a:gd name="connsiteX19" fmla="*/ 314268 w 320544"/>
                    <a:gd name="connsiteY19" fmla="*/ 194329 h 353834"/>
                    <a:gd name="connsiteX20" fmla="*/ 315049 w 320544"/>
                    <a:gd name="connsiteY20" fmla="*/ 214570 h 353834"/>
                    <a:gd name="connsiteX21" fmla="*/ 301733 w 320544"/>
                    <a:gd name="connsiteY21" fmla="*/ 251813 h 353834"/>
                    <a:gd name="connsiteX22" fmla="*/ 299381 w 320544"/>
                    <a:gd name="connsiteY22" fmla="*/ 256670 h 353834"/>
                    <a:gd name="connsiteX23" fmla="*/ 315049 w 320544"/>
                    <a:gd name="connsiteY23" fmla="*/ 305257 h 353834"/>
                    <a:gd name="connsiteX24" fmla="*/ 320545 w 320544"/>
                    <a:gd name="connsiteY24" fmla="*/ 353835 h 353834"/>
                    <a:gd name="connsiteX25" fmla="*/ 320545 w 320544"/>
                    <a:gd name="connsiteY25" fmla="*/ 353025 h 353834"/>
                    <a:gd name="connsiteX26" fmla="*/ 293113 w 320544"/>
                    <a:gd name="connsiteY26" fmla="*/ 334404 h 353834"/>
                    <a:gd name="connsiteX27" fmla="*/ 268815 w 320544"/>
                    <a:gd name="connsiteY27" fmla="*/ 306067 h 353834"/>
                    <a:gd name="connsiteX28" fmla="*/ 228838 w 320544"/>
                    <a:gd name="connsiteY28" fmla="*/ 280149 h 353834"/>
                    <a:gd name="connsiteX29" fmla="*/ 221790 w 320544"/>
                    <a:gd name="connsiteY29" fmla="*/ 264767 h 353834"/>
                    <a:gd name="connsiteX30" fmla="*/ 198273 w 320544"/>
                    <a:gd name="connsiteY30" fmla="*/ 230762 h 353834"/>
                    <a:gd name="connsiteX31" fmla="*/ 172412 w 320544"/>
                    <a:gd name="connsiteY31" fmla="*/ 243716 h 353834"/>
                    <a:gd name="connsiteX32" fmla="*/ 162220 w 320544"/>
                    <a:gd name="connsiteY32" fmla="*/ 229953 h 353834"/>
                    <a:gd name="connsiteX33" fmla="*/ 148904 w 320544"/>
                    <a:gd name="connsiteY33" fmla="*/ 254241 h 353834"/>
                    <a:gd name="connsiteX34" fmla="*/ 141065 w 320544"/>
                    <a:gd name="connsiteY34" fmla="*/ 246145 h 353834"/>
                    <a:gd name="connsiteX35" fmla="*/ 123825 w 320544"/>
                    <a:gd name="connsiteY35" fmla="*/ 240478 h 353834"/>
                    <a:gd name="connsiteX36" fmla="*/ 97955 w 320544"/>
                    <a:gd name="connsiteY36" fmla="*/ 225095 h 353834"/>
                    <a:gd name="connsiteX37" fmla="*/ 101089 w 320544"/>
                    <a:gd name="connsiteY37" fmla="*/ 215379 h 353834"/>
                    <a:gd name="connsiteX38" fmla="*/ 97174 w 320544"/>
                    <a:gd name="connsiteY38" fmla="*/ 200806 h 353834"/>
                    <a:gd name="connsiteX39" fmla="*/ 101089 w 320544"/>
                    <a:gd name="connsiteY39" fmla="*/ 185423 h 353834"/>
                    <a:gd name="connsiteX40" fmla="*/ 59550 w 320544"/>
                    <a:gd name="connsiteY40" fmla="*/ 191091 h 353834"/>
                    <a:gd name="connsiteX41" fmla="*/ 55636 w 320544"/>
                    <a:gd name="connsiteY41" fmla="*/ 192710 h 353834"/>
                    <a:gd name="connsiteX42" fmla="*/ 51721 w 320544"/>
                    <a:gd name="connsiteY42" fmla="*/ 214570 h 353834"/>
                    <a:gd name="connsiteX43" fmla="*/ 51721 w 320544"/>
                    <a:gd name="connsiteY43" fmla="*/ 231572 h 353834"/>
                    <a:gd name="connsiteX44" fmla="*/ 46234 w 320544"/>
                    <a:gd name="connsiteY44" fmla="*/ 236430 h 353834"/>
                    <a:gd name="connsiteX45" fmla="*/ 36824 w 320544"/>
                    <a:gd name="connsiteY45" fmla="*/ 227524 h 353834"/>
                    <a:gd name="connsiteX46" fmla="*/ 34471 w 320544"/>
                    <a:gd name="connsiteY46" fmla="*/ 212141 h 353834"/>
                    <a:gd name="connsiteX47" fmla="*/ 31338 w 320544"/>
                    <a:gd name="connsiteY47" fmla="*/ 208093 h 353834"/>
                    <a:gd name="connsiteX48" fmla="*/ 27423 w 320544"/>
                    <a:gd name="connsiteY48" fmla="*/ 210522 h 353834"/>
                    <a:gd name="connsiteX49" fmla="*/ 25070 w 320544"/>
                    <a:gd name="connsiteY49" fmla="*/ 203235 h 353834"/>
                    <a:gd name="connsiteX50" fmla="*/ 19584 w 320544"/>
                    <a:gd name="connsiteY50" fmla="*/ 201616 h 353834"/>
                    <a:gd name="connsiteX51" fmla="*/ 26632 w 320544"/>
                    <a:gd name="connsiteY51" fmla="*/ 186233 h 353834"/>
                    <a:gd name="connsiteX52" fmla="*/ 23499 w 320544"/>
                    <a:gd name="connsiteY52" fmla="*/ 182994 h 353834"/>
                    <a:gd name="connsiteX53" fmla="*/ 23499 w 320544"/>
                    <a:gd name="connsiteY53" fmla="*/ 177327 h 353834"/>
                    <a:gd name="connsiteX54" fmla="*/ 25070 w 320544"/>
                    <a:gd name="connsiteY54" fmla="*/ 171660 h 353834"/>
                    <a:gd name="connsiteX55" fmla="*/ 21146 w 320544"/>
                    <a:gd name="connsiteY55" fmla="*/ 165992 h 353834"/>
                    <a:gd name="connsiteX56" fmla="*/ 8611 w 320544"/>
                    <a:gd name="connsiteY56" fmla="*/ 170040 h 353834"/>
                    <a:gd name="connsiteX57" fmla="*/ 7830 w 320544"/>
                    <a:gd name="connsiteY57" fmla="*/ 170850 h 353834"/>
                    <a:gd name="connsiteX58" fmla="*/ 6268 w 320544"/>
                    <a:gd name="connsiteY58" fmla="*/ 171660 h 353834"/>
                    <a:gd name="connsiteX59" fmla="*/ 6268 w 320544"/>
                    <a:gd name="connsiteY59" fmla="*/ 171660 h 353834"/>
                    <a:gd name="connsiteX60" fmla="*/ 6268 w 320544"/>
                    <a:gd name="connsiteY60" fmla="*/ 171660 h 353834"/>
                    <a:gd name="connsiteX61" fmla="*/ 6268 w 320544"/>
                    <a:gd name="connsiteY61" fmla="*/ 171660 h 353834"/>
                    <a:gd name="connsiteX62" fmla="*/ 6268 w 320544"/>
                    <a:gd name="connsiteY62" fmla="*/ 171660 h 353834"/>
                    <a:gd name="connsiteX63" fmla="*/ 6268 w 320544"/>
                    <a:gd name="connsiteY63" fmla="*/ 165183 h 353834"/>
                    <a:gd name="connsiteX64" fmla="*/ 4696 w 320544"/>
                    <a:gd name="connsiteY64" fmla="*/ 165183 h 353834"/>
                    <a:gd name="connsiteX65" fmla="*/ 3915 w 320544"/>
                    <a:gd name="connsiteY65" fmla="*/ 165183 h 353834"/>
                    <a:gd name="connsiteX66" fmla="*/ 3915 w 320544"/>
                    <a:gd name="connsiteY66" fmla="*/ 165183 h 353834"/>
                    <a:gd name="connsiteX67" fmla="*/ 6268 w 320544"/>
                    <a:gd name="connsiteY67" fmla="*/ 161944 h 353834"/>
                    <a:gd name="connsiteX68" fmla="*/ 6268 w 320544"/>
                    <a:gd name="connsiteY68" fmla="*/ 161135 h 353834"/>
                    <a:gd name="connsiteX69" fmla="*/ 6268 w 320544"/>
                    <a:gd name="connsiteY69" fmla="*/ 159515 h 353834"/>
                    <a:gd name="connsiteX70" fmla="*/ 4696 w 320544"/>
                    <a:gd name="connsiteY70" fmla="*/ 158706 h 353834"/>
                    <a:gd name="connsiteX71" fmla="*/ 3915 w 320544"/>
                    <a:gd name="connsiteY71" fmla="*/ 157896 h 353834"/>
                    <a:gd name="connsiteX72" fmla="*/ 2353 w 320544"/>
                    <a:gd name="connsiteY72" fmla="*/ 157086 h 353834"/>
                    <a:gd name="connsiteX73" fmla="*/ 2353 w 320544"/>
                    <a:gd name="connsiteY73" fmla="*/ 156277 h 353834"/>
                    <a:gd name="connsiteX74" fmla="*/ 781 w 320544"/>
                    <a:gd name="connsiteY74" fmla="*/ 154658 h 353834"/>
                    <a:gd name="connsiteX75" fmla="*/ 781 w 320544"/>
                    <a:gd name="connsiteY75" fmla="*/ 154658 h 353834"/>
                    <a:gd name="connsiteX76" fmla="*/ 0 w 320544"/>
                    <a:gd name="connsiteY76" fmla="*/ 153848 h 353834"/>
                    <a:gd name="connsiteX77" fmla="*/ 0 w 320544"/>
                    <a:gd name="connsiteY77" fmla="*/ 152229 h 353834"/>
                    <a:gd name="connsiteX78" fmla="*/ 0 w 320544"/>
                    <a:gd name="connsiteY78" fmla="*/ 148990 h 353834"/>
                    <a:gd name="connsiteX79" fmla="*/ 0 w 320544"/>
                    <a:gd name="connsiteY79" fmla="*/ 148180 h 353834"/>
                    <a:gd name="connsiteX80" fmla="*/ 3915 w 320544"/>
                    <a:gd name="connsiteY80" fmla="*/ 142504 h 353834"/>
                    <a:gd name="connsiteX81" fmla="*/ 3915 w 320544"/>
                    <a:gd name="connsiteY81" fmla="*/ 141694 h 353834"/>
                    <a:gd name="connsiteX82" fmla="*/ 4706 w 320544"/>
                    <a:gd name="connsiteY82" fmla="*/ 140884 h 353834"/>
                    <a:gd name="connsiteX83" fmla="*/ 6268 w 320544"/>
                    <a:gd name="connsiteY83" fmla="*/ 141694 h 353834"/>
                    <a:gd name="connsiteX84" fmla="*/ 6268 w 320544"/>
                    <a:gd name="connsiteY84" fmla="*/ 141694 h 353834"/>
                    <a:gd name="connsiteX85" fmla="*/ 44672 w 320544"/>
                    <a:gd name="connsiteY85" fmla="*/ 133598 h 353834"/>
                    <a:gd name="connsiteX86" fmla="*/ 44672 w 320544"/>
                    <a:gd name="connsiteY86" fmla="*/ 133598 h 353834"/>
                    <a:gd name="connsiteX87" fmla="*/ 47806 w 320544"/>
                    <a:gd name="connsiteY87" fmla="*/ 131169 h 353834"/>
                    <a:gd name="connsiteX88" fmla="*/ 50159 w 320544"/>
                    <a:gd name="connsiteY88" fmla="*/ 131169 h 353834"/>
                    <a:gd name="connsiteX89" fmla="*/ 50159 w 320544"/>
                    <a:gd name="connsiteY89" fmla="*/ 130359 h 353834"/>
                    <a:gd name="connsiteX90" fmla="*/ 52511 w 320544"/>
                    <a:gd name="connsiteY90" fmla="*/ 127930 h 353834"/>
                    <a:gd name="connsiteX91" fmla="*/ 52511 w 320544"/>
                    <a:gd name="connsiteY91" fmla="*/ 127930 h 353834"/>
                    <a:gd name="connsiteX92" fmla="*/ 54073 w 320544"/>
                    <a:gd name="connsiteY92" fmla="*/ 127930 h 353834"/>
                    <a:gd name="connsiteX93" fmla="*/ 54073 w 320544"/>
                    <a:gd name="connsiteY93" fmla="*/ 127930 h 353834"/>
                    <a:gd name="connsiteX94" fmla="*/ 68971 w 320544"/>
                    <a:gd name="connsiteY94" fmla="*/ 117405 h 353834"/>
                    <a:gd name="connsiteX95" fmla="*/ 68971 w 320544"/>
                    <a:gd name="connsiteY95" fmla="*/ 117405 h 353834"/>
                    <a:gd name="connsiteX96" fmla="*/ 72886 w 320544"/>
                    <a:gd name="connsiteY96" fmla="*/ 114976 h 353834"/>
                    <a:gd name="connsiteX97" fmla="*/ 72886 w 320544"/>
                    <a:gd name="connsiteY97" fmla="*/ 115786 h 353834"/>
                    <a:gd name="connsiteX98" fmla="*/ 78372 w 320544"/>
                    <a:gd name="connsiteY98" fmla="*/ 108499 h 353834"/>
                    <a:gd name="connsiteX99" fmla="*/ 78372 w 320544"/>
                    <a:gd name="connsiteY99" fmla="*/ 107690 h 353834"/>
                    <a:gd name="connsiteX100" fmla="*/ 79943 w 320544"/>
                    <a:gd name="connsiteY100" fmla="*/ 107690 h 353834"/>
                    <a:gd name="connsiteX101" fmla="*/ 107766 w 320544"/>
                    <a:gd name="connsiteY101" fmla="*/ 74486 h 353834"/>
                    <a:gd name="connsiteX102" fmla="*/ 144990 w 320544"/>
                    <a:gd name="connsiteY102" fmla="*/ 72666 h 353834"/>
                    <a:gd name="connsiteX103" fmla="*/ 150991 w 320544"/>
                    <a:gd name="connsiteY103" fmla="*/ 39234 h 353834"/>
                    <a:gd name="connsiteX104" fmla="*/ 175556 w 320544"/>
                    <a:gd name="connsiteY104" fmla="*/ 10525 h 353834"/>
                    <a:gd name="connsiteX105" fmla="*/ 168497 w 320544"/>
                    <a:gd name="connsiteY105" fmla="*/ 2429 h 353834"/>
                    <a:gd name="connsiteX106" fmla="*/ 190443 w 320544"/>
                    <a:gd name="connsiteY106" fmla="*/ 0 h 353834"/>
                    <a:gd name="connsiteX107" fmla="*/ 187310 w 320544"/>
                    <a:gd name="connsiteY107" fmla="*/ 29966 h 353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320544" h="353834">
                      <a:moveTo>
                        <a:pt x="187310" y="29966"/>
                      </a:moveTo>
                      <a:lnTo>
                        <a:pt x="208465" y="49397"/>
                      </a:lnTo>
                      <a:lnTo>
                        <a:pt x="215522" y="50206"/>
                      </a:lnTo>
                      <a:lnTo>
                        <a:pt x="213170" y="74495"/>
                      </a:lnTo>
                      <a:lnTo>
                        <a:pt x="208465" y="87449"/>
                      </a:lnTo>
                      <a:lnTo>
                        <a:pt x="211598" y="93116"/>
                      </a:lnTo>
                      <a:lnTo>
                        <a:pt x="217084" y="97165"/>
                      </a:lnTo>
                      <a:lnTo>
                        <a:pt x="221009" y="95545"/>
                      </a:lnTo>
                      <a:lnTo>
                        <a:pt x="244516" y="73685"/>
                      </a:lnTo>
                      <a:lnTo>
                        <a:pt x="248441" y="63160"/>
                      </a:lnTo>
                      <a:lnTo>
                        <a:pt x="255489" y="63970"/>
                      </a:lnTo>
                      <a:lnTo>
                        <a:pt x="252356" y="71257"/>
                      </a:lnTo>
                      <a:lnTo>
                        <a:pt x="236677" y="107690"/>
                      </a:lnTo>
                      <a:lnTo>
                        <a:pt x="253927" y="148171"/>
                      </a:lnTo>
                      <a:lnTo>
                        <a:pt x="270386" y="159515"/>
                      </a:lnTo>
                      <a:lnTo>
                        <a:pt x="287627" y="125502"/>
                      </a:lnTo>
                      <a:lnTo>
                        <a:pt x="293113" y="131978"/>
                      </a:lnTo>
                      <a:lnTo>
                        <a:pt x="308782" y="153838"/>
                      </a:lnTo>
                      <a:lnTo>
                        <a:pt x="310353" y="157086"/>
                      </a:lnTo>
                      <a:lnTo>
                        <a:pt x="314268" y="194329"/>
                      </a:lnTo>
                      <a:lnTo>
                        <a:pt x="315049" y="214570"/>
                      </a:lnTo>
                      <a:lnTo>
                        <a:pt x="301733" y="251813"/>
                      </a:lnTo>
                      <a:lnTo>
                        <a:pt x="299381" y="256670"/>
                      </a:lnTo>
                      <a:lnTo>
                        <a:pt x="315049" y="305257"/>
                      </a:lnTo>
                      <a:lnTo>
                        <a:pt x="320545" y="353835"/>
                      </a:lnTo>
                      <a:lnTo>
                        <a:pt x="320545" y="353025"/>
                      </a:lnTo>
                      <a:lnTo>
                        <a:pt x="293113" y="334404"/>
                      </a:lnTo>
                      <a:lnTo>
                        <a:pt x="268815" y="306067"/>
                      </a:lnTo>
                      <a:lnTo>
                        <a:pt x="228838" y="280149"/>
                      </a:lnTo>
                      <a:lnTo>
                        <a:pt x="221790" y="264767"/>
                      </a:lnTo>
                      <a:lnTo>
                        <a:pt x="198273" y="230762"/>
                      </a:lnTo>
                      <a:lnTo>
                        <a:pt x="172412" y="243716"/>
                      </a:lnTo>
                      <a:lnTo>
                        <a:pt x="162220" y="229953"/>
                      </a:lnTo>
                      <a:lnTo>
                        <a:pt x="148904" y="254241"/>
                      </a:lnTo>
                      <a:lnTo>
                        <a:pt x="141065" y="246145"/>
                      </a:lnTo>
                      <a:lnTo>
                        <a:pt x="123825" y="240478"/>
                      </a:lnTo>
                      <a:lnTo>
                        <a:pt x="97955" y="225095"/>
                      </a:lnTo>
                      <a:lnTo>
                        <a:pt x="101089" y="215379"/>
                      </a:lnTo>
                      <a:lnTo>
                        <a:pt x="97174" y="200806"/>
                      </a:lnTo>
                      <a:lnTo>
                        <a:pt x="101089" y="185423"/>
                      </a:lnTo>
                      <a:lnTo>
                        <a:pt x="59550" y="191091"/>
                      </a:lnTo>
                      <a:lnTo>
                        <a:pt x="55636" y="192710"/>
                      </a:lnTo>
                      <a:lnTo>
                        <a:pt x="51721" y="214570"/>
                      </a:lnTo>
                      <a:lnTo>
                        <a:pt x="51721" y="231572"/>
                      </a:lnTo>
                      <a:lnTo>
                        <a:pt x="46234" y="236430"/>
                      </a:lnTo>
                      <a:lnTo>
                        <a:pt x="36824" y="227524"/>
                      </a:lnTo>
                      <a:lnTo>
                        <a:pt x="34471" y="212141"/>
                      </a:lnTo>
                      <a:lnTo>
                        <a:pt x="31338" y="208093"/>
                      </a:lnTo>
                      <a:lnTo>
                        <a:pt x="27423" y="210522"/>
                      </a:lnTo>
                      <a:lnTo>
                        <a:pt x="25070" y="203235"/>
                      </a:lnTo>
                      <a:lnTo>
                        <a:pt x="19584" y="201616"/>
                      </a:lnTo>
                      <a:lnTo>
                        <a:pt x="26632" y="186233"/>
                      </a:lnTo>
                      <a:lnTo>
                        <a:pt x="23499" y="182994"/>
                      </a:lnTo>
                      <a:lnTo>
                        <a:pt x="23499" y="177327"/>
                      </a:lnTo>
                      <a:lnTo>
                        <a:pt x="25070" y="171660"/>
                      </a:lnTo>
                      <a:lnTo>
                        <a:pt x="21146" y="165992"/>
                      </a:lnTo>
                      <a:lnTo>
                        <a:pt x="8611" y="170040"/>
                      </a:lnTo>
                      <a:lnTo>
                        <a:pt x="7830" y="17085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71660"/>
                      </a:lnTo>
                      <a:lnTo>
                        <a:pt x="6268" y="165183"/>
                      </a:lnTo>
                      <a:lnTo>
                        <a:pt x="4696" y="165183"/>
                      </a:lnTo>
                      <a:lnTo>
                        <a:pt x="3915" y="165183"/>
                      </a:lnTo>
                      <a:lnTo>
                        <a:pt x="3915" y="165183"/>
                      </a:lnTo>
                      <a:lnTo>
                        <a:pt x="6268" y="161944"/>
                      </a:lnTo>
                      <a:lnTo>
                        <a:pt x="6268" y="161135"/>
                      </a:lnTo>
                      <a:lnTo>
                        <a:pt x="6268" y="159515"/>
                      </a:lnTo>
                      <a:lnTo>
                        <a:pt x="4696" y="158706"/>
                      </a:lnTo>
                      <a:lnTo>
                        <a:pt x="3915" y="157896"/>
                      </a:lnTo>
                      <a:lnTo>
                        <a:pt x="2353" y="157086"/>
                      </a:lnTo>
                      <a:lnTo>
                        <a:pt x="2353" y="156277"/>
                      </a:lnTo>
                      <a:lnTo>
                        <a:pt x="781" y="154658"/>
                      </a:lnTo>
                      <a:lnTo>
                        <a:pt x="781" y="154658"/>
                      </a:lnTo>
                      <a:lnTo>
                        <a:pt x="0" y="153848"/>
                      </a:lnTo>
                      <a:lnTo>
                        <a:pt x="0" y="152229"/>
                      </a:lnTo>
                      <a:lnTo>
                        <a:pt x="0" y="148990"/>
                      </a:lnTo>
                      <a:lnTo>
                        <a:pt x="0" y="148180"/>
                      </a:lnTo>
                      <a:lnTo>
                        <a:pt x="3915" y="142504"/>
                      </a:lnTo>
                      <a:lnTo>
                        <a:pt x="3915" y="141694"/>
                      </a:lnTo>
                      <a:lnTo>
                        <a:pt x="4706" y="140884"/>
                      </a:lnTo>
                      <a:lnTo>
                        <a:pt x="6268" y="141694"/>
                      </a:lnTo>
                      <a:lnTo>
                        <a:pt x="6268" y="141694"/>
                      </a:lnTo>
                      <a:lnTo>
                        <a:pt x="44672" y="133598"/>
                      </a:lnTo>
                      <a:lnTo>
                        <a:pt x="44672" y="133598"/>
                      </a:lnTo>
                      <a:lnTo>
                        <a:pt x="47806" y="131169"/>
                      </a:lnTo>
                      <a:lnTo>
                        <a:pt x="50159" y="131169"/>
                      </a:lnTo>
                      <a:lnTo>
                        <a:pt x="50159" y="130359"/>
                      </a:lnTo>
                      <a:lnTo>
                        <a:pt x="52511" y="127930"/>
                      </a:lnTo>
                      <a:lnTo>
                        <a:pt x="52511" y="127930"/>
                      </a:lnTo>
                      <a:lnTo>
                        <a:pt x="54073" y="127930"/>
                      </a:lnTo>
                      <a:lnTo>
                        <a:pt x="54073" y="127930"/>
                      </a:lnTo>
                      <a:lnTo>
                        <a:pt x="68971" y="117405"/>
                      </a:lnTo>
                      <a:lnTo>
                        <a:pt x="68971" y="117405"/>
                      </a:lnTo>
                      <a:lnTo>
                        <a:pt x="72886" y="114976"/>
                      </a:lnTo>
                      <a:lnTo>
                        <a:pt x="72886" y="115786"/>
                      </a:lnTo>
                      <a:lnTo>
                        <a:pt x="78372" y="108499"/>
                      </a:lnTo>
                      <a:lnTo>
                        <a:pt x="78372" y="107690"/>
                      </a:lnTo>
                      <a:lnTo>
                        <a:pt x="79943" y="107690"/>
                      </a:lnTo>
                      <a:lnTo>
                        <a:pt x="107766" y="74486"/>
                      </a:lnTo>
                      <a:lnTo>
                        <a:pt x="144990" y="72666"/>
                      </a:lnTo>
                      <a:lnTo>
                        <a:pt x="150991" y="39234"/>
                      </a:lnTo>
                      <a:lnTo>
                        <a:pt x="175556" y="10525"/>
                      </a:lnTo>
                      <a:lnTo>
                        <a:pt x="168497" y="2429"/>
                      </a:lnTo>
                      <a:lnTo>
                        <a:pt x="190443" y="0"/>
                      </a:lnTo>
                      <a:lnTo>
                        <a:pt x="187310" y="2996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3" name="Forma Livre: Forma 1342">
                  <a:extLst>
                    <a:ext uri="{FF2B5EF4-FFF2-40B4-BE49-F238E27FC236}">
                      <a16:creationId xmlns:a16="http://schemas.microsoft.com/office/drawing/2014/main" id="{D1EF5214-4CFC-A4F2-FD0F-C40042594B72}"/>
                    </a:ext>
                  </a:extLst>
                </p:cNvPr>
                <p:cNvSpPr/>
                <p:nvPr/>
              </p:nvSpPr>
              <p:spPr>
                <a:xfrm>
                  <a:off x="7425600" y="2733564"/>
                  <a:ext cx="236294" cy="279483"/>
                </a:xfrm>
                <a:custGeom>
                  <a:avLst/>
                  <a:gdLst>
                    <a:gd name="connsiteX0" fmla="*/ 171622 w 251555"/>
                    <a:gd name="connsiteY0" fmla="*/ 61541 h 268814"/>
                    <a:gd name="connsiteX1" fmla="*/ 210017 w 251555"/>
                    <a:gd name="connsiteY1" fmla="*/ 111738 h 268814"/>
                    <a:gd name="connsiteX2" fmla="*/ 221780 w 251555"/>
                    <a:gd name="connsiteY2" fmla="*/ 127930 h 268814"/>
                    <a:gd name="connsiteX3" fmla="*/ 244507 w 251555"/>
                    <a:gd name="connsiteY3" fmla="*/ 156267 h 268814"/>
                    <a:gd name="connsiteX4" fmla="*/ 251556 w 251555"/>
                    <a:gd name="connsiteY4" fmla="*/ 164363 h 268814"/>
                    <a:gd name="connsiteX5" fmla="*/ 226981 w 251555"/>
                    <a:gd name="connsiteY5" fmla="*/ 193072 h 268814"/>
                    <a:gd name="connsiteX6" fmla="*/ 220999 w 251555"/>
                    <a:gd name="connsiteY6" fmla="*/ 226504 h 268814"/>
                    <a:gd name="connsiteX7" fmla="*/ 183775 w 251555"/>
                    <a:gd name="connsiteY7" fmla="*/ 228324 h 268814"/>
                    <a:gd name="connsiteX8" fmla="*/ 155943 w 251555"/>
                    <a:gd name="connsiteY8" fmla="*/ 261528 h 268814"/>
                    <a:gd name="connsiteX9" fmla="*/ 155943 w 251555"/>
                    <a:gd name="connsiteY9" fmla="*/ 261528 h 268814"/>
                    <a:gd name="connsiteX10" fmla="*/ 154372 w 251555"/>
                    <a:gd name="connsiteY10" fmla="*/ 259909 h 268814"/>
                    <a:gd name="connsiteX11" fmla="*/ 154372 w 251555"/>
                    <a:gd name="connsiteY11" fmla="*/ 259909 h 268814"/>
                    <a:gd name="connsiteX12" fmla="*/ 151238 w 251555"/>
                    <a:gd name="connsiteY12" fmla="*/ 261528 h 268814"/>
                    <a:gd name="connsiteX13" fmla="*/ 151238 w 251555"/>
                    <a:gd name="connsiteY13" fmla="*/ 262337 h 268814"/>
                    <a:gd name="connsiteX14" fmla="*/ 150457 w 251555"/>
                    <a:gd name="connsiteY14" fmla="*/ 262337 h 268814"/>
                    <a:gd name="connsiteX15" fmla="*/ 147323 w 251555"/>
                    <a:gd name="connsiteY15" fmla="*/ 263957 h 268814"/>
                    <a:gd name="connsiteX16" fmla="*/ 146542 w 251555"/>
                    <a:gd name="connsiteY16" fmla="*/ 263147 h 268814"/>
                    <a:gd name="connsiteX17" fmla="*/ 144971 w 251555"/>
                    <a:gd name="connsiteY17" fmla="*/ 264766 h 268814"/>
                    <a:gd name="connsiteX18" fmla="*/ 144971 w 251555"/>
                    <a:gd name="connsiteY18" fmla="*/ 264766 h 268814"/>
                    <a:gd name="connsiteX19" fmla="*/ 143409 w 251555"/>
                    <a:gd name="connsiteY19" fmla="*/ 267195 h 268814"/>
                    <a:gd name="connsiteX20" fmla="*/ 143409 w 251555"/>
                    <a:gd name="connsiteY20" fmla="*/ 267195 h 268814"/>
                    <a:gd name="connsiteX21" fmla="*/ 141837 w 251555"/>
                    <a:gd name="connsiteY21" fmla="*/ 265576 h 268814"/>
                    <a:gd name="connsiteX22" fmla="*/ 141056 w 251555"/>
                    <a:gd name="connsiteY22" fmla="*/ 265576 h 268814"/>
                    <a:gd name="connsiteX23" fmla="*/ 141056 w 251555"/>
                    <a:gd name="connsiteY23" fmla="*/ 264766 h 268814"/>
                    <a:gd name="connsiteX24" fmla="*/ 139494 w 251555"/>
                    <a:gd name="connsiteY24" fmla="*/ 267195 h 268814"/>
                    <a:gd name="connsiteX25" fmla="*/ 137141 w 251555"/>
                    <a:gd name="connsiteY25" fmla="*/ 268815 h 268814"/>
                    <a:gd name="connsiteX26" fmla="*/ 135570 w 251555"/>
                    <a:gd name="connsiteY26" fmla="*/ 268005 h 268814"/>
                    <a:gd name="connsiteX27" fmla="*/ 134008 w 251555"/>
                    <a:gd name="connsiteY27" fmla="*/ 267195 h 268814"/>
                    <a:gd name="connsiteX28" fmla="*/ 134008 w 251555"/>
                    <a:gd name="connsiteY28" fmla="*/ 266386 h 268814"/>
                    <a:gd name="connsiteX29" fmla="*/ 126168 w 251555"/>
                    <a:gd name="connsiteY29" fmla="*/ 263957 h 268814"/>
                    <a:gd name="connsiteX30" fmla="*/ 127731 w 251555"/>
                    <a:gd name="connsiteY30" fmla="*/ 263957 h 268814"/>
                    <a:gd name="connsiteX31" fmla="*/ 82277 w 251555"/>
                    <a:gd name="connsiteY31" fmla="*/ 237239 h 268814"/>
                    <a:gd name="connsiteX32" fmla="*/ 82277 w 251555"/>
                    <a:gd name="connsiteY32" fmla="*/ 238049 h 268814"/>
                    <a:gd name="connsiteX33" fmla="*/ 82277 w 251555"/>
                    <a:gd name="connsiteY33" fmla="*/ 238049 h 268814"/>
                    <a:gd name="connsiteX34" fmla="*/ 80706 w 251555"/>
                    <a:gd name="connsiteY34" fmla="*/ 237239 h 268814"/>
                    <a:gd name="connsiteX35" fmla="*/ 80706 w 251555"/>
                    <a:gd name="connsiteY35" fmla="*/ 238049 h 268814"/>
                    <a:gd name="connsiteX36" fmla="*/ 79924 w 251555"/>
                    <a:gd name="connsiteY36" fmla="*/ 236429 h 268814"/>
                    <a:gd name="connsiteX37" fmla="*/ 78362 w 251555"/>
                    <a:gd name="connsiteY37" fmla="*/ 236429 h 268814"/>
                    <a:gd name="connsiteX38" fmla="*/ 78362 w 251555"/>
                    <a:gd name="connsiteY38" fmla="*/ 236429 h 268814"/>
                    <a:gd name="connsiteX39" fmla="*/ 76009 w 251555"/>
                    <a:gd name="connsiteY39" fmla="*/ 235620 h 268814"/>
                    <a:gd name="connsiteX40" fmla="*/ 76009 w 251555"/>
                    <a:gd name="connsiteY40" fmla="*/ 233191 h 268814"/>
                    <a:gd name="connsiteX41" fmla="*/ 76009 w 251555"/>
                    <a:gd name="connsiteY41" fmla="*/ 234001 h 268814"/>
                    <a:gd name="connsiteX42" fmla="*/ 74438 w 251555"/>
                    <a:gd name="connsiteY42" fmla="*/ 231572 h 268814"/>
                    <a:gd name="connsiteX43" fmla="*/ 74438 w 251555"/>
                    <a:gd name="connsiteY43" fmla="*/ 229143 h 268814"/>
                    <a:gd name="connsiteX44" fmla="*/ 72876 w 251555"/>
                    <a:gd name="connsiteY44" fmla="*/ 228333 h 268814"/>
                    <a:gd name="connsiteX45" fmla="*/ 72876 w 251555"/>
                    <a:gd name="connsiteY45" fmla="*/ 225904 h 268814"/>
                    <a:gd name="connsiteX46" fmla="*/ 74438 w 251555"/>
                    <a:gd name="connsiteY46" fmla="*/ 225095 h 268814"/>
                    <a:gd name="connsiteX47" fmla="*/ 74438 w 251555"/>
                    <a:gd name="connsiteY47" fmla="*/ 225095 h 268814"/>
                    <a:gd name="connsiteX48" fmla="*/ 78362 w 251555"/>
                    <a:gd name="connsiteY48" fmla="*/ 220237 h 268814"/>
                    <a:gd name="connsiteX49" fmla="*/ 78362 w 251555"/>
                    <a:gd name="connsiteY49" fmla="*/ 220237 h 268814"/>
                    <a:gd name="connsiteX50" fmla="*/ 76791 w 251555"/>
                    <a:gd name="connsiteY50" fmla="*/ 220237 h 268814"/>
                    <a:gd name="connsiteX51" fmla="*/ 76009 w 251555"/>
                    <a:gd name="connsiteY51" fmla="*/ 218618 h 268814"/>
                    <a:gd name="connsiteX52" fmla="*/ 72876 w 251555"/>
                    <a:gd name="connsiteY52" fmla="*/ 215379 h 268814"/>
                    <a:gd name="connsiteX53" fmla="*/ 65037 w 251555"/>
                    <a:gd name="connsiteY53" fmla="*/ 203235 h 268814"/>
                    <a:gd name="connsiteX54" fmla="*/ 65037 w 251555"/>
                    <a:gd name="connsiteY54" fmla="*/ 203235 h 268814"/>
                    <a:gd name="connsiteX55" fmla="*/ 65037 w 251555"/>
                    <a:gd name="connsiteY55" fmla="*/ 203235 h 268814"/>
                    <a:gd name="connsiteX56" fmla="*/ 57988 w 251555"/>
                    <a:gd name="connsiteY56" fmla="*/ 191091 h 268814"/>
                    <a:gd name="connsiteX57" fmla="*/ 57988 w 251555"/>
                    <a:gd name="connsiteY57" fmla="*/ 191900 h 268814"/>
                    <a:gd name="connsiteX58" fmla="*/ 57207 w 251555"/>
                    <a:gd name="connsiteY58" fmla="*/ 189471 h 268814"/>
                    <a:gd name="connsiteX59" fmla="*/ 57988 w 251555"/>
                    <a:gd name="connsiteY59" fmla="*/ 189471 h 268814"/>
                    <a:gd name="connsiteX60" fmla="*/ 61122 w 251555"/>
                    <a:gd name="connsiteY60" fmla="*/ 178137 h 268814"/>
                    <a:gd name="connsiteX61" fmla="*/ 61122 w 251555"/>
                    <a:gd name="connsiteY61" fmla="*/ 178946 h 268814"/>
                    <a:gd name="connsiteX62" fmla="*/ 59550 w 251555"/>
                    <a:gd name="connsiteY62" fmla="*/ 177327 h 268814"/>
                    <a:gd name="connsiteX63" fmla="*/ 57988 w 251555"/>
                    <a:gd name="connsiteY63" fmla="*/ 177327 h 268814"/>
                    <a:gd name="connsiteX64" fmla="*/ 57207 w 251555"/>
                    <a:gd name="connsiteY64" fmla="*/ 174088 h 268814"/>
                    <a:gd name="connsiteX65" fmla="*/ 55636 w 251555"/>
                    <a:gd name="connsiteY65" fmla="*/ 173279 h 268814"/>
                    <a:gd name="connsiteX66" fmla="*/ 53283 w 251555"/>
                    <a:gd name="connsiteY66" fmla="*/ 170040 h 268814"/>
                    <a:gd name="connsiteX67" fmla="*/ 53283 w 251555"/>
                    <a:gd name="connsiteY67" fmla="*/ 170850 h 268814"/>
                    <a:gd name="connsiteX68" fmla="*/ 53283 w 251555"/>
                    <a:gd name="connsiteY68" fmla="*/ 169231 h 268814"/>
                    <a:gd name="connsiteX69" fmla="*/ 53283 w 251555"/>
                    <a:gd name="connsiteY69" fmla="*/ 168421 h 268814"/>
                    <a:gd name="connsiteX70" fmla="*/ 49368 w 251555"/>
                    <a:gd name="connsiteY70" fmla="*/ 168421 h 268814"/>
                    <a:gd name="connsiteX71" fmla="*/ 49368 w 251555"/>
                    <a:gd name="connsiteY71" fmla="*/ 168421 h 268814"/>
                    <a:gd name="connsiteX72" fmla="*/ 44663 w 251555"/>
                    <a:gd name="connsiteY72" fmla="*/ 171659 h 268814"/>
                    <a:gd name="connsiteX73" fmla="*/ 42310 w 251555"/>
                    <a:gd name="connsiteY73" fmla="*/ 171659 h 268814"/>
                    <a:gd name="connsiteX74" fmla="*/ 40748 w 251555"/>
                    <a:gd name="connsiteY74" fmla="*/ 170040 h 268814"/>
                    <a:gd name="connsiteX75" fmla="*/ 39967 w 251555"/>
                    <a:gd name="connsiteY75" fmla="*/ 170040 h 268814"/>
                    <a:gd name="connsiteX76" fmla="*/ 38395 w 251555"/>
                    <a:gd name="connsiteY76" fmla="*/ 170850 h 268814"/>
                    <a:gd name="connsiteX77" fmla="*/ 36833 w 251555"/>
                    <a:gd name="connsiteY77" fmla="*/ 170040 h 268814"/>
                    <a:gd name="connsiteX78" fmla="*/ 36052 w 251555"/>
                    <a:gd name="connsiteY78" fmla="*/ 168421 h 268814"/>
                    <a:gd name="connsiteX79" fmla="*/ 34480 w 251555"/>
                    <a:gd name="connsiteY79" fmla="*/ 168421 h 268814"/>
                    <a:gd name="connsiteX80" fmla="*/ 36052 w 251555"/>
                    <a:gd name="connsiteY80" fmla="*/ 165183 h 268814"/>
                    <a:gd name="connsiteX81" fmla="*/ 34480 w 251555"/>
                    <a:gd name="connsiteY81" fmla="*/ 161134 h 268814"/>
                    <a:gd name="connsiteX82" fmla="*/ 34480 w 251555"/>
                    <a:gd name="connsiteY82" fmla="*/ 161944 h 268814"/>
                    <a:gd name="connsiteX83" fmla="*/ 34480 w 251555"/>
                    <a:gd name="connsiteY83" fmla="*/ 161944 h 268814"/>
                    <a:gd name="connsiteX84" fmla="*/ 19593 w 251555"/>
                    <a:gd name="connsiteY84" fmla="*/ 107690 h 268814"/>
                    <a:gd name="connsiteX85" fmla="*/ 19593 w 251555"/>
                    <a:gd name="connsiteY85" fmla="*/ 107690 h 268814"/>
                    <a:gd name="connsiteX86" fmla="*/ 11754 w 251555"/>
                    <a:gd name="connsiteY86" fmla="*/ 111738 h 268814"/>
                    <a:gd name="connsiteX87" fmla="*/ 3915 w 251555"/>
                    <a:gd name="connsiteY87" fmla="*/ 112547 h 268814"/>
                    <a:gd name="connsiteX88" fmla="*/ 0 w 251555"/>
                    <a:gd name="connsiteY88" fmla="*/ 110118 h 268814"/>
                    <a:gd name="connsiteX89" fmla="*/ 0 w 251555"/>
                    <a:gd name="connsiteY89" fmla="*/ 106070 h 268814"/>
                    <a:gd name="connsiteX90" fmla="*/ 6268 w 251555"/>
                    <a:gd name="connsiteY90" fmla="*/ 92307 h 268814"/>
                    <a:gd name="connsiteX91" fmla="*/ 6268 w 251555"/>
                    <a:gd name="connsiteY91" fmla="*/ 93116 h 268814"/>
                    <a:gd name="connsiteX92" fmla="*/ 44672 w 251555"/>
                    <a:gd name="connsiteY92" fmla="*/ 74495 h 268814"/>
                    <a:gd name="connsiteX93" fmla="*/ 44672 w 251555"/>
                    <a:gd name="connsiteY93" fmla="*/ 73685 h 268814"/>
                    <a:gd name="connsiteX94" fmla="*/ 43892 w 251555"/>
                    <a:gd name="connsiteY94" fmla="*/ 54254 h 268814"/>
                    <a:gd name="connsiteX95" fmla="*/ 43892 w 251555"/>
                    <a:gd name="connsiteY95" fmla="*/ 54254 h 268814"/>
                    <a:gd name="connsiteX96" fmla="*/ 44672 w 251555"/>
                    <a:gd name="connsiteY96" fmla="*/ 51825 h 268814"/>
                    <a:gd name="connsiteX97" fmla="*/ 46234 w 251555"/>
                    <a:gd name="connsiteY97" fmla="*/ 49397 h 268814"/>
                    <a:gd name="connsiteX98" fmla="*/ 49368 w 251555"/>
                    <a:gd name="connsiteY98" fmla="*/ 49397 h 268814"/>
                    <a:gd name="connsiteX99" fmla="*/ 49368 w 251555"/>
                    <a:gd name="connsiteY99" fmla="*/ 49397 h 268814"/>
                    <a:gd name="connsiteX100" fmla="*/ 49368 w 251555"/>
                    <a:gd name="connsiteY100" fmla="*/ 48587 h 268814"/>
                    <a:gd name="connsiteX101" fmla="*/ 49368 w 251555"/>
                    <a:gd name="connsiteY101" fmla="*/ 49397 h 268814"/>
                    <a:gd name="connsiteX102" fmla="*/ 49368 w 251555"/>
                    <a:gd name="connsiteY102" fmla="*/ 49397 h 268814"/>
                    <a:gd name="connsiteX103" fmla="*/ 53293 w 251555"/>
                    <a:gd name="connsiteY103" fmla="*/ 52635 h 268814"/>
                    <a:gd name="connsiteX104" fmla="*/ 53293 w 251555"/>
                    <a:gd name="connsiteY104" fmla="*/ 51825 h 268814"/>
                    <a:gd name="connsiteX105" fmla="*/ 74447 w 251555"/>
                    <a:gd name="connsiteY105" fmla="*/ 51016 h 268814"/>
                    <a:gd name="connsiteX106" fmla="*/ 72885 w 251555"/>
                    <a:gd name="connsiteY106" fmla="*/ 67208 h 268814"/>
                    <a:gd name="connsiteX107" fmla="*/ 76800 w 251555"/>
                    <a:gd name="connsiteY107" fmla="*/ 71256 h 268814"/>
                    <a:gd name="connsiteX108" fmla="*/ 93259 w 251555"/>
                    <a:gd name="connsiteY108" fmla="*/ 54254 h 268814"/>
                    <a:gd name="connsiteX109" fmla="*/ 102670 w 251555"/>
                    <a:gd name="connsiteY109" fmla="*/ 24298 h 268814"/>
                    <a:gd name="connsiteX110" fmla="*/ 108938 w 251555"/>
                    <a:gd name="connsiteY110" fmla="*/ 18621 h 268814"/>
                    <a:gd name="connsiteX111" fmla="*/ 122263 w 251555"/>
                    <a:gd name="connsiteY111" fmla="*/ 11335 h 268814"/>
                    <a:gd name="connsiteX112" fmla="*/ 127749 w 251555"/>
                    <a:gd name="connsiteY112" fmla="*/ 0 h 268814"/>
                    <a:gd name="connsiteX113" fmla="*/ 151257 w 251555"/>
                    <a:gd name="connsiteY113" fmla="*/ 33204 h 268814"/>
                    <a:gd name="connsiteX114" fmla="*/ 167717 w 251555"/>
                    <a:gd name="connsiteY114" fmla="*/ 55874 h 268814"/>
                    <a:gd name="connsiteX115" fmla="*/ 171641 w 251555"/>
                    <a:gd name="connsiteY115" fmla="*/ 61541 h 268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251555" h="268814">
                      <a:moveTo>
                        <a:pt x="171622" y="61541"/>
                      </a:moveTo>
                      <a:lnTo>
                        <a:pt x="210017" y="111738"/>
                      </a:lnTo>
                      <a:lnTo>
                        <a:pt x="221780" y="127930"/>
                      </a:lnTo>
                      <a:lnTo>
                        <a:pt x="244507" y="156267"/>
                      </a:lnTo>
                      <a:lnTo>
                        <a:pt x="251556" y="164363"/>
                      </a:lnTo>
                      <a:lnTo>
                        <a:pt x="226981" y="193072"/>
                      </a:lnTo>
                      <a:lnTo>
                        <a:pt x="220999" y="226504"/>
                      </a:lnTo>
                      <a:lnTo>
                        <a:pt x="183775" y="228324"/>
                      </a:lnTo>
                      <a:lnTo>
                        <a:pt x="155943" y="261528"/>
                      </a:lnTo>
                      <a:lnTo>
                        <a:pt x="155943" y="261528"/>
                      </a:lnTo>
                      <a:lnTo>
                        <a:pt x="154372" y="259909"/>
                      </a:lnTo>
                      <a:lnTo>
                        <a:pt x="154372" y="259909"/>
                      </a:lnTo>
                      <a:lnTo>
                        <a:pt x="151238" y="261528"/>
                      </a:lnTo>
                      <a:lnTo>
                        <a:pt x="151238" y="262337"/>
                      </a:lnTo>
                      <a:lnTo>
                        <a:pt x="150457" y="262337"/>
                      </a:lnTo>
                      <a:lnTo>
                        <a:pt x="147323" y="263957"/>
                      </a:lnTo>
                      <a:lnTo>
                        <a:pt x="146542" y="263147"/>
                      </a:lnTo>
                      <a:lnTo>
                        <a:pt x="144971" y="264766"/>
                      </a:lnTo>
                      <a:lnTo>
                        <a:pt x="144971" y="264766"/>
                      </a:lnTo>
                      <a:lnTo>
                        <a:pt x="143409" y="267195"/>
                      </a:lnTo>
                      <a:lnTo>
                        <a:pt x="143409" y="267195"/>
                      </a:lnTo>
                      <a:lnTo>
                        <a:pt x="141837" y="265576"/>
                      </a:lnTo>
                      <a:lnTo>
                        <a:pt x="141056" y="265576"/>
                      </a:lnTo>
                      <a:lnTo>
                        <a:pt x="141056" y="264766"/>
                      </a:lnTo>
                      <a:lnTo>
                        <a:pt x="139494" y="267195"/>
                      </a:lnTo>
                      <a:lnTo>
                        <a:pt x="137141" y="268815"/>
                      </a:lnTo>
                      <a:lnTo>
                        <a:pt x="135570" y="268005"/>
                      </a:lnTo>
                      <a:lnTo>
                        <a:pt x="134008" y="267195"/>
                      </a:lnTo>
                      <a:lnTo>
                        <a:pt x="134008" y="266386"/>
                      </a:lnTo>
                      <a:lnTo>
                        <a:pt x="126168" y="263957"/>
                      </a:lnTo>
                      <a:lnTo>
                        <a:pt x="127731" y="263957"/>
                      </a:lnTo>
                      <a:lnTo>
                        <a:pt x="82277" y="237239"/>
                      </a:lnTo>
                      <a:lnTo>
                        <a:pt x="82277" y="238049"/>
                      </a:lnTo>
                      <a:lnTo>
                        <a:pt x="82277" y="238049"/>
                      </a:lnTo>
                      <a:lnTo>
                        <a:pt x="80706" y="237239"/>
                      </a:lnTo>
                      <a:lnTo>
                        <a:pt x="80706" y="238049"/>
                      </a:lnTo>
                      <a:lnTo>
                        <a:pt x="79924" y="236429"/>
                      </a:lnTo>
                      <a:lnTo>
                        <a:pt x="78362" y="236429"/>
                      </a:lnTo>
                      <a:lnTo>
                        <a:pt x="78362" y="236429"/>
                      </a:lnTo>
                      <a:lnTo>
                        <a:pt x="76009" y="235620"/>
                      </a:lnTo>
                      <a:lnTo>
                        <a:pt x="76009" y="233191"/>
                      </a:lnTo>
                      <a:lnTo>
                        <a:pt x="76009" y="234001"/>
                      </a:lnTo>
                      <a:lnTo>
                        <a:pt x="74438" y="231572"/>
                      </a:lnTo>
                      <a:lnTo>
                        <a:pt x="74438" y="229143"/>
                      </a:lnTo>
                      <a:lnTo>
                        <a:pt x="72876" y="228333"/>
                      </a:lnTo>
                      <a:lnTo>
                        <a:pt x="72876" y="225904"/>
                      </a:lnTo>
                      <a:lnTo>
                        <a:pt x="74438" y="225095"/>
                      </a:lnTo>
                      <a:lnTo>
                        <a:pt x="74438" y="225095"/>
                      </a:lnTo>
                      <a:lnTo>
                        <a:pt x="78362" y="220237"/>
                      </a:lnTo>
                      <a:lnTo>
                        <a:pt x="78362" y="220237"/>
                      </a:lnTo>
                      <a:lnTo>
                        <a:pt x="76791" y="220237"/>
                      </a:lnTo>
                      <a:lnTo>
                        <a:pt x="76009" y="218618"/>
                      </a:lnTo>
                      <a:lnTo>
                        <a:pt x="72876" y="215379"/>
                      </a:lnTo>
                      <a:lnTo>
                        <a:pt x="65037" y="203235"/>
                      </a:lnTo>
                      <a:lnTo>
                        <a:pt x="65037" y="203235"/>
                      </a:lnTo>
                      <a:lnTo>
                        <a:pt x="65037" y="203235"/>
                      </a:lnTo>
                      <a:lnTo>
                        <a:pt x="57988" y="191091"/>
                      </a:lnTo>
                      <a:lnTo>
                        <a:pt x="57988" y="191900"/>
                      </a:lnTo>
                      <a:lnTo>
                        <a:pt x="57207" y="189471"/>
                      </a:lnTo>
                      <a:lnTo>
                        <a:pt x="57988" y="189471"/>
                      </a:lnTo>
                      <a:lnTo>
                        <a:pt x="61122" y="178137"/>
                      </a:lnTo>
                      <a:lnTo>
                        <a:pt x="61122" y="178946"/>
                      </a:lnTo>
                      <a:lnTo>
                        <a:pt x="59550" y="177327"/>
                      </a:lnTo>
                      <a:lnTo>
                        <a:pt x="57988" y="177327"/>
                      </a:lnTo>
                      <a:lnTo>
                        <a:pt x="57207" y="174088"/>
                      </a:lnTo>
                      <a:lnTo>
                        <a:pt x="55636" y="173279"/>
                      </a:lnTo>
                      <a:lnTo>
                        <a:pt x="53283" y="170040"/>
                      </a:lnTo>
                      <a:lnTo>
                        <a:pt x="53283" y="170850"/>
                      </a:lnTo>
                      <a:lnTo>
                        <a:pt x="53283" y="169231"/>
                      </a:lnTo>
                      <a:lnTo>
                        <a:pt x="53283" y="168421"/>
                      </a:lnTo>
                      <a:lnTo>
                        <a:pt x="49368" y="168421"/>
                      </a:lnTo>
                      <a:lnTo>
                        <a:pt x="49368" y="168421"/>
                      </a:lnTo>
                      <a:lnTo>
                        <a:pt x="44663" y="171659"/>
                      </a:lnTo>
                      <a:lnTo>
                        <a:pt x="42310" y="171659"/>
                      </a:lnTo>
                      <a:lnTo>
                        <a:pt x="40748" y="170040"/>
                      </a:lnTo>
                      <a:lnTo>
                        <a:pt x="39967" y="170040"/>
                      </a:lnTo>
                      <a:lnTo>
                        <a:pt x="38395" y="170850"/>
                      </a:lnTo>
                      <a:lnTo>
                        <a:pt x="36833" y="170040"/>
                      </a:lnTo>
                      <a:lnTo>
                        <a:pt x="36052" y="168421"/>
                      </a:lnTo>
                      <a:lnTo>
                        <a:pt x="34480" y="168421"/>
                      </a:lnTo>
                      <a:lnTo>
                        <a:pt x="36052" y="165183"/>
                      </a:lnTo>
                      <a:lnTo>
                        <a:pt x="34480" y="161134"/>
                      </a:lnTo>
                      <a:lnTo>
                        <a:pt x="34480" y="161944"/>
                      </a:lnTo>
                      <a:lnTo>
                        <a:pt x="34480" y="161944"/>
                      </a:lnTo>
                      <a:lnTo>
                        <a:pt x="19593" y="107690"/>
                      </a:lnTo>
                      <a:lnTo>
                        <a:pt x="19593" y="107690"/>
                      </a:lnTo>
                      <a:lnTo>
                        <a:pt x="11754" y="111738"/>
                      </a:lnTo>
                      <a:lnTo>
                        <a:pt x="3915" y="112547"/>
                      </a:lnTo>
                      <a:lnTo>
                        <a:pt x="0" y="110118"/>
                      </a:lnTo>
                      <a:lnTo>
                        <a:pt x="0" y="106070"/>
                      </a:lnTo>
                      <a:lnTo>
                        <a:pt x="6268" y="92307"/>
                      </a:lnTo>
                      <a:lnTo>
                        <a:pt x="6268" y="93116"/>
                      </a:lnTo>
                      <a:lnTo>
                        <a:pt x="44672" y="74495"/>
                      </a:lnTo>
                      <a:lnTo>
                        <a:pt x="44672" y="73685"/>
                      </a:lnTo>
                      <a:lnTo>
                        <a:pt x="43892" y="54254"/>
                      </a:lnTo>
                      <a:lnTo>
                        <a:pt x="43892" y="54254"/>
                      </a:lnTo>
                      <a:lnTo>
                        <a:pt x="44672" y="51825"/>
                      </a:lnTo>
                      <a:lnTo>
                        <a:pt x="46234" y="49397"/>
                      </a:lnTo>
                      <a:lnTo>
                        <a:pt x="49368" y="49397"/>
                      </a:lnTo>
                      <a:lnTo>
                        <a:pt x="49368" y="49397"/>
                      </a:lnTo>
                      <a:lnTo>
                        <a:pt x="49368" y="48587"/>
                      </a:lnTo>
                      <a:lnTo>
                        <a:pt x="49368" y="49397"/>
                      </a:lnTo>
                      <a:lnTo>
                        <a:pt x="49368" y="49397"/>
                      </a:lnTo>
                      <a:lnTo>
                        <a:pt x="53293" y="52635"/>
                      </a:lnTo>
                      <a:lnTo>
                        <a:pt x="53293" y="51825"/>
                      </a:lnTo>
                      <a:lnTo>
                        <a:pt x="74447" y="51016"/>
                      </a:lnTo>
                      <a:lnTo>
                        <a:pt x="72885" y="67208"/>
                      </a:lnTo>
                      <a:lnTo>
                        <a:pt x="76800" y="71256"/>
                      </a:lnTo>
                      <a:lnTo>
                        <a:pt x="93259" y="54254"/>
                      </a:lnTo>
                      <a:lnTo>
                        <a:pt x="102670" y="24298"/>
                      </a:lnTo>
                      <a:lnTo>
                        <a:pt x="108938" y="18621"/>
                      </a:lnTo>
                      <a:lnTo>
                        <a:pt x="122263" y="11335"/>
                      </a:lnTo>
                      <a:lnTo>
                        <a:pt x="127749" y="0"/>
                      </a:lnTo>
                      <a:lnTo>
                        <a:pt x="151257" y="33204"/>
                      </a:lnTo>
                      <a:lnTo>
                        <a:pt x="167717" y="55874"/>
                      </a:lnTo>
                      <a:lnTo>
                        <a:pt x="171641" y="615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4" name="Forma Livre: Forma 1343">
                  <a:extLst>
                    <a:ext uri="{FF2B5EF4-FFF2-40B4-BE49-F238E27FC236}">
                      <a16:creationId xmlns:a16="http://schemas.microsoft.com/office/drawing/2014/main" id="{388C66DF-16DC-31DF-3CF2-94AE6C16CF72}"/>
                    </a:ext>
                  </a:extLst>
                </p:cNvPr>
                <p:cNvSpPr/>
                <p:nvPr/>
              </p:nvSpPr>
              <p:spPr>
                <a:xfrm>
                  <a:off x="7545582" y="2717571"/>
                  <a:ext cx="155331" cy="178462"/>
                </a:xfrm>
                <a:custGeom>
                  <a:avLst/>
                  <a:gdLst>
                    <a:gd name="connsiteX0" fmla="*/ 36052 w 165363"/>
                    <a:gd name="connsiteY0" fmla="*/ 3238 h 171649"/>
                    <a:gd name="connsiteX1" fmla="*/ 42320 w 165363"/>
                    <a:gd name="connsiteY1" fmla="*/ 9716 h 171649"/>
                    <a:gd name="connsiteX2" fmla="*/ 49377 w 165363"/>
                    <a:gd name="connsiteY2" fmla="*/ 4048 h 171649"/>
                    <a:gd name="connsiteX3" fmla="*/ 53292 w 165363"/>
                    <a:gd name="connsiteY3" fmla="*/ 4858 h 171649"/>
                    <a:gd name="connsiteX4" fmla="*/ 57207 w 165363"/>
                    <a:gd name="connsiteY4" fmla="*/ 21050 h 171649"/>
                    <a:gd name="connsiteX5" fmla="*/ 68970 w 165363"/>
                    <a:gd name="connsiteY5" fmla="*/ 24289 h 171649"/>
                    <a:gd name="connsiteX6" fmla="*/ 85430 w 165363"/>
                    <a:gd name="connsiteY6" fmla="*/ 9716 h 171649"/>
                    <a:gd name="connsiteX7" fmla="*/ 105022 w 165363"/>
                    <a:gd name="connsiteY7" fmla="*/ 13764 h 171649"/>
                    <a:gd name="connsiteX8" fmla="*/ 108937 w 165363"/>
                    <a:gd name="connsiteY8" fmla="*/ 21050 h 171649"/>
                    <a:gd name="connsiteX9" fmla="*/ 118338 w 165363"/>
                    <a:gd name="connsiteY9" fmla="*/ 24289 h 171649"/>
                    <a:gd name="connsiteX10" fmla="*/ 120691 w 165363"/>
                    <a:gd name="connsiteY10" fmla="*/ 34004 h 171649"/>
                    <a:gd name="connsiteX11" fmla="*/ 123825 w 165363"/>
                    <a:gd name="connsiteY11" fmla="*/ 36433 h 171649"/>
                    <a:gd name="connsiteX12" fmla="*/ 131664 w 165363"/>
                    <a:gd name="connsiteY12" fmla="*/ 32385 h 171649"/>
                    <a:gd name="connsiteX13" fmla="*/ 134798 w 165363"/>
                    <a:gd name="connsiteY13" fmla="*/ 38052 h 171649"/>
                    <a:gd name="connsiteX14" fmla="*/ 122263 w 165363"/>
                    <a:gd name="connsiteY14" fmla="*/ 52635 h 171649"/>
                    <a:gd name="connsiteX15" fmla="*/ 127749 w 165363"/>
                    <a:gd name="connsiteY15" fmla="*/ 66399 h 171649"/>
                    <a:gd name="connsiteX16" fmla="*/ 133235 w 165363"/>
                    <a:gd name="connsiteY16" fmla="*/ 67208 h 171649"/>
                    <a:gd name="connsiteX17" fmla="*/ 141075 w 165363"/>
                    <a:gd name="connsiteY17" fmla="*/ 65589 h 171649"/>
                    <a:gd name="connsiteX18" fmla="*/ 142637 w 165363"/>
                    <a:gd name="connsiteY18" fmla="*/ 68828 h 171649"/>
                    <a:gd name="connsiteX19" fmla="*/ 148904 w 165363"/>
                    <a:gd name="connsiteY19" fmla="*/ 74495 h 171649"/>
                    <a:gd name="connsiteX20" fmla="*/ 148904 w 165363"/>
                    <a:gd name="connsiteY20" fmla="*/ 93116 h 171649"/>
                    <a:gd name="connsiteX21" fmla="*/ 150476 w 165363"/>
                    <a:gd name="connsiteY21" fmla="*/ 97165 h 171649"/>
                    <a:gd name="connsiteX22" fmla="*/ 142637 w 165363"/>
                    <a:gd name="connsiteY22" fmla="*/ 133598 h 171649"/>
                    <a:gd name="connsiteX23" fmla="*/ 156743 w 165363"/>
                    <a:gd name="connsiteY23" fmla="*/ 139265 h 171649"/>
                    <a:gd name="connsiteX24" fmla="*/ 165363 w 165363"/>
                    <a:gd name="connsiteY24" fmla="*/ 157077 h 171649"/>
                    <a:gd name="connsiteX25" fmla="*/ 150476 w 165363"/>
                    <a:gd name="connsiteY25" fmla="*/ 157077 h 171649"/>
                    <a:gd name="connsiteX26" fmla="*/ 141075 w 165363"/>
                    <a:gd name="connsiteY26" fmla="*/ 161934 h 171649"/>
                    <a:gd name="connsiteX27" fmla="*/ 138722 w 165363"/>
                    <a:gd name="connsiteY27" fmla="*/ 169221 h 171649"/>
                    <a:gd name="connsiteX28" fmla="*/ 116776 w 165363"/>
                    <a:gd name="connsiteY28" fmla="*/ 171650 h 171649"/>
                    <a:gd name="connsiteX29" fmla="*/ 94049 w 165363"/>
                    <a:gd name="connsiteY29" fmla="*/ 143313 h 171649"/>
                    <a:gd name="connsiteX30" fmla="*/ 82286 w 165363"/>
                    <a:gd name="connsiteY30" fmla="*/ 127121 h 171649"/>
                    <a:gd name="connsiteX31" fmla="*/ 43891 w 165363"/>
                    <a:gd name="connsiteY31" fmla="*/ 76924 h 171649"/>
                    <a:gd name="connsiteX32" fmla="*/ 39967 w 165363"/>
                    <a:gd name="connsiteY32" fmla="*/ 71257 h 171649"/>
                    <a:gd name="connsiteX33" fmla="*/ 23507 w 165363"/>
                    <a:gd name="connsiteY33" fmla="*/ 48577 h 171649"/>
                    <a:gd name="connsiteX34" fmla="*/ 0 w 165363"/>
                    <a:gd name="connsiteY34" fmla="*/ 15383 h 171649"/>
                    <a:gd name="connsiteX35" fmla="*/ 0 w 165363"/>
                    <a:gd name="connsiteY35" fmla="*/ 14573 h 171649"/>
                    <a:gd name="connsiteX36" fmla="*/ 7839 w 165363"/>
                    <a:gd name="connsiteY36" fmla="*/ 21050 h 171649"/>
                    <a:gd name="connsiteX37" fmla="*/ 15668 w 165363"/>
                    <a:gd name="connsiteY37" fmla="*/ 5667 h 171649"/>
                    <a:gd name="connsiteX38" fmla="*/ 21155 w 165363"/>
                    <a:gd name="connsiteY38" fmla="*/ 4048 h 171649"/>
                    <a:gd name="connsiteX39" fmla="*/ 28213 w 165363"/>
                    <a:gd name="connsiteY39" fmla="*/ 0 h 171649"/>
                    <a:gd name="connsiteX40" fmla="*/ 36052 w 165363"/>
                    <a:gd name="connsiteY40" fmla="*/ 3238 h 171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65363" h="171649">
                      <a:moveTo>
                        <a:pt x="36052" y="3238"/>
                      </a:moveTo>
                      <a:lnTo>
                        <a:pt x="42320" y="9716"/>
                      </a:lnTo>
                      <a:lnTo>
                        <a:pt x="49377" y="4048"/>
                      </a:lnTo>
                      <a:lnTo>
                        <a:pt x="53292" y="4858"/>
                      </a:lnTo>
                      <a:lnTo>
                        <a:pt x="57207" y="21050"/>
                      </a:lnTo>
                      <a:lnTo>
                        <a:pt x="68970" y="24289"/>
                      </a:lnTo>
                      <a:lnTo>
                        <a:pt x="85430" y="9716"/>
                      </a:lnTo>
                      <a:lnTo>
                        <a:pt x="105022" y="13764"/>
                      </a:lnTo>
                      <a:lnTo>
                        <a:pt x="108937" y="21050"/>
                      </a:lnTo>
                      <a:lnTo>
                        <a:pt x="118338" y="24289"/>
                      </a:lnTo>
                      <a:lnTo>
                        <a:pt x="120691" y="34004"/>
                      </a:lnTo>
                      <a:lnTo>
                        <a:pt x="123825" y="36433"/>
                      </a:lnTo>
                      <a:lnTo>
                        <a:pt x="131664" y="32385"/>
                      </a:lnTo>
                      <a:lnTo>
                        <a:pt x="134798" y="38052"/>
                      </a:lnTo>
                      <a:lnTo>
                        <a:pt x="122263" y="52635"/>
                      </a:lnTo>
                      <a:lnTo>
                        <a:pt x="127749" y="66399"/>
                      </a:lnTo>
                      <a:lnTo>
                        <a:pt x="133235" y="67208"/>
                      </a:lnTo>
                      <a:lnTo>
                        <a:pt x="141075" y="65589"/>
                      </a:lnTo>
                      <a:lnTo>
                        <a:pt x="142637" y="68828"/>
                      </a:lnTo>
                      <a:lnTo>
                        <a:pt x="148904" y="74495"/>
                      </a:lnTo>
                      <a:lnTo>
                        <a:pt x="148904" y="93116"/>
                      </a:lnTo>
                      <a:lnTo>
                        <a:pt x="150476" y="97165"/>
                      </a:lnTo>
                      <a:lnTo>
                        <a:pt x="142637" y="133598"/>
                      </a:lnTo>
                      <a:lnTo>
                        <a:pt x="156743" y="139265"/>
                      </a:lnTo>
                      <a:lnTo>
                        <a:pt x="165363" y="157077"/>
                      </a:lnTo>
                      <a:lnTo>
                        <a:pt x="150476" y="157077"/>
                      </a:lnTo>
                      <a:lnTo>
                        <a:pt x="141075" y="161934"/>
                      </a:lnTo>
                      <a:lnTo>
                        <a:pt x="138722" y="169221"/>
                      </a:lnTo>
                      <a:lnTo>
                        <a:pt x="116776" y="171650"/>
                      </a:lnTo>
                      <a:lnTo>
                        <a:pt x="94049" y="143313"/>
                      </a:lnTo>
                      <a:lnTo>
                        <a:pt x="82286" y="127121"/>
                      </a:lnTo>
                      <a:lnTo>
                        <a:pt x="43891" y="76924"/>
                      </a:lnTo>
                      <a:lnTo>
                        <a:pt x="39967" y="71257"/>
                      </a:lnTo>
                      <a:lnTo>
                        <a:pt x="23507" y="48577"/>
                      </a:lnTo>
                      <a:lnTo>
                        <a:pt x="0" y="15383"/>
                      </a:lnTo>
                      <a:lnTo>
                        <a:pt x="0" y="14573"/>
                      </a:lnTo>
                      <a:lnTo>
                        <a:pt x="7839" y="21050"/>
                      </a:lnTo>
                      <a:lnTo>
                        <a:pt x="15668" y="5667"/>
                      </a:lnTo>
                      <a:lnTo>
                        <a:pt x="21155" y="4048"/>
                      </a:lnTo>
                      <a:lnTo>
                        <a:pt x="28213" y="0"/>
                      </a:lnTo>
                      <a:lnTo>
                        <a:pt x="36052" y="323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5" name="Forma Livre: Forma 1344">
                  <a:extLst>
                    <a:ext uri="{FF2B5EF4-FFF2-40B4-BE49-F238E27FC236}">
                      <a16:creationId xmlns:a16="http://schemas.microsoft.com/office/drawing/2014/main" id="{23B96A72-51B4-1BC3-7950-BAD80CD0FDB4}"/>
                    </a:ext>
                  </a:extLst>
                </p:cNvPr>
                <p:cNvSpPr/>
                <p:nvPr/>
              </p:nvSpPr>
              <p:spPr>
                <a:xfrm>
                  <a:off x="6919819" y="3412070"/>
                  <a:ext cx="151653" cy="223927"/>
                </a:xfrm>
                <a:custGeom>
                  <a:avLst/>
                  <a:gdLst>
                    <a:gd name="connsiteX0" fmla="*/ 21155 w 161448"/>
                    <a:gd name="connsiteY0" fmla="*/ 14573 h 215379"/>
                    <a:gd name="connsiteX1" fmla="*/ 36052 w 161448"/>
                    <a:gd name="connsiteY1" fmla="*/ 27527 h 215379"/>
                    <a:gd name="connsiteX2" fmla="*/ 42320 w 161448"/>
                    <a:gd name="connsiteY2" fmla="*/ 28337 h 215379"/>
                    <a:gd name="connsiteX3" fmla="*/ 55645 w 161448"/>
                    <a:gd name="connsiteY3" fmla="*/ 37243 h 215379"/>
                    <a:gd name="connsiteX4" fmla="*/ 63484 w 161448"/>
                    <a:gd name="connsiteY4" fmla="*/ 44529 h 215379"/>
                    <a:gd name="connsiteX5" fmla="*/ 70532 w 161448"/>
                    <a:gd name="connsiteY5" fmla="*/ 44529 h 215379"/>
                    <a:gd name="connsiteX6" fmla="*/ 72885 w 161448"/>
                    <a:gd name="connsiteY6" fmla="*/ 39672 h 215379"/>
                    <a:gd name="connsiteX7" fmla="*/ 61131 w 161448"/>
                    <a:gd name="connsiteY7" fmla="*/ 34814 h 215379"/>
                    <a:gd name="connsiteX8" fmla="*/ 61131 w 161448"/>
                    <a:gd name="connsiteY8" fmla="*/ 21050 h 215379"/>
                    <a:gd name="connsiteX9" fmla="*/ 65046 w 161448"/>
                    <a:gd name="connsiteY9" fmla="*/ 17002 h 215379"/>
                    <a:gd name="connsiteX10" fmla="*/ 74457 w 161448"/>
                    <a:gd name="connsiteY10" fmla="*/ 20241 h 215379"/>
                    <a:gd name="connsiteX11" fmla="*/ 130102 w 161448"/>
                    <a:gd name="connsiteY11" fmla="*/ 25098 h 215379"/>
                    <a:gd name="connsiteX12" fmla="*/ 144989 w 161448"/>
                    <a:gd name="connsiteY12" fmla="*/ 17002 h 215379"/>
                    <a:gd name="connsiteX13" fmla="*/ 150476 w 161448"/>
                    <a:gd name="connsiteY13" fmla="*/ 21050 h 215379"/>
                    <a:gd name="connsiteX14" fmla="*/ 152038 w 161448"/>
                    <a:gd name="connsiteY14" fmla="*/ 30766 h 215379"/>
                    <a:gd name="connsiteX15" fmla="*/ 158315 w 161448"/>
                    <a:gd name="connsiteY15" fmla="*/ 100403 h 215379"/>
                    <a:gd name="connsiteX16" fmla="*/ 159877 w 161448"/>
                    <a:gd name="connsiteY16" fmla="*/ 123073 h 215379"/>
                    <a:gd name="connsiteX17" fmla="*/ 159877 w 161448"/>
                    <a:gd name="connsiteY17" fmla="*/ 147361 h 215379"/>
                    <a:gd name="connsiteX18" fmla="*/ 161448 w 161448"/>
                    <a:gd name="connsiteY18" fmla="*/ 187842 h 215379"/>
                    <a:gd name="connsiteX19" fmla="*/ 155962 w 161448"/>
                    <a:gd name="connsiteY19" fmla="*/ 186223 h 215379"/>
                    <a:gd name="connsiteX20" fmla="*/ 152828 w 161448"/>
                    <a:gd name="connsiteY20" fmla="*/ 182985 h 215379"/>
                    <a:gd name="connsiteX21" fmla="*/ 139503 w 161448"/>
                    <a:gd name="connsiteY21" fmla="*/ 169221 h 215379"/>
                    <a:gd name="connsiteX22" fmla="*/ 106585 w 161448"/>
                    <a:gd name="connsiteY22" fmla="*/ 175698 h 215379"/>
                    <a:gd name="connsiteX23" fmla="*/ 93259 w 161448"/>
                    <a:gd name="connsiteY23" fmla="*/ 162744 h 215379"/>
                    <a:gd name="connsiteX24" fmla="*/ 86210 w 161448"/>
                    <a:gd name="connsiteY24" fmla="*/ 174079 h 215379"/>
                    <a:gd name="connsiteX25" fmla="*/ 72885 w 161448"/>
                    <a:gd name="connsiteY25" fmla="*/ 172460 h 215379"/>
                    <a:gd name="connsiteX26" fmla="*/ 66617 w 161448"/>
                    <a:gd name="connsiteY26" fmla="*/ 181366 h 215379"/>
                    <a:gd name="connsiteX27" fmla="*/ 55645 w 161448"/>
                    <a:gd name="connsiteY27" fmla="*/ 204854 h 215379"/>
                    <a:gd name="connsiteX28" fmla="*/ 32128 w 161448"/>
                    <a:gd name="connsiteY28" fmla="*/ 204854 h 215379"/>
                    <a:gd name="connsiteX29" fmla="*/ 21155 w 161448"/>
                    <a:gd name="connsiteY29" fmla="*/ 215379 h 215379"/>
                    <a:gd name="connsiteX30" fmla="*/ 17240 w 161448"/>
                    <a:gd name="connsiteY30" fmla="*/ 184604 h 215379"/>
                    <a:gd name="connsiteX31" fmla="*/ 15668 w 161448"/>
                    <a:gd name="connsiteY31" fmla="*/ 166792 h 215379"/>
                    <a:gd name="connsiteX32" fmla="*/ 14106 w 161448"/>
                    <a:gd name="connsiteY32" fmla="*/ 113357 h 215379"/>
                    <a:gd name="connsiteX33" fmla="*/ 0 w 161448"/>
                    <a:gd name="connsiteY33" fmla="*/ 19431 h 215379"/>
                    <a:gd name="connsiteX34" fmla="*/ 2352 w 161448"/>
                    <a:gd name="connsiteY34" fmla="*/ 0 h 215379"/>
                    <a:gd name="connsiteX35" fmla="*/ 14106 w 161448"/>
                    <a:gd name="connsiteY35" fmla="*/ 9715 h 215379"/>
                    <a:gd name="connsiteX36" fmla="*/ 21155 w 161448"/>
                    <a:gd name="connsiteY36" fmla="*/ 14573 h 215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61448" h="215379">
                      <a:moveTo>
                        <a:pt x="21155" y="14573"/>
                      </a:moveTo>
                      <a:lnTo>
                        <a:pt x="36052" y="27527"/>
                      </a:lnTo>
                      <a:lnTo>
                        <a:pt x="42320" y="28337"/>
                      </a:lnTo>
                      <a:lnTo>
                        <a:pt x="55645" y="37243"/>
                      </a:lnTo>
                      <a:lnTo>
                        <a:pt x="63484" y="44529"/>
                      </a:lnTo>
                      <a:lnTo>
                        <a:pt x="70532" y="44529"/>
                      </a:lnTo>
                      <a:lnTo>
                        <a:pt x="72885" y="39672"/>
                      </a:lnTo>
                      <a:lnTo>
                        <a:pt x="61131" y="34814"/>
                      </a:lnTo>
                      <a:lnTo>
                        <a:pt x="61131" y="21050"/>
                      </a:lnTo>
                      <a:lnTo>
                        <a:pt x="65046" y="17002"/>
                      </a:lnTo>
                      <a:lnTo>
                        <a:pt x="74457" y="20241"/>
                      </a:lnTo>
                      <a:lnTo>
                        <a:pt x="130102" y="25098"/>
                      </a:lnTo>
                      <a:lnTo>
                        <a:pt x="144989" y="17002"/>
                      </a:lnTo>
                      <a:lnTo>
                        <a:pt x="150476" y="21050"/>
                      </a:lnTo>
                      <a:lnTo>
                        <a:pt x="152038" y="30766"/>
                      </a:lnTo>
                      <a:lnTo>
                        <a:pt x="158315" y="100403"/>
                      </a:lnTo>
                      <a:lnTo>
                        <a:pt x="159877" y="123073"/>
                      </a:lnTo>
                      <a:lnTo>
                        <a:pt x="159877" y="147361"/>
                      </a:lnTo>
                      <a:lnTo>
                        <a:pt x="161448" y="187842"/>
                      </a:lnTo>
                      <a:lnTo>
                        <a:pt x="155962" y="186223"/>
                      </a:lnTo>
                      <a:lnTo>
                        <a:pt x="152828" y="182985"/>
                      </a:lnTo>
                      <a:lnTo>
                        <a:pt x="139503" y="169221"/>
                      </a:lnTo>
                      <a:lnTo>
                        <a:pt x="106585" y="175698"/>
                      </a:lnTo>
                      <a:lnTo>
                        <a:pt x="93259" y="162744"/>
                      </a:lnTo>
                      <a:lnTo>
                        <a:pt x="86210" y="174079"/>
                      </a:lnTo>
                      <a:lnTo>
                        <a:pt x="72885" y="172460"/>
                      </a:lnTo>
                      <a:lnTo>
                        <a:pt x="66617" y="181366"/>
                      </a:lnTo>
                      <a:lnTo>
                        <a:pt x="55645" y="204854"/>
                      </a:lnTo>
                      <a:lnTo>
                        <a:pt x="32128" y="204854"/>
                      </a:lnTo>
                      <a:lnTo>
                        <a:pt x="21155" y="215379"/>
                      </a:lnTo>
                      <a:lnTo>
                        <a:pt x="17240" y="184604"/>
                      </a:lnTo>
                      <a:lnTo>
                        <a:pt x="15668" y="166792"/>
                      </a:lnTo>
                      <a:lnTo>
                        <a:pt x="14106" y="113357"/>
                      </a:lnTo>
                      <a:lnTo>
                        <a:pt x="0" y="19431"/>
                      </a:lnTo>
                      <a:lnTo>
                        <a:pt x="2352" y="0"/>
                      </a:lnTo>
                      <a:lnTo>
                        <a:pt x="14106" y="9715"/>
                      </a:lnTo>
                      <a:lnTo>
                        <a:pt x="21155" y="1457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6" name="Forma Livre: Forma 1345">
                  <a:extLst>
                    <a:ext uri="{FF2B5EF4-FFF2-40B4-BE49-F238E27FC236}">
                      <a16:creationId xmlns:a16="http://schemas.microsoft.com/office/drawing/2014/main" id="{85458D96-B9CC-2BD2-5478-2ECD817BEE17}"/>
                    </a:ext>
                  </a:extLst>
                </p:cNvPr>
                <p:cNvSpPr/>
                <p:nvPr/>
              </p:nvSpPr>
              <p:spPr>
                <a:xfrm>
                  <a:off x="7616988" y="3437323"/>
                  <a:ext cx="382821" cy="191099"/>
                </a:xfrm>
                <a:custGeom>
                  <a:avLst/>
                  <a:gdLst>
                    <a:gd name="connsiteX0" fmla="*/ 247660 w 407546"/>
                    <a:gd name="connsiteY0" fmla="*/ 0 h 183804"/>
                    <a:gd name="connsiteX1" fmla="*/ 289198 w 407546"/>
                    <a:gd name="connsiteY1" fmla="*/ 28337 h 183804"/>
                    <a:gd name="connsiteX2" fmla="*/ 299390 w 407546"/>
                    <a:gd name="connsiteY2" fmla="*/ 22670 h 183804"/>
                    <a:gd name="connsiteX3" fmla="*/ 310362 w 407546"/>
                    <a:gd name="connsiteY3" fmla="*/ 29956 h 183804"/>
                    <a:gd name="connsiteX4" fmla="*/ 331527 w 407546"/>
                    <a:gd name="connsiteY4" fmla="*/ 34004 h 183804"/>
                    <a:gd name="connsiteX5" fmla="*/ 343281 w 407546"/>
                    <a:gd name="connsiteY5" fmla="*/ 29956 h 183804"/>
                    <a:gd name="connsiteX6" fmla="*/ 348768 w 407546"/>
                    <a:gd name="connsiteY6" fmla="*/ 38052 h 183804"/>
                    <a:gd name="connsiteX7" fmla="*/ 367579 w 407546"/>
                    <a:gd name="connsiteY7" fmla="*/ 46968 h 183804"/>
                    <a:gd name="connsiteX8" fmla="*/ 376980 w 407546"/>
                    <a:gd name="connsiteY8" fmla="*/ 66399 h 183804"/>
                    <a:gd name="connsiteX9" fmla="*/ 387172 w 407546"/>
                    <a:gd name="connsiteY9" fmla="*/ 63160 h 183804"/>
                    <a:gd name="connsiteX10" fmla="*/ 407546 w 407546"/>
                    <a:gd name="connsiteY10" fmla="*/ 43729 h 183804"/>
                    <a:gd name="connsiteX11" fmla="*/ 407546 w 407546"/>
                    <a:gd name="connsiteY11" fmla="*/ 43729 h 183804"/>
                    <a:gd name="connsiteX12" fmla="*/ 402060 w 407546"/>
                    <a:gd name="connsiteY12" fmla="*/ 55874 h 183804"/>
                    <a:gd name="connsiteX13" fmla="*/ 386382 w 407546"/>
                    <a:gd name="connsiteY13" fmla="*/ 67208 h 183804"/>
                    <a:gd name="connsiteX14" fmla="*/ 383248 w 407546"/>
                    <a:gd name="connsiteY14" fmla="*/ 80972 h 183804"/>
                    <a:gd name="connsiteX15" fmla="*/ 369141 w 407546"/>
                    <a:gd name="connsiteY15" fmla="*/ 99593 h 183804"/>
                    <a:gd name="connsiteX16" fmla="*/ 366008 w 407546"/>
                    <a:gd name="connsiteY16" fmla="*/ 120644 h 183804"/>
                    <a:gd name="connsiteX17" fmla="*/ 371494 w 407546"/>
                    <a:gd name="connsiteY17" fmla="*/ 150600 h 183804"/>
                    <a:gd name="connsiteX18" fmla="*/ 359740 w 407546"/>
                    <a:gd name="connsiteY18" fmla="*/ 123073 h 183804"/>
                    <a:gd name="connsiteX19" fmla="*/ 366008 w 407546"/>
                    <a:gd name="connsiteY19" fmla="*/ 107690 h 183804"/>
                    <a:gd name="connsiteX20" fmla="*/ 363655 w 407546"/>
                    <a:gd name="connsiteY20" fmla="*/ 105261 h 183804"/>
                    <a:gd name="connsiteX21" fmla="*/ 314277 w 407546"/>
                    <a:gd name="connsiteY21" fmla="*/ 114976 h 183804"/>
                    <a:gd name="connsiteX22" fmla="*/ 253937 w 407546"/>
                    <a:gd name="connsiteY22" fmla="*/ 127930 h 183804"/>
                    <a:gd name="connsiteX23" fmla="*/ 213960 w 407546"/>
                    <a:gd name="connsiteY23" fmla="*/ 136836 h 183804"/>
                    <a:gd name="connsiteX24" fmla="*/ 196720 w 407546"/>
                    <a:gd name="connsiteY24" fmla="*/ 140075 h 183804"/>
                    <a:gd name="connsiteX25" fmla="*/ 194367 w 407546"/>
                    <a:gd name="connsiteY25" fmla="*/ 140075 h 183804"/>
                    <a:gd name="connsiteX26" fmla="*/ 215532 w 407546"/>
                    <a:gd name="connsiteY26" fmla="*/ 158696 h 183804"/>
                    <a:gd name="connsiteX27" fmla="*/ 221018 w 407546"/>
                    <a:gd name="connsiteY27" fmla="*/ 174088 h 183804"/>
                    <a:gd name="connsiteX28" fmla="*/ 231210 w 407546"/>
                    <a:gd name="connsiteY28" fmla="*/ 179756 h 183804"/>
                    <a:gd name="connsiteX29" fmla="*/ 221018 w 407546"/>
                    <a:gd name="connsiteY29" fmla="*/ 182185 h 183804"/>
                    <a:gd name="connsiteX30" fmla="*/ 219446 w 407546"/>
                    <a:gd name="connsiteY30" fmla="*/ 179756 h 183804"/>
                    <a:gd name="connsiteX31" fmla="*/ 219446 w 407546"/>
                    <a:gd name="connsiteY31" fmla="*/ 181375 h 183804"/>
                    <a:gd name="connsiteX32" fmla="*/ 209265 w 407546"/>
                    <a:gd name="connsiteY32" fmla="*/ 183804 h 183804"/>
                    <a:gd name="connsiteX33" fmla="*/ 175565 w 407546"/>
                    <a:gd name="connsiteY33" fmla="*/ 167602 h 183804"/>
                    <a:gd name="connsiteX34" fmla="*/ 162240 w 407546"/>
                    <a:gd name="connsiteY34" fmla="*/ 168412 h 183804"/>
                    <a:gd name="connsiteX35" fmla="*/ 146561 w 407546"/>
                    <a:gd name="connsiteY35" fmla="*/ 165173 h 183804"/>
                    <a:gd name="connsiteX36" fmla="*/ 137160 w 407546"/>
                    <a:gd name="connsiteY36" fmla="*/ 162744 h 183804"/>
                    <a:gd name="connsiteX37" fmla="*/ 78381 w 407546"/>
                    <a:gd name="connsiteY37" fmla="*/ 147361 h 183804"/>
                    <a:gd name="connsiteX38" fmla="*/ 34490 w 407546"/>
                    <a:gd name="connsiteY38" fmla="*/ 136026 h 183804"/>
                    <a:gd name="connsiteX39" fmla="*/ 11754 w 407546"/>
                    <a:gd name="connsiteY39" fmla="*/ 132788 h 183804"/>
                    <a:gd name="connsiteX40" fmla="*/ 2353 w 407546"/>
                    <a:gd name="connsiteY40" fmla="*/ 121453 h 183804"/>
                    <a:gd name="connsiteX41" fmla="*/ 0 w 407546"/>
                    <a:gd name="connsiteY41" fmla="*/ 117405 h 183804"/>
                    <a:gd name="connsiteX42" fmla="*/ 10192 w 407546"/>
                    <a:gd name="connsiteY42" fmla="*/ 108499 h 183804"/>
                    <a:gd name="connsiteX43" fmla="*/ 18031 w 407546"/>
                    <a:gd name="connsiteY43" fmla="*/ 88259 h 183804"/>
                    <a:gd name="connsiteX44" fmla="*/ 27432 w 407546"/>
                    <a:gd name="connsiteY44" fmla="*/ 87449 h 183804"/>
                    <a:gd name="connsiteX45" fmla="*/ 38405 w 407546"/>
                    <a:gd name="connsiteY45" fmla="*/ 89068 h 183804"/>
                    <a:gd name="connsiteX46" fmla="*/ 55645 w 407546"/>
                    <a:gd name="connsiteY46" fmla="*/ 74495 h 183804"/>
                    <a:gd name="connsiteX47" fmla="*/ 63484 w 407546"/>
                    <a:gd name="connsiteY47" fmla="*/ 72876 h 183804"/>
                    <a:gd name="connsiteX48" fmla="*/ 123835 w 407546"/>
                    <a:gd name="connsiteY48" fmla="*/ 54254 h 183804"/>
                    <a:gd name="connsiteX49" fmla="*/ 143427 w 407546"/>
                    <a:gd name="connsiteY49" fmla="*/ 53445 h 183804"/>
                    <a:gd name="connsiteX50" fmla="*/ 156753 w 407546"/>
                    <a:gd name="connsiteY50" fmla="*/ 45349 h 183804"/>
                    <a:gd name="connsiteX51" fmla="*/ 165373 w 407546"/>
                    <a:gd name="connsiteY51" fmla="*/ 48587 h 183804"/>
                    <a:gd name="connsiteX52" fmla="*/ 166154 w 407546"/>
                    <a:gd name="connsiteY52" fmla="*/ 49397 h 183804"/>
                    <a:gd name="connsiteX53" fmla="*/ 169288 w 407546"/>
                    <a:gd name="connsiteY53" fmla="*/ 47777 h 183804"/>
                    <a:gd name="connsiteX54" fmla="*/ 177127 w 407546"/>
                    <a:gd name="connsiteY54" fmla="*/ 45349 h 183804"/>
                    <a:gd name="connsiteX55" fmla="*/ 192014 w 407546"/>
                    <a:gd name="connsiteY55" fmla="*/ 36433 h 183804"/>
                    <a:gd name="connsiteX56" fmla="*/ 194367 w 407546"/>
                    <a:gd name="connsiteY56" fmla="*/ 42110 h 183804"/>
                    <a:gd name="connsiteX57" fmla="*/ 206121 w 407546"/>
                    <a:gd name="connsiteY57" fmla="*/ 40491 h 183804"/>
                    <a:gd name="connsiteX58" fmla="*/ 199854 w 407546"/>
                    <a:gd name="connsiteY58" fmla="*/ 34004 h 183804"/>
                    <a:gd name="connsiteX59" fmla="*/ 199854 w 407546"/>
                    <a:gd name="connsiteY59" fmla="*/ 25098 h 183804"/>
                    <a:gd name="connsiteX60" fmla="*/ 213179 w 407546"/>
                    <a:gd name="connsiteY60" fmla="*/ 23479 h 183804"/>
                    <a:gd name="connsiteX61" fmla="*/ 215532 w 407546"/>
                    <a:gd name="connsiteY61" fmla="*/ 31575 h 183804"/>
                    <a:gd name="connsiteX62" fmla="*/ 232772 w 407546"/>
                    <a:gd name="connsiteY62" fmla="*/ 5667 h 183804"/>
                    <a:gd name="connsiteX63" fmla="*/ 247660 w 407546"/>
                    <a:gd name="connsiteY63" fmla="*/ 0 h 183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407546" h="183804">
                      <a:moveTo>
                        <a:pt x="247660" y="0"/>
                      </a:moveTo>
                      <a:lnTo>
                        <a:pt x="289198" y="28337"/>
                      </a:lnTo>
                      <a:lnTo>
                        <a:pt x="299390" y="22670"/>
                      </a:lnTo>
                      <a:lnTo>
                        <a:pt x="310362" y="29956"/>
                      </a:lnTo>
                      <a:lnTo>
                        <a:pt x="331527" y="34004"/>
                      </a:lnTo>
                      <a:lnTo>
                        <a:pt x="343281" y="29956"/>
                      </a:lnTo>
                      <a:lnTo>
                        <a:pt x="348768" y="38052"/>
                      </a:lnTo>
                      <a:lnTo>
                        <a:pt x="367579" y="46968"/>
                      </a:lnTo>
                      <a:lnTo>
                        <a:pt x="376980" y="66399"/>
                      </a:lnTo>
                      <a:lnTo>
                        <a:pt x="387172" y="63160"/>
                      </a:lnTo>
                      <a:lnTo>
                        <a:pt x="407546" y="43729"/>
                      </a:lnTo>
                      <a:lnTo>
                        <a:pt x="407546" y="43729"/>
                      </a:lnTo>
                      <a:lnTo>
                        <a:pt x="402060" y="55874"/>
                      </a:lnTo>
                      <a:lnTo>
                        <a:pt x="386382" y="67208"/>
                      </a:lnTo>
                      <a:lnTo>
                        <a:pt x="383248" y="80972"/>
                      </a:lnTo>
                      <a:lnTo>
                        <a:pt x="369141" y="99593"/>
                      </a:lnTo>
                      <a:lnTo>
                        <a:pt x="366008" y="120644"/>
                      </a:lnTo>
                      <a:lnTo>
                        <a:pt x="371494" y="150600"/>
                      </a:lnTo>
                      <a:lnTo>
                        <a:pt x="359740" y="123073"/>
                      </a:lnTo>
                      <a:lnTo>
                        <a:pt x="366008" y="107690"/>
                      </a:lnTo>
                      <a:lnTo>
                        <a:pt x="363655" y="105261"/>
                      </a:lnTo>
                      <a:lnTo>
                        <a:pt x="314277" y="114976"/>
                      </a:lnTo>
                      <a:lnTo>
                        <a:pt x="253937" y="127930"/>
                      </a:lnTo>
                      <a:lnTo>
                        <a:pt x="213960" y="136836"/>
                      </a:lnTo>
                      <a:lnTo>
                        <a:pt x="196720" y="140075"/>
                      </a:lnTo>
                      <a:lnTo>
                        <a:pt x="194367" y="140075"/>
                      </a:lnTo>
                      <a:lnTo>
                        <a:pt x="215532" y="158696"/>
                      </a:lnTo>
                      <a:lnTo>
                        <a:pt x="221018" y="174088"/>
                      </a:lnTo>
                      <a:lnTo>
                        <a:pt x="231210" y="179756"/>
                      </a:lnTo>
                      <a:lnTo>
                        <a:pt x="221018" y="182185"/>
                      </a:lnTo>
                      <a:lnTo>
                        <a:pt x="219446" y="179756"/>
                      </a:lnTo>
                      <a:lnTo>
                        <a:pt x="219446" y="181375"/>
                      </a:lnTo>
                      <a:lnTo>
                        <a:pt x="209265" y="183804"/>
                      </a:lnTo>
                      <a:lnTo>
                        <a:pt x="175565" y="167602"/>
                      </a:lnTo>
                      <a:lnTo>
                        <a:pt x="162240" y="168412"/>
                      </a:lnTo>
                      <a:lnTo>
                        <a:pt x="146561" y="165173"/>
                      </a:lnTo>
                      <a:lnTo>
                        <a:pt x="137160" y="162744"/>
                      </a:lnTo>
                      <a:lnTo>
                        <a:pt x="78381" y="147361"/>
                      </a:lnTo>
                      <a:lnTo>
                        <a:pt x="34490" y="136026"/>
                      </a:lnTo>
                      <a:lnTo>
                        <a:pt x="11754" y="132788"/>
                      </a:lnTo>
                      <a:lnTo>
                        <a:pt x="2353" y="121453"/>
                      </a:lnTo>
                      <a:lnTo>
                        <a:pt x="0" y="117405"/>
                      </a:lnTo>
                      <a:lnTo>
                        <a:pt x="10192" y="108499"/>
                      </a:lnTo>
                      <a:lnTo>
                        <a:pt x="18031" y="88259"/>
                      </a:lnTo>
                      <a:lnTo>
                        <a:pt x="27432" y="87449"/>
                      </a:lnTo>
                      <a:lnTo>
                        <a:pt x="38405" y="89068"/>
                      </a:lnTo>
                      <a:lnTo>
                        <a:pt x="55645" y="74495"/>
                      </a:lnTo>
                      <a:lnTo>
                        <a:pt x="63484" y="72876"/>
                      </a:lnTo>
                      <a:lnTo>
                        <a:pt x="123835" y="54254"/>
                      </a:lnTo>
                      <a:lnTo>
                        <a:pt x="143427" y="53445"/>
                      </a:lnTo>
                      <a:lnTo>
                        <a:pt x="156753" y="45349"/>
                      </a:lnTo>
                      <a:lnTo>
                        <a:pt x="165373" y="48587"/>
                      </a:lnTo>
                      <a:lnTo>
                        <a:pt x="166154" y="49397"/>
                      </a:lnTo>
                      <a:lnTo>
                        <a:pt x="169288" y="47777"/>
                      </a:lnTo>
                      <a:lnTo>
                        <a:pt x="177127" y="45349"/>
                      </a:lnTo>
                      <a:lnTo>
                        <a:pt x="192014" y="36433"/>
                      </a:lnTo>
                      <a:lnTo>
                        <a:pt x="194367" y="42110"/>
                      </a:lnTo>
                      <a:lnTo>
                        <a:pt x="206121" y="40491"/>
                      </a:lnTo>
                      <a:lnTo>
                        <a:pt x="199854" y="34004"/>
                      </a:lnTo>
                      <a:lnTo>
                        <a:pt x="199854" y="25098"/>
                      </a:lnTo>
                      <a:lnTo>
                        <a:pt x="213179" y="23479"/>
                      </a:lnTo>
                      <a:lnTo>
                        <a:pt x="215532" y="31575"/>
                      </a:lnTo>
                      <a:lnTo>
                        <a:pt x="232772" y="5667"/>
                      </a:lnTo>
                      <a:lnTo>
                        <a:pt x="247660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47" name="Forma Livre: Forma 1346">
                  <a:extLst>
                    <a:ext uri="{FF2B5EF4-FFF2-40B4-BE49-F238E27FC236}">
                      <a16:creationId xmlns:a16="http://schemas.microsoft.com/office/drawing/2014/main" id="{3F3650A0-C400-12C1-9C5A-A32ABE921CF6}"/>
                    </a:ext>
                  </a:extLst>
                </p:cNvPr>
                <p:cNvSpPr/>
                <p:nvPr/>
              </p:nvSpPr>
              <p:spPr>
                <a:xfrm>
                  <a:off x="7676622" y="3340521"/>
                  <a:ext cx="354100" cy="172570"/>
                </a:xfrm>
                <a:custGeom>
                  <a:avLst/>
                  <a:gdLst>
                    <a:gd name="connsiteX0" fmla="*/ 361302 w 376970"/>
                    <a:gd name="connsiteY0" fmla="*/ 59912 h 165982"/>
                    <a:gd name="connsiteX1" fmla="*/ 366789 w 376970"/>
                    <a:gd name="connsiteY1" fmla="*/ 83391 h 165982"/>
                    <a:gd name="connsiteX2" fmla="*/ 341709 w 376970"/>
                    <a:gd name="connsiteY2" fmla="*/ 114157 h 165982"/>
                    <a:gd name="connsiteX3" fmla="*/ 340147 w 376970"/>
                    <a:gd name="connsiteY3" fmla="*/ 123873 h 165982"/>
                    <a:gd name="connsiteX4" fmla="*/ 344062 w 376970"/>
                    <a:gd name="connsiteY4" fmla="*/ 136836 h 165982"/>
                    <a:gd name="connsiteX5" fmla="*/ 344062 w 376970"/>
                    <a:gd name="connsiteY5" fmla="*/ 136836 h 165982"/>
                    <a:gd name="connsiteX6" fmla="*/ 323688 w 376970"/>
                    <a:gd name="connsiteY6" fmla="*/ 156267 h 165982"/>
                    <a:gd name="connsiteX7" fmla="*/ 313496 w 376970"/>
                    <a:gd name="connsiteY7" fmla="*/ 159506 h 165982"/>
                    <a:gd name="connsiteX8" fmla="*/ 304095 w 376970"/>
                    <a:gd name="connsiteY8" fmla="*/ 140075 h 165982"/>
                    <a:gd name="connsiteX9" fmla="*/ 285283 w 376970"/>
                    <a:gd name="connsiteY9" fmla="*/ 131159 h 165982"/>
                    <a:gd name="connsiteX10" fmla="*/ 279797 w 376970"/>
                    <a:gd name="connsiteY10" fmla="*/ 123063 h 165982"/>
                    <a:gd name="connsiteX11" fmla="*/ 268043 w 376970"/>
                    <a:gd name="connsiteY11" fmla="*/ 127111 h 165982"/>
                    <a:gd name="connsiteX12" fmla="*/ 246878 w 376970"/>
                    <a:gd name="connsiteY12" fmla="*/ 123063 h 165982"/>
                    <a:gd name="connsiteX13" fmla="*/ 235905 w 376970"/>
                    <a:gd name="connsiteY13" fmla="*/ 115776 h 165982"/>
                    <a:gd name="connsiteX14" fmla="*/ 225714 w 376970"/>
                    <a:gd name="connsiteY14" fmla="*/ 121444 h 165982"/>
                    <a:gd name="connsiteX15" fmla="*/ 184175 w 376970"/>
                    <a:gd name="connsiteY15" fmla="*/ 93107 h 165982"/>
                    <a:gd name="connsiteX16" fmla="*/ 169287 w 376970"/>
                    <a:gd name="connsiteY16" fmla="*/ 98774 h 165982"/>
                    <a:gd name="connsiteX17" fmla="*/ 152047 w 376970"/>
                    <a:gd name="connsiteY17" fmla="*/ 124682 h 165982"/>
                    <a:gd name="connsiteX18" fmla="*/ 149695 w 376970"/>
                    <a:gd name="connsiteY18" fmla="*/ 116586 h 165982"/>
                    <a:gd name="connsiteX19" fmla="*/ 136369 w 376970"/>
                    <a:gd name="connsiteY19" fmla="*/ 118205 h 165982"/>
                    <a:gd name="connsiteX20" fmla="*/ 136369 w 376970"/>
                    <a:gd name="connsiteY20" fmla="*/ 127111 h 165982"/>
                    <a:gd name="connsiteX21" fmla="*/ 142646 w 376970"/>
                    <a:gd name="connsiteY21" fmla="*/ 133598 h 165982"/>
                    <a:gd name="connsiteX22" fmla="*/ 130883 w 376970"/>
                    <a:gd name="connsiteY22" fmla="*/ 135217 h 165982"/>
                    <a:gd name="connsiteX23" fmla="*/ 128530 w 376970"/>
                    <a:gd name="connsiteY23" fmla="*/ 129540 h 165982"/>
                    <a:gd name="connsiteX24" fmla="*/ 113642 w 376970"/>
                    <a:gd name="connsiteY24" fmla="*/ 138455 h 165982"/>
                    <a:gd name="connsiteX25" fmla="*/ 105803 w 376970"/>
                    <a:gd name="connsiteY25" fmla="*/ 140884 h 165982"/>
                    <a:gd name="connsiteX26" fmla="*/ 102670 w 376970"/>
                    <a:gd name="connsiteY26" fmla="*/ 142504 h 165982"/>
                    <a:gd name="connsiteX27" fmla="*/ 101889 w 376970"/>
                    <a:gd name="connsiteY27" fmla="*/ 141694 h 165982"/>
                    <a:gd name="connsiteX28" fmla="*/ 93269 w 376970"/>
                    <a:gd name="connsiteY28" fmla="*/ 138455 h 165982"/>
                    <a:gd name="connsiteX29" fmla="*/ 79943 w 376970"/>
                    <a:gd name="connsiteY29" fmla="*/ 146552 h 165982"/>
                    <a:gd name="connsiteX30" fmla="*/ 60350 w 376970"/>
                    <a:gd name="connsiteY30" fmla="*/ 147361 h 165982"/>
                    <a:gd name="connsiteX31" fmla="*/ 0 w 376970"/>
                    <a:gd name="connsiteY31" fmla="*/ 165983 h 165982"/>
                    <a:gd name="connsiteX32" fmla="*/ 18812 w 376970"/>
                    <a:gd name="connsiteY32" fmla="*/ 114157 h 165982"/>
                    <a:gd name="connsiteX33" fmla="*/ 28222 w 376970"/>
                    <a:gd name="connsiteY33" fmla="*/ 85011 h 165982"/>
                    <a:gd name="connsiteX34" fmla="*/ 26651 w 376970"/>
                    <a:gd name="connsiteY34" fmla="*/ 52626 h 165982"/>
                    <a:gd name="connsiteX35" fmla="*/ 30566 w 376970"/>
                    <a:gd name="connsiteY35" fmla="*/ 51816 h 165982"/>
                    <a:gd name="connsiteX36" fmla="*/ 47815 w 376970"/>
                    <a:gd name="connsiteY36" fmla="*/ 46149 h 165982"/>
                    <a:gd name="connsiteX37" fmla="*/ 119919 w 376970"/>
                    <a:gd name="connsiteY37" fmla="*/ 24289 h 165982"/>
                    <a:gd name="connsiteX38" fmla="*/ 128540 w 376970"/>
                    <a:gd name="connsiteY38" fmla="*/ 21050 h 165982"/>
                    <a:gd name="connsiteX39" fmla="*/ 129321 w 376970"/>
                    <a:gd name="connsiteY39" fmla="*/ 21050 h 165982"/>
                    <a:gd name="connsiteX40" fmla="*/ 149695 w 376970"/>
                    <a:gd name="connsiteY40" fmla="*/ 15383 h 165982"/>
                    <a:gd name="connsiteX41" fmla="*/ 225714 w 376970"/>
                    <a:gd name="connsiteY41" fmla="*/ 42910 h 165982"/>
                    <a:gd name="connsiteX42" fmla="*/ 242964 w 376970"/>
                    <a:gd name="connsiteY42" fmla="*/ 49387 h 165982"/>
                    <a:gd name="connsiteX43" fmla="*/ 253146 w 376970"/>
                    <a:gd name="connsiteY43" fmla="*/ 52626 h 165982"/>
                    <a:gd name="connsiteX44" fmla="*/ 294684 w 376970"/>
                    <a:gd name="connsiteY44" fmla="*/ 68818 h 165982"/>
                    <a:gd name="connsiteX45" fmla="*/ 300171 w 376970"/>
                    <a:gd name="connsiteY45" fmla="*/ 75295 h 165982"/>
                    <a:gd name="connsiteX46" fmla="*/ 342499 w 376970"/>
                    <a:gd name="connsiteY46" fmla="*/ 67199 h 165982"/>
                    <a:gd name="connsiteX47" fmla="*/ 343281 w 376970"/>
                    <a:gd name="connsiteY47" fmla="*/ 61532 h 165982"/>
                    <a:gd name="connsiteX48" fmla="*/ 353463 w 376970"/>
                    <a:gd name="connsiteY48" fmla="*/ 57483 h 165982"/>
                    <a:gd name="connsiteX49" fmla="*/ 351901 w 376970"/>
                    <a:gd name="connsiteY49" fmla="*/ 49387 h 165982"/>
                    <a:gd name="connsiteX50" fmla="*/ 355816 w 376970"/>
                    <a:gd name="connsiteY50" fmla="*/ 36433 h 165982"/>
                    <a:gd name="connsiteX51" fmla="*/ 346414 w 376970"/>
                    <a:gd name="connsiteY51" fmla="*/ 30766 h 165982"/>
                    <a:gd name="connsiteX52" fmla="*/ 342490 w 376970"/>
                    <a:gd name="connsiteY52" fmla="*/ 14573 h 165982"/>
                    <a:gd name="connsiteX53" fmla="*/ 345624 w 376970"/>
                    <a:gd name="connsiteY53" fmla="*/ 0 h 165982"/>
                    <a:gd name="connsiteX54" fmla="*/ 368360 w 376970"/>
                    <a:gd name="connsiteY54" fmla="*/ 7287 h 165982"/>
                    <a:gd name="connsiteX55" fmla="*/ 376190 w 376970"/>
                    <a:gd name="connsiteY55" fmla="*/ 25098 h 165982"/>
                    <a:gd name="connsiteX56" fmla="*/ 376971 w 376970"/>
                    <a:gd name="connsiteY56" fmla="*/ 34814 h 165982"/>
                    <a:gd name="connsiteX57" fmla="*/ 365217 w 376970"/>
                    <a:gd name="connsiteY57" fmla="*/ 46149 h 165982"/>
                    <a:gd name="connsiteX58" fmla="*/ 361302 w 376970"/>
                    <a:gd name="connsiteY58" fmla="*/ 59912 h 165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76970" h="165982">
                      <a:moveTo>
                        <a:pt x="361302" y="59912"/>
                      </a:moveTo>
                      <a:lnTo>
                        <a:pt x="366789" y="83391"/>
                      </a:lnTo>
                      <a:lnTo>
                        <a:pt x="341709" y="114157"/>
                      </a:lnTo>
                      <a:lnTo>
                        <a:pt x="340147" y="123873"/>
                      </a:lnTo>
                      <a:lnTo>
                        <a:pt x="344062" y="136836"/>
                      </a:lnTo>
                      <a:lnTo>
                        <a:pt x="344062" y="136836"/>
                      </a:lnTo>
                      <a:lnTo>
                        <a:pt x="323688" y="156267"/>
                      </a:lnTo>
                      <a:lnTo>
                        <a:pt x="313496" y="159506"/>
                      </a:lnTo>
                      <a:lnTo>
                        <a:pt x="304095" y="140075"/>
                      </a:lnTo>
                      <a:lnTo>
                        <a:pt x="285283" y="131159"/>
                      </a:lnTo>
                      <a:lnTo>
                        <a:pt x="279797" y="123063"/>
                      </a:lnTo>
                      <a:lnTo>
                        <a:pt x="268043" y="127111"/>
                      </a:lnTo>
                      <a:lnTo>
                        <a:pt x="246878" y="123063"/>
                      </a:lnTo>
                      <a:lnTo>
                        <a:pt x="235905" y="115776"/>
                      </a:lnTo>
                      <a:lnTo>
                        <a:pt x="225714" y="121444"/>
                      </a:lnTo>
                      <a:lnTo>
                        <a:pt x="184175" y="93107"/>
                      </a:lnTo>
                      <a:lnTo>
                        <a:pt x="169287" y="98774"/>
                      </a:lnTo>
                      <a:lnTo>
                        <a:pt x="152047" y="124682"/>
                      </a:lnTo>
                      <a:lnTo>
                        <a:pt x="149695" y="116586"/>
                      </a:lnTo>
                      <a:lnTo>
                        <a:pt x="136369" y="118205"/>
                      </a:lnTo>
                      <a:lnTo>
                        <a:pt x="136369" y="127111"/>
                      </a:lnTo>
                      <a:lnTo>
                        <a:pt x="142646" y="133598"/>
                      </a:lnTo>
                      <a:lnTo>
                        <a:pt x="130883" y="135217"/>
                      </a:lnTo>
                      <a:lnTo>
                        <a:pt x="128530" y="129540"/>
                      </a:lnTo>
                      <a:lnTo>
                        <a:pt x="113642" y="138455"/>
                      </a:lnTo>
                      <a:lnTo>
                        <a:pt x="105803" y="140884"/>
                      </a:lnTo>
                      <a:lnTo>
                        <a:pt x="102670" y="142504"/>
                      </a:lnTo>
                      <a:lnTo>
                        <a:pt x="101889" y="141694"/>
                      </a:lnTo>
                      <a:lnTo>
                        <a:pt x="93269" y="138455"/>
                      </a:lnTo>
                      <a:lnTo>
                        <a:pt x="79943" y="146552"/>
                      </a:lnTo>
                      <a:lnTo>
                        <a:pt x="60350" y="147361"/>
                      </a:lnTo>
                      <a:lnTo>
                        <a:pt x="0" y="165983"/>
                      </a:lnTo>
                      <a:lnTo>
                        <a:pt x="18812" y="114157"/>
                      </a:lnTo>
                      <a:lnTo>
                        <a:pt x="28222" y="85011"/>
                      </a:lnTo>
                      <a:lnTo>
                        <a:pt x="26651" y="52626"/>
                      </a:lnTo>
                      <a:lnTo>
                        <a:pt x="30566" y="51816"/>
                      </a:lnTo>
                      <a:lnTo>
                        <a:pt x="47815" y="46149"/>
                      </a:lnTo>
                      <a:lnTo>
                        <a:pt x="119919" y="24289"/>
                      </a:lnTo>
                      <a:lnTo>
                        <a:pt x="128540" y="21050"/>
                      </a:lnTo>
                      <a:lnTo>
                        <a:pt x="129321" y="21050"/>
                      </a:lnTo>
                      <a:lnTo>
                        <a:pt x="149695" y="15383"/>
                      </a:lnTo>
                      <a:lnTo>
                        <a:pt x="225714" y="42910"/>
                      </a:lnTo>
                      <a:lnTo>
                        <a:pt x="242964" y="49387"/>
                      </a:lnTo>
                      <a:lnTo>
                        <a:pt x="253146" y="52626"/>
                      </a:lnTo>
                      <a:lnTo>
                        <a:pt x="294684" y="68818"/>
                      </a:lnTo>
                      <a:lnTo>
                        <a:pt x="300171" y="75295"/>
                      </a:lnTo>
                      <a:lnTo>
                        <a:pt x="342499" y="67199"/>
                      </a:lnTo>
                      <a:lnTo>
                        <a:pt x="343281" y="61532"/>
                      </a:lnTo>
                      <a:lnTo>
                        <a:pt x="353463" y="57483"/>
                      </a:lnTo>
                      <a:lnTo>
                        <a:pt x="351901" y="49387"/>
                      </a:lnTo>
                      <a:lnTo>
                        <a:pt x="355816" y="36433"/>
                      </a:lnTo>
                      <a:lnTo>
                        <a:pt x="346414" y="30766"/>
                      </a:lnTo>
                      <a:lnTo>
                        <a:pt x="342490" y="14573"/>
                      </a:lnTo>
                      <a:lnTo>
                        <a:pt x="345624" y="0"/>
                      </a:lnTo>
                      <a:lnTo>
                        <a:pt x="368360" y="7287"/>
                      </a:lnTo>
                      <a:lnTo>
                        <a:pt x="376190" y="25098"/>
                      </a:lnTo>
                      <a:lnTo>
                        <a:pt x="376971" y="34814"/>
                      </a:lnTo>
                      <a:lnTo>
                        <a:pt x="365217" y="46149"/>
                      </a:lnTo>
                      <a:lnTo>
                        <a:pt x="361302" y="599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322" name="Agrupar 1321">
              <a:extLst>
                <a:ext uri="{FF2B5EF4-FFF2-40B4-BE49-F238E27FC236}">
                  <a16:creationId xmlns:a16="http://schemas.microsoft.com/office/drawing/2014/main" id="{D2178B1D-6A32-F1F3-A3B2-D0DB62A46ADC}"/>
                </a:ext>
              </a:extLst>
            </p:cNvPr>
            <p:cNvGrpSpPr/>
            <p:nvPr/>
          </p:nvGrpSpPr>
          <p:grpSpPr>
            <a:xfrm>
              <a:off x="6721050" y="2706628"/>
              <a:ext cx="1351642" cy="965565"/>
              <a:chOff x="6721050" y="2706628"/>
              <a:chExt cx="1351642" cy="965565"/>
            </a:xfrm>
            <a:grpFill/>
          </p:grpSpPr>
          <p:sp>
            <p:nvSpPr>
              <p:cNvPr id="1323" name="Forma Livre: Forma 1322">
                <a:extLst>
                  <a:ext uri="{FF2B5EF4-FFF2-40B4-BE49-F238E27FC236}">
                    <a16:creationId xmlns:a16="http://schemas.microsoft.com/office/drawing/2014/main" id="{4CD7E6F0-72B5-CBDE-02EC-6DD3CC418E56}"/>
                  </a:ext>
                </a:extLst>
              </p:cNvPr>
              <p:cNvSpPr/>
              <p:nvPr/>
            </p:nvSpPr>
            <p:spPr>
              <a:xfrm>
                <a:off x="6721050" y="3432272"/>
                <a:ext cx="218640" cy="233187"/>
              </a:xfrm>
              <a:custGeom>
                <a:avLst/>
                <a:gdLst>
                  <a:gd name="connsiteX0" fmla="*/ 211607 w 232761"/>
                  <a:gd name="connsiteY0" fmla="*/ 0 h 224285"/>
                  <a:gd name="connsiteX1" fmla="*/ 225714 w 232761"/>
                  <a:gd name="connsiteY1" fmla="*/ 93926 h 224285"/>
                  <a:gd name="connsiteX2" fmla="*/ 227276 w 232761"/>
                  <a:gd name="connsiteY2" fmla="*/ 147361 h 224285"/>
                  <a:gd name="connsiteX3" fmla="*/ 228848 w 232761"/>
                  <a:gd name="connsiteY3" fmla="*/ 165173 h 224285"/>
                  <a:gd name="connsiteX4" fmla="*/ 232762 w 232761"/>
                  <a:gd name="connsiteY4" fmla="*/ 195948 h 224285"/>
                  <a:gd name="connsiteX5" fmla="*/ 217874 w 232761"/>
                  <a:gd name="connsiteY5" fmla="*/ 199187 h 224285"/>
                  <a:gd name="connsiteX6" fmla="*/ 212388 w 232761"/>
                  <a:gd name="connsiteY6" fmla="*/ 212141 h 224285"/>
                  <a:gd name="connsiteX7" fmla="*/ 200634 w 232761"/>
                  <a:gd name="connsiteY7" fmla="*/ 208902 h 224285"/>
                  <a:gd name="connsiteX8" fmla="*/ 187309 w 232761"/>
                  <a:gd name="connsiteY8" fmla="*/ 214570 h 224285"/>
                  <a:gd name="connsiteX9" fmla="*/ 183394 w 232761"/>
                  <a:gd name="connsiteY9" fmla="*/ 211331 h 224285"/>
                  <a:gd name="connsiteX10" fmla="*/ 159877 w 232761"/>
                  <a:gd name="connsiteY10" fmla="*/ 224285 h 224285"/>
                  <a:gd name="connsiteX11" fmla="*/ 122263 w 232761"/>
                  <a:gd name="connsiteY11" fmla="*/ 218618 h 224285"/>
                  <a:gd name="connsiteX12" fmla="*/ 122263 w 232761"/>
                  <a:gd name="connsiteY12" fmla="*/ 217808 h 224285"/>
                  <a:gd name="connsiteX13" fmla="*/ 84639 w 232761"/>
                  <a:gd name="connsiteY13" fmla="*/ 199997 h 224285"/>
                  <a:gd name="connsiteX14" fmla="*/ 47806 w 232761"/>
                  <a:gd name="connsiteY14" fmla="*/ 168412 h 224285"/>
                  <a:gd name="connsiteX15" fmla="*/ 47806 w 232761"/>
                  <a:gd name="connsiteY15" fmla="*/ 167602 h 224285"/>
                  <a:gd name="connsiteX16" fmla="*/ 12535 w 232761"/>
                  <a:gd name="connsiteY16" fmla="*/ 138456 h 224285"/>
                  <a:gd name="connsiteX17" fmla="*/ 12535 w 232761"/>
                  <a:gd name="connsiteY17" fmla="*/ 138456 h 224285"/>
                  <a:gd name="connsiteX18" fmla="*/ 11753 w 232761"/>
                  <a:gd name="connsiteY18" fmla="*/ 137646 h 224285"/>
                  <a:gd name="connsiteX19" fmla="*/ 8620 w 232761"/>
                  <a:gd name="connsiteY19" fmla="*/ 136027 h 224285"/>
                  <a:gd name="connsiteX20" fmla="*/ 0 w 232761"/>
                  <a:gd name="connsiteY20" fmla="*/ 127930 h 224285"/>
                  <a:gd name="connsiteX21" fmla="*/ 4696 w 232761"/>
                  <a:gd name="connsiteY21" fmla="*/ 119834 h 224285"/>
                  <a:gd name="connsiteX22" fmla="*/ 12535 w 232761"/>
                  <a:gd name="connsiteY22" fmla="*/ 106070 h 224285"/>
                  <a:gd name="connsiteX23" fmla="*/ 38405 w 232761"/>
                  <a:gd name="connsiteY23" fmla="*/ 51825 h 224285"/>
                  <a:gd name="connsiteX24" fmla="*/ 42320 w 232761"/>
                  <a:gd name="connsiteY24" fmla="*/ 42920 h 224285"/>
                  <a:gd name="connsiteX25" fmla="*/ 47806 w 232761"/>
                  <a:gd name="connsiteY25" fmla="*/ 35624 h 224285"/>
                  <a:gd name="connsiteX26" fmla="*/ 47806 w 232761"/>
                  <a:gd name="connsiteY26" fmla="*/ 36433 h 224285"/>
                  <a:gd name="connsiteX27" fmla="*/ 65837 w 232761"/>
                  <a:gd name="connsiteY27" fmla="*/ 27527 h 224285"/>
                  <a:gd name="connsiteX28" fmla="*/ 94049 w 232761"/>
                  <a:gd name="connsiteY28" fmla="*/ 8906 h 224285"/>
                  <a:gd name="connsiteX29" fmla="*/ 106585 w 232761"/>
                  <a:gd name="connsiteY29" fmla="*/ 13764 h 224285"/>
                  <a:gd name="connsiteX30" fmla="*/ 112852 w 232761"/>
                  <a:gd name="connsiteY30" fmla="*/ 17812 h 224285"/>
                  <a:gd name="connsiteX31" fmla="*/ 132445 w 232761"/>
                  <a:gd name="connsiteY31" fmla="*/ 55874 h 224285"/>
                  <a:gd name="connsiteX32" fmla="*/ 128530 w 232761"/>
                  <a:gd name="connsiteY32" fmla="*/ 40481 h 224285"/>
                  <a:gd name="connsiteX33" fmla="*/ 130102 w 232761"/>
                  <a:gd name="connsiteY33" fmla="*/ 36433 h 224285"/>
                  <a:gd name="connsiteX34" fmla="*/ 134016 w 232761"/>
                  <a:gd name="connsiteY34" fmla="*/ 36433 h 224285"/>
                  <a:gd name="connsiteX35" fmla="*/ 160668 w 232761"/>
                  <a:gd name="connsiteY35" fmla="*/ 40481 h 224285"/>
                  <a:gd name="connsiteX36" fmla="*/ 186528 w 232761"/>
                  <a:gd name="connsiteY36" fmla="*/ 42110 h 224285"/>
                  <a:gd name="connsiteX37" fmla="*/ 190442 w 232761"/>
                  <a:gd name="connsiteY37" fmla="*/ 37243 h 224285"/>
                  <a:gd name="connsiteX38" fmla="*/ 210035 w 232761"/>
                  <a:gd name="connsiteY38" fmla="*/ 20241 h 224285"/>
                  <a:gd name="connsiteX39" fmla="*/ 211607 w 232761"/>
                  <a:gd name="connsiteY39" fmla="*/ 0 h 22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2761" h="224285">
                    <a:moveTo>
                      <a:pt x="211607" y="0"/>
                    </a:moveTo>
                    <a:lnTo>
                      <a:pt x="225714" y="93926"/>
                    </a:lnTo>
                    <a:lnTo>
                      <a:pt x="227276" y="147361"/>
                    </a:lnTo>
                    <a:lnTo>
                      <a:pt x="228848" y="165173"/>
                    </a:lnTo>
                    <a:lnTo>
                      <a:pt x="232762" y="195948"/>
                    </a:lnTo>
                    <a:lnTo>
                      <a:pt x="217874" y="199187"/>
                    </a:lnTo>
                    <a:lnTo>
                      <a:pt x="212388" y="212141"/>
                    </a:lnTo>
                    <a:lnTo>
                      <a:pt x="200634" y="208902"/>
                    </a:lnTo>
                    <a:lnTo>
                      <a:pt x="187309" y="214570"/>
                    </a:lnTo>
                    <a:lnTo>
                      <a:pt x="183394" y="211331"/>
                    </a:lnTo>
                    <a:lnTo>
                      <a:pt x="159877" y="224285"/>
                    </a:lnTo>
                    <a:lnTo>
                      <a:pt x="122263" y="218618"/>
                    </a:lnTo>
                    <a:lnTo>
                      <a:pt x="122263" y="217808"/>
                    </a:lnTo>
                    <a:lnTo>
                      <a:pt x="84639" y="199997"/>
                    </a:lnTo>
                    <a:lnTo>
                      <a:pt x="47806" y="168412"/>
                    </a:lnTo>
                    <a:lnTo>
                      <a:pt x="47806" y="167602"/>
                    </a:lnTo>
                    <a:lnTo>
                      <a:pt x="12535" y="138456"/>
                    </a:lnTo>
                    <a:lnTo>
                      <a:pt x="12535" y="138456"/>
                    </a:lnTo>
                    <a:lnTo>
                      <a:pt x="11753" y="137646"/>
                    </a:lnTo>
                    <a:lnTo>
                      <a:pt x="8620" y="136027"/>
                    </a:lnTo>
                    <a:lnTo>
                      <a:pt x="0" y="127930"/>
                    </a:lnTo>
                    <a:lnTo>
                      <a:pt x="4696" y="119834"/>
                    </a:lnTo>
                    <a:lnTo>
                      <a:pt x="12535" y="106070"/>
                    </a:lnTo>
                    <a:lnTo>
                      <a:pt x="38405" y="51825"/>
                    </a:lnTo>
                    <a:lnTo>
                      <a:pt x="42320" y="42920"/>
                    </a:lnTo>
                    <a:lnTo>
                      <a:pt x="47806" y="35624"/>
                    </a:lnTo>
                    <a:lnTo>
                      <a:pt x="47806" y="36433"/>
                    </a:lnTo>
                    <a:lnTo>
                      <a:pt x="65837" y="27527"/>
                    </a:lnTo>
                    <a:lnTo>
                      <a:pt x="94049" y="8906"/>
                    </a:lnTo>
                    <a:lnTo>
                      <a:pt x="106585" y="13764"/>
                    </a:lnTo>
                    <a:lnTo>
                      <a:pt x="112852" y="17812"/>
                    </a:lnTo>
                    <a:lnTo>
                      <a:pt x="132445" y="55874"/>
                    </a:lnTo>
                    <a:lnTo>
                      <a:pt x="128530" y="40481"/>
                    </a:lnTo>
                    <a:lnTo>
                      <a:pt x="130102" y="36433"/>
                    </a:lnTo>
                    <a:lnTo>
                      <a:pt x="134016" y="36433"/>
                    </a:lnTo>
                    <a:lnTo>
                      <a:pt x="160668" y="40481"/>
                    </a:lnTo>
                    <a:lnTo>
                      <a:pt x="186528" y="42110"/>
                    </a:lnTo>
                    <a:lnTo>
                      <a:pt x="190442" y="37243"/>
                    </a:lnTo>
                    <a:lnTo>
                      <a:pt x="210035" y="20241"/>
                    </a:lnTo>
                    <a:lnTo>
                      <a:pt x="21160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324" name="Agrupar 1323">
                <a:extLst>
                  <a:ext uri="{FF2B5EF4-FFF2-40B4-BE49-F238E27FC236}">
                    <a16:creationId xmlns:a16="http://schemas.microsoft.com/office/drawing/2014/main" id="{2AB5D55A-0BCD-263E-49B2-94A9997B71B8}"/>
                  </a:ext>
                </a:extLst>
              </p:cNvPr>
              <p:cNvGrpSpPr/>
              <p:nvPr/>
            </p:nvGrpSpPr>
            <p:grpSpPr>
              <a:xfrm>
                <a:off x="7056013" y="2706628"/>
                <a:ext cx="1016679" cy="965565"/>
                <a:chOff x="7056013" y="2706628"/>
                <a:chExt cx="1016679" cy="965565"/>
              </a:xfrm>
              <a:grpFill/>
            </p:grpSpPr>
            <p:sp>
              <p:nvSpPr>
                <p:cNvPr id="1325" name="Forma Livre: Forma 1324">
                  <a:extLst>
                    <a:ext uri="{FF2B5EF4-FFF2-40B4-BE49-F238E27FC236}">
                      <a16:creationId xmlns:a16="http://schemas.microsoft.com/office/drawing/2014/main" id="{7F0F617C-2E91-7260-9F07-FA5278A38B11}"/>
                    </a:ext>
                  </a:extLst>
                </p:cNvPr>
                <p:cNvSpPr/>
                <p:nvPr/>
              </p:nvSpPr>
              <p:spPr>
                <a:xfrm>
                  <a:off x="7058213" y="3106492"/>
                  <a:ext cx="120741" cy="220550"/>
                </a:xfrm>
                <a:custGeom>
                  <a:avLst/>
                  <a:gdLst>
                    <a:gd name="connsiteX0" fmla="*/ 47034 w 128539"/>
                    <a:gd name="connsiteY0" fmla="*/ 5667 h 212131"/>
                    <a:gd name="connsiteX1" fmla="*/ 56436 w 128539"/>
                    <a:gd name="connsiteY1" fmla="*/ 40481 h 212131"/>
                    <a:gd name="connsiteX2" fmla="*/ 64275 w 128539"/>
                    <a:gd name="connsiteY2" fmla="*/ 40481 h 212131"/>
                    <a:gd name="connsiteX3" fmla="*/ 64275 w 128539"/>
                    <a:gd name="connsiteY3" fmla="*/ 40481 h 212131"/>
                    <a:gd name="connsiteX4" fmla="*/ 68189 w 128539"/>
                    <a:gd name="connsiteY4" fmla="*/ 38862 h 212131"/>
                    <a:gd name="connsiteX5" fmla="*/ 69761 w 128539"/>
                    <a:gd name="connsiteY5" fmla="*/ 36433 h 212131"/>
                    <a:gd name="connsiteX6" fmla="*/ 71333 w 128539"/>
                    <a:gd name="connsiteY6" fmla="*/ 31575 h 212131"/>
                    <a:gd name="connsiteX7" fmla="*/ 73676 w 128539"/>
                    <a:gd name="connsiteY7" fmla="*/ 33195 h 212131"/>
                    <a:gd name="connsiteX8" fmla="*/ 73676 w 128539"/>
                    <a:gd name="connsiteY8" fmla="*/ 34004 h 212131"/>
                    <a:gd name="connsiteX9" fmla="*/ 73676 w 128539"/>
                    <a:gd name="connsiteY9" fmla="*/ 33195 h 212131"/>
                    <a:gd name="connsiteX10" fmla="*/ 69761 w 128539"/>
                    <a:gd name="connsiteY10" fmla="*/ 46149 h 212131"/>
                    <a:gd name="connsiteX11" fmla="*/ 68189 w 128539"/>
                    <a:gd name="connsiteY11" fmla="*/ 49387 h 212131"/>
                    <a:gd name="connsiteX12" fmla="*/ 64275 w 128539"/>
                    <a:gd name="connsiteY12" fmla="*/ 59912 h 212131"/>
                    <a:gd name="connsiteX13" fmla="*/ 56436 w 128539"/>
                    <a:gd name="connsiteY13" fmla="*/ 85830 h 212131"/>
                    <a:gd name="connsiteX14" fmla="*/ 58008 w 128539"/>
                    <a:gd name="connsiteY14" fmla="*/ 85020 h 212131"/>
                    <a:gd name="connsiteX15" fmla="*/ 58788 w 128539"/>
                    <a:gd name="connsiteY15" fmla="*/ 85020 h 212131"/>
                    <a:gd name="connsiteX16" fmla="*/ 60350 w 128539"/>
                    <a:gd name="connsiteY16" fmla="*/ 85020 h 212131"/>
                    <a:gd name="connsiteX17" fmla="*/ 62703 w 128539"/>
                    <a:gd name="connsiteY17" fmla="*/ 85830 h 212131"/>
                    <a:gd name="connsiteX18" fmla="*/ 62703 w 128539"/>
                    <a:gd name="connsiteY18" fmla="*/ 85830 h 212131"/>
                    <a:gd name="connsiteX19" fmla="*/ 62703 w 128539"/>
                    <a:gd name="connsiteY19" fmla="*/ 85830 h 212131"/>
                    <a:gd name="connsiteX20" fmla="*/ 62703 w 128539"/>
                    <a:gd name="connsiteY20" fmla="*/ 86639 h 212131"/>
                    <a:gd name="connsiteX21" fmla="*/ 65837 w 128539"/>
                    <a:gd name="connsiteY21" fmla="*/ 90687 h 212131"/>
                    <a:gd name="connsiteX22" fmla="*/ 68189 w 128539"/>
                    <a:gd name="connsiteY22" fmla="*/ 93926 h 212131"/>
                    <a:gd name="connsiteX23" fmla="*/ 68189 w 128539"/>
                    <a:gd name="connsiteY23" fmla="*/ 97165 h 212131"/>
                    <a:gd name="connsiteX24" fmla="*/ 69761 w 128539"/>
                    <a:gd name="connsiteY24" fmla="*/ 99593 h 212131"/>
                    <a:gd name="connsiteX25" fmla="*/ 69761 w 128539"/>
                    <a:gd name="connsiteY25" fmla="*/ 99593 h 212131"/>
                    <a:gd name="connsiteX26" fmla="*/ 73676 w 128539"/>
                    <a:gd name="connsiteY26" fmla="*/ 98784 h 212131"/>
                    <a:gd name="connsiteX27" fmla="*/ 79163 w 128539"/>
                    <a:gd name="connsiteY27" fmla="*/ 109309 h 212131"/>
                    <a:gd name="connsiteX28" fmla="*/ 112081 w 128539"/>
                    <a:gd name="connsiteY28" fmla="*/ 174889 h 212131"/>
                    <a:gd name="connsiteX29" fmla="*/ 128540 w 128539"/>
                    <a:gd name="connsiteY29" fmla="*/ 208083 h 212131"/>
                    <a:gd name="connsiteX30" fmla="*/ 112081 w 128539"/>
                    <a:gd name="connsiteY30" fmla="*/ 208893 h 212131"/>
                    <a:gd name="connsiteX31" fmla="*/ 101889 w 128539"/>
                    <a:gd name="connsiteY31" fmla="*/ 212131 h 212131"/>
                    <a:gd name="connsiteX32" fmla="*/ 98756 w 128539"/>
                    <a:gd name="connsiteY32" fmla="*/ 207274 h 212131"/>
                    <a:gd name="connsiteX33" fmla="*/ 89354 w 128539"/>
                    <a:gd name="connsiteY33" fmla="*/ 208893 h 212131"/>
                    <a:gd name="connsiteX34" fmla="*/ 85430 w 128539"/>
                    <a:gd name="connsiteY34" fmla="*/ 201606 h 212131"/>
                    <a:gd name="connsiteX35" fmla="*/ 76029 w 128539"/>
                    <a:gd name="connsiteY35" fmla="*/ 198368 h 212131"/>
                    <a:gd name="connsiteX36" fmla="*/ 69761 w 128539"/>
                    <a:gd name="connsiteY36" fmla="*/ 206464 h 212131"/>
                    <a:gd name="connsiteX37" fmla="*/ 60350 w 128539"/>
                    <a:gd name="connsiteY37" fmla="*/ 206464 h 212131"/>
                    <a:gd name="connsiteX38" fmla="*/ 64275 w 128539"/>
                    <a:gd name="connsiteY38" fmla="*/ 175698 h 212131"/>
                    <a:gd name="connsiteX39" fmla="*/ 56436 w 128539"/>
                    <a:gd name="connsiteY39" fmla="*/ 173269 h 212131"/>
                    <a:gd name="connsiteX40" fmla="*/ 50949 w 128539"/>
                    <a:gd name="connsiteY40" fmla="*/ 170031 h 212131"/>
                    <a:gd name="connsiteX41" fmla="*/ 50949 w 128539"/>
                    <a:gd name="connsiteY41" fmla="*/ 158696 h 212131"/>
                    <a:gd name="connsiteX42" fmla="*/ 39977 w 128539"/>
                    <a:gd name="connsiteY42" fmla="*/ 145742 h 212131"/>
                    <a:gd name="connsiteX43" fmla="*/ 32138 w 128539"/>
                    <a:gd name="connsiteY43" fmla="*/ 142504 h 212131"/>
                    <a:gd name="connsiteX44" fmla="*/ 21946 w 128539"/>
                    <a:gd name="connsiteY44" fmla="*/ 146552 h 212131"/>
                    <a:gd name="connsiteX45" fmla="*/ 20384 w 128539"/>
                    <a:gd name="connsiteY45" fmla="*/ 141694 h 212131"/>
                    <a:gd name="connsiteX46" fmla="*/ 18812 w 128539"/>
                    <a:gd name="connsiteY46" fmla="*/ 142504 h 212131"/>
                    <a:gd name="connsiteX47" fmla="*/ 14897 w 128539"/>
                    <a:gd name="connsiteY47" fmla="*/ 138456 h 212131"/>
                    <a:gd name="connsiteX48" fmla="*/ 0 w 128539"/>
                    <a:gd name="connsiteY48" fmla="*/ 125502 h 212131"/>
                    <a:gd name="connsiteX49" fmla="*/ 1572 w 128539"/>
                    <a:gd name="connsiteY49" fmla="*/ 121453 h 212131"/>
                    <a:gd name="connsiteX50" fmla="*/ 1572 w 128539"/>
                    <a:gd name="connsiteY50" fmla="*/ 121453 h 212131"/>
                    <a:gd name="connsiteX51" fmla="*/ 1572 w 128539"/>
                    <a:gd name="connsiteY51" fmla="*/ 121453 h 212131"/>
                    <a:gd name="connsiteX52" fmla="*/ 3143 w 128539"/>
                    <a:gd name="connsiteY52" fmla="*/ 117405 h 212131"/>
                    <a:gd name="connsiteX53" fmla="*/ 3143 w 128539"/>
                    <a:gd name="connsiteY53" fmla="*/ 116596 h 212131"/>
                    <a:gd name="connsiteX54" fmla="*/ 4706 w 128539"/>
                    <a:gd name="connsiteY54" fmla="*/ 115786 h 212131"/>
                    <a:gd name="connsiteX55" fmla="*/ 4706 w 128539"/>
                    <a:gd name="connsiteY55" fmla="*/ 114167 h 212131"/>
                    <a:gd name="connsiteX56" fmla="*/ 5486 w 128539"/>
                    <a:gd name="connsiteY56" fmla="*/ 113357 h 212131"/>
                    <a:gd name="connsiteX57" fmla="*/ 5486 w 128539"/>
                    <a:gd name="connsiteY57" fmla="*/ 113357 h 212131"/>
                    <a:gd name="connsiteX58" fmla="*/ 5486 w 128539"/>
                    <a:gd name="connsiteY58" fmla="*/ 109309 h 212131"/>
                    <a:gd name="connsiteX59" fmla="*/ 7058 w 128539"/>
                    <a:gd name="connsiteY59" fmla="*/ 109309 h 212131"/>
                    <a:gd name="connsiteX60" fmla="*/ 8620 w 128539"/>
                    <a:gd name="connsiteY60" fmla="*/ 107690 h 212131"/>
                    <a:gd name="connsiteX61" fmla="*/ 8620 w 128539"/>
                    <a:gd name="connsiteY61" fmla="*/ 106880 h 212131"/>
                    <a:gd name="connsiteX62" fmla="*/ 10973 w 128539"/>
                    <a:gd name="connsiteY62" fmla="*/ 106070 h 212131"/>
                    <a:gd name="connsiteX63" fmla="*/ 10973 w 128539"/>
                    <a:gd name="connsiteY63" fmla="*/ 106070 h 212131"/>
                    <a:gd name="connsiteX64" fmla="*/ 20384 w 128539"/>
                    <a:gd name="connsiteY64" fmla="*/ 104451 h 212131"/>
                    <a:gd name="connsiteX65" fmla="*/ 20384 w 128539"/>
                    <a:gd name="connsiteY65" fmla="*/ 104451 h 212131"/>
                    <a:gd name="connsiteX66" fmla="*/ 21946 w 128539"/>
                    <a:gd name="connsiteY66" fmla="*/ 103641 h 212131"/>
                    <a:gd name="connsiteX67" fmla="*/ 22727 w 128539"/>
                    <a:gd name="connsiteY67" fmla="*/ 101213 h 212131"/>
                    <a:gd name="connsiteX68" fmla="*/ 25861 w 128539"/>
                    <a:gd name="connsiteY68" fmla="*/ 97974 h 212131"/>
                    <a:gd name="connsiteX69" fmla="*/ 25861 w 128539"/>
                    <a:gd name="connsiteY69" fmla="*/ 97165 h 212131"/>
                    <a:gd name="connsiteX70" fmla="*/ 25861 w 128539"/>
                    <a:gd name="connsiteY70" fmla="*/ 97165 h 212131"/>
                    <a:gd name="connsiteX71" fmla="*/ 24299 w 128539"/>
                    <a:gd name="connsiteY71" fmla="*/ 93116 h 212131"/>
                    <a:gd name="connsiteX72" fmla="*/ 24299 w 128539"/>
                    <a:gd name="connsiteY72" fmla="*/ 93116 h 212131"/>
                    <a:gd name="connsiteX73" fmla="*/ 16459 w 128539"/>
                    <a:gd name="connsiteY73" fmla="*/ 95545 h 212131"/>
                    <a:gd name="connsiteX74" fmla="*/ 9401 w 128539"/>
                    <a:gd name="connsiteY74" fmla="*/ 89878 h 212131"/>
                    <a:gd name="connsiteX75" fmla="*/ 12545 w 128539"/>
                    <a:gd name="connsiteY75" fmla="*/ 80972 h 212131"/>
                    <a:gd name="connsiteX76" fmla="*/ 22727 w 128539"/>
                    <a:gd name="connsiteY76" fmla="*/ 76914 h 212131"/>
                    <a:gd name="connsiteX77" fmla="*/ 14107 w 128539"/>
                    <a:gd name="connsiteY77" fmla="*/ 55054 h 212131"/>
                    <a:gd name="connsiteX78" fmla="*/ 3134 w 128539"/>
                    <a:gd name="connsiteY78" fmla="*/ 31575 h 212131"/>
                    <a:gd name="connsiteX79" fmla="*/ 1562 w 128539"/>
                    <a:gd name="connsiteY79" fmla="*/ 21050 h 212131"/>
                    <a:gd name="connsiteX80" fmla="*/ 3134 w 128539"/>
                    <a:gd name="connsiteY80" fmla="*/ 17812 h 212131"/>
                    <a:gd name="connsiteX81" fmla="*/ 8620 w 128539"/>
                    <a:gd name="connsiteY81" fmla="*/ 25908 h 212131"/>
                    <a:gd name="connsiteX82" fmla="*/ 18031 w 128539"/>
                    <a:gd name="connsiteY82" fmla="*/ 26718 h 212131"/>
                    <a:gd name="connsiteX83" fmla="*/ 18031 w 128539"/>
                    <a:gd name="connsiteY83" fmla="*/ 26718 h 212131"/>
                    <a:gd name="connsiteX84" fmla="*/ 18031 w 128539"/>
                    <a:gd name="connsiteY84" fmla="*/ 25908 h 212131"/>
                    <a:gd name="connsiteX85" fmla="*/ 18031 w 128539"/>
                    <a:gd name="connsiteY85" fmla="*/ 25908 h 212131"/>
                    <a:gd name="connsiteX86" fmla="*/ 14887 w 128539"/>
                    <a:gd name="connsiteY86" fmla="*/ 19431 h 212131"/>
                    <a:gd name="connsiteX87" fmla="*/ 14887 w 128539"/>
                    <a:gd name="connsiteY87" fmla="*/ 17812 h 212131"/>
                    <a:gd name="connsiteX88" fmla="*/ 14107 w 128539"/>
                    <a:gd name="connsiteY88" fmla="*/ 16192 h 212131"/>
                    <a:gd name="connsiteX89" fmla="*/ 14887 w 128539"/>
                    <a:gd name="connsiteY89" fmla="*/ 11335 h 212131"/>
                    <a:gd name="connsiteX90" fmla="*/ 18031 w 128539"/>
                    <a:gd name="connsiteY90" fmla="*/ 8096 h 212131"/>
                    <a:gd name="connsiteX91" fmla="*/ 20374 w 128539"/>
                    <a:gd name="connsiteY91" fmla="*/ 5667 h 212131"/>
                    <a:gd name="connsiteX92" fmla="*/ 22727 w 128539"/>
                    <a:gd name="connsiteY92" fmla="*/ 4858 h 212131"/>
                    <a:gd name="connsiteX93" fmla="*/ 24299 w 128539"/>
                    <a:gd name="connsiteY93" fmla="*/ 4048 h 212131"/>
                    <a:gd name="connsiteX94" fmla="*/ 32138 w 128539"/>
                    <a:gd name="connsiteY94" fmla="*/ 8096 h 212131"/>
                    <a:gd name="connsiteX95" fmla="*/ 33700 w 128539"/>
                    <a:gd name="connsiteY95" fmla="*/ 9716 h 212131"/>
                    <a:gd name="connsiteX96" fmla="*/ 36052 w 128539"/>
                    <a:gd name="connsiteY96" fmla="*/ 9716 h 212131"/>
                    <a:gd name="connsiteX97" fmla="*/ 37624 w 128539"/>
                    <a:gd name="connsiteY97" fmla="*/ 11335 h 212131"/>
                    <a:gd name="connsiteX98" fmla="*/ 37624 w 128539"/>
                    <a:gd name="connsiteY98" fmla="*/ 10525 h 212131"/>
                    <a:gd name="connsiteX99" fmla="*/ 39967 w 128539"/>
                    <a:gd name="connsiteY99" fmla="*/ 810 h 212131"/>
                    <a:gd name="connsiteX100" fmla="*/ 39967 w 128539"/>
                    <a:gd name="connsiteY100" fmla="*/ 2429 h 212131"/>
                    <a:gd name="connsiteX101" fmla="*/ 45454 w 128539"/>
                    <a:gd name="connsiteY101" fmla="*/ 810 h 212131"/>
                    <a:gd name="connsiteX102" fmla="*/ 45454 w 128539"/>
                    <a:gd name="connsiteY102" fmla="*/ 810 h 212131"/>
                    <a:gd name="connsiteX103" fmla="*/ 45454 w 128539"/>
                    <a:gd name="connsiteY103" fmla="*/ 0 h 212131"/>
                    <a:gd name="connsiteX104" fmla="*/ 45454 w 128539"/>
                    <a:gd name="connsiteY104" fmla="*/ 3238 h 212131"/>
                    <a:gd name="connsiteX105" fmla="*/ 47025 w 128539"/>
                    <a:gd name="connsiteY105" fmla="*/ 5667 h 212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128539" h="212131">
                      <a:moveTo>
                        <a:pt x="47034" y="5667"/>
                      </a:moveTo>
                      <a:lnTo>
                        <a:pt x="56436" y="40481"/>
                      </a:lnTo>
                      <a:lnTo>
                        <a:pt x="64275" y="40481"/>
                      </a:lnTo>
                      <a:lnTo>
                        <a:pt x="64275" y="40481"/>
                      </a:lnTo>
                      <a:lnTo>
                        <a:pt x="68189" y="38862"/>
                      </a:lnTo>
                      <a:lnTo>
                        <a:pt x="69761" y="36433"/>
                      </a:lnTo>
                      <a:lnTo>
                        <a:pt x="71333" y="31575"/>
                      </a:lnTo>
                      <a:lnTo>
                        <a:pt x="73676" y="33195"/>
                      </a:lnTo>
                      <a:lnTo>
                        <a:pt x="73676" y="34004"/>
                      </a:lnTo>
                      <a:lnTo>
                        <a:pt x="73676" y="33195"/>
                      </a:lnTo>
                      <a:lnTo>
                        <a:pt x="69761" y="46149"/>
                      </a:lnTo>
                      <a:lnTo>
                        <a:pt x="68189" y="49387"/>
                      </a:lnTo>
                      <a:lnTo>
                        <a:pt x="64275" y="59912"/>
                      </a:lnTo>
                      <a:lnTo>
                        <a:pt x="56436" y="85830"/>
                      </a:lnTo>
                      <a:lnTo>
                        <a:pt x="58008" y="85020"/>
                      </a:lnTo>
                      <a:lnTo>
                        <a:pt x="58788" y="85020"/>
                      </a:lnTo>
                      <a:lnTo>
                        <a:pt x="60350" y="85020"/>
                      </a:lnTo>
                      <a:lnTo>
                        <a:pt x="62703" y="85830"/>
                      </a:lnTo>
                      <a:lnTo>
                        <a:pt x="62703" y="85830"/>
                      </a:lnTo>
                      <a:lnTo>
                        <a:pt x="62703" y="85830"/>
                      </a:lnTo>
                      <a:lnTo>
                        <a:pt x="62703" y="86639"/>
                      </a:lnTo>
                      <a:lnTo>
                        <a:pt x="65837" y="90687"/>
                      </a:lnTo>
                      <a:lnTo>
                        <a:pt x="68189" y="93926"/>
                      </a:lnTo>
                      <a:lnTo>
                        <a:pt x="68189" y="97165"/>
                      </a:lnTo>
                      <a:lnTo>
                        <a:pt x="69761" y="99593"/>
                      </a:lnTo>
                      <a:lnTo>
                        <a:pt x="69761" y="99593"/>
                      </a:lnTo>
                      <a:lnTo>
                        <a:pt x="73676" y="98784"/>
                      </a:lnTo>
                      <a:lnTo>
                        <a:pt x="79163" y="109309"/>
                      </a:lnTo>
                      <a:lnTo>
                        <a:pt x="112081" y="174889"/>
                      </a:lnTo>
                      <a:lnTo>
                        <a:pt x="128540" y="208083"/>
                      </a:lnTo>
                      <a:lnTo>
                        <a:pt x="112081" y="208893"/>
                      </a:lnTo>
                      <a:lnTo>
                        <a:pt x="101889" y="212131"/>
                      </a:lnTo>
                      <a:lnTo>
                        <a:pt x="98756" y="207274"/>
                      </a:lnTo>
                      <a:lnTo>
                        <a:pt x="89354" y="208893"/>
                      </a:lnTo>
                      <a:lnTo>
                        <a:pt x="85430" y="201606"/>
                      </a:lnTo>
                      <a:lnTo>
                        <a:pt x="76029" y="198368"/>
                      </a:lnTo>
                      <a:lnTo>
                        <a:pt x="69761" y="206464"/>
                      </a:lnTo>
                      <a:lnTo>
                        <a:pt x="60350" y="206464"/>
                      </a:lnTo>
                      <a:lnTo>
                        <a:pt x="64275" y="175698"/>
                      </a:lnTo>
                      <a:lnTo>
                        <a:pt x="56436" y="173269"/>
                      </a:lnTo>
                      <a:lnTo>
                        <a:pt x="50949" y="170031"/>
                      </a:lnTo>
                      <a:lnTo>
                        <a:pt x="50949" y="158696"/>
                      </a:lnTo>
                      <a:lnTo>
                        <a:pt x="39977" y="145742"/>
                      </a:lnTo>
                      <a:lnTo>
                        <a:pt x="32138" y="142504"/>
                      </a:lnTo>
                      <a:lnTo>
                        <a:pt x="21946" y="146552"/>
                      </a:lnTo>
                      <a:lnTo>
                        <a:pt x="20384" y="141694"/>
                      </a:lnTo>
                      <a:lnTo>
                        <a:pt x="18812" y="142504"/>
                      </a:lnTo>
                      <a:lnTo>
                        <a:pt x="14897" y="138456"/>
                      </a:lnTo>
                      <a:lnTo>
                        <a:pt x="0" y="125502"/>
                      </a:lnTo>
                      <a:lnTo>
                        <a:pt x="1572" y="121453"/>
                      </a:lnTo>
                      <a:lnTo>
                        <a:pt x="1572" y="121453"/>
                      </a:lnTo>
                      <a:lnTo>
                        <a:pt x="1572" y="121453"/>
                      </a:lnTo>
                      <a:lnTo>
                        <a:pt x="3143" y="117405"/>
                      </a:lnTo>
                      <a:lnTo>
                        <a:pt x="3143" y="116596"/>
                      </a:lnTo>
                      <a:lnTo>
                        <a:pt x="4706" y="115786"/>
                      </a:lnTo>
                      <a:lnTo>
                        <a:pt x="4706" y="114167"/>
                      </a:lnTo>
                      <a:lnTo>
                        <a:pt x="5486" y="113357"/>
                      </a:lnTo>
                      <a:lnTo>
                        <a:pt x="5486" y="113357"/>
                      </a:lnTo>
                      <a:lnTo>
                        <a:pt x="5486" y="109309"/>
                      </a:lnTo>
                      <a:lnTo>
                        <a:pt x="7058" y="109309"/>
                      </a:lnTo>
                      <a:lnTo>
                        <a:pt x="8620" y="107690"/>
                      </a:lnTo>
                      <a:lnTo>
                        <a:pt x="8620" y="106880"/>
                      </a:lnTo>
                      <a:lnTo>
                        <a:pt x="10973" y="106070"/>
                      </a:lnTo>
                      <a:lnTo>
                        <a:pt x="10973" y="106070"/>
                      </a:lnTo>
                      <a:lnTo>
                        <a:pt x="20384" y="104451"/>
                      </a:lnTo>
                      <a:lnTo>
                        <a:pt x="20384" y="104451"/>
                      </a:lnTo>
                      <a:lnTo>
                        <a:pt x="21946" y="103641"/>
                      </a:lnTo>
                      <a:lnTo>
                        <a:pt x="22727" y="101213"/>
                      </a:lnTo>
                      <a:lnTo>
                        <a:pt x="25861" y="97974"/>
                      </a:lnTo>
                      <a:lnTo>
                        <a:pt x="25861" y="97165"/>
                      </a:lnTo>
                      <a:lnTo>
                        <a:pt x="25861" y="97165"/>
                      </a:lnTo>
                      <a:lnTo>
                        <a:pt x="24299" y="93116"/>
                      </a:lnTo>
                      <a:lnTo>
                        <a:pt x="24299" y="93116"/>
                      </a:lnTo>
                      <a:lnTo>
                        <a:pt x="16459" y="95545"/>
                      </a:lnTo>
                      <a:lnTo>
                        <a:pt x="9401" y="89878"/>
                      </a:lnTo>
                      <a:lnTo>
                        <a:pt x="12545" y="80972"/>
                      </a:lnTo>
                      <a:lnTo>
                        <a:pt x="22727" y="76914"/>
                      </a:lnTo>
                      <a:lnTo>
                        <a:pt x="14107" y="55054"/>
                      </a:lnTo>
                      <a:lnTo>
                        <a:pt x="3134" y="31575"/>
                      </a:lnTo>
                      <a:lnTo>
                        <a:pt x="1562" y="21050"/>
                      </a:lnTo>
                      <a:lnTo>
                        <a:pt x="3134" y="17812"/>
                      </a:lnTo>
                      <a:lnTo>
                        <a:pt x="8620" y="25908"/>
                      </a:lnTo>
                      <a:lnTo>
                        <a:pt x="18031" y="26718"/>
                      </a:lnTo>
                      <a:lnTo>
                        <a:pt x="18031" y="26718"/>
                      </a:lnTo>
                      <a:lnTo>
                        <a:pt x="18031" y="25908"/>
                      </a:lnTo>
                      <a:lnTo>
                        <a:pt x="18031" y="25908"/>
                      </a:lnTo>
                      <a:lnTo>
                        <a:pt x="14887" y="19431"/>
                      </a:lnTo>
                      <a:lnTo>
                        <a:pt x="14887" y="17812"/>
                      </a:lnTo>
                      <a:lnTo>
                        <a:pt x="14107" y="16192"/>
                      </a:lnTo>
                      <a:lnTo>
                        <a:pt x="14887" y="11335"/>
                      </a:lnTo>
                      <a:lnTo>
                        <a:pt x="18031" y="8096"/>
                      </a:lnTo>
                      <a:lnTo>
                        <a:pt x="20374" y="5667"/>
                      </a:lnTo>
                      <a:lnTo>
                        <a:pt x="22727" y="4858"/>
                      </a:lnTo>
                      <a:lnTo>
                        <a:pt x="24299" y="4048"/>
                      </a:lnTo>
                      <a:lnTo>
                        <a:pt x="32138" y="8096"/>
                      </a:lnTo>
                      <a:lnTo>
                        <a:pt x="33700" y="9716"/>
                      </a:lnTo>
                      <a:lnTo>
                        <a:pt x="36052" y="9716"/>
                      </a:lnTo>
                      <a:lnTo>
                        <a:pt x="37624" y="11335"/>
                      </a:lnTo>
                      <a:lnTo>
                        <a:pt x="37624" y="10525"/>
                      </a:lnTo>
                      <a:lnTo>
                        <a:pt x="39967" y="810"/>
                      </a:lnTo>
                      <a:lnTo>
                        <a:pt x="39967" y="2429"/>
                      </a:lnTo>
                      <a:lnTo>
                        <a:pt x="45454" y="810"/>
                      </a:lnTo>
                      <a:lnTo>
                        <a:pt x="45454" y="810"/>
                      </a:lnTo>
                      <a:lnTo>
                        <a:pt x="45454" y="0"/>
                      </a:lnTo>
                      <a:lnTo>
                        <a:pt x="45454" y="3238"/>
                      </a:lnTo>
                      <a:lnTo>
                        <a:pt x="47025" y="566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6" name="Forma Livre: Forma 1325">
                  <a:extLst>
                    <a:ext uri="{FF2B5EF4-FFF2-40B4-BE49-F238E27FC236}">
                      <a16:creationId xmlns:a16="http://schemas.microsoft.com/office/drawing/2014/main" id="{25DBF702-4F5C-7109-1CC7-90950F09EE56}"/>
                    </a:ext>
                  </a:extLst>
                </p:cNvPr>
                <p:cNvSpPr/>
                <p:nvPr/>
              </p:nvSpPr>
              <p:spPr>
                <a:xfrm>
                  <a:off x="7386591" y="2844686"/>
                  <a:ext cx="185474" cy="238236"/>
                </a:xfrm>
                <a:custGeom>
                  <a:avLst/>
                  <a:gdLst>
                    <a:gd name="connsiteX0" fmla="*/ 61103 w 197453"/>
                    <a:gd name="connsiteY0" fmla="*/ 0 h 229142"/>
                    <a:gd name="connsiteX1" fmla="*/ 75990 w 197453"/>
                    <a:gd name="connsiteY1" fmla="*/ 55054 h 229142"/>
                    <a:gd name="connsiteX2" fmla="*/ 77562 w 197453"/>
                    <a:gd name="connsiteY2" fmla="*/ 56674 h 229142"/>
                    <a:gd name="connsiteX3" fmla="*/ 77562 w 197453"/>
                    <a:gd name="connsiteY3" fmla="*/ 56674 h 229142"/>
                    <a:gd name="connsiteX4" fmla="*/ 77562 w 197453"/>
                    <a:gd name="connsiteY4" fmla="*/ 58293 h 229142"/>
                    <a:gd name="connsiteX5" fmla="*/ 75990 w 197453"/>
                    <a:gd name="connsiteY5" fmla="*/ 61532 h 229142"/>
                    <a:gd name="connsiteX6" fmla="*/ 77562 w 197453"/>
                    <a:gd name="connsiteY6" fmla="*/ 61532 h 229142"/>
                    <a:gd name="connsiteX7" fmla="*/ 78343 w 197453"/>
                    <a:gd name="connsiteY7" fmla="*/ 63151 h 229142"/>
                    <a:gd name="connsiteX8" fmla="*/ 79905 w 197453"/>
                    <a:gd name="connsiteY8" fmla="*/ 63960 h 229142"/>
                    <a:gd name="connsiteX9" fmla="*/ 81477 w 197453"/>
                    <a:gd name="connsiteY9" fmla="*/ 63151 h 229142"/>
                    <a:gd name="connsiteX10" fmla="*/ 82258 w 197453"/>
                    <a:gd name="connsiteY10" fmla="*/ 63151 h 229142"/>
                    <a:gd name="connsiteX11" fmla="*/ 83820 w 197453"/>
                    <a:gd name="connsiteY11" fmla="*/ 64770 h 229142"/>
                    <a:gd name="connsiteX12" fmla="*/ 86173 w 197453"/>
                    <a:gd name="connsiteY12" fmla="*/ 64770 h 229142"/>
                    <a:gd name="connsiteX13" fmla="*/ 90878 w 197453"/>
                    <a:gd name="connsiteY13" fmla="*/ 61532 h 229142"/>
                    <a:gd name="connsiteX14" fmla="*/ 91659 w 197453"/>
                    <a:gd name="connsiteY14" fmla="*/ 62341 h 229142"/>
                    <a:gd name="connsiteX15" fmla="*/ 94792 w 197453"/>
                    <a:gd name="connsiteY15" fmla="*/ 62341 h 229142"/>
                    <a:gd name="connsiteX16" fmla="*/ 94792 w 197453"/>
                    <a:gd name="connsiteY16" fmla="*/ 63960 h 229142"/>
                    <a:gd name="connsiteX17" fmla="*/ 94792 w 197453"/>
                    <a:gd name="connsiteY17" fmla="*/ 63151 h 229142"/>
                    <a:gd name="connsiteX18" fmla="*/ 97145 w 197453"/>
                    <a:gd name="connsiteY18" fmla="*/ 66389 h 229142"/>
                    <a:gd name="connsiteX19" fmla="*/ 98717 w 197453"/>
                    <a:gd name="connsiteY19" fmla="*/ 67199 h 229142"/>
                    <a:gd name="connsiteX20" fmla="*/ 99498 w 197453"/>
                    <a:gd name="connsiteY20" fmla="*/ 70447 h 229142"/>
                    <a:gd name="connsiteX21" fmla="*/ 101060 w 197453"/>
                    <a:gd name="connsiteY21" fmla="*/ 70447 h 229142"/>
                    <a:gd name="connsiteX22" fmla="*/ 102632 w 197453"/>
                    <a:gd name="connsiteY22" fmla="*/ 72066 h 229142"/>
                    <a:gd name="connsiteX23" fmla="*/ 103413 w 197453"/>
                    <a:gd name="connsiteY23" fmla="*/ 73685 h 229142"/>
                    <a:gd name="connsiteX24" fmla="*/ 102632 w 197453"/>
                    <a:gd name="connsiteY24" fmla="*/ 76114 h 229142"/>
                    <a:gd name="connsiteX25" fmla="*/ 102632 w 197453"/>
                    <a:gd name="connsiteY25" fmla="*/ 76924 h 229142"/>
                    <a:gd name="connsiteX26" fmla="*/ 102632 w 197453"/>
                    <a:gd name="connsiteY26" fmla="*/ 81782 h 229142"/>
                    <a:gd name="connsiteX27" fmla="*/ 101060 w 197453"/>
                    <a:gd name="connsiteY27" fmla="*/ 80972 h 229142"/>
                    <a:gd name="connsiteX28" fmla="*/ 99498 w 197453"/>
                    <a:gd name="connsiteY28" fmla="*/ 80972 h 229142"/>
                    <a:gd name="connsiteX29" fmla="*/ 98717 w 197453"/>
                    <a:gd name="connsiteY29" fmla="*/ 82591 h 229142"/>
                    <a:gd name="connsiteX30" fmla="*/ 99498 w 197453"/>
                    <a:gd name="connsiteY30" fmla="*/ 85020 h 229142"/>
                    <a:gd name="connsiteX31" fmla="*/ 99498 w 197453"/>
                    <a:gd name="connsiteY31" fmla="*/ 84211 h 229142"/>
                    <a:gd name="connsiteX32" fmla="*/ 106546 w 197453"/>
                    <a:gd name="connsiteY32" fmla="*/ 96355 h 229142"/>
                    <a:gd name="connsiteX33" fmla="*/ 106546 w 197453"/>
                    <a:gd name="connsiteY33" fmla="*/ 96355 h 229142"/>
                    <a:gd name="connsiteX34" fmla="*/ 114385 w 197453"/>
                    <a:gd name="connsiteY34" fmla="*/ 108499 h 229142"/>
                    <a:gd name="connsiteX35" fmla="*/ 117520 w 197453"/>
                    <a:gd name="connsiteY35" fmla="*/ 111738 h 229142"/>
                    <a:gd name="connsiteX36" fmla="*/ 118300 w 197453"/>
                    <a:gd name="connsiteY36" fmla="*/ 113357 h 229142"/>
                    <a:gd name="connsiteX37" fmla="*/ 119872 w 197453"/>
                    <a:gd name="connsiteY37" fmla="*/ 113357 h 229142"/>
                    <a:gd name="connsiteX38" fmla="*/ 119872 w 197453"/>
                    <a:gd name="connsiteY38" fmla="*/ 114976 h 229142"/>
                    <a:gd name="connsiteX39" fmla="*/ 118300 w 197453"/>
                    <a:gd name="connsiteY39" fmla="*/ 115786 h 229142"/>
                    <a:gd name="connsiteX40" fmla="*/ 117520 w 197453"/>
                    <a:gd name="connsiteY40" fmla="*/ 114976 h 229142"/>
                    <a:gd name="connsiteX41" fmla="*/ 115948 w 197453"/>
                    <a:gd name="connsiteY41" fmla="*/ 117405 h 229142"/>
                    <a:gd name="connsiteX42" fmla="*/ 115948 w 197453"/>
                    <a:gd name="connsiteY42" fmla="*/ 118215 h 229142"/>
                    <a:gd name="connsiteX43" fmla="*/ 114385 w 197453"/>
                    <a:gd name="connsiteY43" fmla="*/ 119024 h 229142"/>
                    <a:gd name="connsiteX44" fmla="*/ 114385 w 197453"/>
                    <a:gd name="connsiteY44" fmla="*/ 121453 h 229142"/>
                    <a:gd name="connsiteX45" fmla="*/ 115948 w 197453"/>
                    <a:gd name="connsiteY45" fmla="*/ 122263 h 229142"/>
                    <a:gd name="connsiteX46" fmla="*/ 117520 w 197453"/>
                    <a:gd name="connsiteY46" fmla="*/ 123882 h 229142"/>
                    <a:gd name="connsiteX47" fmla="*/ 117520 w 197453"/>
                    <a:gd name="connsiteY47" fmla="*/ 126311 h 229142"/>
                    <a:gd name="connsiteX48" fmla="*/ 117520 w 197453"/>
                    <a:gd name="connsiteY48" fmla="*/ 128740 h 229142"/>
                    <a:gd name="connsiteX49" fmla="*/ 119872 w 197453"/>
                    <a:gd name="connsiteY49" fmla="*/ 129550 h 229142"/>
                    <a:gd name="connsiteX50" fmla="*/ 119872 w 197453"/>
                    <a:gd name="connsiteY50" fmla="*/ 129550 h 229142"/>
                    <a:gd name="connsiteX51" fmla="*/ 121434 w 197453"/>
                    <a:gd name="connsiteY51" fmla="*/ 129550 h 229142"/>
                    <a:gd name="connsiteX52" fmla="*/ 122215 w 197453"/>
                    <a:gd name="connsiteY52" fmla="*/ 131169 h 229142"/>
                    <a:gd name="connsiteX53" fmla="*/ 122215 w 197453"/>
                    <a:gd name="connsiteY53" fmla="*/ 130359 h 229142"/>
                    <a:gd name="connsiteX54" fmla="*/ 123787 w 197453"/>
                    <a:gd name="connsiteY54" fmla="*/ 131169 h 229142"/>
                    <a:gd name="connsiteX55" fmla="*/ 123787 w 197453"/>
                    <a:gd name="connsiteY55" fmla="*/ 130359 h 229142"/>
                    <a:gd name="connsiteX56" fmla="*/ 167678 w 197453"/>
                    <a:gd name="connsiteY56" fmla="*/ 157077 h 229142"/>
                    <a:gd name="connsiteX57" fmla="*/ 175517 w 197453"/>
                    <a:gd name="connsiteY57" fmla="*/ 159506 h 229142"/>
                    <a:gd name="connsiteX58" fmla="*/ 175517 w 197453"/>
                    <a:gd name="connsiteY58" fmla="*/ 160315 h 229142"/>
                    <a:gd name="connsiteX59" fmla="*/ 177079 w 197453"/>
                    <a:gd name="connsiteY59" fmla="*/ 161125 h 229142"/>
                    <a:gd name="connsiteX60" fmla="*/ 178651 w 197453"/>
                    <a:gd name="connsiteY60" fmla="*/ 161935 h 229142"/>
                    <a:gd name="connsiteX61" fmla="*/ 181003 w 197453"/>
                    <a:gd name="connsiteY61" fmla="*/ 160315 h 229142"/>
                    <a:gd name="connsiteX62" fmla="*/ 182566 w 197453"/>
                    <a:gd name="connsiteY62" fmla="*/ 157886 h 229142"/>
                    <a:gd name="connsiteX63" fmla="*/ 182566 w 197453"/>
                    <a:gd name="connsiteY63" fmla="*/ 158696 h 229142"/>
                    <a:gd name="connsiteX64" fmla="*/ 183346 w 197453"/>
                    <a:gd name="connsiteY64" fmla="*/ 158696 h 229142"/>
                    <a:gd name="connsiteX65" fmla="*/ 184918 w 197453"/>
                    <a:gd name="connsiteY65" fmla="*/ 160315 h 229142"/>
                    <a:gd name="connsiteX66" fmla="*/ 184918 w 197453"/>
                    <a:gd name="connsiteY66" fmla="*/ 160315 h 229142"/>
                    <a:gd name="connsiteX67" fmla="*/ 186480 w 197453"/>
                    <a:gd name="connsiteY67" fmla="*/ 157886 h 229142"/>
                    <a:gd name="connsiteX68" fmla="*/ 186480 w 197453"/>
                    <a:gd name="connsiteY68" fmla="*/ 157886 h 229142"/>
                    <a:gd name="connsiteX69" fmla="*/ 188052 w 197453"/>
                    <a:gd name="connsiteY69" fmla="*/ 156267 h 229142"/>
                    <a:gd name="connsiteX70" fmla="*/ 188833 w 197453"/>
                    <a:gd name="connsiteY70" fmla="*/ 157077 h 229142"/>
                    <a:gd name="connsiteX71" fmla="*/ 191967 w 197453"/>
                    <a:gd name="connsiteY71" fmla="*/ 155458 h 229142"/>
                    <a:gd name="connsiteX72" fmla="*/ 192748 w 197453"/>
                    <a:gd name="connsiteY72" fmla="*/ 155458 h 229142"/>
                    <a:gd name="connsiteX73" fmla="*/ 192748 w 197453"/>
                    <a:gd name="connsiteY73" fmla="*/ 154648 h 229142"/>
                    <a:gd name="connsiteX74" fmla="*/ 195882 w 197453"/>
                    <a:gd name="connsiteY74" fmla="*/ 153029 h 229142"/>
                    <a:gd name="connsiteX75" fmla="*/ 195882 w 197453"/>
                    <a:gd name="connsiteY75" fmla="*/ 153029 h 229142"/>
                    <a:gd name="connsiteX76" fmla="*/ 197453 w 197453"/>
                    <a:gd name="connsiteY76" fmla="*/ 154648 h 229142"/>
                    <a:gd name="connsiteX77" fmla="*/ 197453 w 197453"/>
                    <a:gd name="connsiteY77" fmla="*/ 154648 h 229142"/>
                    <a:gd name="connsiteX78" fmla="*/ 195882 w 197453"/>
                    <a:gd name="connsiteY78" fmla="*/ 154648 h 229142"/>
                    <a:gd name="connsiteX79" fmla="*/ 195882 w 197453"/>
                    <a:gd name="connsiteY79" fmla="*/ 157077 h 229142"/>
                    <a:gd name="connsiteX80" fmla="*/ 195882 w 197453"/>
                    <a:gd name="connsiteY80" fmla="*/ 157886 h 229142"/>
                    <a:gd name="connsiteX81" fmla="*/ 194320 w 197453"/>
                    <a:gd name="connsiteY81" fmla="*/ 159506 h 229142"/>
                    <a:gd name="connsiteX82" fmla="*/ 191967 w 197453"/>
                    <a:gd name="connsiteY82" fmla="*/ 161935 h 229142"/>
                    <a:gd name="connsiteX83" fmla="*/ 191967 w 197453"/>
                    <a:gd name="connsiteY83" fmla="*/ 162744 h 229142"/>
                    <a:gd name="connsiteX84" fmla="*/ 190395 w 197453"/>
                    <a:gd name="connsiteY84" fmla="*/ 161935 h 229142"/>
                    <a:gd name="connsiteX85" fmla="*/ 186480 w 197453"/>
                    <a:gd name="connsiteY85" fmla="*/ 164363 h 229142"/>
                    <a:gd name="connsiteX86" fmla="*/ 186480 w 197453"/>
                    <a:gd name="connsiteY86" fmla="*/ 166792 h 229142"/>
                    <a:gd name="connsiteX87" fmla="*/ 184908 w 197453"/>
                    <a:gd name="connsiteY87" fmla="*/ 168412 h 229142"/>
                    <a:gd name="connsiteX88" fmla="*/ 183346 w 197453"/>
                    <a:gd name="connsiteY88" fmla="*/ 170031 h 229142"/>
                    <a:gd name="connsiteX89" fmla="*/ 182566 w 197453"/>
                    <a:gd name="connsiteY89" fmla="*/ 170031 h 229142"/>
                    <a:gd name="connsiteX90" fmla="*/ 180994 w 197453"/>
                    <a:gd name="connsiteY90" fmla="*/ 169221 h 229142"/>
                    <a:gd name="connsiteX91" fmla="*/ 179422 w 197453"/>
                    <a:gd name="connsiteY91" fmla="*/ 170031 h 229142"/>
                    <a:gd name="connsiteX92" fmla="*/ 178651 w 197453"/>
                    <a:gd name="connsiteY92" fmla="*/ 171650 h 229142"/>
                    <a:gd name="connsiteX93" fmla="*/ 175507 w 197453"/>
                    <a:gd name="connsiteY93" fmla="*/ 173269 h 229142"/>
                    <a:gd name="connsiteX94" fmla="*/ 174727 w 197453"/>
                    <a:gd name="connsiteY94" fmla="*/ 173269 h 229142"/>
                    <a:gd name="connsiteX95" fmla="*/ 173164 w 197453"/>
                    <a:gd name="connsiteY95" fmla="*/ 174888 h 229142"/>
                    <a:gd name="connsiteX96" fmla="*/ 171593 w 197453"/>
                    <a:gd name="connsiteY96" fmla="*/ 174888 h 229142"/>
                    <a:gd name="connsiteX97" fmla="*/ 171593 w 197453"/>
                    <a:gd name="connsiteY97" fmla="*/ 174888 h 229142"/>
                    <a:gd name="connsiteX98" fmla="*/ 170031 w 197453"/>
                    <a:gd name="connsiteY98" fmla="*/ 174888 h 229142"/>
                    <a:gd name="connsiteX99" fmla="*/ 170031 w 197453"/>
                    <a:gd name="connsiteY99" fmla="*/ 176508 h 229142"/>
                    <a:gd name="connsiteX100" fmla="*/ 169250 w 197453"/>
                    <a:gd name="connsiteY100" fmla="*/ 175698 h 229142"/>
                    <a:gd name="connsiteX101" fmla="*/ 167678 w 197453"/>
                    <a:gd name="connsiteY101" fmla="*/ 178127 h 229142"/>
                    <a:gd name="connsiteX102" fmla="*/ 165325 w 197453"/>
                    <a:gd name="connsiteY102" fmla="*/ 178127 h 229142"/>
                    <a:gd name="connsiteX103" fmla="*/ 162192 w 197453"/>
                    <a:gd name="connsiteY103" fmla="*/ 180556 h 229142"/>
                    <a:gd name="connsiteX104" fmla="*/ 158277 w 197453"/>
                    <a:gd name="connsiteY104" fmla="*/ 181366 h 229142"/>
                    <a:gd name="connsiteX105" fmla="*/ 154353 w 197453"/>
                    <a:gd name="connsiteY105" fmla="*/ 182985 h 229142"/>
                    <a:gd name="connsiteX106" fmla="*/ 148866 w 197453"/>
                    <a:gd name="connsiteY106" fmla="*/ 184604 h 229142"/>
                    <a:gd name="connsiteX107" fmla="*/ 146514 w 197453"/>
                    <a:gd name="connsiteY107" fmla="*/ 185414 h 229142"/>
                    <a:gd name="connsiteX108" fmla="*/ 144952 w 197453"/>
                    <a:gd name="connsiteY108" fmla="*/ 187842 h 229142"/>
                    <a:gd name="connsiteX109" fmla="*/ 144170 w 197453"/>
                    <a:gd name="connsiteY109" fmla="*/ 185414 h 229142"/>
                    <a:gd name="connsiteX110" fmla="*/ 134769 w 197453"/>
                    <a:gd name="connsiteY110" fmla="*/ 189462 h 229142"/>
                    <a:gd name="connsiteX111" fmla="*/ 134769 w 197453"/>
                    <a:gd name="connsiteY111" fmla="*/ 187842 h 229142"/>
                    <a:gd name="connsiteX112" fmla="*/ 131626 w 197453"/>
                    <a:gd name="connsiteY112" fmla="*/ 187842 h 229142"/>
                    <a:gd name="connsiteX113" fmla="*/ 130064 w 197453"/>
                    <a:gd name="connsiteY113" fmla="*/ 189462 h 229142"/>
                    <a:gd name="connsiteX114" fmla="*/ 129283 w 197453"/>
                    <a:gd name="connsiteY114" fmla="*/ 189462 h 229142"/>
                    <a:gd name="connsiteX115" fmla="*/ 127711 w 197453"/>
                    <a:gd name="connsiteY115" fmla="*/ 189462 h 229142"/>
                    <a:gd name="connsiteX116" fmla="*/ 126149 w 197453"/>
                    <a:gd name="connsiteY116" fmla="*/ 190271 h 229142"/>
                    <a:gd name="connsiteX117" fmla="*/ 123797 w 197453"/>
                    <a:gd name="connsiteY117" fmla="*/ 191081 h 229142"/>
                    <a:gd name="connsiteX118" fmla="*/ 123797 w 197453"/>
                    <a:gd name="connsiteY118" fmla="*/ 188652 h 229142"/>
                    <a:gd name="connsiteX119" fmla="*/ 122225 w 197453"/>
                    <a:gd name="connsiteY119" fmla="*/ 187842 h 229142"/>
                    <a:gd name="connsiteX120" fmla="*/ 121444 w 197453"/>
                    <a:gd name="connsiteY120" fmla="*/ 189462 h 229142"/>
                    <a:gd name="connsiteX121" fmla="*/ 121444 w 197453"/>
                    <a:gd name="connsiteY121" fmla="*/ 191891 h 229142"/>
                    <a:gd name="connsiteX122" fmla="*/ 118310 w 197453"/>
                    <a:gd name="connsiteY122" fmla="*/ 195939 h 229142"/>
                    <a:gd name="connsiteX123" fmla="*/ 117529 w 197453"/>
                    <a:gd name="connsiteY123" fmla="*/ 195939 h 229142"/>
                    <a:gd name="connsiteX124" fmla="*/ 117529 w 197453"/>
                    <a:gd name="connsiteY124" fmla="*/ 199187 h 229142"/>
                    <a:gd name="connsiteX125" fmla="*/ 117529 w 197453"/>
                    <a:gd name="connsiteY125" fmla="*/ 200806 h 229142"/>
                    <a:gd name="connsiteX126" fmla="*/ 118310 w 197453"/>
                    <a:gd name="connsiteY126" fmla="*/ 201616 h 229142"/>
                    <a:gd name="connsiteX127" fmla="*/ 118310 w 197453"/>
                    <a:gd name="connsiteY127" fmla="*/ 201616 h 229142"/>
                    <a:gd name="connsiteX128" fmla="*/ 119882 w 197453"/>
                    <a:gd name="connsiteY128" fmla="*/ 203235 h 229142"/>
                    <a:gd name="connsiteX129" fmla="*/ 119882 w 197453"/>
                    <a:gd name="connsiteY129" fmla="*/ 204045 h 229142"/>
                    <a:gd name="connsiteX130" fmla="*/ 121444 w 197453"/>
                    <a:gd name="connsiteY130" fmla="*/ 204854 h 229142"/>
                    <a:gd name="connsiteX131" fmla="*/ 122225 w 197453"/>
                    <a:gd name="connsiteY131" fmla="*/ 205664 h 229142"/>
                    <a:gd name="connsiteX132" fmla="*/ 123797 w 197453"/>
                    <a:gd name="connsiteY132" fmla="*/ 206473 h 229142"/>
                    <a:gd name="connsiteX133" fmla="*/ 123797 w 197453"/>
                    <a:gd name="connsiteY133" fmla="*/ 208093 h 229142"/>
                    <a:gd name="connsiteX134" fmla="*/ 123797 w 197453"/>
                    <a:gd name="connsiteY134" fmla="*/ 208902 h 229142"/>
                    <a:gd name="connsiteX135" fmla="*/ 121444 w 197453"/>
                    <a:gd name="connsiteY135" fmla="*/ 212141 h 229142"/>
                    <a:gd name="connsiteX136" fmla="*/ 121444 w 197453"/>
                    <a:gd name="connsiteY136" fmla="*/ 212141 h 229142"/>
                    <a:gd name="connsiteX137" fmla="*/ 122225 w 197453"/>
                    <a:gd name="connsiteY137" fmla="*/ 212141 h 229142"/>
                    <a:gd name="connsiteX138" fmla="*/ 123797 w 197453"/>
                    <a:gd name="connsiteY138" fmla="*/ 212141 h 229142"/>
                    <a:gd name="connsiteX139" fmla="*/ 123797 w 197453"/>
                    <a:gd name="connsiteY139" fmla="*/ 218618 h 229142"/>
                    <a:gd name="connsiteX140" fmla="*/ 122225 w 197453"/>
                    <a:gd name="connsiteY140" fmla="*/ 218618 h 229142"/>
                    <a:gd name="connsiteX141" fmla="*/ 122225 w 197453"/>
                    <a:gd name="connsiteY141" fmla="*/ 219427 h 229142"/>
                    <a:gd name="connsiteX142" fmla="*/ 119872 w 197453"/>
                    <a:gd name="connsiteY142" fmla="*/ 220237 h 229142"/>
                    <a:gd name="connsiteX143" fmla="*/ 118310 w 197453"/>
                    <a:gd name="connsiteY143" fmla="*/ 221856 h 229142"/>
                    <a:gd name="connsiteX144" fmla="*/ 117529 w 197453"/>
                    <a:gd name="connsiteY144" fmla="*/ 223476 h 229142"/>
                    <a:gd name="connsiteX145" fmla="*/ 115957 w 197453"/>
                    <a:gd name="connsiteY145" fmla="*/ 224285 h 229142"/>
                    <a:gd name="connsiteX146" fmla="*/ 114385 w 197453"/>
                    <a:gd name="connsiteY146" fmla="*/ 225095 h 229142"/>
                    <a:gd name="connsiteX147" fmla="*/ 114385 w 197453"/>
                    <a:gd name="connsiteY147" fmla="*/ 222666 h 229142"/>
                    <a:gd name="connsiteX148" fmla="*/ 114385 w 197453"/>
                    <a:gd name="connsiteY148" fmla="*/ 221047 h 229142"/>
                    <a:gd name="connsiteX149" fmla="*/ 114385 w 197453"/>
                    <a:gd name="connsiteY149" fmla="*/ 220237 h 229142"/>
                    <a:gd name="connsiteX150" fmla="*/ 114385 w 197453"/>
                    <a:gd name="connsiteY150" fmla="*/ 218618 h 229142"/>
                    <a:gd name="connsiteX151" fmla="*/ 112823 w 197453"/>
                    <a:gd name="connsiteY151" fmla="*/ 221047 h 229142"/>
                    <a:gd name="connsiteX152" fmla="*/ 110471 w 197453"/>
                    <a:gd name="connsiteY152" fmla="*/ 222666 h 229142"/>
                    <a:gd name="connsiteX153" fmla="*/ 108899 w 197453"/>
                    <a:gd name="connsiteY153" fmla="*/ 223476 h 229142"/>
                    <a:gd name="connsiteX154" fmla="*/ 108899 w 197453"/>
                    <a:gd name="connsiteY154" fmla="*/ 223476 h 229142"/>
                    <a:gd name="connsiteX155" fmla="*/ 106556 w 197453"/>
                    <a:gd name="connsiteY155" fmla="*/ 225904 h 229142"/>
                    <a:gd name="connsiteX156" fmla="*/ 104984 w 197453"/>
                    <a:gd name="connsiteY156" fmla="*/ 225095 h 229142"/>
                    <a:gd name="connsiteX157" fmla="*/ 104984 w 197453"/>
                    <a:gd name="connsiteY157" fmla="*/ 226714 h 229142"/>
                    <a:gd name="connsiteX158" fmla="*/ 104984 w 197453"/>
                    <a:gd name="connsiteY158" fmla="*/ 227524 h 229142"/>
                    <a:gd name="connsiteX159" fmla="*/ 103413 w 197453"/>
                    <a:gd name="connsiteY159" fmla="*/ 227524 h 229142"/>
                    <a:gd name="connsiteX160" fmla="*/ 103413 w 197453"/>
                    <a:gd name="connsiteY160" fmla="*/ 227524 h 229142"/>
                    <a:gd name="connsiteX161" fmla="*/ 102632 w 197453"/>
                    <a:gd name="connsiteY161" fmla="*/ 225904 h 229142"/>
                    <a:gd name="connsiteX162" fmla="*/ 102632 w 197453"/>
                    <a:gd name="connsiteY162" fmla="*/ 226714 h 229142"/>
                    <a:gd name="connsiteX163" fmla="*/ 99498 w 197453"/>
                    <a:gd name="connsiteY163" fmla="*/ 225095 h 229142"/>
                    <a:gd name="connsiteX164" fmla="*/ 98717 w 197453"/>
                    <a:gd name="connsiteY164" fmla="*/ 227524 h 229142"/>
                    <a:gd name="connsiteX165" fmla="*/ 98717 w 197453"/>
                    <a:gd name="connsiteY165" fmla="*/ 227524 h 229142"/>
                    <a:gd name="connsiteX166" fmla="*/ 97155 w 197453"/>
                    <a:gd name="connsiteY166" fmla="*/ 226714 h 229142"/>
                    <a:gd name="connsiteX167" fmla="*/ 97155 w 197453"/>
                    <a:gd name="connsiteY167" fmla="*/ 225904 h 229142"/>
                    <a:gd name="connsiteX168" fmla="*/ 97155 w 197453"/>
                    <a:gd name="connsiteY168" fmla="*/ 225095 h 229142"/>
                    <a:gd name="connsiteX169" fmla="*/ 95583 w 197453"/>
                    <a:gd name="connsiteY169" fmla="*/ 225904 h 229142"/>
                    <a:gd name="connsiteX170" fmla="*/ 94802 w 197453"/>
                    <a:gd name="connsiteY170" fmla="*/ 226714 h 229142"/>
                    <a:gd name="connsiteX171" fmla="*/ 94802 w 197453"/>
                    <a:gd name="connsiteY171" fmla="*/ 226714 h 229142"/>
                    <a:gd name="connsiteX172" fmla="*/ 93240 w 197453"/>
                    <a:gd name="connsiteY172" fmla="*/ 229143 h 229142"/>
                    <a:gd name="connsiteX173" fmla="*/ 91668 w 197453"/>
                    <a:gd name="connsiteY173" fmla="*/ 228333 h 229142"/>
                    <a:gd name="connsiteX174" fmla="*/ 90887 w 197453"/>
                    <a:gd name="connsiteY174" fmla="*/ 227524 h 229142"/>
                    <a:gd name="connsiteX175" fmla="*/ 90887 w 197453"/>
                    <a:gd name="connsiteY175" fmla="*/ 226714 h 229142"/>
                    <a:gd name="connsiteX176" fmla="*/ 90887 w 197453"/>
                    <a:gd name="connsiteY176" fmla="*/ 225095 h 229142"/>
                    <a:gd name="connsiteX177" fmla="*/ 90106 w 197453"/>
                    <a:gd name="connsiteY177" fmla="*/ 224285 h 229142"/>
                    <a:gd name="connsiteX178" fmla="*/ 91678 w 197453"/>
                    <a:gd name="connsiteY178" fmla="*/ 221047 h 229142"/>
                    <a:gd name="connsiteX179" fmla="*/ 91678 w 197453"/>
                    <a:gd name="connsiteY179" fmla="*/ 220237 h 229142"/>
                    <a:gd name="connsiteX180" fmla="*/ 91678 w 197453"/>
                    <a:gd name="connsiteY180" fmla="*/ 216189 h 229142"/>
                    <a:gd name="connsiteX181" fmla="*/ 91678 w 197453"/>
                    <a:gd name="connsiteY181" fmla="*/ 214570 h 229142"/>
                    <a:gd name="connsiteX182" fmla="*/ 91678 w 197453"/>
                    <a:gd name="connsiteY182" fmla="*/ 214570 h 229142"/>
                    <a:gd name="connsiteX183" fmla="*/ 91678 w 197453"/>
                    <a:gd name="connsiteY183" fmla="*/ 213760 h 229142"/>
                    <a:gd name="connsiteX184" fmla="*/ 91678 w 197453"/>
                    <a:gd name="connsiteY184" fmla="*/ 212950 h 229142"/>
                    <a:gd name="connsiteX185" fmla="*/ 91678 w 197453"/>
                    <a:gd name="connsiteY185" fmla="*/ 212141 h 229142"/>
                    <a:gd name="connsiteX186" fmla="*/ 90897 w 197453"/>
                    <a:gd name="connsiteY186" fmla="*/ 211331 h 229142"/>
                    <a:gd name="connsiteX187" fmla="*/ 89325 w 197453"/>
                    <a:gd name="connsiteY187" fmla="*/ 210522 h 229142"/>
                    <a:gd name="connsiteX188" fmla="*/ 89325 w 197453"/>
                    <a:gd name="connsiteY188" fmla="*/ 210522 h 229142"/>
                    <a:gd name="connsiteX189" fmla="*/ 87763 w 197453"/>
                    <a:gd name="connsiteY189" fmla="*/ 209712 h 229142"/>
                    <a:gd name="connsiteX190" fmla="*/ 86192 w 197453"/>
                    <a:gd name="connsiteY190" fmla="*/ 205664 h 229142"/>
                    <a:gd name="connsiteX191" fmla="*/ 85410 w 197453"/>
                    <a:gd name="connsiteY191" fmla="*/ 205664 h 229142"/>
                    <a:gd name="connsiteX192" fmla="*/ 85410 w 197453"/>
                    <a:gd name="connsiteY192" fmla="*/ 204045 h 229142"/>
                    <a:gd name="connsiteX193" fmla="*/ 85410 w 197453"/>
                    <a:gd name="connsiteY193" fmla="*/ 203235 h 229142"/>
                    <a:gd name="connsiteX194" fmla="*/ 83839 w 197453"/>
                    <a:gd name="connsiteY194" fmla="*/ 203235 h 229142"/>
                    <a:gd name="connsiteX195" fmla="*/ 82277 w 197453"/>
                    <a:gd name="connsiteY195" fmla="*/ 201616 h 229142"/>
                    <a:gd name="connsiteX196" fmla="*/ 79924 w 197453"/>
                    <a:gd name="connsiteY196" fmla="*/ 202425 h 229142"/>
                    <a:gd name="connsiteX197" fmla="*/ 78362 w 197453"/>
                    <a:gd name="connsiteY197" fmla="*/ 202425 h 229142"/>
                    <a:gd name="connsiteX198" fmla="*/ 78362 w 197453"/>
                    <a:gd name="connsiteY198" fmla="*/ 201616 h 229142"/>
                    <a:gd name="connsiteX199" fmla="*/ 78362 w 197453"/>
                    <a:gd name="connsiteY199" fmla="*/ 199187 h 229142"/>
                    <a:gd name="connsiteX200" fmla="*/ 78362 w 197453"/>
                    <a:gd name="connsiteY200" fmla="*/ 196748 h 229142"/>
                    <a:gd name="connsiteX201" fmla="*/ 77571 w 197453"/>
                    <a:gd name="connsiteY201" fmla="*/ 197558 h 229142"/>
                    <a:gd name="connsiteX202" fmla="*/ 77571 w 197453"/>
                    <a:gd name="connsiteY202" fmla="*/ 197558 h 229142"/>
                    <a:gd name="connsiteX203" fmla="*/ 76009 w 197453"/>
                    <a:gd name="connsiteY203" fmla="*/ 196748 h 229142"/>
                    <a:gd name="connsiteX204" fmla="*/ 76009 w 197453"/>
                    <a:gd name="connsiteY204" fmla="*/ 197558 h 229142"/>
                    <a:gd name="connsiteX205" fmla="*/ 72876 w 197453"/>
                    <a:gd name="connsiteY205" fmla="*/ 199987 h 229142"/>
                    <a:gd name="connsiteX206" fmla="*/ 72094 w 197453"/>
                    <a:gd name="connsiteY206" fmla="*/ 199177 h 229142"/>
                    <a:gd name="connsiteX207" fmla="*/ 70523 w 197453"/>
                    <a:gd name="connsiteY207" fmla="*/ 200796 h 229142"/>
                    <a:gd name="connsiteX208" fmla="*/ 68961 w 197453"/>
                    <a:gd name="connsiteY208" fmla="*/ 201606 h 229142"/>
                    <a:gd name="connsiteX209" fmla="*/ 68180 w 197453"/>
                    <a:gd name="connsiteY209" fmla="*/ 201606 h 229142"/>
                    <a:gd name="connsiteX210" fmla="*/ 66608 w 197453"/>
                    <a:gd name="connsiteY210" fmla="*/ 198368 h 229142"/>
                    <a:gd name="connsiteX211" fmla="*/ 66608 w 197453"/>
                    <a:gd name="connsiteY211" fmla="*/ 197558 h 229142"/>
                    <a:gd name="connsiteX212" fmla="*/ 66608 w 197453"/>
                    <a:gd name="connsiteY212" fmla="*/ 195129 h 229142"/>
                    <a:gd name="connsiteX213" fmla="*/ 66608 w 197453"/>
                    <a:gd name="connsiteY213" fmla="*/ 195129 h 229142"/>
                    <a:gd name="connsiteX214" fmla="*/ 66608 w 197453"/>
                    <a:gd name="connsiteY214" fmla="*/ 191891 h 229142"/>
                    <a:gd name="connsiteX215" fmla="*/ 64255 w 197453"/>
                    <a:gd name="connsiteY215" fmla="*/ 192700 h 229142"/>
                    <a:gd name="connsiteX216" fmla="*/ 62693 w 197453"/>
                    <a:gd name="connsiteY216" fmla="*/ 192700 h 229142"/>
                    <a:gd name="connsiteX217" fmla="*/ 59560 w 197453"/>
                    <a:gd name="connsiteY217" fmla="*/ 193510 h 229142"/>
                    <a:gd name="connsiteX218" fmla="*/ 58778 w 197453"/>
                    <a:gd name="connsiteY218" fmla="*/ 193510 h 229142"/>
                    <a:gd name="connsiteX219" fmla="*/ 58778 w 197453"/>
                    <a:gd name="connsiteY219" fmla="*/ 192700 h 229142"/>
                    <a:gd name="connsiteX220" fmla="*/ 57207 w 197453"/>
                    <a:gd name="connsiteY220" fmla="*/ 191891 h 229142"/>
                    <a:gd name="connsiteX221" fmla="*/ 55636 w 197453"/>
                    <a:gd name="connsiteY221" fmla="*/ 191891 h 229142"/>
                    <a:gd name="connsiteX222" fmla="*/ 54854 w 197453"/>
                    <a:gd name="connsiteY222" fmla="*/ 191891 h 229142"/>
                    <a:gd name="connsiteX223" fmla="*/ 54854 w 197453"/>
                    <a:gd name="connsiteY223" fmla="*/ 191081 h 229142"/>
                    <a:gd name="connsiteX224" fmla="*/ 53292 w 197453"/>
                    <a:gd name="connsiteY224" fmla="*/ 191891 h 229142"/>
                    <a:gd name="connsiteX225" fmla="*/ 51721 w 197453"/>
                    <a:gd name="connsiteY225" fmla="*/ 191891 h 229142"/>
                    <a:gd name="connsiteX226" fmla="*/ 50939 w 197453"/>
                    <a:gd name="connsiteY226" fmla="*/ 191891 h 229142"/>
                    <a:gd name="connsiteX227" fmla="*/ 49377 w 197453"/>
                    <a:gd name="connsiteY227" fmla="*/ 189462 h 229142"/>
                    <a:gd name="connsiteX228" fmla="*/ 49377 w 197453"/>
                    <a:gd name="connsiteY228" fmla="*/ 189462 h 229142"/>
                    <a:gd name="connsiteX229" fmla="*/ 49377 w 197453"/>
                    <a:gd name="connsiteY229" fmla="*/ 188652 h 229142"/>
                    <a:gd name="connsiteX230" fmla="*/ 50939 w 197453"/>
                    <a:gd name="connsiteY230" fmla="*/ 186223 h 229142"/>
                    <a:gd name="connsiteX231" fmla="*/ 51721 w 197453"/>
                    <a:gd name="connsiteY231" fmla="*/ 186223 h 229142"/>
                    <a:gd name="connsiteX232" fmla="*/ 51721 w 197453"/>
                    <a:gd name="connsiteY232" fmla="*/ 185414 h 229142"/>
                    <a:gd name="connsiteX233" fmla="*/ 53292 w 197453"/>
                    <a:gd name="connsiteY233" fmla="*/ 182985 h 229142"/>
                    <a:gd name="connsiteX234" fmla="*/ 53292 w 197453"/>
                    <a:gd name="connsiteY234" fmla="*/ 183794 h 229142"/>
                    <a:gd name="connsiteX235" fmla="*/ 53292 w 197453"/>
                    <a:gd name="connsiteY235" fmla="*/ 181366 h 229142"/>
                    <a:gd name="connsiteX236" fmla="*/ 53292 w 197453"/>
                    <a:gd name="connsiteY236" fmla="*/ 182985 h 229142"/>
                    <a:gd name="connsiteX237" fmla="*/ 55645 w 197453"/>
                    <a:gd name="connsiteY237" fmla="*/ 182985 h 229142"/>
                    <a:gd name="connsiteX238" fmla="*/ 57207 w 197453"/>
                    <a:gd name="connsiteY238" fmla="*/ 183794 h 229142"/>
                    <a:gd name="connsiteX239" fmla="*/ 57207 w 197453"/>
                    <a:gd name="connsiteY239" fmla="*/ 181366 h 229142"/>
                    <a:gd name="connsiteX240" fmla="*/ 58778 w 197453"/>
                    <a:gd name="connsiteY240" fmla="*/ 180556 h 229142"/>
                    <a:gd name="connsiteX241" fmla="*/ 59560 w 197453"/>
                    <a:gd name="connsiteY241" fmla="*/ 179746 h 229142"/>
                    <a:gd name="connsiteX242" fmla="*/ 59560 w 197453"/>
                    <a:gd name="connsiteY242" fmla="*/ 179746 h 229142"/>
                    <a:gd name="connsiteX243" fmla="*/ 61122 w 197453"/>
                    <a:gd name="connsiteY243" fmla="*/ 179746 h 229142"/>
                    <a:gd name="connsiteX244" fmla="*/ 61122 w 197453"/>
                    <a:gd name="connsiteY244" fmla="*/ 178127 h 229142"/>
                    <a:gd name="connsiteX245" fmla="*/ 61122 w 197453"/>
                    <a:gd name="connsiteY245" fmla="*/ 178127 h 229142"/>
                    <a:gd name="connsiteX246" fmla="*/ 61122 w 197453"/>
                    <a:gd name="connsiteY246" fmla="*/ 175698 h 229142"/>
                    <a:gd name="connsiteX247" fmla="*/ 61122 w 197453"/>
                    <a:gd name="connsiteY247" fmla="*/ 175698 h 229142"/>
                    <a:gd name="connsiteX248" fmla="*/ 59560 w 197453"/>
                    <a:gd name="connsiteY248" fmla="*/ 174888 h 229142"/>
                    <a:gd name="connsiteX249" fmla="*/ 59560 w 197453"/>
                    <a:gd name="connsiteY249" fmla="*/ 170840 h 229142"/>
                    <a:gd name="connsiteX250" fmla="*/ 59560 w 197453"/>
                    <a:gd name="connsiteY250" fmla="*/ 170031 h 229142"/>
                    <a:gd name="connsiteX251" fmla="*/ 61122 w 197453"/>
                    <a:gd name="connsiteY251" fmla="*/ 168412 h 229142"/>
                    <a:gd name="connsiteX252" fmla="*/ 61122 w 197453"/>
                    <a:gd name="connsiteY252" fmla="*/ 165173 h 229142"/>
                    <a:gd name="connsiteX253" fmla="*/ 62693 w 197453"/>
                    <a:gd name="connsiteY253" fmla="*/ 163554 h 229142"/>
                    <a:gd name="connsiteX254" fmla="*/ 64255 w 197453"/>
                    <a:gd name="connsiteY254" fmla="*/ 161125 h 229142"/>
                    <a:gd name="connsiteX255" fmla="*/ 64255 w 197453"/>
                    <a:gd name="connsiteY255" fmla="*/ 161935 h 229142"/>
                    <a:gd name="connsiteX256" fmla="*/ 64255 w 197453"/>
                    <a:gd name="connsiteY256" fmla="*/ 160315 h 229142"/>
                    <a:gd name="connsiteX257" fmla="*/ 64255 w 197453"/>
                    <a:gd name="connsiteY257" fmla="*/ 159506 h 229142"/>
                    <a:gd name="connsiteX258" fmla="*/ 62693 w 197453"/>
                    <a:gd name="connsiteY258" fmla="*/ 157886 h 229142"/>
                    <a:gd name="connsiteX259" fmla="*/ 62693 w 197453"/>
                    <a:gd name="connsiteY259" fmla="*/ 157886 h 229142"/>
                    <a:gd name="connsiteX260" fmla="*/ 62693 w 197453"/>
                    <a:gd name="connsiteY260" fmla="*/ 156267 h 229142"/>
                    <a:gd name="connsiteX261" fmla="*/ 62693 w 197453"/>
                    <a:gd name="connsiteY261" fmla="*/ 155458 h 229142"/>
                    <a:gd name="connsiteX262" fmla="*/ 59560 w 197453"/>
                    <a:gd name="connsiteY262" fmla="*/ 157886 h 229142"/>
                    <a:gd name="connsiteX263" fmla="*/ 57207 w 197453"/>
                    <a:gd name="connsiteY263" fmla="*/ 157077 h 229142"/>
                    <a:gd name="connsiteX264" fmla="*/ 54854 w 197453"/>
                    <a:gd name="connsiteY264" fmla="*/ 158696 h 229142"/>
                    <a:gd name="connsiteX265" fmla="*/ 53292 w 197453"/>
                    <a:gd name="connsiteY265" fmla="*/ 157886 h 229142"/>
                    <a:gd name="connsiteX266" fmla="*/ 53292 w 197453"/>
                    <a:gd name="connsiteY266" fmla="*/ 157077 h 229142"/>
                    <a:gd name="connsiteX267" fmla="*/ 53292 w 197453"/>
                    <a:gd name="connsiteY267" fmla="*/ 155458 h 229142"/>
                    <a:gd name="connsiteX268" fmla="*/ 51721 w 197453"/>
                    <a:gd name="connsiteY268" fmla="*/ 153029 h 229142"/>
                    <a:gd name="connsiteX269" fmla="*/ 50939 w 197453"/>
                    <a:gd name="connsiteY269" fmla="*/ 153029 h 229142"/>
                    <a:gd name="connsiteX270" fmla="*/ 49368 w 197453"/>
                    <a:gd name="connsiteY270" fmla="*/ 151409 h 229142"/>
                    <a:gd name="connsiteX271" fmla="*/ 49368 w 197453"/>
                    <a:gd name="connsiteY271" fmla="*/ 151409 h 229142"/>
                    <a:gd name="connsiteX272" fmla="*/ 47806 w 197453"/>
                    <a:gd name="connsiteY272" fmla="*/ 152219 h 229142"/>
                    <a:gd name="connsiteX273" fmla="*/ 46234 w 197453"/>
                    <a:gd name="connsiteY273" fmla="*/ 152219 h 229142"/>
                    <a:gd name="connsiteX274" fmla="*/ 43882 w 197453"/>
                    <a:gd name="connsiteY274" fmla="*/ 153029 h 229142"/>
                    <a:gd name="connsiteX275" fmla="*/ 41538 w 197453"/>
                    <a:gd name="connsiteY275" fmla="*/ 151409 h 229142"/>
                    <a:gd name="connsiteX276" fmla="*/ 41538 w 197453"/>
                    <a:gd name="connsiteY276" fmla="*/ 149790 h 229142"/>
                    <a:gd name="connsiteX277" fmla="*/ 41538 w 197453"/>
                    <a:gd name="connsiteY277" fmla="*/ 148171 h 229142"/>
                    <a:gd name="connsiteX278" fmla="*/ 41538 w 197453"/>
                    <a:gd name="connsiteY278" fmla="*/ 145742 h 229142"/>
                    <a:gd name="connsiteX279" fmla="*/ 42320 w 197453"/>
                    <a:gd name="connsiteY279" fmla="*/ 143313 h 229142"/>
                    <a:gd name="connsiteX280" fmla="*/ 42320 w 197453"/>
                    <a:gd name="connsiteY280" fmla="*/ 142504 h 229142"/>
                    <a:gd name="connsiteX281" fmla="*/ 41538 w 197453"/>
                    <a:gd name="connsiteY281" fmla="*/ 141694 h 229142"/>
                    <a:gd name="connsiteX282" fmla="*/ 39967 w 197453"/>
                    <a:gd name="connsiteY282" fmla="*/ 142504 h 229142"/>
                    <a:gd name="connsiteX283" fmla="*/ 41538 w 197453"/>
                    <a:gd name="connsiteY283" fmla="*/ 138455 h 229142"/>
                    <a:gd name="connsiteX284" fmla="*/ 39967 w 197453"/>
                    <a:gd name="connsiteY284" fmla="*/ 138455 h 229142"/>
                    <a:gd name="connsiteX285" fmla="*/ 39967 w 197453"/>
                    <a:gd name="connsiteY285" fmla="*/ 136836 h 229142"/>
                    <a:gd name="connsiteX286" fmla="*/ 39967 w 197453"/>
                    <a:gd name="connsiteY286" fmla="*/ 136027 h 229142"/>
                    <a:gd name="connsiteX287" fmla="*/ 41538 w 197453"/>
                    <a:gd name="connsiteY287" fmla="*/ 136836 h 229142"/>
                    <a:gd name="connsiteX288" fmla="*/ 42320 w 197453"/>
                    <a:gd name="connsiteY288" fmla="*/ 134407 h 229142"/>
                    <a:gd name="connsiteX289" fmla="*/ 42320 w 197453"/>
                    <a:gd name="connsiteY289" fmla="*/ 132788 h 229142"/>
                    <a:gd name="connsiteX290" fmla="*/ 45453 w 197453"/>
                    <a:gd name="connsiteY290" fmla="*/ 131978 h 229142"/>
                    <a:gd name="connsiteX291" fmla="*/ 45453 w 197453"/>
                    <a:gd name="connsiteY291" fmla="*/ 132788 h 229142"/>
                    <a:gd name="connsiteX292" fmla="*/ 49368 w 197453"/>
                    <a:gd name="connsiteY292" fmla="*/ 132788 h 229142"/>
                    <a:gd name="connsiteX293" fmla="*/ 49368 w 197453"/>
                    <a:gd name="connsiteY293" fmla="*/ 130359 h 229142"/>
                    <a:gd name="connsiteX294" fmla="*/ 50939 w 197453"/>
                    <a:gd name="connsiteY294" fmla="*/ 130359 h 229142"/>
                    <a:gd name="connsiteX295" fmla="*/ 50939 w 197453"/>
                    <a:gd name="connsiteY295" fmla="*/ 128740 h 229142"/>
                    <a:gd name="connsiteX296" fmla="*/ 53292 w 197453"/>
                    <a:gd name="connsiteY296" fmla="*/ 128740 h 229142"/>
                    <a:gd name="connsiteX297" fmla="*/ 53292 w 197453"/>
                    <a:gd name="connsiteY297" fmla="*/ 128740 h 229142"/>
                    <a:gd name="connsiteX298" fmla="*/ 54854 w 197453"/>
                    <a:gd name="connsiteY298" fmla="*/ 129550 h 229142"/>
                    <a:gd name="connsiteX299" fmla="*/ 55636 w 197453"/>
                    <a:gd name="connsiteY299" fmla="*/ 128740 h 229142"/>
                    <a:gd name="connsiteX300" fmla="*/ 57207 w 197453"/>
                    <a:gd name="connsiteY300" fmla="*/ 127930 h 229142"/>
                    <a:gd name="connsiteX301" fmla="*/ 57207 w 197453"/>
                    <a:gd name="connsiteY301" fmla="*/ 127930 h 229142"/>
                    <a:gd name="connsiteX302" fmla="*/ 57207 w 197453"/>
                    <a:gd name="connsiteY302" fmla="*/ 127930 h 229142"/>
                    <a:gd name="connsiteX303" fmla="*/ 54854 w 197453"/>
                    <a:gd name="connsiteY303" fmla="*/ 126311 h 229142"/>
                    <a:gd name="connsiteX304" fmla="*/ 53283 w 197453"/>
                    <a:gd name="connsiteY304" fmla="*/ 125501 h 229142"/>
                    <a:gd name="connsiteX305" fmla="*/ 53283 w 197453"/>
                    <a:gd name="connsiteY305" fmla="*/ 123882 h 229142"/>
                    <a:gd name="connsiteX306" fmla="*/ 54854 w 197453"/>
                    <a:gd name="connsiteY306" fmla="*/ 123073 h 229142"/>
                    <a:gd name="connsiteX307" fmla="*/ 54854 w 197453"/>
                    <a:gd name="connsiteY307" fmla="*/ 120644 h 229142"/>
                    <a:gd name="connsiteX308" fmla="*/ 51721 w 197453"/>
                    <a:gd name="connsiteY308" fmla="*/ 119024 h 229142"/>
                    <a:gd name="connsiteX309" fmla="*/ 51721 w 197453"/>
                    <a:gd name="connsiteY309" fmla="*/ 116596 h 229142"/>
                    <a:gd name="connsiteX310" fmla="*/ 50939 w 197453"/>
                    <a:gd name="connsiteY310" fmla="*/ 118215 h 229142"/>
                    <a:gd name="connsiteX311" fmla="*/ 47806 w 197453"/>
                    <a:gd name="connsiteY311" fmla="*/ 114976 h 229142"/>
                    <a:gd name="connsiteX312" fmla="*/ 47806 w 197453"/>
                    <a:gd name="connsiteY312" fmla="*/ 114976 h 229142"/>
                    <a:gd name="connsiteX313" fmla="*/ 45453 w 197453"/>
                    <a:gd name="connsiteY313" fmla="*/ 112547 h 229142"/>
                    <a:gd name="connsiteX314" fmla="*/ 45453 w 197453"/>
                    <a:gd name="connsiteY314" fmla="*/ 110928 h 229142"/>
                    <a:gd name="connsiteX315" fmla="*/ 41529 w 197453"/>
                    <a:gd name="connsiteY315" fmla="*/ 110119 h 229142"/>
                    <a:gd name="connsiteX316" fmla="*/ 41529 w 197453"/>
                    <a:gd name="connsiteY316" fmla="*/ 106880 h 229142"/>
                    <a:gd name="connsiteX317" fmla="*/ 38395 w 197453"/>
                    <a:gd name="connsiteY317" fmla="*/ 106070 h 229142"/>
                    <a:gd name="connsiteX318" fmla="*/ 37614 w 197453"/>
                    <a:gd name="connsiteY318" fmla="*/ 102832 h 229142"/>
                    <a:gd name="connsiteX319" fmla="*/ 23508 w 197453"/>
                    <a:gd name="connsiteY319" fmla="*/ 123073 h 229142"/>
                    <a:gd name="connsiteX320" fmla="*/ 22727 w 197453"/>
                    <a:gd name="connsiteY320" fmla="*/ 123073 h 229142"/>
                    <a:gd name="connsiteX321" fmla="*/ 22727 w 197453"/>
                    <a:gd name="connsiteY321" fmla="*/ 120644 h 229142"/>
                    <a:gd name="connsiteX322" fmla="*/ 19593 w 197453"/>
                    <a:gd name="connsiteY322" fmla="*/ 119834 h 229142"/>
                    <a:gd name="connsiteX323" fmla="*/ 17240 w 197453"/>
                    <a:gd name="connsiteY323" fmla="*/ 118215 h 229142"/>
                    <a:gd name="connsiteX324" fmla="*/ 14887 w 197453"/>
                    <a:gd name="connsiteY324" fmla="*/ 114976 h 229142"/>
                    <a:gd name="connsiteX325" fmla="*/ 11754 w 197453"/>
                    <a:gd name="connsiteY325" fmla="*/ 111738 h 229142"/>
                    <a:gd name="connsiteX326" fmla="*/ 9401 w 197453"/>
                    <a:gd name="connsiteY326" fmla="*/ 109309 h 229142"/>
                    <a:gd name="connsiteX327" fmla="*/ 10182 w 197453"/>
                    <a:gd name="connsiteY327" fmla="*/ 108499 h 229142"/>
                    <a:gd name="connsiteX328" fmla="*/ 9401 w 197453"/>
                    <a:gd name="connsiteY328" fmla="*/ 108499 h 229142"/>
                    <a:gd name="connsiteX329" fmla="*/ 9401 w 197453"/>
                    <a:gd name="connsiteY329" fmla="*/ 106880 h 229142"/>
                    <a:gd name="connsiteX330" fmla="*/ 7839 w 197453"/>
                    <a:gd name="connsiteY330" fmla="*/ 107690 h 229142"/>
                    <a:gd name="connsiteX331" fmla="*/ 9401 w 197453"/>
                    <a:gd name="connsiteY331" fmla="*/ 103641 h 229142"/>
                    <a:gd name="connsiteX332" fmla="*/ 9401 w 197453"/>
                    <a:gd name="connsiteY332" fmla="*/ 102022 h 229142"/>
                    <a:gd name="connsiteX333" fmla="*/ 7839 w 197453"/>
                    <a:gd name="connsiteY333" fmla="*/ 102022 h 229142"/>
                    <a:gd name="connsiteX334" fmla="*/ 3915 w 197453"/>
                    <a:gd name="connsiteY334" fmla="*/ 102022 h 229142"/>
                    <a:gd name="connsiteX335" fmla="*/ 2353 w 197453"/>
                    <a:gd name="connsiteY335" fmla="*/ 101213 h 229142"/>
                    <a:gd name="connsiteX336" fmla="*/ 2353 w 197453"/>
                    <a:gd name="connsiteY336" fmla="*/ 101213 h 229142"/>
                    <a:gd name="connsiteX337" fmla="*/ 3915 w 197453"/>
                    <a:gd name="connsiteY337" fmla="*/ 99593 h 229142"/>
                    <a:gd name="connsiteX338" fmla="*/ 5486 w 197453"/>
                    <a:gd name="connsiteY338" fmla="*/ 97974 h 229142"/>
                    <a:gd name="connsiteX339" fmla="*/ 5486 w 197453"/>
                    <a:gd name="connsiteY339" fmla="*/ 96355 h 229142"/>
                    <a:gd name="connsiteX340" fmla="*/ 3915 w 197453"/>
                    <a:gd name="connsiteY340" fmla="*/ 97165 h 229142"/>
                    <a:gd name="connsiteX341" fmla="*/ 2353 w 197453"/>
                    <a:gd name="connsiteY341" fmla="*/ 91497 h 229142"/>
                    <a:gd name="connsiteX342" fmla="*/ 1571 w 197453"/>
                    <a:gd name="connsiteY342" fmla="*/ 91497 h 229142"/>
                    <a:gd name="connsiteX343" fmla="*/ 0 w 197453"/>
                    <a:gd name="connsiteY343" fmla="*/ 90687 h 229142"/>
                    <a:gd name="connsiteX344" fmla="*/ 0 w 197453"/>
                    <a:gd name="connsiteY344" fmla="*/ 88259 h 229142"/>
                    <a:gd name="connsiteX345" fmla="*/ 1571 w 197453"/>
                    <a:gd name="connsiteY345" fmla="*/ 86639 h 229142"/>
                    <a:gd name="connsiteX346" fmla="*/ 5486 w 197453"/>
                    <a:gd name="connsiteY346" fmla="*/ 80972 h 229142"/>
                    <a:gd name="connsiteX347" fmla="*/ 7839 w 197453"/>
                    <a:gd name="connsiteY347" fmla="*/ 78543 h 229142"/>
                    <a:gd name="connsiteX348" fmla="*/ 11754 w 197453"/>
                    <a:gd name="connsiteY348" fmla="*/ 75305 h 229142"/>
                    <a:gd name="connsiteX349" fmla="*/ 13325 w 197453"/>
                    <a:gd name="connsiteY349" fmla="*/ 72876 h 229142"/>
                    <a:gd name="connsiteX350" fmla="*/ 15678 w 197453"/>
                    <a:gd name="connsiteY350" fmla="*/ 71257 h 229142"/>
                    <a:gd name="connsiteX351" fmla="*/ 15678 w 197453"/>
                    <a:gd name="connsiteY351" fmla="*/ 69637 h 229142"/>
                    <a:gd name="connsiteX352" fmla="*/ 15678 w 197453"/>
                    <a:gd name="connsiteY352" fmla="*/ 70447 h 229142"/>
                    <a:gd name="connsiteX353" fmla="*/ 17240 w 197453"/>
                    <a:gd name="connsiteY353" fmla="*/ 68008 h 229142"/>
                    <a:gd name="connsiteX354" fmla="*/ 21164 w 197453"/>
                    <a:gd name="connsiteY354" fmla="*/ 64770 h 229142"/>
                    <a:gd name="connsiteX355" fmla="*/ 23517 w 197453"/>
                    <a:gd name="connsiteY355" fmla="*/ 61532 h 229142"/>
                    <a:gd name="connsiteX356" fmla="*/ 28213 w 197453"/>
                    <a:gd name="connsiteY356" fmla="*/ 59103 h 229142"/>
                    <a:gd name="connsiteX357" fmla="*/ 28994 w 197453"/>
                    <a:gd name="connsiteY357" fmla="*/ 59912 h 229142"/>
                    <a:gd name="connsiteX358" fmla="*/ 30566 w 197453"/>
                    <a:gd name="connsiteY358" fmla="*/ 57483 h 229142"/>
                    <a:gd name="connsiteX359" fmla="*/ 30566 w 197453"/>
                    <a:gd name="connsiteY359" fmla="*/ 55864 h 229142"/>
                    <a:gd name="connsiteX360" fmla="*/ 36052 w 197453"/>
                    <a:gd name="connsiteY360" fmla="*/ 53435 h 229142"/>
                    <a:gd name="connsiteX361" fmla="*/ 39967 w 197453"/>
                    <a:gd name="connsiteY361" fmla="*/ 49387 h 229142"/>
                    <a:gd name="connsiteX362" fmla="*/ 39967 w 197453"/>
                    <a:gd name="connsiteY362" fmla="*/ 51006 h 229142"/>
                    <a:gd name="connsiteX363" fmla="*/ 41538 w 197453"/>
                    <a:gd name="connsiteY363" fmla="*/ 51006 h 229142"/>
                    <a:gd name="connsiteX364" fmla="*/ 42320 w 197453"/>
                    <a:gd name="connsiteY364" fmla="*/ 50197 h 229142"/>
                    <a:gd name="connsiteX365" fmla="*/ 42320 w 197453"/>
                    <a:gd name="connsiteY365" fmla="*/ 49387 h 229142"/>
                    <a:gd name="connsiteX366" fmla="*/ 43882 w 197453"/>
                    <a:gd name="connsiteY366" fmla="*/ 46958 h 229142"/>
                    <a:gd name="connsiteX367" fmla="*/ 43882 w 197453"/>
                    <a:gd name="connsiteY367" fmla="*/ 46149 h 229142"/>
                    <a:gd name="connsiteX368" fmla="*/ 43882 w 197453"/>
                    <a:gd name="connsiteY368" fmla="*/ 46149 h 229142"/>
                    <a:gd name="connsiteX369" fmla="*/ 43882 w 197453"/>
                    <a:gd name="connsiteY369" fmla="*/ 42910 h 229142"/>
                    <a:gd name="connsiteX370" fmla="*/ 45453 w 197453"/>
                    <a:gd name="connsiteY370" fmla="*/ 42100 h 229142"/>
                    <a:gd name="connsiteX371" fmla="*/ 45453 w 197453"/>
                    <a:gd name="connsiteY371" fmla="*/ 40481 h 229142"/>
                    <a:gd name="connsiteX372" fmla="*/ 45453 w 197453"/>
                    <a:gd name="connsiteY372" fmla="*/ 40481 h 229142"/>
                    <a:gd name="connsiteX373" fmla="*/ 46234 w 197453"/>
                    <a:gd name="connsiteY373" fmla="*/ 36433 h 229142"/>
                    <a:gd name="connsiteX374" fmla="*/ 47806 w 197453"/>
                    <a:gd name="connsiteY374" fmla="*/ 35624 h 229142"/>
                    <a:gd name="connsiteX375" fmla="*/ 49368 w 197453"/>
                    <a:gd name="connsiteY375" fmla="*/ 33195 h 229142"/>
                    <a:gd name="connsiteX376" fmla="*/ 53283 w 197453"/>
                    <a:gd name="connsiteY376" fmla="*/ 26718 h 229142"/>
                    <a:gd name="connsiteX377" fmla="*/ 55636 w 197453"/>
                    <a:gd name="connsiteY377" fmla="*/ 25908 h 229142"/>
                    <a:gd name="connsiteX378" fmla="*/ 57207 w 197453"/>
                    <a:gd name="connsiteY378" fmla="*/ 26718 h 229142"/>
                    <a:gd name="connsiteX379" fmla="*/ 61122 w 197453"/>
                    <a:gd name="connsiteY379" fmla="*/ 23479 h 229142"/>
                    <a:gd name="connsiteX380" fmla="*/ 61122 w 197453"/>
                    <a:gd name="connsiteY380" fmla="*/ 21860 h 229142"/>
                    <a:gd name="connsiteX381" fmla="*/ 58769 w 197453"/>
                    <a:gd name="connsiteY381" fmla="*/ 16192 h 229142"/>
                    <a:gd name="connsiteX382" fmla="*/ 58769 w 197453"/>
                    <a:gd name="connsiteY382" fmla="*/ 15383 h 229142"/>
                    <a:gd name="connsiteX383" fmla="*/ 61122 w 197453"/>
                    <a:gd name="connsiteY383" fmla="*/ 0 h 229142"/>
                    <a:gd name="connsiteX384" fmla="*/ 61122 w 197453"/>
                    <a:gd name="connsiteY384" fmla="*/ 0 h 229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</a:cxnLst>
                  <a:rect l="l" t="t" r="r" b="b"/>
                  <a:pathLst>
                    <a:path w="197453" h="229142">
                      <a:moveTo>
                        <a:pt x="61103" y="0"/>
                      </a:moveTo>
                      <a:lnTo>
                        <a:pt x="75990" y="55054"/>
                      </a:lnTo>
                      <a:lnTo>
                        <a:pt x="77562" y="56674"/>
                      </a:lnTo>
                      <a:lnTo>
                        <a:pt x="77562" y="56674"/>
                      </a:lnTo>
                      <a:lnTo>
                        <a:pt x="77562" y="58293"/>
                      </a:lnTo>
                      <a:lnTo>
                        <a:pt x="75990" y="61532"/>
                      </a:lnTo>
                      <a:lnTo>
                        <a:pt x="77562" y="61532"/>
                      </a:lnTo>
                      <a:lnTo>
                        <a:pt x="78343" y="63151"/>
                      </a:lnTo>
                      <a:lnTo>
                        <a:pt x="79905" y="63960"/>
                      </a:lnTo>
                      <a:lnTo>
                        <a:pt x="81477" y="63151"/>
                      </a:lnTo>
                      <a:lnTo>
                        <a:pt x="82258" y="63151"/>
                      </a:lnTo>
                      <a:lnTo>
                        <a:pt x="83820" y="64770"/>
                      </a:lnTo>
                      <a:lnTo>
                        <a:pt x="86173" y="64770"/>
                      </a:lnTo>
                      <a:lnTo>
                        <a:pt x="90878" y="61532"/>
                      </a:lnTo>
                      <a:lnTo>
                        <a:pt x="91659" y="62341"/>
                      </a:lnTo>
                      <a:lnTo>
                        <a:pt x="94792" y="62341"/>
                      </a:lnTo>
                      <a:lnTo>
                        <a:pt x="94792" y="63960"/>
                      </a:lnTo>
                      <a:lnTo>
                        <a:pt x="94792" y="63151"/>
                      </a:lnTo>
                      <a:lnTo>
                        <a:pt x="97145" y="66389"/>
                      </a:lnTo>
                      <a:lnTo>
                        <a:pt x="98717" y="67199"/>
                      </a:lnTo>
                      <a:lnTo>
                        <a:pt x="99498" y="70447"/>
                      </a:lnTo>
                      <a:lnTo>
                        <a:pt x="101060" y="70447"/>
                      </a:lnTo>
                      <a:lnTo>
                        <a:pt x="102632" y="72066"/>
                      </a:lnTo>
                      <a:lnTo>
                        <a:pt x="103413" y="73685"/>
                      </a:lnTo>
                      <a:lnTo>
                        <a:pt x="102632" y="76114"/>
                      </a:lnTo>
                      <a:lnTo>
                        <a:pt x="102632" y="76924"/>
                      </a:lnTo>
                      <a:lnTo>
                        <a:pt x="102632" y="81782"/>
                      </a:lnTo>
                      <a:lnTo>
                        <a:pt x="101060" y="80972"/>
                      </a:lnTo>
                      <a:lnTo>
                        <a:pt x="99498" y="80972"/>
                      </a:lnTo>
                      <a:lnTo>
                        <a:pt x="98717" y="82591"/>
                      </a:lnTo>
                      <a:lnTo>
                        <a:pt x="99498" y="85020"/>
                      </a:lnTo>
                      <a:lnTo>
                        <a:pt x="99498" y="84211"/>
                      </a:lnTo>
                      <a:lnTo>
                        <a:pt x="106546" y="96355"/>
                      </a:lnTo>
                      <a:lnTo>
                        <a:pt x="106546" y="96355"/>
                      </a:lnTo>
                      <a:lnTo>
                        <a:pt x="114385" y="108499"/>
                      </a:lnTo>
                      <a:lnTo>
                        <a:pt x="117520" y="111738"/>
                      </a:lnTo>
                      <a:lnTo>
                        <a:pt x="118300" y="113357"/>
                      </a:lnTo>
                      <a:lnTo>
                        <a:pt x="119872" y="113357"/>
                      </a:lnTo>
                      <a:lnTo>
                        <a:pt x="119872" y="114976"/>
                      </a:lnTo>
                      <a:lnTo>
                        <a:pt x="118300" y="115786"/>
                      </a:lnTo>
                      <a:lnTo>
                        <a:pt x="117520" y="114976"/>
                      </a:lnTo>
                      <a:lnTo>
                        <a:pt x="115948" y="117405"/>
                      </a:lnTo>
                      <a:lnTo>
                        <a:pt x="115948" y="118215"/>
                      </a:lnTo>
                      <a:lnTo>
                        <a:pt x="114385" y="119024"/>
                      </a:lnTo>
                      <a:lnTo>
                        <a:pt x="114385" y="121453"/>
                      </a:lnTo>
                      <a:lnTo>
                        <a:pt x="115948" y="122263"/>
                      </a:lnTo>
                      <a:lnTo>
                        <a:pt x="117520" y="123882"/>
                      </a:lnTo>
                      <a:lnTo>
                        <a:pt x="117520" y="126311"/>
                      </a:lnTo>
                      <a:lnTo>
                        <a:pt x="117520" y="128740"/>
                      </a:lnTo>
                      <a:lnTo>
                        <a:pt x="119872" y="129550"/>
                      </a:lnTo>
                      <a:lnTo>
                        <a:pt x="119872" y="129550"/>
                      </a:lnTo>
                      <a:lnTo>
                        <a:pt x="121434" y="129550"/>
                      </a:lnTo>
                      <a:lnTo>
                        <a:pt x="122215" y="131169"/>
                      </a:lnTo>
                      <a:lnTo>
                        <a:pt x="122215" y="130359"/>
                      </a:lnTo>
                      <a:lnTo>
                        <a:pt x="123787" y="131169"/>
                      </a:lnTo>
                      <a:lnTo>
                        <a:pt x="123787" y="130359"/>
                      </a:lnTo>
                      <a:lnTo>
                        <a:pt x="167678" y="157077"/>
                      </a:lnTo>
                      <a:lnTo>
                        <a:pt x="175517" y="159506"/>
                      </a:lnTo>
                      <a:lnTo>
                        <a:pt x="175517" y="160315"/>
                      </a:lnTo>
                      <a:lnTo>
                        <a:pt x="177079" y="161125"/>
                      </a:lnTo>
                      <a:lnTo>
                        <a:pt x="178651" y="161935"/>
                      </a:lnTo>
                      <a:lnTo>
                        <a:pt x="181003" y="160315"/>
                      </a:lnTo>
                      <a:lnTo>
                        <a:pt x="182566" y="157886"/>
                      </a:lnTo>
                      <a:lnTo>
                        <a:pt x="182566" y="158696"/>
                      </a:lnTo>
                      <a:lnTo>
                        <a:pt x="183346" y="158696"/>
                      </a:lnTo>
                      <a:lnTo>
                        <a:pt x="184918" y="160315"/>
                      </a:lnTo>
                      <a:lnTo>
                        <a:pt x="184918" y="160315"/>
                      </a:lnTo>
                      <a:lnTo>
                        <a:pt x="186480" y="157886"/>
                      </a:lnTo>
                      <a:lnTo>
                        <a:pt x="186480" y="157886"/>
                      </a:lnTo>
                      <a:lnTo>
                        <a:pt x="188052" y="156267"/>
                      </a:lnTo>
                      <a:lnTo>
                        <a:pt x="188833" y="157077"/>
                      </a:lnTo>
                      <a:lnTo>
                        <a:pt x="191967" y="155458"/>
                      </a:lnTo>
                      <a:lnTo>
                        <a:pt x="192748" y="155458"/>
                      </a:lnTo>
                      <a:lnTo>
                        <a:pt x="192748" y="154648"/>
                      </a:lnTo>
                      <a:lnTo>
                        <a:pt x="195882" y="153029"/>
                      </a:lnTo>
                      <a:lnTo>
                        <a:pt x="195882" y="153029"/>
                      </a:lnTo>
                      <a:lnTo>
                        <a:pt x="197453" y="154648"/>
                      </a:lnTo>
                      <a:lnTo>
                        <a:pt x="197453" y="154648"/>
                      </a:lnTo>
                      <a:lnTo>
                        <a:pt x="195882" y="154648"/>
                      </a:lnTo>
                      <a:lnTo>
                        <a:pt x="195882" y="157077"/>
                      </a:lnTo>
                      <a:lnTo>
                        <a:pt x="195882" y="157886"/>
                      </a:lnTo>
                      <a:lnTo>
                        <a:pt x="194320" y="159506"/>
                      </a:lnTo>
                      <a:lnTo>
                        <a:pt x="191967" y="161935"/>
                      </a:lnTo>
                      <a:lnTo>
                        <a:pt x="191967" y="162744"/>
                      </a:lnTo>
                      <a:lnTo>
                        <a:pt x="190395" y="161935"/>
                      </a:lnTo>
                      <a:lnTo>
                        <a:pt x="186480" y="164363"/>
                      </a:lnTo>
                      <a:lnTo>
                        <a:pt x="186480" y="166792"/>
                      </a:lnTo>
                      <a:lnTo>
                        <a:pt x="184908" y="168412"/>
                      </a:lnTo>
                      <a:lnTo>
                        <a:pt x="183346" y="170031"/>
                      </a:lnTo>
                      <a:lnTo>
                        <a:pt x="182566" y="170031"/>
                      </a:lnTo>
                      <a:lnTo>
                        <a:pt x="180994" y="169221"/>
                      </a:lnTo>
                      <a:lnTo>
                        <a:pt x="179422" y="170031"/>
                      </a:lnTo>
                      <a:lnTo>
                        <a:pt x="178651" y="171650"/>
                      </a:lnTo>
                      <a:lnTo>
                        <a:pt x="175507" y="173269"/>
                      </a:lnTo>
                      <a:lnTo>
                        <a:pt x="174727" y="173269"/>
                      </a:lnTo>
                      <a:lnTo>
                        <a:pt x="173164" y="174888"/>
                      </a:lnTo>
                      <a:lnTo>
                        <a:pt x="171593" y="174888"/>
                      </a:lnTo>
                      <a:lnTo>
                        <a:pt x="171593" y="174888"/>
                      </a:lnTo>
                      <a:lnTo>
                        <a:pt x="170031" y="174888"/>
                      </a:lnTo>
                      <a:lnTo>
                        <a:pt x="170031" y="176508"/>
                      </a:lnTo>
                      <a:lnTo>
                        <a:pt x="169250" y="175698"/>
                      </a:lnTo>
                      <a:lnTo>
                        <a:pt x="167678" y="178127"/>
                      </a:lnTo>
                      <a:lnTo>
                        <a:pt x="165325" y="178127"/>
                      </a:lnTo>
                      <a:lnTo>
                        <a:pt x="162192" y="180556"/>
                      </a:lnTo>
                      <a:lnTo>
                        <a:pt x="158277" y="181366"/>
                      </a:lnTo>
                      <a:lnTo>
                        <a:pt x="154353" y="182985"/>
                      </a:lnTo>
                      <a:lnTo>
                        <a:pt x="148866" y="184604"/>
                      </a:lnTo>
                      <a:lnTo>
                        <a:pt x="146514" y="185414"/>
                      </a:lnTo>
                      <a:lnTo>
                        <a:pt x="144952" y="187842"/>
                      </a:lnTo>
                      <a:lnTo>
                        <a:pt x="144170" y="185414"/>
                      </a:lnTo>
                      <a:lnTo>
                        <a:pt x="134769" y="189462"/>
                      </a:lnTo>
                      <a:lnTo>
                        <a:pt x="134769" y="187842"/>
                      </a:lnTo>
                      <a:lnTo>
                        <a:pt x="131626" y="187842"/>
                      </a:lnTo>
                      <a:lnTo>
                        <a:pt x="130064" y="189462"/>
                      </a:lnTo>
                      <a:lnTo>
                        <a:pt x="129283" y="189462"/>
                      </a:lnTo>
                      <a:lnTo>
                        <a:pt x="127711" y="189462"/>
                      </a:lnTo>
                      <a:lnTo>
                        <a:pt x="126149" y="190271"/>
                      </a:lnTo>
                      <a:lnTo>
                        <a:pt x="123797" y="191081"/>
                      </a:lnTo>
                      <a:lnTo>
                        <a:pt x="123797" y="188652"/>
                      </a:lnTo>
                      <a:lnTo>
                        <a:pt x="122225" y="187842"/>
                      </a:lnTo>
                      <a:lnTo>
                        <a:pt x="121444" y="189462"/>
                      </a:lnTo>
                      <a:lnTo>
                        <a:pt x="121444" y="191891"/>
                      </a:lnTo>
                      <a:lnTo>
                        <a:pt x="118310" y="195939"/>
                      </a:lnTo>
                      <a:lnTo>
                        <a:pt x="117529" y="195939"/>
                      </a:lnTo>
                      <a:lnTo>
                        <a:pt x="117529" y="199187"/>
                      </a:lnTo>
                      <a:lnTo>
                        <a:pt x="117529" y="200806"/>
                      </a:lnTo>
                      <a:lnTo>
                        <a:pt x="118310" y="201616"/>
                      </a:lnTo>
                      <a:lnTo>
                        <a:pt x="118310" y="201616"/>
                      </a:lnTo>
                      <a:lnTo>
                        <a:pt x="119882" y="203235"/>
                      </a:lnTo>
                      <a:lnTo>
                        <a:pt x="119882" y="204045"/>
                      </a:lnTo>
                      <a:lnTo>
                        <a:pt x="121444" y="204854"/>
                      </a:lnTo>
                      <a:lnTo>
                        <a:pt x="122225" y="205664"/>
                      </a:lnTo>
                      <a:lnTo>
                        <a:pt x="123797" y="206473"/>
                      </a:lnTo>
                      <a:lnTo>
                        <a:pt x="123797" y="208093"/>
                      </a:lnTo>
                      <a:lnTo>
                        <a:pt x="123797" y="208902"/>
                      </a:lnTo>
                      <a:lnTo>
                        <a:pt x="121444" y="212141"/>
                      </a:lnTo>
                      <a:lnTo>
                        <a:pt x="121444" y="212141"/>
                      </a:lnTo>
                      <a:lnTo>
                        <a:pt x="122225" y="212141"/>
                      </a:lnTo>
                      <a:lnTo>
                        <a:pt x="123797" y="212141"/>
                      </a:lnTo>
                      <a:lnTo>
                        <a:pt x="123797" y="218618"/>
                      </a:lnTo>
                      <a:lnTo>
                        <a:pt x="122225" y="218618"/>
                      </a:lnTo>
                      <a:lnTo>
                        <a:pt x="122225" y="219427"/>
                      </a:lnTo>
                      <a:lnTo>
                        <a:pt x="119872" y="220237"/>
                      </a:lnTo>
                      <a:lnTo>
                        <a:pt x="118310" y="221856"/>
                      </a:lnTo>
                      <a:lnTo>
                        <a:pt x="117529" y="223476"/>
                      </a:lnTo>
                      <a:lnTo>
                        <a:pt x="115957" y="224285"/>
                      </a:lnTo>
                      <a:lnTo>
                        <a:pt x="114385" y="225095"/>
                      </a:lnTo>
                      <a:lnTo>
                        <a:pt x="114385" y="222666"/>
                      </a:lnTo>
                      <a:lnTo>
                        <a:pt x="114385" y="221047"/>
                      </a:lnTo>
                      <a:lnTo>
                        <a:pt x="114385" y="220237"/>
                      </a:lnTo>
                      <a:lnTo>
                        <a:pt x="114385" y="218618"/>
                      </a:lnTo>
                      <a:lnTo>
                        <a:pt x="112823" y="221047"/>
                      </a:lnTo>
                      <a:lnTo>
                        <a:pt x="110471" y="222666"/>
                      </a:lnTo>
                      <a:lnTo>
                        <a:pt x="108899" y="223476"/>
                      </a:lnTo>
                      <a:lnTo>
                        <a:pt x="108899" y="223476"/>
                      </a:lnTo>
                      <a:lnTo>
                        <a:pt x="106556" y="225904"/>
                      </a:lnTo>
                      <a:lnTo>
                        <a:pt x="104984" y="225095"/>
                      </a:lnTo>
                      <a:lnTo>
                        <a:pt x="104984" y="226714"/>
                      </a:lnTo>
                      <a:lnTo>
                        <a:pt x="104984" y="227524"/>
                      </a:lnTo>
                      <a:lnTo>
                        <a:pt x="103413" y="227524"/>
                      </a:lnTo>
                      <a:lnTo>
                        <a:pt x="103413" y="227524"/>
                      </a:lnTo>
                      <a:lnTo>
                        <a:pt x="102632" y="225904"/>
                      </a:lnTo>
                      <a:lnTo>
                        <a:pt x="102632" y="226714"/>
                      </a:lnTo>
                      <a:lnTo>
                        <a:pt x="99498" y="225095"/>
                      </a:lnTo>
                      <a:lnTo>
                        <a:pt x="98717" y="227524"/>
                      </a:lnTo>
                      <a:lnTo>
                        <a:pt x="98717" y="227524"/>
                      </a:lnTo>
                      <a:lnTo>
                        <a:pt x="97155" y="226714"/>
                      </a:lnTo>
                      <a:lnTo>
                        <a:pt x="97155" y="225904"/>
                      </a:lnTo>
                      <a:lnTo>
                        <a:pt x="97155" y="225095"/>
                      </a:lnTo>
                      <a:lnTo>
                        <a:pt x="95583" y="225904"/>
                      </a:lnTo>
                      <a:lnTo>
                        <a:pt x="94802" y="226714"/>
                      </a:lnTo>
                      <a:lnTo>
                        <a:pt x="94802" y="226714"/>
                      </a:lnTo>
                      <a:lnTo>
                        <a:pt x="93240" y="229143"/>
                      </a:lnTo>
                      <a:lnTo>
                        <a:pt x="91668" y="228333"/>
                      </a:lnTo>
                      <a:lnTo>
                        <a:pt x="90887" y="227524"/>
                      </a:lnTo>
                      <a:lnTo>
                        <a:pt x="90887" y="226714"/>
                      </a:lnTo>
                      <a:lnTo>
                        <a:pt x="90887" y="225095"/>
                      </a:lnTo>
                      <a:lnTo>
                        <a:pt x="90106" y="224285"/>
                      </a:lnTo>
                      <a:lnTo>
                        <a:pt x="91678" y="221047"/>
                      </a:lnTo>
                      <a:lnTo>
                        <a:pt x="91678" y="220237"/>
                      </a:lnTo>
                      <a:lnTo>
                        <a:pt x="91678" y="216189"/>
                      </a:lnTo>
                      <a:lnTo>
                        <a:pt x="91678" y="214570"/>
                      </a:lnTo>
                      <a:lnTo>
                        <a:pt x="91678" y="214570"/>
                      </a:lnTo>
                      <a:lnTo>
                        <a:pt x="91678" y="213760"/>
                      </a:lnTo>
                      <a:lnTo>
                        <a:pt x="91678" y="212950"/>
                      </a:lnTo>
                      <a:lnTo>
                        <a:pt x="91678" y="212141"/>
                      </a:lnTo>
                      <a:lnTo>
                        <a:pt x="90897" y="211331"/>
                      </a:lnTo>
                      <a:lnTo>
                        <a:pt x="89325" y="210522"/>
                      </a:lnTo>
                      <a:lnTo>
                        <a:pt x="89325" y="210522"/>
                      </a:lnTo>
                      <a:lnTo>
                        <a:pt x="87763" y="209712"/>
                      </a:lnTo>
                      <a:lnTo>
                        <a:pt x="86192" y="205664"/>
                      </a:lnTo>
                      <a:lnTo>
                        <a:pt x="85410" y="205664"/>
                      </a:lnTo>
                      <a:lnTo>
                        <a:pt x="85410" y="204045"/>
                      </a:lnTo>
                      <a:lnTo>
                        <a:pt x="85410" y="203235"/>
                      </a:lnTo>
                      <a:lnTo>
                        <a:pt x="83839" y="203235"/>
                      </a:lnTo>
                      <a:lnTo>
                        <a:pt x="82277" y="201616"/>
                      </a:lnTo>
                      <a:lnTo>
                        <a:pt x="79924" y="202425"/>
                      </a:lnTo>
                      <a:lnTo>
                        <a:pt x="78362" y="202425"/>
                      </a:lnTo>
                      <a:lnTo>
                        <a:pt x="78362" y="201616"/>
                      </a:lnTo>
                      <a:lnTo>
                        <a:pt x="78362" y="199187"/>
                      </a:lnTo>
                      <a:lnTo>
                        <a:pt x="78362" y="196748"/>
                      </a:lnTo>
                      <a:lnTo>
                        <a:pt x="77571" y="197558"/>
                      </a:lnTo>
                      <a:lnTo>
                        <a:pt x="77571" y="197558"/>
                      </a:lnTo>
                      <a:lnTo>
                        <a:pt x="76009" y="196748"/>
                      </a:lnTo>
                      <a:lnTo>
                        <a:pt x="76009" y="197558"/>
                      </a:lnTo>
                      <a:lnTo>
                        <a:pt x="72876" y="199987"/>
                      </a:lnTo>
                      <a:lnTo>
                        <a:pt x="72094" y="199177"/>
                      </a:lnTo>
                      <a:lnTo>
                        <a:pt x="70523" y="200796"/>
                      </a:lnTo>
                      <a:lnTo>
                        <a:pt x="68961" y="201606"/>
                      </a:lnTo>
                      <a:lnTo>
                        <a:pt x="68180" y="201606"/>
                      </a:lnTo>
                      <a:lnTo>
                        <a:pt x="66608" y="198368"/>
                      </a:lnTo>
                      <a:lnTo>
                        <a:pt x="66608" y="197558"/>
                      </a:lnTo>
                      <a:lnTo>
                        <a:pt x="66608" y="195129"/>
                      </a:lnTo>
                      <a:lnTo>
                        <a:pt x="66608" y="195129"/>
                      </a:lnTo>
                      <a:lnTo>
                        <a:pt x="66608" y="191891"/>
                      </a:lnTo>
                      <a:lnTo>
                        <a:pt x="64255" y="192700"/>
                      </a:lnTo>
                      <a:lnTo>
                        <a:pt x="62693" y="192700"/>
                      </a:lnTo>
                      <a:lnTo>
                        <a:pt x="59560" y="193510"/>
                      </a:lnTo>
                      <a:lnTo>
                        <a:pt x="58778" y="193510"/>
                      </a:lnTo>
                      <a:lnTo>
                        <a:pt x="58778" y="192700"/>
                      </a:lnTo>
                      <a:lnTo>
                        <a:pt x="57207" y="191891"/>
                      </a:lnTo>
                      <a:lnTo>
                        <a:pt x="55636" y="191891"/>
                      </a:lnTo>
                      <a:lnTo>
                        <a:pt x="54854" y="191891"/>
                      </a:lnTo>
                      <a:lnTo>
                        <a:pt x="54854" y="191081"/>
                      </a:lnTo>
                      <a:lnTo>
                        <a:pt x="53292" y="191891"/>
                      </a:lnTo>
                      <a:lnTo>
                        <a:pt x="51721" y="191891"/>
                      </a:lnTo>
                      <a:lnTo>
                        <a:pt x="50939" y="191891"/>
                      </a:lnTo>
                      <a:lnTo>
                        <a:pt x="49377" y="189462"/>
                      </a:lnTo>
                      <a:lnTo>
                        <a:pt x="49377" y="189462"/>
                      </a:lnTo>
                      <a:lnTo>
                        <a:pt x="49377" y="188652"/>
                      </a:lnTo>
                      <a:lnTo>
                        <a:pt x="50939" y="186223"/>
                      </a:lnTo>
                      <a:lnTo>
                        <a:pt x="51721" y="186223"/>
                      </a:lnTo>
                      <a:lnTo>
                        <a:pt x="51721" y="185414"/>
                      </a:lnTo>
                      <a:lnTo>
                        <a:pt x="53292" y="182985"/>
                      </a:lnTo>
                      <a:lnTo>
                        <a:pt x="53292" y="183794"/>
                      </a:lnTo>
                      <a:lnTo>
                        <a:pt x="53292" y="181366"/>
                      </a:lnTo>
                      <a:lnTo>
                        <a:pt x="53292" y="182985"/>
                      </a:lnTo>
                      <a:lnTo>
                        <a:pt x="55645" y="182985"/>
                      </a:lnTo>
                      <a:lnTo>
                        <a:pt x="57207" y="183794"/>
                      </a:lnTo>
                      <a:lnTo>
                        <a:pt x="57207" y="181366"/>
                      </a:lnTo>
                      <a:lnTo>
                        <a:pt x="58778" y="180556"/>
                      </a:lnTo>
                      <a:lnTo>
                        <a:pt x="59560" y="179746"/>
                      </a:lnTo>
                      <a:lnTo>
                        <a:pt x="59560" y="179746"/>
                      </a:lnTo>
                      <a:lnTo>
                        <a:pt x="61122" y="179746"/>
                      </a:lnTo>
                      <a:lnTo>
                        <a:pt x="61122" y="178127"/>
                      </a:lnTo>
                      <a:lnTo>
                        <a:pt x="61122" y="178127"/>
                      </a:lnTo>
                      <a:lnTo>
                        <a:pt x="61122" y="175698"/>
                      </a:lnTo>
                      <a:lnTo>
                        <a:pt x="61122" y="175698"/>
                      </a:lnTo>
                      <a:lnTo>
                        <a:pt x="59560" y="174888"/>
                      </a:lnTo>
                      <a:lnTo>
                        <a:pt x="59560" y="170840"/>
                      </a:lnTo>
                      <a:lnTo>
                        <a:pt x="59560" y="170031"/>
                      </a:lnTo>
                      <a:lnTo>
                        <a:pt x="61122" y="168412"/>
                      </a:lnTo>
                      <a:lnTo>
                        <a:pt x="61122" y="165173"/>
                      </a:lnTo>
                      <a:lnTo>
                        <a:pt x="62693" y="163554"/>
                      </a:lnTo>
                      <a:lnTo>
                        <a:pt x="64255" y="161125"/>
                      </a:lnTo>
                      <a:lnTo>
                        <a:pt x="64255" y="161935"/>
                      </a:lnTo>
                      <a:lnTo>
                        <a:pt x="64255" y="160315"/>
                      </a:lnTo>
                      <a:lnTo>
                        <a:pt x="64255" y="159506"/>
                      </a:lnTo>
                      <a:lnTo>
                        <a:pt x="62693" y="157886"/>
                      </a:lnTo>
                      <a:lnTo>
                        <a:pt x="62693" y="157886"/>
                      </a:lnTo>
                      <a:lnTo>
                        <a:pt x="62693" y="156267"/>
                      </a:lnTo>
                      <a:lnTo>
                        <a:pt x="62693" y="155458"/>
                      </a:lnTo>
                      <a:lnTo>
                        <a:pt x="59560" y="157886"/>
                      </a:lnTo>
                      <a:lnTo>
                        <a:pt x="57207" y="157077"/>
                      </a:lnTo>
                      <a:lnTo>
                        <a:pt x="54854" y="158696"/>
                      </a:lnTo>
                      <a:lnTo>
                        <a:pt x="53292" y="157886"/>
                      </a:lnTo>
                      <a:lnTo>
                        <a:pt x="53292" y="157077"/>
                      </a:lnTo>
                      <a:lnTo>
                        <a:pt x="53292" y="155458"/>
                      </a:lnTo>
                      <a:lnTo>
                        <a:pt x="51721" y="153029"/>
                      </a:lnTo>
                      <a:lnTo>
                        <a:pt x="50939" y="153029"/>
                      </a:lnTo>
                      <a:lnTo>
                        <a:pt x="49368" y="151409"/>
                      </a:lnTo>
                      <a:lnTo>
                        <a:pt x="49368" y="151409"/>
                      </a:lnTo>
                      <a:lnTo>
                        <a:pt x="47806" y="152219"/>
                      </a:lnTo>
                      <a:lnTo>
                        <a:pt x="46234" y="152219"/>
                      </a:lnTo>
                      <a:lnTo>
                        <a:pt x="43882" y="153029"/>
                      </a:lnTo>
                      <a:lnTo>
                        <a:pt x="41538" y="151409"/>
                      </a:lnTo>
                      <a:lnTo>
                        <a:pt x="41538" y="149790"/>
                      </a:lnTo>
                      <a:lnTo>
                        <a:pt x="41538" y="148171"/>
                      </a:lnTo>
                      <a:lnTo>
                        <a:pt x="41538" y="145742"/>
                      </a:lnTo>
                      <a:lnTo>
                        <a:pt x="42320" y="143313"/>
                      </a:lnTo>
                      <a:lnTo>
                        <a:pt x="42320" y="142504"/>
                      </a:lnTo>
                      <a:lnTo>
                        <a:pt x="41538" y="141694"/>
                      </a:lnTo>
                      <a:lnTo>
                        <a:pt x="39967" y="142504"/>
                      </a:lnTo>
                      <a:lnTo>
                        <a:pt x="41538" y="138455"/>
                      </a:lnTo>
                      <a:lnTo>
                        <a:pt x="39967" y="138455"/>
                      </a:lnTo>
                      <a:lnTo>
                        <a:pt x="39967" y="136836"/>
                      </a:lnTo>
                      <a:lnTo>
                        <a:pt x="39967" y="136027"/>
                      </a:lnTo>
                      <a:lnTo>
                        <a:pt x="41538" y="136836"/>
                      </a:lnTo>
                      <a:lnTo>
                        <a:pt x="42320" y="134407"/>
                      </a:lnTo>
                      <a:lnTo>
                        <a:pt x="42320" y="132788"/>
                      </a:lnTo>
                      <a:lnTo>
                        <a:pt x="45453" y="131978"/>
                      </a:lnTo>
                      <a:lnTo>
                        <a:pt x="45453" y="132788"/>
                      </a:lnTo>
                      <a:lnTo>
                        <a:pt x="49368" y="132788"/>
                      </a:lnTo>
                      <a:lnTo>
                        <a:pt x="49368" y="130359"/>
                      </a:lnTo>
                      <a:lnTo>
                        <a:pt x="50939" y="130359"/>
                      </a:lnTo>
                      <a:lnTo>
                        <a:pt x="50939" y="128740"/>
                      </a:lnTo>
                      <a:lnTo>
                        <a:pt x="53292" y="128740"/>
                      </a:lnTo>
                      <a:lnTo>
                        <a:pt x="53292" y="128740"/>
                      </a:lnTo>
                      <a:lnTo>
                        <a:pt x="54854" y="129550"/>
                      </a:lnTo>
                      <a:lnTo>
                        <a:pt x="55636" y="128740"/>
                      </a:lnTo>
                      <a:lnTo>
                        <a:pt x="57207" y="127930"/>
                      </a:lnTo>
                      <a:lnTo>
                        <a:pt x="57207" y="127930"/>
                      </a:lnTo>
                      <a:lnTo>
                        <a:pt x="57207" y="127930"/>
                      </a:lnTo>
                      <a:lnTo>
                        <a:pt x="54854" y="126311"/>
                      </a:lnTo>
                      <a:lnTo>
                        <a:pt x="53283" y="125501"/>
                      </a:lnTo>
                      <a:lnTo>
                        <a:pt x="53283" y="123882"/>
                      </a:lnTo>
                      <a:lnTo>
                        <a:pt x="54854" y="123073"/>
                      </a:lnTo>
                      <a:lnTo>
                        <a:pt x="54854" y="120644"/>
                      </a:lnTo>
                      <a:lnTo>
                        <a:pt x="51721" y="119024"/>
                      </a:lnTo>
                      <a:lnTo>
                        <a:pt x="51721" y="116596"/>
                      </a:lnTo>
                      <a:lnTo>
                        <a:pt x="50939" y="118215"/>
                      </a:lnTo>
                      <a:lnTo>
                        <a:pt x="47806" y="114976"/>
                      </a:lnTo>
                      <a:lnTo>
                        <a:pt x="47806" y="114976"/>
                      </a:lnTo>
                      <a:lnTo>
                        <a:pt x="45453" y="112547"/>
                      </a:lnTo>
                      <a:lnTo>
                        <a:pt x="45453" y="110928"/>
                      </a:lnTo>
                      <a:lnTo>
                        <a:pt x="41529" y="110119"/>
                      </a:lnTo>
                      <a:lnTo>
                        <a:pt x="41529" y="106880"/>
                      </a:lnTo>
                      <a:lnTo>
                        <a:pt x="38395" y="106070"/>
                      </a:lnTo>
                      <a:lnTo>
                        <a:pt x="37614" y="102832"/>
                      </a:lnTo>
                      <a:lnTo>
                        <a:pt x="23508" y="123073"/>
                      </a:lnTo>
                      <a:lnTo>
                        <a:pt x="22727" y="123073"/>
                      </a:lnTo>
                      <a:lnTo>
                        <a:pt x="22727" y="120644"/>
                      </a:lnTo>
                      <a:lnTo>
                        <a:pt x="19593" y="119834"/>
                      </a:lnTo>
                      <a:lnTo>
                        <a:pt x="17240" y="118215"/>
                      </a:lnTo>
                      <a:lnTo>
                        <a:pt x="14887" y="114976"/>
                      </a:lnTo>
                      <a:lnTo>
                        <a:pt x="11754" y="111738"/>
                      </a:lnTo>
                      <a:lnTo>
                        <a:pt x="9401" y="109309"/>
                      </a:lnTo>
                      <a:lnTo>
                        <a:pt x="10182" y="108499"/>
                      </a:lnTo>
                      <a:lnTo>
                        <a:pt x="9401" y="108499"/>
                      </a:lnTo>
                      <a:lnTo>
                        <a:pt x="9401" y="106880"/>
                      </a:lnTo>
                      <a:lnTo>
                        <a:pt x="7839" y="107690"/>
                      </a:lnTo>
                      <a:lnTo>
                        <a:pt x="9401" y="103641"/>
                      </a:lnTo>
                      <a:lnTo>
                        <a:pt x="9401" y="102022"/>
                      </a:lnTo>
                      <a:lnTo>
                        <a:pt x="7839" y="102022"/>
                      </a:lnTo>
                      <a:lnTo>
                        <a:pt x="3915" y="102022"/>
                      </a:lnTo>
                      <a:lnTo>
                        <a:pt x="2353" y="101213"/>
                      </a:lnTo>
                      <a:lnTo>
                        <a:pt x="2353" y="101213"/>
                      </a:lnTo>
                      <a:lnTo>
                        <a:pt x="3915" y="99593"/>
                      </a:lnTo>
                      <a:lnTo>
                        <a:pt x="5486" y="97974"/>
                      </a:lnTo>
                      <a:lnTo>
                        <a:pt x="5486" y="96355"/>
                      </a:lnTo>
                      <a:lnTo>
                        <a:pt x="3915" y="97165"/>
                      </a:lnTo>
                      <a:lnTo>
                        <a:pt x="2353" y="91497"/>
                      </a:lnTo>
                      <a:lnTo>
                        <a:pt x="1571" y="91497"/>
                      </a:lnTo>
                      <a:lnTo>
                        <a:pt x="0" y="90687"/>
                      </a:lnTo>
                      <a:lnTo>
                        <a:pt x="0" y="88259"/>
                      </a:lnTo>
                      <a:lnTo>
                        <a:pt x="1571" y="86639"/>
                      </a:lnTo>
                      <a:lnTo>
                        <a:pt x="5486" y="80972"/>
                      </a:lnTo>
                      <a:lnTo>
                        <a:pt x="7839" y="78543"/>
                      </a:lnTo>
                      <a:lnTo>
                        <a:pt x="11754" y="75305"/>
                      </a:lnTo>
                      <a:lnTo>
                        <a:pt x="13325" y="72876"/>
                      </a:lnTo>
                      <a:lnTo>
                        <a:pt x="15678" y="71257"/>
                      </a:lnTo>
                      <a:lnTo>
                        <a:pt x="15678" y="69637"/>
                      </a:lnTo>
                      <a:lnTo>
                        <a:pt x="15678" y="70447"/>
                      </a:lnTo>
                      <a:lnTo>
                        <a:pt x="17240" y="68008"/>
                      </a:lnTo>
                      <a:lnTo>
                        <a:pt x="21164" y="64770"/>
                      </a:lnTo>
                      <a:lnTo>
                        <a:pt x="23517" y="61532"/>
                      </a:lnTo>
                      <a:lnTo>
                        <a:pt x="28213" y="59103"/>
                      </a:lnTo>
                      <a:lnTo>
                        <a:pt x="28994" y="59912"/>
                      </a:lnTo>
                      <a:lnTo>
                        <a:pt x="30566" y="57483"/>
                      </a:lnTo>
                      <a:lnTo>
                        <a:pt x="30566" y="55864"/>
                      </a:lnTo>
                      <a:lnTo>
                        <a:pt x="36052" y="53435"/>
                      </a:lnTo>
                      <a:lnTo>
                        <a:pt x="39967" y="49387"/>
                      </a:lnTo>
                      <a:lnTo>
                        <a:pt x="39967" y="51006"/>
                      </a:lnTo>
                      <a:lnTo>
                        <a:pt x="41538" y="51006"/>
                      </a:lnTo>
                      <a:lnTo>
                        <a:pt x="42320" y="50197"/>
                      </a:lnTo>
                      <a:lnTo>
                        <a:pt x="42320" y="49387"/>
                      </a:lnTo>
                      <a:lnTo>
                        <a:pt x="43882" y="46958"/>
                      </a:lnTo>
                      <a:lnTo>
                        <a:pt x="43882" y="46149"/>
                      </a:lnTo>
                      <a:lnTo>
                        <a:pt x="43882" y="46149"/>
                      </a:lnTo>
                      <a:lnTo>
                        <a:pt x="43882" y="42910"/>
                      </a:lnTo>
                      <a:lnTo>
                        <a:pt x="45453" y="42100"/>
                      </a:lnTo>
                      <a:lnTo>
                        <a:pt x="45453" y="40481"/>
                      </a:lnTo>
                      <a:lnTo>
                        <a:pt x="45453" y="40481"/>
                      </a:lnTo>
                      <a:lnTo>
                        <a:pt x="46234" y="36433"/>
                      </a:lnTo>
                      <a:lnTo>
                        <a:pt x="47806" y="35624"/>
                      </a:lnTo>
                      <a:lnTo>
                        <a:pt x="49368" y="33195"/>
                      </a:lnTo>
                      <a:lnTo>
                        <a:pt x="53283" y="26718"/>
                      </a:lnTo>
                      <a:lnTo>
                        <a:pt x="55636" y="25908"/>
                      </a:lnTo>
                      <a:lnTo>
                        <a:pt x="57207" y="26718"/>
                      </a:lnTo>
                      <a:lnTo>
                        <a:pt x="61122" y="23479"/>
                      </a:lnTo>
                      <a:lnTo>
                        <a:pt x="61122" y="21860"/>
                      </a:lnTo>
                      <a:lnTo>
                        <a:pt x="58769" y="16192"/>
                      </a:lnTo>
                      <a:lnTo>
                        <a:pt x="58769" y="15383"/>
                      </a:lnTo>
                      <a:lnTo>
                        <a:pt x="61122" y="0"/>
                      </a:lnTo>
                      <a:lnTo>
                        <a:pt x="6112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7" name="Forma Livre: Forma 1326">
                  <a:extLst>
                    <a:ext uri="{FF2B5EF4-FFF2-40B4-BE49-F238E27FC236}">
                      <a16:creationId xmlns:a16="http://schemas.microsoft.com/office/drawing/2014/main" id="{C81F0F9F-550E-4F34-77A0-FCCA4A4FF3D1}"/>
                    </a:ext>
                  </a:extLst>
                </p:cNvPr>
                <p:cNvSpPr/>
                <p:nvPr/>
              </p:nvSpPr>
              <p:spPr>
                <a:xfrm>
                  <a:off x="7056013" y="3323676"/>
                  <a:ext cx="142823" cy="192782"/>
                </a:xfrm>
                <a:custGeom>
                  <a:avLst/>
                  <a:gdLst>
                    <a:gd name="connsiteX0" fmla="*/ 54864 w 152047"/>
                    <a:gd name="connsiteY0" fmla="*/ 27537 h 185423"/>
                    <a:gd name="connsiteX1" fmla="*/ 55645 w 152047"/>
                    <a:gd name="connsiteY1" fmla="*/ 45349 h 185423"/>
                    <a:gd name="connsiteX2" fmla="*/ 62693 w 152047"/>
                    <a:gd name="connsiteY2" fmla="*/ 34014 h 185423"/>
                    <a:gd name="connsiteX3" fmla="*/ 69752 w 152047"/>
                    <a:gd name="connsiteY3" fmla="*/ 32395 h 185423"/>
                    <a:gd name="connsiteX4" fmla="*/ 73666 w 152047"/>
                    <a:gd name="connsiteY4" fmla="*/ 39681 h 185423"/>
                    <a:gd name="connsiteX5" fmla="*/ 85430 w 152047"/>
                    <a:gd name="connsiteY5" fmla="*/ 31585 h 185423"/>
                    <a:gd name="connsiteX6" fmla="*/ 91697 w 152047"/>
                    <a:gd name="connsiteY6" fmla="*/ 41300 h 185423"/>
                    <a:gd name="connsiteX7" fmla="*/ 90916 w 152047"/>
                    <a:gd name="connsiteY7" fmla="*/ 46158 h 185423"/>
                    <a:gd name="connsiteX8" fmla="*/ 105023 w 152047"/>
                    <a:gd name="connsiteY8" fmla="*/ 51016 h 185423"/>
                    <a:gd name="connsiteX9" fmla="*/ 114424 w 152047"/>
                    <a:gd name="connsiteY9" fmla="*/ 39681 h 185423"/>
                    <a:gd name="connsiteX10" fmla="*/ 125396 w 152047"/>
                    <a:gd name="connsiteY10" fmla="*/ 45349 h 185423"/>
                    <a:gd name="connsiteX11" fmla="*/ 135588 w 152047"/>
                    <a:gd name="connsiteY11" fmla="*/ 38062 h 185423"/>
                    <a:gd name="connsiteX12" fmla="*/ 144989 w 152047"/>
                    <a:gd name="connsiteY12" fmla="*/ 38872 h 185423"/>
                    <a:gd name="connsiteX13" fmla="*/ 152048 w 152047"/>
                    <a:gd name="connsiteY13" fmla="*/ 60731 h 185423"/>
                    <a:gd name="connsiteX14" fmla="*/ 142637 w 152047"/>
                    <a:gd name="connsiteY14" fmla="*/ 62351 h 185423"/>
                    <a:gd name="connsiteX15" fmla="*/ 141075 w 152047"/>
                    <a:gd name="connsiteY15" fmla="*/ 68018 h 185423"/>
                    <a:gd name="connsiteX16" fmla="*/ 144209 w 152047"/>
                    <a:gd name="connsiteY16" fmla="*/ 76114 h 185423"/>
                    <a:gd name="connsiteX17" fmla="*/ 125396 w 152047"/>
                    <a:gd name="connsiteY17" fmla="*/ 91497 h 185423"/>
                    <a:gd name="connsiteX18" fmla="*/ 118348 w 152047"/>
                    <a:gd name="connsiteY18" fmla="*/ 102832 h 185423"/>
                    <a:gd name="connsiteX19" fmla="*/ 119910 w 152047"/>
                    <a:gd name="connsiteY19" fmla="*/ 117405 h 185423"/>
                    <a:gd name="connsiteX20" fmla="*/ 109718 w 152047"/>
                    <a:gd name="connsiteY20" fmla="*/ 125502 h 185423"/>
                    <a:gd name="connsiteX21" fmla="*/ 97184 w 152047"/>
                    <a:gd name="connsiteY21" fmla="*/ 136027 h 185423"/>
                    <a:gd name="connsiteX22" fmla="*/ 89345 w 152047"/>
                    <a:gd name="connsiteY22" fmla="*/ 136027 h 185423"/>
                    <a:gd name="connsiteX23" fmla="*/ 77591 w 152047"/>
                    <a:gd name="connsiteY23" fmla="*/ 140884 h 185423"/>
                    <a:gd name="connsiteX24" fmla="*/ 72104 w 152047"/>
                    <a:gd name="connsiteY24" fmla="*/ 132788 h 185423"/>
                    <a:gd name="connsiteX25" fmla="*/ 60350 w 152047"/>
                    <a:gd name="connsiteY25" fmla="*/ 139265 h 185423"/>
                    <a:gd name="connsiteX26" fmla="*/ 49377 w 152047"/>
                    <a:gd name="connsiteY26" fmla="*/ 144932 h 185423"/>
                    <a:gd name="connsiteX27" fmla="*/ 51730 w 152047"/>
                    <a:gd name="connsiteY27" fmla="*/ 161135 h 185423"/>
                    <a:gd name="connsiteX28" fmla="*/ 42320 w 152047"/>
                    <a:gd name="connsiteY28" fmla="*/ 165183 h 185423"/>
                    <a:gd name="connsiteX29" fmla="*/ 43891 w 152047"/>
                    <a:gd name="connsiteY29" fmla="*/ 174089 h 185423"/>
                    <a:gd name="connsiteX30" fmla="*/ 28213 w 152047"/>
                    <a:gd name="connsiteY30" fmla="*/ 175708 h 185423"/>
                    <a:gd name="connsiteX31" fmla="*/ 24298 w 152047"/>
                    <a:gd name="connsiteY31" fmla="*/ 183804 h 185423"/>
                    <a:gd name="connsiteX32" fmla="*/ 13325 w 152047"/>
                    <a:gd name="connsiteY32" fmla="*/ 185423 h 185423"/>
                    <a:gd name="connsiteX33" fmla="*/ 7048 w 152047"/>
                    <a:gd name="connsiteY33" fmla="*/ 115786 h 185423"/>
                    <a:gd name="connsiteX34" fmla="*/ 5486 w 152047"/>
                    <a:gd name="connsiteY34" fmla="*/ 106070 h 185423"/>
                    <a:gd name="connsiteX35" fmla="*/ 0 w 152047"/>
                    <a:gd name="connsiteY35" fmla="*/ 102022 h 185423"/>
                    <a:gd name="connsiteX36" fmla="*/ 16459 w 152047"/>
                    <a:gd name="connsiteY36" fmla="*/ 80972 h 185423"/>
                    <a:gd name="connsiteX37" fmla="*/ 16459 w 152047"/>
                    <a:gd name="connsiteY37" fmla="*/ 59922 h 185423"/>
                    <a:gd name="connsiteX38" fmla="*/ 21164 w 152047"/>
                    <a:gd name="connsiteY38" fmla="*/ 53445 h 185423"/>
                    <a:gd name="connsiteX39" fmla="*/ 33699 w 152047"/>
                    <a:gd name="connsiteY39" fmla="*/ 55064 h 185423"/>
                    <a:gd name="connsiteX40" fmla="*/ 47806 w 152047"/>
                    <a:gd name="connsiteY40" fmla="*/ 48587 h 185423"/>
                    <a:gd name="connsiteX41" fmla="*/ 51730 w 152047"/>
                    <a:gd name="connsiteY41" fmla="*/ 35633 h 185423"/>
                    <a:gd name="connsiteX42" fmla="*/ 47806 w 152047"/>
                    <a:gd name="connsiteY42" fmla="*/ 29966 h 185423"/>
                    <a:gd name="connsiteX43" fmla="*/ 51730 w 152047"/>
                    <a:gd name="connsiteY43" fmla="*/ 20250 h 185423"/>
                    <a:gd name="connsiteX44" fmla="*/ 50949 w 152047"/>
                    <a:gd name="connsiteY44" fmla="*/ 12144 h 185423"/>
                    <a:gd name="connsiteX45" fmla="*/ 62703 w 152047"/>
                    <a:gd name="connsiteY45" fmla="*/ 0 h 185423"/>
                    <a:gd name="connsiteX46" fmla="*/ 61131 w 152047"/>
                    <a:gd name="connsiteY46" fmla="*/ 20250 h 185423"/>
                    <a:gd name="connsiteX47" fmla="*/ 54864 w 152047"/>
                    <a:gd name="connsiteY47" fmla="*/ 27537 h 185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52047" h="185423">
                      <a:moveTo>
                        <a:pt x="54864" y="27537"/>
                      </a:moveTo>
                      <a:lnTo>
                        <a:pt x="55645" y="45349"/>
                      </a:lnTo>
                      <a:lnTo>
                        <a:pt x="62693" y="34014"/>
                      </a:lnTo>
                      <a:lnTo>
                        <a:pt x="69752" y="32395"/>
                      </a:lnTo>
                      <a:lnTo>
                        <a:pt x="73666" y="39681"/>
                      </a:lnTo>
                      <a:lnTo>
                        <a:pt x="85430" y="31585"/>
                      </a:lnTo>
                      <a:lnTo>
                        <a:pt x="91697" y="41300"/>
                      </a:lnTo>
                      <a:lnTo>
                        <a:pt x="90916" y="46158"/>
                      </a:lnTo>
                      <a:lnTo>
                        <a:pt x="105023" y="51016"/>
                      </a:lnTo>
                      <a:lnTo>
                        <a:pt x="114424" y="39681"/>
                      </a:lnTo>
                      <a:lnTo>
                        <a:pt x="125396" y="45349"/>
                      </a:lnTo>
                      <a:lnTo>
                        <a:pt x="135588" y="38062"/>
                      </a:lnTo>
                      <a:lnTo>
                        <a:pt x="144989" y="38872"/>
                      </a:lnTo>
                      <a:lnTo>
                        <a:pt x="152048" y="60731"/>
                      </a:lnTo>
                      <a:lnTo>
                        <a:pt x="142637" y="62351"/>
                      </a:lnTo>
                      <a:lnTo>
                        <a:pt x="141075" y="68018"/>
                      </a:lnTo>
                      <a:lnTo>
                        <a:pt x="144209" y="76114"/>
                      </a:lnTo>
                      <a:lnTo>
                        <a:pt x="125396" y="91497"/>
                      </a:lnTo>
                      <a:lnTo>
                        <a:pt x="118348" y="102832"/>
                      </a:lnTo>
                      <a:lnTo>
                        <a:pt x="119910" y="117405"/>
                      </a:lnTo>
                      <a:lnTo>
                        <a:pt x="109718" y="125502"/>
                      </a:lnTo>
                      <a:lnTo>
                        <a:pt x="97184" y="136027"/>
                      </a:lnTo>
                      <a:lnTo>
                        <a:pt x="89345" y="136027"/>
                      </a:lnTo>
                      <a:lnTo>
                        <a:pt x="77591" y="140884"/>
                      </a:lnTo>
                      <a:lnTo>
                        <a:pt x="72104" y="132788"/>
                      </a:lnTo>
                      <a:lnTo>
                        <a:pt x="60350" y="139265"/>
                      </a:lnTo>
                      <a:lnTo>
                        <a:pt x="49377" y="144932"/>
                      </a:lnTo>
                      <a:lnTo>
                        <a:pt x="51730" y="161135"/>
                      </a:lnTo>
                      <a:lnTo>
                        <a:pt x="42320" y="165183"/>
                      </a:lnTo>
                      <a:lnTo>
                        <a:pt x="43891" y="174089"/>
                      </a:lnTo>
                      <a:lnTo>
                        <a:pt x="28213" y="175708"/>
                      </a:lnTo>
                      <a:lnTo>
                        <a:pt x="24298" y="183804"/>
                      </a:lnTo>
                      <a:lnTo>
                        <a:pt x="13325" y="185423"/>
                      </a:lnTo>
                      <a:lnTo>
                        <a:pt x="7048" y="115786"/>
                      </a:lnTo>
                      <a:lnTo>
                        <a:pt x="5486" y="106070"/>
                      </a:lnTo>
                      <a:lnTo>
                        <a:pt x="0" y="102022"/>
                      </a:lnTo>
                      <a:lnTo>
                        <a:pt x="16459" y="80972"/>
                      </a:lnTo>
                      <a:lnTo>
                        <a:pt x="16459" y="59922"/>
                      </a:lnTo>
                      <a:lnTo>
                        <a:pt x="21164" y="53445"/>
                      </a:lnTo>
                      <a:lnTo>
                        <a:pt x="33699" y="55064"/>
                      </a:lnTo>
                      <a:lnTo>
                        <a:pt x="47806" y="48587"/>
                      </a:lnTo>
                      <a:lnTo>
                        <a:pt x="51730" y="35633"/>
                      </a:lnTo>
                      <a:lnTo>
                        <a:pt x="47806" y="29966"/>
                      </a:lnTo>
                      <a:lnTo>
                        <a:pt x="51730" y="20250"/>
                      </a:lnTo>
                      <a:lnTo>
                        <a:pt x="50949" y="12144"/>
                      </a:lnTo>
                      <a:lnTo>
                        <a:pt x="62703" y="0"/>
                      </a:lnTo>
                      <a:lnTo>
                        <a:pt x="61131" y="20250"/>
                      </a:lnTo>
                      <a:lnTo>
                        <a:pt x="54864" y="27537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8" name="Forma Livre: Forma 1327">
                  <a:extLst>
                    <a:ext uri="{FF2B5EF4-FFF2-40B4-BE49-F238E27FC236}">
                      <a16:creationId xmlns:a16="http://schemas.microsoft.com/office/drawing/2014/main" id="{65D70E73-41A1-D8B7-0A06-0C87603F280F}"/>
                    </a:ext>
                  </a:extLst>
                </p:cNvPr>
                <p:cNvSpPr/>
                <p:nvPr/>
              </p:nvSpPr>
              <p:spPr>
                <a:xfrm>
                  <a:off x="7350490" y="3083766"/>
                  <a:ext cx="352634" cy="486565"/>
                </a:xfrm>
                <a:custGeom>
                  <a:avLst/>
                  <a:gdLst>
                    <a:gd name="connsiteX0" fmla="*/ 181042 w 375409"/>
                    <a:gd name="connsiteY0" fmla="*/ 20241 h 467991"/>
                    <a:gd name="connsiteX1" fmla="*/ 183395 w 375409"/>
                    <a:gd name="connsiteY1" fmla="*/ 27527 h 467991"/>
                    <a:gd name="connsiteX2" fmla="*/ 187319 w 375409"/>
                    <a:gd name="connsiteY2" fmla="*/ 25098 h 467991"/>
                    <a:gd name="connsiteX3" fmla="*/ 190452 w 375409"/>
                    <a:gd name="connsiteY3" fmla="*/ 29146 h 467991"/>
                    <a:gd name="connsiteX4" fmla="*/ 192796 w 375409"/>
                    <a:gd name="connsiteY4" fmla="*/ 44529 h 467991"/>
                    <a:gd name="connsiteX5" fmla="*/ 202206 w 375409"/>
                    <a:gd name="connsiteY5" fmla="*/ 53435 h 467991"/>
                    <a:gd name="connsiteX6" fmla="*/ 210045 w 375409"/>
                    <a:gd name="connsiteY6" fmla="*/ 59103 h 467991"/>
                    <a:gd name="connsiteX7" fmla="*/ 213179 w 375409"/>
                    <a:gd name="connsiteY7" fmla="*/ 47768 h 467991"/>
                    <a:gd name="connsiteX8" fmla="*/ 217875 w 375409"/>
                    <a:gd name="connsiteY8" fmla="*/ 53435 h 467991"/>
                    <a:gd name="connsiteX9" fmla="*/ 234335 w 375409"/>
                    <a:gd name="connsiteY9" fmla="*/ 56674 h 467991"/>
                    <a:gd name="connsiteX10" fmla="*/ 235906 w 375409"/>
                    <a:gd name="connsiteY10" fmla="*/ 60722 h 467991"/>
                    <a:gd name="connsiteX11" fmla="*/ 235906 w 375409"/>
                    <a:gd name="connsiteY11" fmla="*/ 60722 h 467991"/>
                    <a:gd name="connsiteX12" fmla="*/ 238259 w 375409"/>
                    <a:gd name="connsiteY12" fmla="*/ 68008 h 467991"/>
                    <a:gd name="connsiteX13" fmla="*/ 179480 w 375409"/>
                    <a:gd name="connsiteY13" fmla="*/ 105261 h 467991"/>
                    <a:gd name="connsiteX14" fmla="*/ 199854 w 375409"/>
                    <a:gd name="connsiteY14" fmla="*/ 169221 h 467991"/>
                    <a:gd name="connsiteX15" fmla="*/ 223361 w 375409"/>
                    <a:gd name="connsiteY15" fmla="*/ 185414 h 467991"/>
                    <a:gd name="connsiteX16" fmla="*/ 236687 w 375409"/>
                    <a:gd name="connsiteY16" fmla="*/ 195129 h 467991"/>
                    <a:gd name="connsiteX17" fmla="*/ 291551 w 375409"/>
                    <a:gd name="connsiteY17" fmla="*/ 233182 h 467991"/>
                    <a:gd name="connsiteX18" fmla="*/ 303305 w 375409"/>
                    <a:gd name="connsiteY18" fmla="*/ 243716 h 467991"/>
                    <a:gd name="connsiteX19" fmla="*/ 291551 w 375409"/>
                    <a:gd name="connsiteY19" fmla="*/ 285007 h 467991"/>
                    <a:gd name="connsiteX20" fmla="*/ 320545 w 375409"/>
                    <a:gd name="connsiteY20" fmla="*/ 289865 h 467991"/>
                    <a:gd name="connsiteX21" fmla="*/ 337014 w 375409"/>
                    <a:gd name="connsiteY21" fmla="*/ 293103 h 467991"/>
                    <a:gd name="connsiteX22" fmla="*/ 346415 w 375409"/>
                    <a:gd name="connsiteY22" fmla="*/ 296342 h 467991"/>
                    <a:gd name="connsiteX23" fmla="*/ 373847 w 375409"/>
                    <a:gd name="connsiteY23" fmla="*/ 299580 h 467991"/>
                    <a:gd name="connsiteX24" fmla="*/ 375409 w 375409"/>
                    <a:gd name="connsiteY24" fmla="*/ 331965 h 467991"/>
                    <a:gd name="connsiteX25" fmla="*/ 366008 w 375409"/>
                    <a:gd name="connsiteY25" fmla="*/ 361112 h 467991"/>
                    <a:gd name="connsiteX26" fmla="*/ 347196 w 375409"/>
                    <a:gd name="connsiteY26" fmla="*/ 412937 h 467991"/>
                    <a:gd name="connsiteX27" fmla="*/ 339357 w 375409"/>
                    <a:gd name="connsiteY27" fmla="*/ 414557 h 467991"/>
                    <a:gd name="connsiteX28" fmla="*/ 322116 w 375409"/>
                    <a:gd name="connsiteY28" fmla="*/ 429130 h 467991"/>
                    <a:gd name="connsiteX29" fmla="*/ 311144 w 375409"/>
                    <a:gd name="connsiteY29" fmla="*/ 427511 h 467991"/>
                    <a:gd name="connsiteX30" fmla="*/ 301743 w 375409"/>
                    <a:gd name="connsiteY30" fmla="*/ 428320 h 467991"/>
                    <a:gd name="connsiteX31" fmla="*/ 293904 w 375409"/>
                    <a:gd name="connsiteY31" fmla="*/ 448561 h 467991"/>
                    <a:gd name="connsiteX32" fmla="*/ 283712 w 375409"/>
                    <a:gd name="connsiteY32" fmla="*/ 457467 h 467991"/>
                    <a:gd name="connsiteX33" fmla="*/ 276663 w 375409"/>
                    <a:gd name="connsiteY33" fmla="*/ 453419 h 467991"/>
                    <a:gd name="connsiteX34" fmla="*/ 274311 w 375409"/>
                    <a:gd name="connsiteY34" fmla="*/ 457467 h 467991"/>
                    <a:gd name="connsiteX35" fmla="*/ 253927 w 375409"/>
                    <a:gd name="connsiteY35" fmla="*/ 455038 h 467991"/>
                    <a:gd name="connsiteX36" fmla="*/ 248451 w 375409"/>
                    <a:gd name="connsiteY36" fmla="*/ 459896 h 467991"/>
                    <a:gd name="connsiteX37" fmla="*/ 228848 w 375409"/>
                    <a:gd name="connsiteY37" fmla="*/ 460705 h 467991"/>
                    <a:gd name="connsiteX38" fmla="*/ 217094 w 375409"/>
                    <a:gd name="connsiteY38" fmla="*/ 455038 h 467991"/>
                    <a:gd name="connsiteX39" fmla="*/ 213960 w 375409"/>
                    <a:gd name="connsiteY39" fmla="*/ 446132 h 467991"/>
                    <a:gd name="connsiteX40" fmla="*/ 207693 w 375409"/>
                    <a:gd name="connsiteY40" fmla="*/ 442893 h 467991"/>
                    <a:gd name="connsiteX41" fmla="*/ 213179 w 375409"/>
                    <a:gd name="connsiteY41" fmla="*/ 429130 h 467991"/>
                    <a:gd name="connsiteX42" fmla="*/ 202206 w 375409"/>
                    <a:gd name="connsiteY42" fmla="*/ 422653 h 467991"/>
                    <a:gd name="connsiteX43" fmla="*/ 194367 w 375409"/>
                    <a:gd name="connsiteY43" fmla="*/ 429130 h 467991"/>
                    <a:gd name="connsiteX44" fmla="*/ 188881 w 375409"/>
                    <a:gd name="connsiteY44" fmla="*/ 430749 h 467991"/>
                    <a:gd name="connsiteX45" fmla="*/ 186528 w 375409"/>
                    <a:gd name="connsiteY45" fmla="*/ 440465 h 467991"/>
                    <a:gd name="connsiteX46" fmla="*/ 171641 w 375409"/>
                    <a:gd name="connsiteY46" fmla="*/ 439655 h 467991"/>
                    <a:gd name="connsiteX47" fmla="*/ 168507 w 375409"/>
                    <a:gd name="connsiteY47" fmla="*/ 442893 h 467991"/>
                    <a:gd name="connsiteX48" fmla="*/ 162240 w 375409"/>
                    <a:gd name="connsiteY48" fmla="*/ 438036 h 467991"/>
                    <a:gd name="connsiteX49" fmla="*/ 162240 w 375409"/>
                    <a:gd name="connsiteY49" fmla="*/ 432368 h 467991"/>
                    <a:gd name="connsiteX50" fmla="*/ 156753 w 375409"/>
                    <a:gd name="connsiteY50" fmla="*/ 434797 h 467991"/>
                    <a:gd name="connsiteX51" fmla="*/ 147342 w 375409"/>
                    <a:gd name="connsiteY51" fmla="*/ 428320 h 467991"/>
                    <a:gd name="connsiteX52" fmla="*/ 139503 w 375409"/>
                    <a:gd name="connsiteY52" fmla="*/ 426701 h 467991"/>
                    <a:gd name="connsiteX53" fmla="*/ 120691 w 375409"/>
                    <a:gd name="connsiteY53" fmla="*/ 443703 h 467991"/>
                    <a:gd name="connsiteX54" fmla="*/ 115996 w 375409"/>
                    <a:gd name="connsiteY54" fmla="*/ 430749 h 467991"/>
                    <a:gd name="connsiteX55" fmla="*/ 110510 w 375409"/>
                    <a:gd name="connsiteY55" fmla="*/ 433988 h 467991"/>
                    <a:gd name="connsiteX56" fmla="*/ 86211 w 375409"/>
                    <a:gd name="connsiteY56" fmla="*/ 446941 h 467991"/>
                    <a:gd name="connsiteX57" fmla="*/ 78372 w 375409"/>
                    <a:gd name="connsiteY57" fmla="*/ 447751 h 467991"/>
                    <a:gd name="connsiteX58" fmla="*/ 72886 w 375409"/>
                    <a:gd name="connsiteY58" fmla="*/ 453419 h 467991"/>
                    <a:gd name="connsiteX59" fmla="*/ 68971 w 375409"/>
                    <a:gd name="connsiteY59" fmla="*/ 462325 h 467991"/>
                    <a:gd name="connsiteX60" fmla="*/ 53293 w 375409"/>
                    <a:gd name="connsiteY60" fmla="*/ 467992 h 467991"/>
                    <a:gd name="connsiteX61" fmla="*/ 47806 w 375409"/>
                    <a:gd name="connsiteY61" fmla="*/ 463134 h 467991"/>
                    <a:gd name="connsiteX62" fmla="*/ 48587 w 375409"/>
                    <a:gd name="connsiteY62" fmla="*/ 458276 h 467991"/>
                    <a:gd name="connsiteX63" fmla="*/ 42320 w 375409"/>
                    <a:gd name="connsiteY63" fmla="*/ 457467 h 467991"/>
                    <a:gd name="connsiteX64" fmla="*/ 39967 w 375409"/>
                    <a:gd name="connsiteY64" fmla="*/ 451799 h 467991"/>
                    <a:gd name="connsiteX65" fmla="*/ 25079 w 375409"/>
                    <a:gd name="connsiteY65" fmla="*/ 450990 h 467991"/>
                    <a:gd name="connsiteX66" fmla="*/ 22727 w 375409"/>
                    <a:gd name="connsiteY66" fmla="*/ 434797 h 467991"/>
                    <a:gd name="connsiteX67" fmla="*/ 11754 w 375409"/>
                    <a:gd name="connsiteY67" fmla="*/ 423462 h 467991"/>
                    <a:gd name="connsiteX68" fmla="*/ 0 w 375409"/>
                    <a:gd name="connsiteY68" fmla="*/ 419414 h 467991"/>
                    <a:gd name="connsiteX69" fmla="*/ 7830 w 375409"/>
                    <a:gd name="connsiteY69" fmla="*/ 405651 h 467991"/>
                    <a:gd name="connsiteX70" fmla="*/ 8620 w 375409"/>
                    <a:gd name="connsiteY70" fmla="*/ 388649 h 467991"/>
                    <a:gd name="connsiteX71" fmla="*/ 21155 w 375409"/>
                    <a:gd name="connsiteY71" fmla="*/ 370018 h 467991"/>
                    <a:gd name="connsiteX72" fmla="*/ 18022 w 375409"/>
                    <a:gd name="connsiteY72" fmla="*/ 353825 h 467991"/>
                    <a:gd name="connsiteX73" fmla="*/ 28994 w 375409"/>
                    <a:gd name="connsiteY73" fmla="*/ 347348 h 467991"/>
                    <a:gd name="connsiteX74" fmla="*/ 30556 w 375409"/>
                    <a:gd name="connsiteY74" fmla="*/ 337633 h 467991"/>
                    <a:gd name="connsiteX75" fmla="*/ 26641 w 375409"/>
                    <a:gd name="connsiteY75" fmla="*/ 324679 h 467991"/>
                    <a:gd name="connsiteX76" fmla="*/ 86211 w 375409"/>
                    <a:gd name="connsiteY76" fmla="*/ 289865 h 467991"/>
                    <a:gd name="connsiteX77" fmla="*/ 82287 w 375409"/>
                    <a:gd name="connsiteY77" fmla="*/ 269624 h 467991"/>
                    <a:gd name="connsiteX78" fmla="*/ 76801 w 375409"/>
                    <a:gd name="connsiteY78" fmla="*/ 243716 h 467991"/>
                    <a:gd name="connsiteX79" fmla="*/ 112852 w 375409"/>
                    <a:gd name="connsiteY79" fmla="*/ 208893 h 467991"/>
                    <a:gd name="connsiteX80" fmla="*/ 146552 w 375409"/>
                    <a:gd name="connsiteY80" fmla="*/ 177317 h 467991"/>
                    <a:gd name="connsiteX81" fmla="*/ 143418 w 375409"/>
                    <a:gd name="connsiteY81" fmla="*/ 161935 h 467991"/>
                    <a:gd name="connsiteX82" fmla="*/ 141856 w 375409"/>
                    <a:gd name="connsiteY82" fmla="*/ 161125 h 467991"/>
                    <a:gd name="connsiteX83" fmla="*/ 141856 w 375409"/>
                    <a:gd name="connsiteY83" fmla="*/ 158696 h 467991"/>
                    <a:gd name="connsiteX84" fmla="*/ 134017 w 375409"/>
                    <a:gd name="connsiteY84" fmla="*/ 118215 h 467991"/>
                    <a:gd name="connsiteX85" fmla="*/ 131664 w 375409"/>
                    <a:gd name="connsiteY85" fmla="*/ 102013 h 467991"/>
                    <a:gd name="connsiteX86" fmla="*/ 134017 w 375409"/>
                    <a:gd name="connsiteY86" fmla="*/ 69628 h 467991"/>
                    <a:gd name="connsiteX87" fmla="*/ 179470 w 375409"/>
                    <a:gd name="connsiteY87" fmla="*/ 0 h 467991"/>
                    <a:gd name="connsiteX88" fmla="*/ 182604 w 375409"/>
                    <a:gd name="connsiteY88" fmla="*/ 3238 h 467991"/>
                    <a:gd name="connsiteX89" fmla="*/ 175556 w 375409"/>
                    <a:gd name="connsiteY89" fmla="*/ 18621 h 467991"/>
                    <a:gd name="connsiteX90" fmla="*/ 181042 w 375409"/>
                    <a:gd name="connsiteY90" fmla="*/ 20241 h 46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75409" h="467991">
                      <a:moveTo>
                        <a:pt x="181042" y="20241"/>
                      </a:moveTo>
                      <a:lnTo>
                        <a:pt x="183395" y="27527"/>
                      </a:lnTo>
                      <a:lnTo>
                        <a:pt x="187319" y="25098"/>
                      </a:lnTo>
                      <a:lnTo>
                        <a:pt x="190452" y="29146"/>
                      </a:lnTo>
                      <a:lnTo>
                        <a:pt x="192796" y="44529"/>
                      </a:lnTo>
                      <a:lnTo>
                        <a:pt x="202206" y="53435"/>
                      </a:lnTo>
                      <a:lnTo>
                        <a:pt x="210045" y="59103"/>
                      </a:lnTo>
                      <a:lnTo>
                        <a:pt x="213179" y="47768"/>
                      </a:lnTo>
                      <a:lnTo>
                        <a:pt x="217875" y="53435"/>
                      </a:lnTo>
                      <a:lnTo>
                        <a:pt x="234335" y="56674"/>
                      </a:lnTo>
                      <a:lnTo>
                        <a:pt x="235906" y="60722"/>
                      </a:lnTo>
                      <a:lnTo>
                        <a:pt x="235906" y="60722"/>
                      </a:lnTo>
                      <a:lnTo>
                        <a:pt x="238259" y="68008"/>
                      </a:lnTo>
                      <a:lnTo>
                        <a:pt x="179480" y="105261"/>
                      </a:lnTo>
                      <a:lnTo>
                        <a:pt x="199854" y="169221"/>
                      </a:lnTo>
                      <a:lnTo>
                        <a:pt x="223361" y="185414"/>
                      </a:lnTo>
                      <a:lnTo>
                        <a:pt x="236687" y="195129"/>
                      </a:lnTo>
                      <a:lnTo>
                        <a:pt x="291551" y="233182"/>
                      </a:lnTo>
                      <a:lnTo>
                        <a:pt x="303305" y="243716"/>
                      </a:lnTo>
                      <a:lnTo>
                        <a:pt x="291551" y="285007"/>
                      </a:lnTo>
                      <a:lnTo>
                        <a:pt x="320545" y="289865"/>
                      </a:lnTo>
                      <a:lnTo>
                        <a:pt x="337014" y="293103"/>
                      </a:lnTo>
                      <a:lnTo>
                        <a:pt x="346415" y="296342"/>
                      </a:lnTo>
                      <a:lnTo>
                        <a:pt x="373847" y="299580"/>
                      </a:lnTo>
                      <a:lnTo>
                        <a:pt x="375409" y="331965"/>
                      </a:lnTo>
                      <a:lnTo>
                        <a:pt x="366008" y="361112"/>
                      </a:lnTo>
                      <a:lnTo>
                        <a:pt x="347196" y="412937"/>
                      </a:lnTo>
                      <a:lnTo>
                        <a:pt x="339357" y="414557"/>
                      </a:lnTo>
                      <a:lnTo>
                        <a:pt x="322116" y="429130"/>
                      </a:lnTo>
                      <a:lnTo>
                        <a:pt x="311144" y="427511"/>
                      </a:lnTo>
                      <a:lnTo>
                        <a:pt x="301743" y="428320"/>
                      </a:lnTo>
                      <a:lnTo>
                        <a:pt x="293904" y="448561"/>
                      </a:lnTo>
                      <a:lnTo>
                        <a:pt x="283712" y="457467"/>
                      </a:lnTo>
                      <a:lnTo>
                        <a:pt x="276663" y="453419"/>
                      </a:lnTo>
                      <a:lnTo>
                        <a:pt x="274311" y="457467"/>
                      </a:lnTo>
                      <a:lnTo>
                        <a:pt x="253927" y="455038"/>
                      </a:lnTo>
                      <a:lnTo>
                        <a:pt x="248451" y="459896"/>
                      </a:lnTo>
                      <a:lnTo>
                        <a:pt x="228848" y="460705"/>
                      </a:lnTo>
                      <a:lnTo>
                        <a:pt x="217094" y="455038"/>
                      </a:lnTo>
                      <a:lnTo>
                        <a:pt x="213960" y="446132"/>
                      </a:lnTo>
                      <a:lnTo>
                        <a:pt x="207693" y="442893"/>
                      </a:lnTo>
                      <a:lnTo>
                        <a:pt x="213179" y="429130"/>
                      </a:lnTo>
                      <a:lnTo>
                        <a:pt x="202206" y="422653"/>
                      </a:lnTo>
                      <a:lnTo>
                        <a:pt x="194367" y="429130"/>
                      </a:lnTo>
                      <a:lnTo>
                        <a:pt x="188881" y="430749"/>
                      </a:lnTo>
                      <a:lnTo>
                        <a:pt x="186528" y="440465"/>
                      </a:lnTo>
                      <a:lnTo>
                        <a:pt x="171641" y="439655"/>
                      </a:lnTo>
                      <a:lnTo>
                        <a:pt x="168507" y="442893"/>
                      </a:lnTo>
                      <a:lnTo>
                        <a:pt x="162240" y="438036"/>
                      </a:lnTo>
                      <a:lnTo>
                        <a:pt x="162240" y="432368"/>
                      </a:lnTo>
                      <a:lnTo>
                        <a:pt x="156753" y="434797"/>
                      </a:lnTo>
                      <a:lnTo>
                        <a:pt x="147342" y="428320"/>
                      </a:lnTo>
                      <a:lnTo>
                        <a:pt x="139503" y="426701"/>
                      </a:lnTo>
                      <a:lnTo>
                        <a:pt x="120691" y="443703"/>
                      </a:lnTo>
                      <a:lnTo>
                        <a:pt x="115996" y="430749"/>
                      </a:lnTo>
                      <a:lnTo>
                        <a:pt x="110510" y="433988"/>
                      </a:lnTo>
                      <a:lnTo>
                        <a:pt x="86211" y="446941"/>
                      </a:lnTo>
                      <a:lnTo>
                        <a:pt x="78372" y="447751"/>
                      </a:lnTo>
                      <a:lnTo>
                        <a:pt x="72886" y="453419"/>
                      </a:lnTo>
                      <a:lnTo>
                        <a:pt x="68971" y="462325"/>
                      </a:lnTo>
                      <a:lnTo>
                        <a:pt x="53293" y="467992"/>
                      </a:lnTo>
                      <a:lnTo>
                        <a:pt x="47806" y="463134"/>
                      </a:lnTo>
                      <a:lnTo>
                        <a:pt x="48587" y="458276"/>
                      </a:lnTo>
                      <a:lnTo>
                        <a:pt x="42320" y="457467"/>
                      </a:lnTo>
                      <a:lnTo>
                        <a:pt x="39967" y="451799"/>
                      </a:lnTo>
                      <a:lnTo>
                        <a:pt x="25079" y="450990"/>
                      </a:lnTo>
                      <a:lnTo>
                        <a:pt x="22727" y="434797"/>
                      </a:lnTo>
                      <a:lnTo>
                        <a:pt x="11754" y="423462"/>
                      </a:lnTo>
                      <a:lnTo>
                        <a:pt x="0" y="419414"/>
                      </a:lnTo>
                      <a:lnTo>
                        <a:pt x="7830" y="405651"/>
                      </a:lnTo>
                      <a:lnTo>
                        <a:pt x="8620" y="388649"/>
                      </a:lnTo>
                      <a:lnTo>
                        <a:pt x="21155" y="370018"/>
                      </a:lnTo>
                      <a:lnTo>
                        <a:pt x="18022" y="353825"/>
                      </a:lnTo>
                      <a:lnTo>
                        <a:pt x="28994" y="347348"/>
                      </a:lnTo>
                      <a:lnTo>
                        <a:pt x="30556" y="337633"/>
                      </a:lnTo>
                      <a:lnTo>
                        <a:pt x="26641" y="324679"/>
                      </a:lnTo>
                      <a:lnTo>
                        <a:pt x="86211" y="289865"/>
                      </a:lnTo>
                      <a:lnTo>
                        <a:pt x="82287" y="269624"/>
                      </a:lnTo>
                      <a:lnTo>
                        <a:pt x="76801" y="243716"/>
                      </a:lnTo>
                      <a:lnTo>
                        <a:pt x="112852" y="208893"/>
                      </a:lnTo>
                      <a:lnTo>
                        <a:pt x="146552" y="177317"/>
                      </a:lnTo>
                      <a:lnTo>
                        <a:pt x="143418" y="161935"/>
                      </a:lnTo>
                      <a:lnTo>
                        <a:pt x="141856" y="161125"/>
                      </a:lnTo>
                      <a:lnTo>
                        <a:pt x="141856" y="158696"/>
                      </a:lnTo>
                      <a:lnTo>
                        <a:pt x="134017" y="118215"/>
                      </a:lnTo>
                      <a:lnTo>
                        <a:pt x="131664" y="102013"/>
                      </a:lnTo>
                      <a:lnTo>
                        <a:pt x="134017" y="69628"/>
                      </a:lnTo>
                      <a:lnTo>
                        <a:pt x="179470" y="0"/>
                      </a:lnTo>
                      <a:lnTo>
                        <a:pt x="182604" y="3238"/>
                      </a:lnTo>
                      <a:lnTo>
                        <a:pt x="175556" y="18621"/>
                      </a:lnTo>
                      <a:lnTo>
                        <a:pt x="181042" y="2024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29" name="Forma Livre: Forma 1328">
                  <a:extLst>
                    <a:ext uri="{FF2B5EF4-FFF2-40B4-BE49-F238E27FC236}">
                      <a16:creationId xmlns:a16="http://schemas.microsoft.com/office/drawing/2014/main" id="{9AF07308-17B2-1959-C326-3426641BD4E9}"/>
                    </a:ext>
                  </a:extLst>
                </p:cNvPr>
                <p:cNvSpPr/>
                <p:nvPr/>
              </p:nvSpPr>
              <p:spPr>
                <a:xfrm>
                  <a:off x="7107539" y="3187301"/>
                  <a:ext cx="218649" cy="318213"/>
                </a:xfrm>
                <a:custGeom>
                  <a:avLst/>
                  <a:gdLst>
                    <a:gd name="connsiteX0" fmla="*/ 125406 w 232771"/>
                    <a:gd name="connsiteY0" fmla="*/ 810 h 306066"/>
                    <a:gd name="connsiteX1" fmla="*/ 127759 w 232771"/>
                    <a:gd name="connsiteY1" fmla="*/ 810 h 306066"/>
                    <a:gd name="connsiteX2" fmla="*/ 129321 w 232771"/>
                    <a:gd name="connsiteY2" fmla="*/ 1619 h 306066"/>
                    <a:gd name="connsiteX3" fmla="*/ 131674 w 232771"/>
                    <a:gd name="connsiteY3" fmla="*/ 810 h 306066"/>
                    <a:gd name="connsiteX4" fmla="*/ 135598 w 232771"/>
                    <a:gd name="connsiteY4" fmla="*/ 810 h 306066"/>
                    <a:gd name="connsiteX5" fmla="*/ 135598 w 232771"/>
                    <a:gd name="connsiteY5" fmla="*/ 810 h 306066"/>
                    <a:gd name="connsiteX6" fmla="*/ 135598 w 232771"/>
                    <a:gd name="connsiteY6" fmla="*/ 810 h 306066"/>
                    <a:gd name="connsiteX7" fmla="*/ 137160 w 232771"/>
                    <a:gd name="connsiteY7" fmla="*/ 1619 h 306066"/>
                    <a:gd name="connsiteX8" fmla="*/ 138732 w 232771"/>
                    <a:gd name="connsiteY8" fmla="*/ 5667 h 306066"/>
                    <a:gd name="connsiteX9" fmla="*/ 139513 w 232771"/>
                    <a:gd name="connsiteY9" fmla="*/ 5667 h 306066"/>
                    <a:gd name="connsiteX10" fmla="*/ 143428 w 232771"/>
                    <a:gd name="connsiteY10" fmla="*/ 8906 h 306066"/>
                    <a:gd name="connsiteX11" fmla="*/ 143428 w 232771"/>
                    <a:gd name="connsiteY11" fmla="*/ 10525 h 306066"/>
                    <a:gd name="connsiteX12" fmla="*/ 144999 w 232771"/>
                    <a:gd name="connsiteY12" fmla="*/ 10525 h 306066"/>
                    <a:gd name="connsiteX13" fmla="*/ 146561 w 232771"/>
                    <a:gd name="connsiteY13" fmla="*/ 12963 h 306066"/>
                    <a:gd name="connsiteX14" fmla="*/ 144999 w 232771"/>
                    <a:gd name="connsiteY14" fmla="*/ 13773 h 306066"/>
                    <a:gd name="connsiteX15" fmla="*/ 148133 w 232771"/>
                    <a:gd name="connsiteY15" fmla="*/ 18631 h 306066"/>
                    <a:gd name="connsiteX16" fmla="*/ 148914 w 232771"/>
                    <a:gd name="connsiteY16" fmla="*/ 18631 h 306066"/>
                    <a:gd name="connsiteX17" fmla="*/ 150486 w 232771"/>
                    <a:gd name="connsiteY17" fmla="*/ 22679 h 306066"/>
                    <a:gd name="connsiteX18" fmla="*/ 152048 w 232771"/>
                    <a:gd name="connsiteY18" fmla="*/ 23489 h 306066"/>
                    <a:gd name="connsiteX19" fmla="*/ 154400 w 232771"/>
                    <a:gd name="connsiteY19" fmla="*/ 26727 h 306066"/>
                    <a:gd name="connsiteX20" fmla="*/ 154400 w 232771"/>
                    <a:gd name="connsiteY20" fmla="*/ 26727 h 306066"/>
                    <a:gd name="connsiteX21" fmla="*/ 163802 w 232771"/>
                    <a:gd name="connsiteY21" fmla="*/ 25917 h 306066"/>
                    <a:gd name="connsiteX22" fmla="*/ 163802 w 232771"/>
                    <a:gd name="connsiteY22" fmla="*/ 25108 h 306066"/>
                    <a:gd name="connsiteX23" fmla="*/ 163802 w 232771"/>
                    <a:gd name="connsiteY23" fmla="*/ 25108 h 306066"/>
                    <a:gd name="connsiteX24" fmla="*/ 163802 w 232771"/>
                    <a:gd name="connsiteY24" fmla="*/ 25917 h 306066"/>
                    <a:gd name="connsiteX25" fmla="*/ 195939 w 232771"/>
                    <a:gd name="connsiteY25" fmla="*/ 26727 h 306066"/>
                    <a:gd name="connsiteX26" fmla="*/ 195939 w 232771"/>
                    <a:gd name="connsiteY26" fmla="*/ 26727 h 306066"/>
                    <a:gd name="connsiteX27" fmla="*/ 192805 w 232771"/>
                    <a:gd name="connsiteY27" fmla="*/ 30775 h 306066"/>
                    <a:gd name="connsiteX28" fmla="*/ 188881 w 232771"/>
                    <a:gd name="connsiteY28" fmla="*/ 35633 h 306066"/>
                    <a:gd name="connsiteX29" fmla="*/ 188881 w 232771"/>
                    <a:gd name="connsiteY29" fmla="*/ 34823 h 306066"/>
                    <a:gd name="connsiteX30" fmla="*/ 182613 w 232771"/>
                    <a:gd name="connsiteY30" fmla="*/ 44539 h 306066"/>
                    <a:gd name="connsiteX31" fmla="*/ 182613 w 232771"/>
                    <a:gd name="connsiteY31" fmla="*/ 44539 h 306066"/>
                    <a:gd name="connsiteX32" fmla="*/ 182613 w 232771"/>
                    <a:gd name="connsiteY32" fmla="*/ 44539 h 306066"/>
                    <a:gd name="connsiteX33" fmla="*/ 173212 w 232771"/>
                    <a:gd name="connsiteY33" fmla="*/ 63160 h 306066"/>
                    <a:gd name="connsiteX34" fmla="*/ 160668 w 232771"/>
                    <a:gd name="connsiteY34" fmla="*/ 73685 h 306066"/>
                    <a:gd name="connsiteX35" fmla="*/ 169288 w 232771"/>
                    <a:gd name="connsiteY35" fmla="*/ 85830 h 306066"/>
                    <a:gd name="connsiteX36" fmla="*/ 190452 w 232771"/>
                    <a:gd name="connsiteY36" fmla="*/ 114976 h 306066"/>
                    <a:gd name="connsiteX37" fmla="*/ 196720 w 232771"/>
                    <a:gd name="connsiteY37" fmla="*/ 124692 h 306066"/>
                    <a:gd name="connsiteX38" fmla="*/ 175565 w 232771"/>
                    <a:gd name="connsiteY38" fmla="*/ 157896 h 306066"/>
                    <a:gd name="connsiteX39" fmla="*/ 144999 w 232771"/>
                    <a:gd name="connsiteY39" fmla="*/ 209712 h 306066"/>
                    <a:gd name="connsiteX40" fmla="*/ 201426 w 232771"/>
                    <a:gd name="connsiteY40" fmla="*/ 206473 h 306066"/>
                    <a:gd name="connsiteX41" fmla="*/ 232772 w 232771"/>
                    <a:gd name="connsiteY41" fmla="*/ 207283 h 306066"/>
                    <a:gd name="connsiteX42" fmla="*/ 231991 w 232771"/>
                    <a:gd name="connsiteY42" fmla="*/ 207283 h 306066"/>
                    <a:gd name="connsiteX43" fmla="*/ 201426 w 232771"/>
                    <a:gd name="connsiteY43" fmla="*/ 223476 h 306066"/>
                    <a:gd name="connsiteX44" fmla="*/ 190452 w 232771"/>
                    <a:gd name="connsiteY44" fmla="*/ 236430 h 306066"/>
                    <a:gd name="connsiteX45" fmla="*/ 182613 w 232771"/>
                    <a:gd name="connsiteY45" fmla="*/ 244526 h 306066"/>
                    <a:gd name="connsiteX46" fmla="*/ 127749 w 232771"/>
                    <a:gd name="connsiteY46" fmla="*/ 306067 h 306066"/>
                    <a:gd name="connsiteX47" fmla="*/ 122273 w 232771"/>
                    <a:gd name="connsiteY47" fmla="*/ 247764 h 306066"/>
                    <a:gd name="connsiteX48" fmla="*/ 99536 w 232771"/>
                    <a:gd name="connsiteY48" fmla="*/ 235620 h 306066"/>
                    <a:gd name="connsiteX49" fmla="*/ 72895 w 232771"/>
                    <a:gd name="connsiteY49" fmla="*/ 248574 h 306066"/>
                    <a:gd name="connsiteX50" fmla="*/ 53302 w 232771"/>
                    <a:gd name="connsiteY50" fmla="*/ 261528 h 306066"/>
                    <a:gd name="connsiteX51" fmla="*/ 54864 w 232771"/>
                    <a:gd name="connsiteY51" fmla="*/ 256670 h 306066"/>
                    <a:gd name="connsiteX52" fmla="*/ 65056 w 232771"/>
                    <a:gd name="connsiteY52" fmla="*/ 248574 h 306066"/>
                    <a:gd name="connsiteX53" fmla="*/ 63484 w 232771"/>
                    <a:gd name="connsiteY53" fmla="*/ 234001 h 306066"/>
                    <a:gd name="connsiteX54" fmla="*/ 70542 w 232771"/>
                    <a:gd name="connsiteY54" fmla="*/ 222666 h 306066"/>
                    <a:gd name="connsiteX55" fmla="*/ 89354 w 232771"/>
                    <a:gd name="connsiteY55" fmla="*/ 207283 h 306066"/>
                    <a:gd name="connsiteX56" fmla="*/ 86220 w 232771"/>
                    <a:gd name="connsiteY56" fmla="*/ 199187 h 306066"/>
                    <a:gd name="connsiteX57" fmla="*/ 87782 w 232771"/>
                    <a:gd name="connsiteY57" fmla="*/ 193519 h 306066"/>
                    <a:gd name="connsiteX58" fmla="*/ 97184 w 232771"/>
                    <a:gd name="connsiteY58" fmla="*/ 191900 h 306066"/>
                    <a:gd name="connsiteX59" fmla="*/ 90135 w 232771"/>
                    <a:gd name="connsiteY59" fmla="*/ 170040 h 306066"/>
                    <a:gd name="connsiteX60" fmla="*/ 80734 w 232771"/>
                    <a:gd name="connsiteY60" fmla="*/ 169231 h 306066"/>
                    <a:gd name="connsiteX61" fmla="*/ 70542 w 232771"/>
                    <a:gd name="connsiteY61" fmla="*/ 176517 h 306066"/>
                    <a:gd name="connsiteX62" fmla="*/ 59570 w 232771"/>
                    <a:gd name="connsiteY62" fmla="*/ 170850 h 306066"/>
                    <a:gd name="connsiteX63" fmla="*/ 50168 w 232771"/>
                    <a:gd name="connsiteY63" fmla="*/ 182185 h 306066"/>
                    <a:gd name="connsiteX64" fmla="*/ 36062 w 232771"/>
                    <a:gd name="connsiteY64" fmla="*/ 177327 h 306066"/>
                    <a:gd name="connsiteX65" fmla="*/ 36833 w 232771"/>
                    <a:gd name="connsiteY65" fmla="*/ 172469 h 306066"/>
                    <a:gd name="connsiteX66" fmla="*/ 30566 w 232771"/>
                    <a:gd name="connsiteY66" fmla="*/ 162754 h 306066"/>
                    <a:gd name="connsiteX67" fmla="*/ 18812 w 232771"/>
                    <a:gd name="connsiteY67" fmla="*/ 170850 h 306066"/>
                    <a:gd name="connsiteX68" fmla="*/ 14897 w 232771"/>
                    <a:gd name="connsiteY68" fmla="*/ 163563 h 306066"/>
                    <a:gd name="connsiteX69" fmla="*/ 7839 w 232771"/>
                    <a:gd name="connsiteY69" fmla="*/ 165183 h 306066"/>
                    <a:gd name="connsiteX70" fmla="*/ 791 w 232771"/>
                    <a:gd name="connsiteY70" fmla="*/ 176517 h 306066"/>
                    <a:gd name="connsiteX71" fmla="*/ 0 w 232771"/>
                    <a:gd name="connsiteY71" fmla="*/ 158706 h 306066"/>
                    <a:gd name="connsiteX72" fmla="*/ 6277 w 232771"/>
                    <a:gd name="connsiteY72" fmla="*/ 151419 h 306066"/>
                    <a:gd name="connsiteX73" fmla="*/ 7839 w 232771"/>
                    <a:gd name="connsiteY73" fmla="*/ 131169 h 306066"/>
                    <a:gd name="connsiteX74" fmla="*/ 7839 w 232771"/>
                    <a:gd name="connsiteY74" fmla="*/ 128740 h 306066"/>
                    <a:gd name="connsiteX75" fmla="*/ 17250 w 232771"/>
                    <a:gd name="connsiteY75" fmla="*/ 128740 h 306066"/>
                    <a:gd name="connsiteX76" fmla="*/ 23517 w 232771"/>
                    <a:gd name="connsiteY76" fmla="*/ 120644 h 306066"/>
                    <a:gd name="connsiteX77" fmla="*/ 32918 w 232771"/>
                    <a:gd name="connsiteY77" fmla="*/ 123882 h 306066"/>
                    <a:gd name="connsiteX78" fmla="*/ 36843 w 232771"/>
                    <a:gd name="connsiteY78" fmla="*/ 131169 h 306066"/>
                    <a:gd name="connsiteX79" fmla="*/ 46244 w 232771"/>
                    <a:gd name="connsiteY79" fmla="*/ 129550 h 306066"/>
                    <a:gd name="connsiteX80" fmla="*/ 49378 w 232771"/>
                    <a:gd name="connsiteY80" fmla="*/ 134407 h 306066"/>
                    <a:gd name="connsiteX81" fmla="*/ 59570 w 232771"/>
                    <a:gd name="connsiteY81" fmla="*/ 131169 h 306066"/>
                    <a:gd name="connsiteX82" fmla="*/ 76029 w 232771"/>
                    <a:gd name="connsiteY82" fmla="*/ 130359 h 306066"/>
                    <a:gd name="connsiteX83" fmla="*/ 59570 w 232771"/>
                    <a:gd name="connsiteY83" fmla="*/ 97165 h 306066"/>
                    <a:gd name="connsiteX84" fmla="*/ 59570 w 232771"/>
                    <a:gd name="connsiteY84" fmla="*/ 97165 h 306066"/>
                    <a:gd name="connsiteX85" fmla="*/ 59570 w 232771"/>
                    <a:gd name="connsiteY85" fmla="*/ 97165 h 306066"/>
                    <a:gd name="connsiteX86" fmla="*/ 26651 w 232771"/>
                    <a:gd name="connsiteY86" fmla="*/ 31585 h 306066"/>
                    <a:gd name="connsiteX87" fmla="*/ 21164 w 232771"/>
                    <a:gd name="connsiteY87" fmla="*/ 21869 h 306066"/>
                    <a:gd name="connsiteX88" fmla="*/ 21164 w 232771"/>
                    <a:gd name="connsiteY88" fmla="*/ 21869 h 306066"/>
                    <a:gd name="connsiteX89" fmla="*/ 21164 w 232771"/>
                    <a:gd name="connsiteY89" fmla="*/ 21060 h 306066"/>
                    <a:gd name="connsiteX90" fmla="*/ 21164 w 232771"/>
                    <a:gd name="connsiteY90" fmla="*/ 21869 h 306066"/>
                    <a:gd name="connsiteX91" fmla="*/ 23517 w 232771"/>
                    <a:gd name="connsiteY91" fmla="*/ 21869 h 306066"/>
                    <a:gd name="connsiteX92" fmla="*/ 27432 w 232771"/>
                    <a:gd name="connsiteY92" fmla="*/ 22679 h 306066"/>
                    <a:gd name="connsiteX93" fmla="*/ 29004 w 232771"/>
                    <a:gd name="connsiteY93" fmla="*/ 23489 h 306066"/>
                    <a:gd name="connsiteX94" fmla="*/ 30575 w 232771"/>
                    <a:gd name="connsiteY94" fmla="*/ 26727 h 306066"/>
                    <a:gd name="connsiteX95" fmla="*/ 30575 w 232771"/>
                    <a:gd name="connsiteY95" fmla="*/ 27537 h 306066"/>
                    <a:gd name="connsiteX96" fmla="*/ 30575 w 232771"/>
                    <a:gd name="connsiteY96" fmla="*/ 28346 h 306066"/>
                    <a:gd name="connsiteX97" fmla="*/ 32918 w 232771"/>
                    <a:gd name="connsiteY97" fmla="*/ 27537 h 306066"/>
                    <a:gd name="connsiteX98" fmla="*/ 36843 w 232771"/>
                    <a:gd name="connsiteY98" fmla="*/ 25108 h 306066"/>
                    <a:gd name="connsiteX99" fmla="*/ 39977 w 232771"/>
                    <a:gd name="connsiteY99" fmla="*/ 25917 h 306066"/>
                    <a:gd name="connsiteX100" fmla="*/ 39977 w 232771"/>
                    <a:gd name="connsiteY100" fmla="*/ 25108 h 306066"/>
                    <a:gd name="connsiteX101" fmla="*/ 46244 w 232771"/>
                    <a:gd name="connsiteY101" fmla="*/ 17821 h 306066"/>
                    <a:gd name="connsiteX102" fmla="*/ 47816 w 232771"/>
                    <a:gd name="connsiteY102" fmla="*/ 16202 h 306066"/>
                    <a:gd name="connsiteX103" fmla="*/ 47816 w 232771"/>
                    <a:gd name="connsiteY103" fmla="*/ 14583 h 306066"/>
                    <a:gd name="connsiteX104" fmla="*/ 47816 w 232771"/>
                    <a:gd name="connsiteY104" fmla="*/ 14583 h 306066"/>
                    <a:gd name="connsiteX105" fmla="*/ 47816 w 232771"/>
                    <a:gd name="connsiteY105" fmla="*/ 14583 h 306066"/>
                    <a:gd name="connsiteX106" fmla="*/ 47816 w 232771"/>
                    <a:gd name="connsiteY106" fmla="*/ 14583 h 306066"/>
                    <a:gd name="connsiteX107" fmla="*/ 49378 w 232771"/>
                    <a:gd name="connsiteY107" fmla="*/ 17012 h 306066"/>
                    <a:gd name="connsiteX108" fmla="*/ 53302 w 232771"/>
                    <a:gd name="connsiteY108" fmla="*/ 20250 h 306066"/>
                    <a:gd name="connsiteX109" fmla="*/ 53302 w 232771"/>
                    <a:gd name="connsiteY109" fmla="*/ 21869 h 306066"/>
                    <a:gd name="connsiteX110" fmla="*/ 58788 w 232771"/>
                    <a:gd name="connsiteY110" fmla="*/ 27537 h 306066"/>
                    <a:gd name="connsiteX111" fmla="*/ 58788 w 232771"/>
                    <a:gd name="connsiteY111" fmla="*/ 28346 h 306066"/>
                    <a:gd name="connsiteX112" fmla="*/ 58788 w 232771"/>
                    <a:gd name="connsiteY112" fmla="*/ 27537 h 306066"/>
                    <a:gd name="connsiteX113" fmla="*/ 61141 w 232771"/>
                    <a:gd name="connsiteY113" fmla="*/ 22679 h 306066"/>
                    <a:gd name="connsiteX114" fmla="*/ 63484 w 232771"/>
                    <a:gd name="connsiteY114" fmla="*/ 21060 h 306066"/>
                    <a:gd name="connsiteX115" fmla="*/ 63484 w 232771"/>
                    <a:gd name="connsiteY115" fmla="*/ 21869 h 306066"/>
                    <a:gd name="connsiteX116" fmla="*/ 70542 w 232771"/>
                    <a:gd name="connsiteY116" fmla="*/ 20250 h 306066"/>
                    <a:gd name="connsiteX117" fmla="*/ 70542 w 232771"/>
                    <a:gd name="connsiteY117" fmla="*/ 20250 h 306066"/>
                    <a:gd name="connsiteX118" fmla="*/ 70542 w 232771"/>
                    <a:gd name="connsiteY118" fmla="*/ 20250 h 306066"/>
                    <a:gd name="connsiteX119" fmla="*/ 82296 w 232771"/>
                    <a:gd name="connsiteY119" fmla="*/ 4858 h 306066"/>
                    <a:gd name="connsiteX120" fmla="*/ 82296 w 232771"/>
                    <a:gd name="connsiteY120" fmla="*/ 4048 h 306066"/>
                    <a:gd name="connsiteX121" fmla="*/ 82296 w 232771"/>
                    <a:gd name="connsiteY121" fmla="*/ 4858 h 306066"/>
                    <a:gd name="connsiteX122" fmla="*/ 85430 w 232771"/>
                    <a:gd name="connsiteY122" fmla="*/ 6477 h 306066"/>
                    <a:gd name="connsiteX123" fmla="*/ 87782 w 232771"/>
                    <a:gd name="connsiteY123" fmla="*/ 8096 h 306066"/>
                    <a:gd name="connsiteX124" fmla="*/ 89354 w 232771"/>
                    <a:gd name="connsiteY124" fmla="*/ 8906 h 306066"/>
                    <a:gd name="connsiteX125" fmla="*/ 91707 w 232771"/>
                    <a:gd name="connsiteY125" fmla="*/ 10525 h 306066"/>
                    <a:gd name="connsiteX126" fmla="*/ 91707 w 232771"/>
                    <a:gd name="connsiteY126" fmla="*/ 10525 h 306066"/>
                    <a:gd name="connsiteX127" fmla="*/ 91707 w 232771"/>
                    <a:gd name="connsiteY127" fmla="*/ 10525 h 306066"/>
                    <a:gd name="connsiteX128" fmla="*/ 91707 w 232771"/>
                    <a:gd name="connsiteY128" fmla="*/ 10525 h 306066"/>
                    <a:gd name="connsiteX129" fmla="*/ 93269 w 232771"/>
                    <a:gd name="connsiteY129" fmla="*/ 11335 h 306066"/>
                    <a:gd name="connsiteX130" fmla="*/ 93269 w 232771"/>
                    <a:gd name="connsiteY130" fmla="*/ 11335 h 306066"/>
                    <a:gd name="connsiteX131" fmla="*/ 95621 w 232771"/>
                    <a:gd name="connsiteY131" fmla="*/ 13764 h 306066"/>
                    <a:gd name="connsiteX132" fmla="*/ 95621 w 232771"/>
                    <a:gd name="connsiteY132" fmla="*/ 14573 h 306066"/>
                    <a:gd name="connsiteX133" fmla="*/ 99536 w 232771"/>
                    <a:gd name="connsiteY133" fmla="*/ 16192 h 306066"/>
                    <a:gd name="connsiteX134" fmla="*/ 110509 w 232771"/>
                    <a:gd name="connsiteY134" fmla="*/ 15383 h 306066"/>
                    <a:gd name="connsiteX135" fmla="*/ 112081 w 232771"/>
                    <a:gd name="connsiteY135" fmla="*/ 17002 h 306066"/>
                    <a:gd name="connsiteX136" fmla="*/ 112862 w 232771"/>
                    <a:gd name="connsiteY136" fmla="*/ 18631 h 306066"/>
                    <a:gd name="connsiteX137" fmla="*/ 114424 w 232771"/>
                    <a:gd name="connsiteY137" fmla="*/ 19441 h 306066"/>
                    <a:gd name="connsiteX138" fmla="*/ 114424 w 232771"/>
                    <a:gd name="connsiteY138" fmla="*/ 19441 h 306066"/>
                    <a:gd name="connsiteX139" fmla="*/ 126187 w 232771"/>
                    <a:gd name="connsiteY139" fmla="*/ 12144 h 306066"/>
                    <a:gd name="connsiteX140" fmla="*/ 126187 w 232771"/>
                    <a:gd name="connsiteY140" fmla="*/ 12144 h 306066"/>
                    <a:gd name="connsiteX141" fmla="*/ 126187 w 232771"/>
                    <a:gd name="connsiteY141" fmla="*/ 11335 h 306066"/>
                    <a:gd name="connsiteX142" fmla="*/ 125406 w 232771"/>
                    <a:gd name="connsiteY142" fmla="*/ 8906 h 306066"/>
                    <a:gd name="connsiteX143" fmla="*/ 125406 w 232771"/>
                    <a:gd name="connsiteY143" fmla="*/ 9716 h 306066"/>
                    <a:gd name="connsiteX144" fmla="*/ 123835 w 232771"/>
                    <a:gd name="connsiteY144" fmla="*/ 8906 h 306066"/>
                    <a:gd name="connsiteX145" fmla="*/ 122273 w 232771"/>
                    <a:gd name="connsiteY145" fmla="*/ 8096 h 306066"/>
                    <a:gd name="connsiteX146" fmla="*/ 120701 w 232771"/>
                    <a:gd name="connsiteY146" fmla="*/ 4048 h 306066"/>
                    <a:gd name="connsiteX147" fmla="*/ 120701 w 232771"/>
                    <a:gd name="connsiteY147" fmla="*/ 2429 h 306066"/>
                    <a:gd name="connsiteX148" fmla="*/ 120701 w 232771"/>
                    <a:gd name="connsiteY148" fmla="*/ 810 h 306066"/>
                    <a:gd name="connsiteX149" fmla="*/ 123835 w 232771"/>
                    <a:gd name="connsiteY149" fmla="*/ 0 h 306066"/>
                    <a:gd name="connsiteX150" fmla="*/ 125406 w 232771"/>
                    <a:gd name="connsiteY150" fmla="*/ 810 h 306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232771" h="306066">
                      <a:moveTo>
                        <a:pt x="125406" y="810"/>
                      </a:moveTo>
                      <a:lnTo>
                        <a:pt x="127759" y="810"/>
                      </a:lnTo>
                      <a:lnTo>
                        <a:pt x="129321" y="1619"/>
                      </a:lnTo>
                      <a:lnTo>
                        <a:pt x="131674" y="810"/>
                      </a:lnTo>
                      <a:lnTo>
                        <a:pt x="135598" y="810"/>
                      </a:lnTo>
                      <a:lnTo>
                        <a:pt x="135598" y="810"/>
                      </a:lnTo>
                      <a:lnTo>
                        <a:pt x="135598" y="810"/>
                      </a:lnTo>
                      <a:lnTo>
                        <a:pt x="137160" y="1619"/>
                      </a:lnTo>
                      <a:lnTo>
                        <a:pt x="138732" y="5667"/>
                      </a:lnTo>
                      <a:lnTo>
                        <a:pt x="139513" y="5667"/>
                      </a:lnTo>
                      <a:lnTo>
                        <a:pt x="143428" y="8906"/>
                      </a:lnTo>
                      <a:lnTo>
                        <a:pt x="143428" y="10525"/>
                      </a:lnTo>
                      <a:lnTo>
                        <a:pt x="144999" y="10525"/>
                      </a:lnTo>
                      <a:lnTo>
                        <a:pt x="146561" y="12963"/>
                      </a:lnTo>
                      <a:lnTo>
                        <a:pt x="144999" y="13773"/>
                      </a:lnTo>
                      <a:lnTo>
                        <a:pt x="148133" y="18631"/>
                      </a:lnTo>
                      <a:lnTo>
                        <a:pt x="148914" y="18631"/>
                      </a:lnTo>
                      <a:lnTo>
                        <a:pt x="150486" y="22679"/>
                      </a:lnTo>
                      <a:lnTo>
                        <a:pt x="152048" y="23489"/>
                      </a:lnTo>
                      <a:lnTo>
                        <a:pt x="154400" y="26727"/>
                      </a:lnTo>
                      <a:lnTo>
                        <a:pt x="154400" y="26727"/>
                      </a:lnTo>
                      <a:lnTo>
                        <a:pt x="163802" y="25917"/>
                      </a:lnTo>
                      <a:lnTo>
                        <a:pt x="163802" y="25108"/>
                      </a:lnTo>
                      <a:lnTo>
                        <a:pt x="163802" y="25108"/>
                      </a:lnTo>
                      <a:lnTo>
                        <a:pt x="163802" y="25917"/>
                      </a:lnTo>
                      <a:lnTo>
                        <a:pt x="195939" y="26727"/>
                      </a:lnTo>
                      <a:lnTo>
                        <a:pt x="195939" y="26727"/>
                      </a:lnTo>
                      <a:lnTo>
                        <a:pt x="192805" y="30775"/>
                      </a:lnTo>
                      <a:lnTo>
                        <a:pt x="188881" y="35633"/>
                      </a:lnTo>
                      <a:lnTo>
                        <a:pt x="188881" y="34823"/>
                      </a:lnTo>
                      <a:lnTo>
                        <a:pt x="182613" y="44539"/>
                      </a:lnTo>
                      <a:lnTo>
                        <a:pt x="182613" y="44539"/>
                      </a:lnTo>
                      <a:lnTo>
                        <a:pt x="182613" y="44539"/>
                      </a:lnTo>
                      <a:lnTo>
                        <a:pt x="173212" y="63160"/>
                      </a:lnTo>
                      <a:lnTo>
                        <a:pt x="160668" y="73685"/>
                      </a:lnTo>
                      <a:lnTo>
                        <a:pt x="169288" y="85830"/>
                      </a:lnTo>
                      <a:lnTo>
                        <a:pt x="190452" y="114976"/>
                      </a:lnTo>
                      <a:lnTo>
                        <a:pt x="196720" y="124692"/>
                      </a:lnTo>
                      <a:lnTo>
                        <a:pt x="175565" y="157896"/>
                      </a:lnTo>
                      <a:lnTo>
                        <a:pt x="144999" y="209712"/>
                      </a:lnTo>
                      <a:lnTo>
                        <a:pt x="201426" y="206473"/>
                      </a:lnTo>
                      <a:lnTo>
                        <a:pt x="232772" y="207283"/>
                      </a:lnTo>
                      <a:lnTo>
                        <a:pt x="231991" y="207283"/>
                      </a:lnTo>
                      <a:lnTo>
                        <a:pt x="201426" y="223476"/>
                      </a:lnTo>
                      <a:lnTo>
                        <a:pt x="190452" y="236430"/>
                      </a:lnTo>
                      <a:lnTo>
                        <a:pt x="182613" y="244526"/>
                      </a:lnTo>
                      <a:lnTo>
                        <a:pt x="127749" y="306067"/>
                      </a:lnTo>
                      <a:lnTo>
                        <a:pt x="122273" y="247764"/>
                      </a:lnTo>
                      <a:lnTo>
                        <a:pt x="99536" y="235620"/>
                      </a:lnTo>
                      <a:lnTo>
                        <a:pt x="72895" y="248574"/>
                      </a:lnTo>
                      <a:lnTo>
                        <a:pt x="53302" y="261528"/>
                      </a:lnTo>
                      <a:lnTo>
                        <a:pt x="54864" y="256670"/>
                      </a:lnTo>
                      <a:lnTo>
                        <a:pt x="65056" y="248574"/>
                      </a:lnTo>
                      <a:lnTo>
                        <a:pt x="63484" y="234001"/>
                      </a:lnTo>
                      <a:lnTo>
                        <a:pt x="70542" y="222666"/>
                      </a:lnTo>
                      <a:lnTo>
                        <a:pt x="89354" y="207283"/>
                      </a:lnTo>
                      <a:lnTo>
                        <a:pt x="86220" y="199187"/>
                      </a:lnTo>
                      <a:lnTo>
                        <a:pt x="87782" y="193519"/>
                      </a:lnTo>
                      <a:lnTo>
                        <a:pt x="97184" y="191900"/>
                      </a:lnTo>
                      <a:lnTo>
                        <a:pt x="90135" y="170040"/>
                      </a:lnTo>
                      <a:lnTo>
                        <a:pt x="80734" y="169231"/>
                      </a:lnTo>
                      <a:lnTo>
                        <a:pt x="70542" y="176517"/>
                      </a:lnTo>
                      <a:lnTo>
                        <a:pt x="59570" y="170850"/>
                      </a:lnTo>
                      <a:lnTo>
                        <a:pt x="50168" y="182185"/>
                      </a:lnTo>
                      <a:lnTo>
                        <a:pt x="36062" y="177327"/>
                      </a:lnTo>
                      <a:lnTo>
                        <a:pt x="36833" y="172469"/>
                      </a:lnTo>
                      <a:lnTo>
                        <a:pt x="30566" y="162754"/>
                      </a:lnTo>
                      <a:lnTo>
                        <a:pt x="18812" y="170850"/>
                      </a:lnTo>
                      <a:lnTo>
                        <a:pt x="14897" y="163563"/>
                      </a:lnTo>
                      <a:lnTo>
                        <a:pt x="7839" y="165183"/>
                      </a:lnTo>
                      <a:lnTo>
                        <a:pt x="791" y="176517"/>
                      </a:lnTo>
                      <a:lnTo>
                        <a:pt x="0" y="158706"/>
                      </a:lnTo>
                      <a:lnTo>
                        <a:pt x="6277" y="151419"/>
                      </a:lnTo>
                      <a:lnTo>
                        <a:pt x="7839" y="131169"/>
                      </a:lnTo>
                      <a:lnTo>
                        <a:pt x="7839" y="128740"/>
                      </a:lnTo>
                      <a:lnTo>
                        <a:pt x="17250" y="128740"/>
                      </a:lnTo>
                      <a:lnTo>
                        <a:pt x="23517" y="120644"/>
                      </a:lnTo>
                      <a:lnTo>
                        <a:pt x="32918" y="123882"/>
                      </a:lnTo>
                      <a:lnTo>
                        <a:pt x="36843" y="131169"/>
                      </a:lnTo>
                      <a:lnTo>
                        <a:pt x="46244" y="129550"/>
                      </a:lnTo>
                      <a:lnTo>
                        <a:pt x="49378" y="134407"/>
                      </a:lnTo>
                      <a:lnTo>
                        <a:pt x="59570" y="131169"/>
                      </a:lnTo>
                      <a:lnTo>
                        <a:pt x="76029" y="130359"/>
                      </a:lnTo>
                      <a:lnTo>
                        <a:pt x="59570" y="97165"/>
                      </a:lnTo>
                      <a:lnTo>
                        <a:pt x="59570" y="97165"/>
                      </a:lnTo>
                      <a:lnTo>
                        <a:pt x="59570" y="97165"/>
                      </a:lnTo>
                      <a:lnTo>
                        <a:pt x="26651" y="31585"/>
                      </a:lnTo>
                      <a:lnTo>
                        <a:pt x="21164" y="21869"/>
                      </a:lnTo>
                      <a:lnTo>
                        <a:pt x="21164" y="21869"/>
                      </a:lnTo>
                      <a:lnTo>
                        <a:pt x="21164" y="21060"/>
                      </a:lnTo>
                      <a:lnTo>
                        <a:pt x="21164" y="21869"/>
                      </a:lnTo>
                      <a:lnTo>
                        <a:pt x="23517" y="21869"/>
                      </a:lnTo>
                      <a:lnTo>
                        <a:pt x="27432" y="22679"/>
                      </a:lnTo>
                      <a:lnTo>
                        <a:pt x="29004" y="23489"/>
                      </a:lnTo>
                      <a:lnTo>
                        <a:pt x="30575" y="26727"/>
                      </a:lnTo>
                      <a:lnTo>
                        <a:pt x="30575" y="27537"/>
                      </a:lnTo>
                      <a:lnTo>
                        <a:pt x="30575" y="28346"/>
                      </a:lnTo>
                      <a:lnTo>
                        <a:pt x="32918" y="27537"/>
                      </a:lnTo>
                      <a:lnTo>
                        <a:pt x="36843" y="25108"/>
                      </a:lnTo>
                      <a:lnTo>
                        <a:pt x="39977" y="25917"/>
                      </a:lnTo>
                      <a:lnTo>
                        <a:pt x="39977" y="25108"/>
                      </a:lnTo>
                      <a:lnTo>
                        <a:pt x="46244" y="17821"/>
                      </a:lnTo>
                      <a:lnTo>
                        <a:pt x="47816" y="16202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7816" y="14583"/>
                      </a:lnTo>
                      <a:lnTo>
                        <a:pt x="49378" y="17012"/>
                      </a:lnTo>
                      <a:lnTo>
                        <a:pt x="53302" y="20250"/>
                      </a:lnTo>
                      <a:lnTo>
                        <a:pt x="53302" y="21869"/>
                      </a:lnTo>
                      <a:lnTo>
                        <a:pt x="58788" y="27537"/>
                      </a:lnTo>
                      <a:lnTo>
                        <a:pt x="58788" y="28346"/>
                      </a:lnTo>
                      <a:lnTo>
                        <a:pt x="58788" y="27537"/>
                      </a:lnTo>
                      <a:lnTo>
                        <a:pt x="61141" y="22679"/>
                      </a:lnTo>
                      <a:lnTo>
                        <a:pt x="63484" y="21060"/>
                      </a:lnTo>
                      <a:lnTo>
                        <a:pt x="63484" y="21869"/>
                      </a:lnTo>
                      <a:lnTo>
                        <a:pt x="70542" y="20250"/>
                      </a:lnTo>
                      <a:lnTo>
                        <a:pt x="70542" y="20250"/>
                      </a:lnTo>
                      <a:lnTo>
                        <a:pt x="70542" y="20250"/>
                      </a:lnTo>
                      <a:lnTo>
                        <a:pt x="82296" y="4858"/>
                      </a:lnTo>
                      <a:lnTo>
                        <a:pt x="82296" y="4048"/>
                      </a:lnTo>
                      <a:lnTo>
                        <a:pt x="82296" y="4858"/>
                      </a:lnTo>
                      <a:lnTo>
                        <a:pt x="85430" y="6477"/>
                      </a:lnTo>
                      <a:lnTo>
                        <a:pt x="87782" y="8096"/>
                      </a:lnTo>
                      <a:lnTo>
                        <a:pt x="89354" y="8906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1707" y="10525"/>
                      </a:lnTo>
                      <a:lnTo>
                        <a:pt x="93269" y="11335"/>
                      </a:lnTo>
                      <a:lnTo>
                        <a:pt x="93269" y="11335"/>
                      </a:lnTo>
                      <a:lnTo>
                        <a:pt x="95621" y="13764"/>
                      </a:lnTo>
                      <a:lnTo>
                        <a:pt x="95621" y="14573"/>
                      </a:lnTo>
                      <a:lnTo>
                        <a:pt x="99536" y="16192"/>
                      </a:lnTo>
                      <a:lnTo>
                        <a:pt x="110509" y="15383"/>
                      </a:lnTo>
                      <a:lnTo>
                        <a:pt x="112081" y="17002"/>
                      </a:lnTo>
                      <a:lnTo>
                        <a:pt x="112862" y="18631"/>
                      </a:lnTo>
                      <a:lnTo>
                        <a:pt x="114424" y="19441"/>
                      </a:lnTo>
                      <a:lnTo>
                        <a:pt x="114424" y="19441"/>
                      </a:lnTo>
                      <a:lnTo>
                        <a:pt x="126187" y="12144"/>
                      </a:lnTo>
                      <a:lnTo>
                        <a:pt x="126187" y="12144"/>
                      </a:lnTo>
                      <a:lnTo>
                        <a:pt x="126187" y="11335"/>
                      </a:lnTo>
                      <a:lnTo>
                        <a:pt x="125406" y="8906"/>
                      </a:lnTo>
                      <a:lnTo>
                        <a:pt x="125406" y="9716"/>
                      </a:lnTo>
                      <a:lnTo>
                        <a:pt x="123835" y="8906"/>
                      </a:lnTo>
                      <a:lnTo>
                        <a:pt x="122273" y="8096"/>
                      </a:lnTo>
                      <a:lnTo>
                        <a:pt x="120701" y="4048"/>
                      </a:lnTo>
                      <a:lnTo>
                        <a:pt x="120701" y="2429"/>
                      </a:lnTo>
                      <a:lnTo>
                        <a:pt x="120701" y="810"/>
                      </a:lnTo>
                      <a:lnTo>
                        <a:pt x="123835" y="0"/>
                      </a:lnTo>
                      <a:lnTo>
                        <a:pt x="125406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0" name="Forma Livre: Forma 1329">
                  <a:extLst>
                    <a:ext uri="{FF2B5EF4-FFF2-40B4-BE49-F238E27FC236}">
                      <a16:creationId xmlns:a16="http://schemas.microsoft.com/office/drawing/2014/main" id="{70853B7C-19C6-D280-9BCD-AC6BBBA1F898}"/>
                    </a:ext>
                  </a:extLst>
                </p:cNvPr>
                <p:cNvSpPr/>
                <p:nvPr/>
              </p:nvSpPr>
              <p:spPr>
                <a:xfrm>
                  <a:off x="7672935" y="2706628"/>
                  <a:ext cx="280493" cy="352726"/>
                </a:xfrm>
                <a:custGeom>
                  <a:avLst/>
                  <a:gdLst>
                    <a:gd name="connsiteX0" fmla="*/ 133245 w 298609"/>
                    <a:gd name="connsiteY0" fmla="*/ 17812 h 339261"/>
                    <a:gd name="connsiteX1" fmla="*/ 140294 w 298609"/>
                    <a:gd name="connsiteY1" fmla="*/ 29956 h 339261"/>
                    <a:gd name="connsiteX2" fmla="*/ 149705 w 298609"/>
                    <a:gd name="connsiteY2" fmla="*/ 29146 h 339261"/>
                    <a:gd name="connsiteX3" fmla="*/ 152048 w 298609"/>
                    <a:gd name="connsiteY3" fmla="*/ 48577 h 339261"/>
                    <a:gd name="connsiteX4" fmla="*/ 167726 w 298609"/>
                    <a:gd name="connsiteY4" fmla="*/ 38862 h 339261"/>
                    <a:gd name="connsiteX5" fmla="*/ 169298 w 298609"/>
                    <a:gd name="connsiteY5" fmla="*/ 52626 h 339261"/>
                    <a:gd name="connsiteX6" fmla="*/ 167726 w 298609"/>
                    <a:gd name="connsiteY6" fmla="*/ 68828 h 339261"/>
                    <a:gd name="connsiteX7" fmla="*/ 174784 w 298609"/>
                    <a:gd name="connsiteY7" fmla="*/ 68018 h 339261"/>
                    <a:gd name="connsiteX8" fmla="*/ 181051 w 298609"/>
                    <a:gd name="connsiteY8" fmla="*/ 71256 h 339261"/>
                    <a:gd name="connsiteX9" fmla="*/ 194377 w 298609"/>
                    <a:gd name="connsiteY9" fmla="*/ 66399 h 339261"/>
                    <a:gd name="connsiteX10" fmla="*/ 205350 w 298609"/>
                    <a:gd name="connsiteY10" fmla="*/ 60722 h 339261"/>
                    <a:gd name="connsiteX11" fmla="*/ 212398 w 298609"/>
                    <a:gd name="connsiteY11" fmla="*/ 65589 h 339261"/>
                    <a:gd name="connsiteX12" fmla="*/ 213179 w 298609"/>
                    <a:gd name="connsiteY12" fmla="*/ 73685 h 339261"/>
                    <a:gd name="connsiteX13" fmla="*/ 217104 w 298609"/>
                    <a:gd name="connsiteY13" fmla="*/ 69637 h 339261"/>
                    <a:gd name="connsiteX14" fmla="*/ 224933 w 298609"/>
                    <a:gd name="connsiteY14" fmla="*/ 75305 h 339261"/>
                    <a:gd name="connsiteX15" fmla="*/ 283722 w 298609"/>
                    <a:gd name="connsiteY15" fmla="*/ 51006 h 339261"/>
                    <a:gd name="connsiteX16" fmla="*/ 292341 w 298609"/>
                    <a:gd name="connsiteY16" fmla="*/ 63970 h 339261"/>
                    <a:gd name="connsiteX17" fmla="*/ 289208 w 298609"/>
                    <a:gd name="connsiteY17" fmla="*/ 68828 h 339261"/>
                    <a:gd name="connsiteX18" fmla="*/ 287636 w 298609"/>
                    <a:gd name="connsiteY18" fmla="*/ 76924 h 339261"/>
                    <a:gd name="connsiteX19" fmla="*/ 298609 w 298609"/>
                    <a:gd name="connsiteY19" fmla="*/ 92307 h 339261"/>
                    <a:gd name="connsiteX20" fmla="*/ 279797 w 298609"/>
                    <a:gd name="connsiteY20" fmla="*/ 106880 h 339261"/>
                    <a:gd name="connsiteX21" fmla="*/ 260204 w 298609"/>
                    <a:gd name="connsiteY21" fmla="*/ 152219 h 339261"/>
                    <a:gd name="connsiteX22" fmla="*/ 243745 w 298609"/>
                    <a:gd name="connsiteY22" fmla="*/ 152219 h 339261"/>
                    <a:gd name="connsiteX23" fmla="*/ 231991 w 298609"/>
                    <a:gd name="connsiteY23" fmla="*/ 153838 h 339261"/>
                    <a:gd name="connsiteX24" fmla="*/ 228076 w 298609"/>
                    <a:gd name="connsiteY24" fmla="*/ 159506 h 339261"/>
                    <a:gd name="connsiteX25" fmla="*/ 228076 w 298609"/>
                    <a:gd name="connsiteY25" fmla="*/ 183794 h 339261"/>
                    <a:gd name="connsiteX26" fmla="*/ 221018 w 298609"/>
                    <a:gd name="connsiteY26" fmla="*/ 189462 h 339261"/>
                    <a:gd name="connsiteX27" fmla="*/ 185747 w 298609"/>
                    <a:gd name="connsiteY27" fmla="*/ 223475 h 339261"/>
                    <a:gd name="connsiteX28" fmla="*/ 167726 w 298609"/>
                    <a:gd name="connsiteY28" fmla="*/ 240478 h 339261"/>
                    <a:gd name="connsiteX29" fmla="*/ 170860 w 298609"/>
                    <a:gd name="connsiteY29" fmla="*/ 246955 h 339261"/>
                    <a:gd name="connsiteX30" fmla="*/ 178699 w 298609"/>
                    <a:gd name="connsiteY30" fmla="*/ 265576 h 339261"/>
                    <a:gd name="connsiteX31" fmla="*/ 180261 w 298609"/>
                    <a:gd name="connsiteY31" fmla="*/ 266386 h 339261"/>
                    <a:gd name="connsiteX32" fmla="*/ 214751 w 298609"/>
                    <a:gd name="connsiteY32" fmla="*/ 325488 h 339261"/>
                    <a:gd name="connsiteX33" fmla="*/ 165373 w 298609"/>
                    <a:gd name="connsiteY33" fmla="*/ 320630 h 339261"/>
                    <a:gd name="connsiteX34" fmla="*/ 136379 w 298609"/>
                    <a:gd name="connsiteY34" fmla="*/ 322250 h 339261"/>
                    <a:gd name="connsiteX35" fmla="*/ 123054 w 298609"/>
                    <a:gd name="connsiteY35" fmla="*/ 323869 h 339261"/>
                    <a:gd name="connsiteX36" fmla="*/ 123054 w 298609"/>
                    <a:gd name="connsiteY36" fmla="*/ 336833 h 339261"/>
                    <a:gd name="connsiteX37" fmla="*/ 121482 w 298609"/>
                    <a:gd name="connsiteY37" fmla="*/ 333594 h 339261"/>
                    <a:gd name="connsiteX38" fmla="*/ 105813 w 298609"/>
                    <a:gd name="connsiteY38" fmla="*/ 311725 h 339261"/>
                    <a:gd name="connsiteX39" fmla="*/ 100327 w 298609"/>
                    <a:gd name="connsiteY39" fmla="*/ 305248 h 339261"/>
                    <a:gd name="connsiteX40" fmla="*/ 83077 w 298609"/>
                    <a:gd name="connsiteY40" fmla="*/ 339261 h 339261"/>
                    <a:gd name="connsiteX41" fmla="*/ 66618 w 298609"/>
                    <a:gd name="connsiteY41" fmla="*/ 327917 h 339261"/>
                    <a:gd name="connsiteX42" fmla="*/ 49378 w 298609"/>
                    <a:gd name="connsiteY42" fmla="*/ 287436 h 339261"/>
                    <a:gd name="connsiteX43" fmla="*/ 65056 w 298609"/>
                    <a:gd name="connsiteY43" fmla="*/ 251003 h 339261"/>
                    <a:gd name="connsiteX44" fmla="*/ 68189 w 298609"/>
                    <a:gd name="connsiteY44" fmla="*/ 243716 h 339261"/>
                    <a:gd name="connsiteX45" fmla="*/ 61132 w 298609"/>
                    <a:gd name="connsiteY45" fmla="*/ 242907 h 339261"/>
                    <a:gd name="connsiteX46" fmla="*/ 57217 w 298609"/>
                    <a:gd name="connsiteY46" fmla="*/ 253432 h 339261"/>
                    <a:gd name="connsiteX47" fmla="*/ 33709 w 298609"/>
                    <a:gd name="connsiteY47" fmla="*/ 275291 h 339261"/>
                    <a:gd name="connsiteX48" fmla="*/ 29785 w 298609"/>
                    <a:gd name="connsiteY48" fmla="*/ 276911 h 339261"/>
                    <a:gd name="connsiteX49" fmla="*/ 24299 w 298609"/>
                    <a:gd name="connsiteY49" fmla="*/ 272863 h 339261"/>
                    <a:gd name="connsiteX50" fmla="*/ 21165 w 298609"/>
                    <a:gd name="connsiteY50" fmla="*/ 267195 h 339261"/>
                    <a:gd name="connsiteX51" fmla="*/ 25870 w 298609"/>
                    <a:gd name="connsiteY51" fmla="*/ 254241 h 339261"/>
                    <a:gd name="connsiteX52" fmla="*/ 28223 w 298609"/>
                    <a:gd name="connsiteY52" fmla="*/ 229953 h 339261"/>
                    <a:gd name="connsiteX53" fmla="*/ 21165 w 298609"/>
                    <a:gd name="connsiteY53" fmla="*/ 229143 h 339261"/>
                    <a:gd name="connsiteX54" fmla="*/ 0 w 298609"/>
                    <a:gd name="connsiteY54" fmla="*/ 209712 h 339261"/>
                    <a:gd name="connsiteX55" fmla="*/ 3143 w 298609"/>
                    <a:gd name="connsiteY55" fmla="*/ 179746 h 339261"/>
                    <a:gd name="connsiteX56" fmla="*/ 5487 w 298609"/>
                    <a:gd name="connsiteY56" fmla="*/ 172460 h 339261"/>
                    <a:gd name="connsiteX57" fmla="*/ 14897 w 298609"/>
                    <a:gd name="connsiteY57" fmla="*/ 167602 h 339261"/>
                    <a:gd name="connsiteX58" fmla="*/ 29785 w 298609"/>
                    <a:gd name="connsiteY58" fmla="*/ 167602 h 339261"/>
                    <a:gd name="connsiteX59" fmla="*/ 21165 w 298609"/>
                    <a:gd name="connsiteY59" fmla="*/ 149790 h 339261"/>
                    <a:gd name="connsiteX60" fmla="*/ 7058 w 298609"/>
                    <a:gd name="connsiteY60" fmla="*/ 144123 h 339261"/>
                    <a:gd name="connsiteX61" fmla="*/ 14897 w 298609"/>
                    <a:gd name="connsiteY61" fmla="*/ 107690 h 339261"/>
                    <a:gd name="connsiteX62" fmla="*/ 13326 w 298609"/>
                    <a:gd name="connsiteY62" fmla="*/ 103641 h 339261"/>
                    <a:gd name="connsiteX63" fmla="*/ 13326 w 298609"/>
                    <a:gd name="connsiteY63" fmla="*/ 85020 h 339261"/>
                    <a:gd name="connsiteX64" fmla="*/ 7058 w 298609"/>
                    <a:gd name="connsiteY64" fmla="*/ 79353 h 339261"/>
                    <a:gd name="connsiteX65" fmla="*/ 33709 w 298609"/>
                    <a:gd name="connsiteY65" fmla="*/ 71256 h 339261"/>
                    <a:gd name="connsiteX66" fmla="*/ 81515 w 298609"/>
                    <a:gd name="connsiteY66" fmla="*/ 88259 h 339261"/>
                    <a:gd name="connsiteX67" fmla="*/ 85430 w 298609"/>
                    <a:gd name="connsiteY67" fmla="*/ 89878 h 339261"/>
                    <a:gd name="connsiteX68" fmla="*/ 97184 w 298609"/>
                    <a:gd name="connsiteY68" fmla="*/ 84210 h 339261"/>
                    <a:gd name="connsiteX69" fmla="*/ 126968 w 298609"/>
                    <a:gd name="connsiteY69" fmla="*/ 72876 h 339261"/>
                    <a:gd name="connsiteX70" fmla="*/ 117567 w 298609"/>
                    <a:gd name="connsiteY70" fmla="*/ 59102 h 339261"/>
                    <a:gd name="connsiteX71" fmla="*/ 133245 w 298609"/>
                    <a:gd name="connsiteY71" fmla="*/ 0 h 339261"/>
                    <a:gd name="connsiteX72" fmla="*/ 133245 w 298609"/>
                    <a:gd name="connsiteY72" fmla="*/ 0 h 339261"/>
                    <a:gd name="connsiteX73" fmla="*/ 133245 w 298609"/>
                    <a:gd name="connsiteY73" fmla="*/ 17812 h 33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98609" h="339261">
                      <a:moveTo>
                        <a:pt x="133245" y="17812"/>
                      </a:moveTo>
                      <a:lnTo>
                        <a:pt x="140294" y="29956"/>
                      </a:lnTo>
                      <a:lnTo>
                        <a:pt x="149705" y="29146"/>
                      </a:lnTo>
                      <a:lnTo>
                        <a:pt x="152048" y="48577"/>
                      </a:lnTo>
                      <a:lnTo>
                        <a:pt x="167726" y="38862"/>
                      </a:lnTo>
                      <a:lnTo>
                        <a:pt x="169298" y="52626"/>
                      </a:lnTo>
                      <a:lnTo>
                        <a:pt x="167726" y="68828"/>
                      </a:lnTo>
                      <a:lnTo>
                        <a:pt x="174784" y="68018"/>
                      </a:lnTo>
                      <a:lnTo>
                        <a:pt x="181051" y="71256"/>
                      </a:lnTo>
                      <a:lnTo>
                        <a:pt x="194377" y="66399"/>
                      </a:lnTo>
                      <a:lnTo>
                        <a:pt x="205350" y="60722"/>
                      </a:lnTo>
                      <a:lnTo>
                        <a:pt x="212398" y="65589"/>
                      </a:lnTo>
                      <a:lnTo>
                        <a:pt x="213179" y="73685"/>
                      </a:lnTo>
                      <a:lnTo>
                        <a:pt x="217104" y="69637"/>
                      </a:lnTo>
                      <a:lnTo>
                        <a:pt x="224933" y="75305"/>
                      </a:lnTo>
                      <a:lnTo>
                        <a:pt x="283722" y="51006"/>
                      </a:lnTo>
                      <a:lnTo>
                        <a:pt x="292341" y="63970"/>
                      </a:lnTo>
                      <a:lnTo>
                        <a:pt x="289208" y="68828"/>
                      </a:lnTo>
                      <a:lnTo>
                        <a:pt x="287636" y="76924"/>
                      </a:lnTo>
                      <a:lnTo>
                        <a:pt x="298609" y="92307"/>
                      </a:lnTo>
                      <a:lnTo>
                        <a:pt x="279797" y="106880"/>
                      </a:lnTo>
                      <a:lnTo>
                        <a:pt x="260204" y="152219"/>
                      </a:lnTo>
                      <a:lnTo>
                        <a:pt x="243745" y="152219"/>
                      </a:lnTo>
                      <a:lnTo>
                        <a:pt x="231991" y="153838"/>
                      </a:lnTo>
                      <a:lnTo>
                        <a:pt x="228076" y="159506"/>
                      </a:lnTo>
                      <a:lnTo>
                        <a:pt x="228076" y="183794"/>
                      </a:lnTo>
                      <a:lnTo>
                        <a:pt x="221018" y="189462"/>
                      </a:lnTo>
                      <a:lnTo>
                        <a:pt x="185747" y="223475"/>
                      </a:lnTo>
                      <a:lnTo>
                        <a:pt x="167726" y="240478"/>
                      </a:lnTo>
                      <a:lnTo>
                        <a:pt x="170860" y="246955"/>
                      </a:lnTo>
                      <a:lnTo>
                        <a:pt x="178699" y="265576"/>
                      </a:lnTo>
                      <a:lnTo>
                        <a:pt x="180261" y="266386"/>
                      </a:lnTo>
                      <a:lnTo>
                        <a:pt x="214751" y="325488"/>
                      </a:lnTo>
                      <a:lnTo>
                        <a:pt x="165373" y="320630"/>
                      </a:lnTo>
                      <a:lnTo>
                        <a:pt x="136379" y="322250"/>
                      </a:lnTo>
                      <a:lnTo>
                        <a:pt x="123054" y="323869"/>
                      </a:lnTo>
                      <a:lnTo>
                        <a:pt x="123054" y="336833"/>
                      </a:lnTo>
                      <a:lnTo>
                        <a:pt x="121482" y="333594"/>
                      </a:lnTo>
                      <a:lnTo>
                        <a:pt x="105813" y="311725"/>
                      </a:lnTo>
                      <a:lnTo>
                        <a:pt x="100327" y="305248"/>
                      </a:lnTo>
                      <a:lnTo>
                        <a:pt x="83077" y="339261"/>
                      </a:lnTo>
                      <a:lnTo>
                        <a:pt x="66618" y="327917"/>
                      </a:lnTo>
                      <a:lnTo>
                        <a:pt x="49378" y="287436"/>
                      </a:lnTo>
                      <a:lnTo>
                        <a:pt x="65056" y="251003"/>
                      </a:lnTo>
                      <a:lnTo>
                        <a:pt x="68189" y="243716"/>
                      </a:lnTo>
                      <a:lnTo>
                        <a:pt x="61132" y="242907"/>
                      </a:lnTo>
                      <a:lnTo>
                        <a:pt x="57217" y="253432"/>
                      </a:lnTo>
                      <a:lnTo>
                        <a:pt x="33709" y="275291"/>
                      </a:lnTo>
                      <a:lnTo>
                        <a:pt x="29785" y="276911"/>
                      </a:lnTo>
                      <a:lnTo>
                        <a:pt x="24299" y="272863"/>
                      </a:lnTo>
                      <a:lnTo>
                        <a:pt x="21165" y="267195"/>
                      </a:lnTo>
                      <a:lnTo>
                        <a:pt x="25870" y="254241"/>
                      </a:lnTo>
                      <a:lnTo>
                        <a:pt x="28223" y="229953"/>
                      </a:lnTo>
                      <a:lnTo>
                        <a:pt x="21165" y="229143"/>
                      </a:lnTo>
                      <a:lnTo>
                        <a:pt x="0" y="209712"/>
                      </a:lnTo>
                      <a:lnTo>
                        <a:pt x="3143" y="179746"/>
                      </a:lnTo>
                      <a:lnTo>
                        <a:pt x="5487" y="172460"/>
                      </a:lnTo>
                      <a:lnTo>
                        <a:pt x="14897" y="167602"/>
                      </a:lnTo>
                      <a:lnTo>
                        <a:pt x="29785" y="167602"/>
                      </a:lnTo>
                      <a:lnTo>
                        <a:pt x="21165" y="149790"/>
                      </a:lnTo>
                      <a:lnTo>
                        <a:pt x="7058" y="144123"/>
                      </a:lnTo>
                      <a:lnTo>
                        <a:pt x="14897" y="107690"/>
                      </a:lnTo>
                      <a:lnTo>
                        <a:pt x="13326" y="103641"/>
                      </a:lnTo>
                      <a:lnTo>
                        <a:pt x="13326" y="85020"/>
                      </a:lnTo>
                      <a:lnTo>
                        <a:pt x="7058" y="79353"/>
                      </a:lnTo>
                      <a:lnTo>
                        <a:pt x="33709" y="71256"/>
                      </a:lnTo>
                      <a:lnTo>
                        <a:pt x="81515" y="88259"/>
                      </a:lnTo>
                      <a:lnTo>
                        <a:pt x="85430" y="89878"/>
                      </a:lnTo>
                      <a:lnTo>
                        <a:pt x="97184" y="84210"/>
                      </a:lnTo>
                      <a:lnTo>
                        <a:pt x="126968" y="72876"/>
                      </a:lnTo>
                      <a:lnTo>
                        <a:pt x="117567" y="59102"/>
                      </a:lnTo>
                      <a:lnTo>
                        <a:pt x="133245" y="0"/>
                      </a:lnTo>
                      <a:lnTo>
                        <a:pt x="133245" y="0"/>
                      </a:lnTo>
                      <a:lnTo>
                        <a:pt x="133245" y="1781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1" name="Forma Livre: Forma 1330">
                  <a:extLst>
                    <a:ext uri="{FF2B5EF4-FFF2-40B4-BE49-F238E27FC236}">
                      <a16:creationId xmlns:a16="http://schemas.microsoft.com/office/drawing/2014/main" id="{7A024A9B-25CB-D390-6214-2E0E3A410148}"/>
                    </a:ext>
                  </a:extLst>
                </p:cNvPr>
                <p:cNvSpPr/>
                <p:nvPr/>
              </p:nvSpPr>
              <p:spPr>
                <a:xfrm>
                  <a:off x="7519080" y="3086291"/>
                  <a:ext cx="279016" cy="308944"/>
                </a:xfrm>
                <a:custGeom>
                  <a:avLst/>
                  <a:gdLst>
                    <a:gd name="connsiteX0" fmla="*/ 74447 w 297037"/>
                    <a:gd name="connsiteY0" fmla="*/ 39672 h 297151"/>
                    <a:gd name="connsiteX1" fmla="*/ 100317 w 297037"/>
                    <a:gd name="connsiteY1" fmla="*/ 55054 h 297151"/>
                    <a:gd name="connsiteX2" fmla="*/ 117557 w 297037"/>
                    <a:gd name="connsiteY2" fmla="*/ 60722 h 297151"/>
                    <a:gd name="connsiteX3" fmla="*/ 125396 w 297037"/>
                    <a:gd name="connsiteY3" fmla="*/ 68818 h 297151"/>
                    <a:gd name="connsiteX4" fmla="*/ 138722 w 297037"/>
                    <a:gd name="connsiteY4" fmla="*/ 44529 h 297151"/>
                    <a:gd name="connsiteX5" fmla="*/ 148904 w 297037"/>
                    <a:gd name="connsiteY5" fmla="*/ 58293 h 297151"/>
                    <a:gd name="connsiteX6" fmla="*/ 174774 w 297037"/>
                    <a:gd name="connsiteY6" fmla="*/ 45339 h 297151"/>
                    <a:gd name="connsiteX7" fmla="*/ 198282 w 297037"/>
                    <a:gd name="connsiteY7" fmla="*/ 79343 h 297151"/>
                    <a:gd name="connsiteX8" fmla="*/ 205340 w 297037"/>
                    <a:gd name="connsiteY8" fmla="*/ 94726 h 297151"/>
                    <a:gd name="connsiteX9" fmla="*/ 245307 w 297037"/>
                    <a:gd name="connsiteY9" fmla="*/ 120644 h 297151"/>
                    <a:gd name="connsiteX10" fmla="*/ 269605 w 297037"/>
                    <a:gd name="connsiteY10" fmla="*/ 148980 h 297151"/>
                    <a:gd name="connsiteX11" fmla="*/ 297037 w 297037"/>
                    <a:gd name="connsiteY11" fmla="*/ 167602 h 297151"/>
                    <a:gd name="connsiteX12" fmla="*/ 246879 w 297037"/>
                    <a:gd name="connsiteY12" fmla="*/ 165983 h 297151"/>
                    <a:gd name="connsiteX13" fmla="*/ 243735 w 297037"/>
                    <a:gd name="connsiteY13" fmla="*/ 165173 h 297151"/>
                    <a:gd name="connsiteX14" fmla="*/ 239820 w 297037"/>
                    <a:gd name="connsiteY14" fmla="*/ 165983 h 297151"/>
                    <a:gd name="connsiteX15" fmla="*/ 218656 w 297037"/>
                    <a:gd name="connsiteY15" fmla="*/ 173269 h 297151"/>
                    <a:gd name="connsiteX16" fmla="*/ 207693 w 297037"/>
                    <a:gd name="connsiteY16" fmla="*/ 190271 h 297151"/>
                    <a:gd name="connsiteX17" fmla="*/ 192014 w 297037"/>
                    <a:gd name="connsiteY17" fmla="*/ 198368 h 297151"/>
                    <a:gd name="connsiteX18" fmla="*/ 184957 w 297037"/>
                    <a:gd name="connsiteY18" fmla="*/ 210512 h 297151"/>
                    <a:gd name="connsiteX19" fmla="*/ 180261 w 297037"/>
                    <a:gd name="connsiteY19" fmla="*/ 225895 h 297151"/>
                    <a:gd name="connsiteX20" fmla="*/ 173203 w 297037"/>
                    <a:gd name="connsiteY20" fmla="*/ 253432 h 297151"/>
                    <a:gd name="connsiteX21" fmla="*/ 195929 w 297037"/>
                    <a:gd name="connsiteY21" fmla="*/ 276101 h 297151"/>
                    <a:gd name="connsiteX22" fmla="*/ 195929 w 297037"/>
                    <a:gd name="connsiteY22" fmla="*/ 292294 h 297151"/>
                    <a:gd name="connsiteX23" fmla="*/ 199854 w 297037"/>
                    <a:gd name="connsiteY23" fmla="*/ 294723 h 297151"/>
                    <a:gd name="connsiteX24" fmla="*/ 194367 w 297037"/>
                    <a:gd name="connsiteY24" fmla="*/ 297151 h 297151"/>
                    <a:gd name="connsiteX25" fmla="*/ 166935 w 297037"/>
                    <a:gd name="connsiteY25" fmla="*/ 293913 h 297151"/>
                    <a:gd name="connsiteX26" fmla="*/ 157534 w 297037"/>
                    <a:gd name="connsiteY26" fmla="*/ 290674 h 297151"/>
                    <a:gd name="connsiteX27" fmla="*/ 141065 w 297037"/>
                    <a:gd name="connsiteY27" fmla="*/ 287436 h 297151"/>
                    <a:gd name="connsiteX28" fmla="*/ 112071 w 297037"/>
                    <a:gd name="connsiteY28" fmla="*/ 282578 h 297151"/>
                    <a:gd name="connsiteX29" fmla="*/ 123825 w 297037"/>
                    <a:gd name="connsiteY29" fmla="*/ 241287 h 297151"/>
                    <a:gd name="connsiteX30" fmla="*/ 112071 w 297037"/>
                    <a:gd name="connsiteY30" fmla="*/ 230753 h 297151"/>
                    <a:gd name="connsiteX31" fmla="*/ 57207 w 297037"/>
                    <a:gd name="connsiteY31" fmla="*/ 192700 h 297151"/>
                    <a:gd name="connsiteX32" fmla="*/ 43882 w 297037"/>
                    <a:gd name="connsiteY32" fmla="*/ 182985 h 297151"/>
                    <a:gd name="connsiteX33" fmla="*/ 20374 w 297037"/>
                    <a:gd name="connsiteY33" fmla="*/ 166792 h 297151"/>
                    <a:gd name="connsiteX34" fmla="*/ 0 w 297037"/>
                    <a:gd name="connsiteY34" fmla="*/ 102832 h 297151"/>
                    <a:gd name="connsiteX35" fmla="*/ 58779 w 297037"/>
                    <a:gd name="connsiteY35" fmla="*/ 65580 h 297151"/>
                    <a:gd name="connsiteX36" fmla="*/ 56426 w 297037"/>
                    <a:gd name="connsiteY36" fmla="*/ 58293 h 297151"/>
                    <a:gd name="connsiteX37" fmla="*/ 56426 w 297037"/>
                    <a:gd name="connsiteY37" fmla="*/ 58293 h 297151"/>
                    <a:gd name="connsiteX38" fmla="*/ 54855 w 297037"/>
                    <a:gd name="connsiteY38" fmla="*/ 54245 h 297151"/>
                    <a:gd name="connsiteX39" fmla="*/ 38395 w 297037"/>
                    <a:gd name="connsiteY39" fmla="*/ 51006 h 297151"/>
                    <a:gd name="connsiteX40" fmla="*/ 33700 w 297037"/>
                    <a:gd name="connsiteY40" fmla="*/ 45339 h 297151"/>
                    <a:gd name="connsiteX41" fmla="*/ 30566 w 297037"/>
                    <a:gd name="connsiteY41" fmla="*/ 56674 h 297151"/>
                    <a:gd name="connsiteX42" fmla="*/ 22727 w 297037"/>
                    <a:gd name="connsiteY42" fmla="*/ 51006 h 297151"/>
                    <a:gd name="connsiteX43" fmla="*/ 28213 w 297037"/>
                    <a:gd name="connsiteY43" fmla="*/ 46149 h 297151"/>
                    <a:gd name="connsiteX44" fmla="*/ 28213 w 297037"/>
                    <a:gd name="connsiteY44" fmla="*/ 29146 h 297151"/>
                    <a:gd name="connsiteX45" fmla="*/ 32128 w 297037"/>
                    <a:gd name="connsiteY45" fmla="*/ 7287 h 297151"/>
                    <a:gd name="connsiteX46" fmla="*/ 36052 w 297037"/>
                    <a:gd name="connsiteY46" fmla="*/ 5667 h 297151"/>
                    <a:gd name="connsiteX47" fmla="*/ 77591 w 297037"/>
                    <a:gd name="connsiteY47" fmla="*/ 0 h 297151"/>
                    <a:gd name="connsiteX48" fmla="*/ 73666 w 297037"/>
                    <a:gd name="connsiteY48" fmla="*/ 15383 h 297151"/>
                    <a:gd name="connsiteX49" fmla="*/ 77591 w 297037"/>
                    <a:gd name="connsiteY49" fmla="*/ 29956 h 297151"/>
                    <a:gd name="connsiteX50" fmla="*/ 74447 w 297037"/>
                    <a:gd name="connsiteY50" fmla="*/ 39672 h 297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97037" h="297151">
                      <a:moveTo>
                        <a:pt x="74447" y="39672"/>
                      </a:moveTo>
                      <a:lnTo>
                        <a:pt x="100317" y="55054"/>
                      </a:lnTo>
                      <a:lnTo>
                        <a:pt x="117557" y="60722"/>
                      </a:lnTo>
                      <a:lnTo>
                        <a:pt x="125396" y="68818"/>
                      </a:lnTo>
                      <a:lnTo>
                        <a:pt x="138722" y="44529"/>
                      </a:lnTo>
                      <a:lnTo>
                        <a:pt x="148904" y="58293"/>
                      </a:lnTo>
                      <a:lnTo>
                        <a:pt x="174774" y="45339"/>
                      </a:lnTo>
                      <a:lnTo>
                        <a:pt x="198282" y="79343"/>
                      </a:lnTo>
                      <a:lnTo>
                        <a:pt x="205340" y="94726"/>
                      </a:lnTo>
                      <a:lnTo>
                        <a:pt x="245307" y="120644"/>
                      </a:lnTo>
                      <a:lnTo>
                        <a:pt x="269605" y="148980"/>
                      </a:lnTo>
                      <a:lnTo>
                        <a:pt x="297037" y="167602"/>
                      </a:lnTo>
                      <a:lnTo>
                        <a:pt x="246879" y="165983"/>
                      </a:lnTo>
                      <a:lnTo>
                        <a:pt x="243735" y="165173"/>
                      </a:lnTo>
                      <a:lnTo>
                        <a:pt x="239820" y="165983"/>
                      </a:lnTo>
                      <a:lnTo>
                        <a:pt x="218656" y="173269"/>
                      </a:lnTo>
                      <a:lnTo>
                        <a:pt x="207693" y="190271"/>
                      </a:lnTo>
                      <a:lnTo>
                        <a:pt x="192014" y="198368"/>
                      </a:lnTo>
                      <a:lnTo>
                        <a:pt x="184957" y="210512"/>
                      </a:lnTo>
                      <a:lnTo>
                        <a:pt x="180261" y="225895"/>
                      </a:lnTo>
                      <a:lnTo>
                        <a:pt x="173203" y="253432"/>
                      </a:lnTo>
                      <a:lnTo>
                        <a:pt x="195929" y="276101"/>
                      </a:lnTo>
                      <a:lnTo>
                        <a:pt x="195929" y="292294"/>
                      </a:lnTo>
                      <a:lnTo>
                        <a:pt x="199854" y="294723"/>
                      </a:lnTo>
                      <a:lnTo>
                        <a:pt x="194367" y="297151"/>
                      </a:lnTo>
                      <a:lnTo>
                        <a:pt x="166935" y="293913"/>
                      </a:lnTo>
                      <a:lnTo>
                        <a:pt x="157534" y="290674"/>
                      </a:lnTo>
                      <a:lnTo>
                        <a:pt x="141065" y="287436"/>
                      </a:lnTo>
                      <a:lnTo>
                        <a:pt x="112071" y="282578"/>
                      </a:lnTo>
                      <a:lnTo>
                        <a:pt x="123825" y="241287"/>
                      </a:lnTo>
                      <a:lnTo>
                        <a:pt x="112071" y="230753"/>
                      </a:lnTo>
                      <a:lnTo>
                        <a:pt x="57207" y="192700"/>
                      </a:lnTo>
                      <a:lnTo>
                        <a:pt x="43882" y="182985"/>
                      </a:lnTo>
                      <a:lnTo>
                        <a:pt x="20374" y="166792"/>
                      </a:lnTo>
                      <a:lnTo>
                        <a:pt x="0" y="102832"/>
                      </a:lnTo>
                      <a:lnTo>
                        <a:pt x="58779" y="65580"/>
                      </a:lnTo>
                      <a:lnTo>
                        <a:pt x="56426" y="58293"/>
                      </a:lnTo>
                      <a:lnTo>
                        <a:pt x="56426" y="58293"/>
                      </a:lnTo>
                      <a:lnTo>
                        <a:pt x="54855" y="54245"/>
                      </a:lnTo>
                      <a:lnTo>
                        <a:pt x="38395" y="51006"/>
                      </a:lnTo>
                      <a:lnTo>
                        <a:pt x="33700" y="45339"/>
                      </a:lnTo>
                      <a:lnTo>
                        <a:pt x="30566" y="56674"/>
                      </a:lnTo>
                      <a:lnTo>
                        <a:pt x="22727" y="51006"/>
                      </a:lnTo>
                      <a:lnTo>
                        <a:pt x="28213" y="46149"/>
                      </a:lnTo>
                      <a:lnTo>
                        <a:pt x="28213" y="29146"/>
                      </a:lnTo>
                      <a:lnTo>
                        <a:pt x="32128" y="7287"/>
                      </a:lnTo>
                      <a:lnTo>
                        <a:pt x="36052" y="5667"/>
                      </a:lnTo>
                      <a:lnTo>
                        <a:pt x="77591" y="0"/>
                      </a:lnTo>
                      <a:lnTo>
                        <a:pt x="73666" y="15383"/>
                      </a:lnTo>
                      <a:lnTo>
                        <a:pt x="77591" y="29956"/>
                      </a:lnTo>
                      <a:lnTo>
                        <a:pt x="74447" y="3967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2" name="Forma Livre: Forma 1331">
                  <a:extLst>
                    <a:ext uri="{FF2B5EF4-FFF2-40B4-BE49-F238E27FC236}">
                      <a16:creationId xmlns:a16="http://schemas.microsoft.com/office/drawing/2014/main" id="{E63FD04D-9FC6-DF67-B89F-14A0AFBCCB16}"/>
                    </a:ext>
                  </a:extLst>
                </p:cNvPr>
                <p:cNvSpPr/>
                <p:nvPr/>
              </p:nvSpPr>
              <p:spPr>
                <a:xfrm>
                  <a:off x="7392433" y="3049244"/>
                  <a:ext cx="128096" cy="251704"/>
                </a:xfrm>
                <a:custGeom>
                  <a:avLst/>
                  <a:gdLst>
                    <a:gd name="connsiteX0" fmla="*/ 71342 w 136369"/>
                    <a:gd name="connsiteY0" fmla="*/ 810 h 242096"/>
                    <a:gd name="connsiteX1" fmla="*/ 71342 w 136369"/>
                    <a:gd name="connsiteY1" fmla="*/ 810 h 242096"/>
                    <a:gd name="connsiteX2" fmla="*/ 71342 w 136369"/>
                    <a:gd name="connsiteY2" fmla="*/ 0 h 242096"/>
                    <a:gd name="connsiteX3" fmla="*/ 71342 w 136369"/>
                    <a:gd name="connsiteY3" fmla="*/ 0 h 242096"/>
                    <a:gd name="connsiteX4" fmla="*/ 72123 w 136369"/>
                    <a:gd name="connsiteY4" fmla="*/ 0 h 242096"/>
                    <a:gd name="connsiteX5" fmla="*/ 72123 w 136369"/>
                    <a:gd name="connsiteY5" fmla="*/ 2429 h 242096"/>
                    <a:gd name="connsiteX6" fmla="*/ 72123 w 136369"/>
                    <a:gd name="connsiteY6" fmla="*/ 4867 h 242096"/>
                    <a:gd name="connsiteX7" fmla="*/ 72123 w 136369"/>
                    <a:gd name="connsiteY7" fmla="*/ 5677 h 242096"/>
                    <a:gd name="connsiteX8" fmla="*/ 72123 w 136369"/>
                    <a:gd name="connsiteY8" fmla="*/ 5677 h 242096"/>
                    <a:gd name="connsiteX9" fmla="*/ 72123 w 136369"/>
                    <a:gd name="connsiteY9" fmla="*/ 5677 h 242096"/>
                    <a:gd name="connsiteX10" fmla="*/ 73685 w 136369"/>
                    <a:gd name="connsiteY10" fmla="*/ 5677 h 242096"/>
                    <a:gd name="connsiteX11" fmla="*/ 76038 w 136369"/>
                    <a:gd name="connsiteY11" fmla="*/ 4867 h 242096"/>
                    <a:gd name="connsiteX12" fmla="*/ 77609 w 136369"/>
                    <a:gd name="connsiteY12" fmla="*/ 6487 h 242096"/>
                    <a:gd name="connsiteX13" fmla="*/ 79171 w 136369"/>
                    <a:gd name="connsiteY13" fmla="*/ 6487 h 242096"/>
                    <a:gd name="connsiteX14" fmla="*/ 79171 w 136369"/>
                    <a:gd name="connsiteY14" fmla="*/ 7296 h 242096"/>
                    <a:gd name="connsiteX15" fmla="*/ 84658 w 136369"/>
                    <a:gd name="connsiteY15" fmla="*/ 14583 h 242096"/>
                    <a:gd name="connsiteX16" fmla="*/ 84658 w 136369"/>
                    <a:gd name="connsiteY16" fmla="*/ 14583 h 242096"/>
                    <a:gd name="connsiteX17" fmla="*/ 85439 w 136369"/>
                    <a:gd name="connsiteY17" fmla="*/ 15392 h 242096"/>
                    <a:gd name="connsiteX18" fmla="*/ 85439 w 136369"/>
                    <a:gd name="connsiteY18" fmla="*/ 16202 h 242096"/>
                    <a:gd name="connsiteX19" fmla="*/ 85439 w 136369"/>
                    <a:gd name="connsiteY19" fmla="*/ 17012 h 242096"/>
                    <a:gd name="connsiteX20" fmla="*/ 85439 w 136369"/>
                    <a:gd name="connsiteY20" fmla="*/ 17821 h 242096"/>
                    <a:gd name="connsiteX21" fmla="*/ 85439 w 136369"/>
                    <a:gd name="connsiteY21" fmla="*/ 17821 h 242096"/>
                    <a:gd name="connsiteX22" fmla="*/ 85439 w 136369"/>
                    <a:gd name="connsiteY22" fmla="*/ 17821 h 242096"/>
                    <a:gd name="connsiteX23" fmla="*/ 85439 w 136369"/>
                    <a:gd name="connsiteY23" fmla="*/ 19441 h 242096"/>
                    <a:gd name="connsiteX24" fmla="*/ 85439 w 136369"/>
                    <a:gd name="connsiteY24" fmla="*/ 23489 h 242096"/>
                    <a:gd name="connsiteX25" fmla="*/ 85439 w 136369"/>
                    <a:gd name="connsiteY25" fmla="*/ 23489 h 242096"/>
                    <a:gd name="connsiteX26" fmla="*/ 85439 w 136369"/>
                    <a:gd name="connsiteY26" fmla="*/ 23489 h 242096"/>
                    <a:gd name="connsiteX27" fmla="*/ 84658 w 136369"/>
                    <a:gd name="connsiteY27" fmla="*/ 30775 h 242096"/>
                    <a:gd name="connsiteX28" fmla="*/ 88582 w 136369"/>
                    <a:gd name="connsiteY28" fmla="*/ 29966 h 242096"/>
                    <a:gd name="connsiteX29" fmla="*/ 88582 w 136369"/>
                    <a:gd name="connsiteY29" fmla="*/ 29966 h 242096"/>
                    <a:gd name="connsiteX30" fmla="*/ 89363 w 136369"/>
                    <a:gd name="connsiteY30" fmla="*/ 29156 h 242096"/>
                    <a:gd name="connsiteX31" fmla="*/ 90925 w 136369"/>
                    <a:gd name="connsiteY31" fmla="*/ 28346 h 242096"/>
                    <a:gd name="connsiteX32" fmla="*/ 90925 w 136369"/>
                    <a:gd name="connsiteY32" fmla="*/ 29156 h 242096"/>
                    <a:gd name="connsiteX33" fmla="*/ 90925 w 136369"/>
                    <a:gd name="connsiteY33" fmla="*/ 30775 h 242096"/>
                    <a:gd name="connsiteX34" fmla="*/ 94849 w 136369"/>
                    <a:gd name="connsiteY34" fmla="*/ 28346 h 242096"/>
                    <a:gd name="connsiteX35" fmla="*/ 96412 w 136369"/>
                    <a:gd name="connsiteY35" fmla="*/ 29966 h 242096"/>
                    <a:gd name="connsiteX36" fmla="*/ 96412 w 136369"/>
                    <a:gd name="connsiteY36" fmla="*/ 29156 h 242096"/>
                    <a:gd name="connsiteX37" fmla="*/ 96412 w 136369"/>
                    <a:gd name="connsiteY37" fmla="*/ 29966 h 242096"/>
                    <a:gd name="connsiteX38" fmla="*/ 97193 w 136369"/>
                    <a:gd name="connsiteY38" fmla="*/ 29966 h 242096"/>
                    <a:gd name="connsiteX39" fmla="*/ 98764 w 136369"/>
                    <a:gd name="connsiteY39" fmla="*/ 29966 h 242096"/>
                    <a:gd name="connsiteX40" fmla="*/ 100326 w 136369"/>
                    <a:gd name="connsiteY40" fmla="*/ 29156 h 242096"/>
                    <a:gd name="connsiteX41" fmla="*/ 100326 w 136369"/>
                    <a:gd name="connsiteY41" fmla="*/ 27537 h 242096"/>
                    <a:gd name="connsiteX42" fmla="*/ 106603 w 136369"/>
                    <a:gd name="connsiteY42" fmla="*/ 22679 h 242096"/>
                    <a:gd name="connsiteX43" fmla="*/ 108165 w 136369"/>
                    <a:gd name="connsiteY43" fmla="*/ 21869 h 242096"/>
                    <a:gd name="connsiteX44" fmla="*/ 108165 w 136369"/>
                    <a:gd name="connsiteY44" fmla="*/ 22679 h 242096"/>
                    <a:gd name="connsiteX45" fmla="*/ 108165 w 136369"/>
                    <a:gd name="connsiteY45" fmla="*/ 21869 h 242096"/>
                    <a:gd name="connsiteX46" fmla="*/ 108165 w 136369"/>
                    <a:gd name="connsiteY46" fmla="*/ 22679 h 242096"/>
                    <a:gd name="connsiteX47" fmla="*/ 108165 w 136369"/>
                    <a:gd name="connsiteY47" fmla="*/ 23489 h 242096"/>
                    <a:gd name="connsiteX48" fmla="*/ 108165 w 136369"/>
                    <a:gd name="connsiteY48" fmla="*/ 24298 h 242096"/>
                    <a:gd name="connsiteX49" fmla="*/ 109737 w 136369"/>
                    <a:gd name="connsiteY49" fmla="*/ 27537 h 242096"/>
                    <a:gd name="connsiteX50" fmla="*/ 109737 w 136369"/>
                    <a:gd name="connsiteY50" fmla="*/ 27537 h 242096"/>
                    <a:gd name="connsiteX51" fmla="*/ 112090 w 136369"/>
                    <a:gd name="connsiteY51" fmla="*/ 24298 h 242096"/>
                    <a:gd name="connsiteX52" fmla="*/ 112090 w 136369"/>
                    <a:gd name="connsiteY52" fmla="*/ 25108 h 242096"/>
                    <a:gd name="connsiteX53" fmla="*/ 113652 w 136369"/>
                    <a:gd name="connsiteY53" fmla="*/ 23489 h 242096"/>
                    <a:gd name="connsiteX54" fmla="*/ 116005 w 136369"/>
                    <a:gd name="connsiteY54" fmla="*/ 22679 h 242096"/>
                    <a:gd name="connsiteX55" fmla="*/ 116005 w 136369"/>
                    <a:gd name="connsiteY55" fmla="*/ 23489 h 242096"/>
                    <a:gd name="connsiteX56" fmla="*/ 117577 w 136369"/>
                    <a:gd name="connsiteY56" fmla="*/ 21869 h 242096"/>
                    <a:gd name="connsiteX57" fmla="*/ 117577 w 136369"/>
                    <a:gd name="connsiteY57" fmla="*/ 21869 h 242096"/>
                    <a:gd name="connsiteX58" fmla="*/ 117577 w 136369"/>
                    <a:gd name="connsiteY58" fmla="*/ 22679 h 242096"/>
                    <a:gd name="connsiteX59" fmla="*/ 119919 w 136369"/>
                    <a:gd name="connsiteY59" fmla="*/ 20250 h 242096"/>
                    <a:gd name="connsiteX60" fmla="*/ 123063 w 136369"/>
                    <a:gd name="connsiteY60" fmla="*/ 18631 h 242096"/>
                    <a:gd name="connsiteX61" fmla="*/ 126978 w 136369"/>
                    <a:gd name="connsiteY61" fmla="*/ 16202 h 242096"/>
                    <a:gd name="connsiteX62" fmla="*/ 130893 w 136369"/>
                    <a:gd name="connsiteY62" fmla="*/ 17012 h 242096"/>
                    <a:gd name="connsiteX63" fmla="*/ 131673 w 136369"/>
                    <a:gd name="connsiteY63" fmla="*/ 16202 h 242096"/>
                    <a:gd name="connsiteX64" fmla="*/ 132454 w 136369"/>
                    <a:gd name="connsiteY64" fmla="*/ 17012 h 242096"/>
                    <a:gd name="connsiteX65" fmla="*/ 132454 w 136369"/>
                    <a:gd name="connsiteY65" fmla="*/ 16202 h 242096"/>
                    <a:gd name="connsiteX66" fmla="*/ 132454 w 136369"/>
                    <a:gd name="connsiteY66" fmla="*/ 17012 h 242096"/>
                    <a:gd name="connsiteX67" fmla="*/ 132454 w 136369"/>
                    <a:gd name="connsiteY67" fmla="*/ 17012 h 242096"/>
                    <a:gd name="connsiteX68" fmla="*/ 133235 w 136369"/>
                    <a:gd name="connsiteY68" fmla="*/ 18631 h 242096"/>
                    <a:gd name="connsiteX69" fmla="*/ 133235 w 136369"/>
                    <a:gd name="connsiteY69" fmla="*/ 18631 h 242096"/>
                    <a:gd name="connsiteX70" fmla="*/ 136369 w 136369"/>
                    <a:gd name="connsiteY70" fmla="*/ 21869 h 242096"/>
                    <a:gd name="connsiteX71" fmla="*/ 136369 w 136369"/>
                    <a:gd name="connsiteY71" fmla="*/ 22679 h 242096"/>
                    <a:gd name="connsiteX72" fmla="*/ 136369 w 136369"/>
                    <a:gd name="connsiteY72" fmla="*/ 23489 h 242096"/>
                    <a:gd name="connsiteX73" fmla="*/ 136369 w 136369"/>
                    <a:gd name="connsiteY73" fmla="*/ 23489 h 242096"/>
                    <a:gd name="connsiteX74" fmla="*/ 134807 w 136369"/>
                    <a:gd name="connsiteY74" fmla="*/ 27537 h 242096"/>
                    <a:gd name="connsiteX75" fmla="*/ 134807 w 136369"/>
                    <a:gd name="connsiteY75" fmla="*/ 33204 h 242096"/>
                    <a:gd name="connsiteX76" fmla="*/ 89354 w 136369"/>
                    <a:gd name="connsiteY76" fmla="*/ 102832 h 242096"/>
                    <a:gd name="connsiteX77" fmla="*/ 87001 w 136369"/>
                    <a:gd name="connsiteY77" fmla="*/ 135217 h 242096"/>
                    <a:gd name="connsiteX78" fmla="*/ 89354 w 136369"/>
                    <a:gd name="connsiteY78" fmla="*/ 151419 h 242096"/>
                    <a:gd name="connsiteX79" fmla="*/ 97184 w 136369"/>
                    <a:gd name="connsiteY79" fmla="*/ 191900 h 242096"/>
                    <a:gd name="connsiteX80" fmla="*/ 97184 w 136369"/>
                    <a:gd name="connsiteY80" fmla="*/ 194329 h 242096"/>
                    <a:gd name="connsiteX81" fmla="*/ 98755 w 136369"/>
                    <a:gd name="connsiteY81" fmla="*/ 195139 h 242096"/>
                    <a:gd name="connsiteX82" fmla="*/ 101889 w 136369"/>
                    <a:gd name="connsiteY82" fmla="*/ 210521 h 242096"/>
                    <a:gd name="connsiteX83" fmla="*/ 68189 w 136369"/>
                    <a:gd name="connsiteY83" fmla="*/ 242097 h 242096"/>
                    <a:gd name="connsiteX84" fmla="*/ 58788 w 136369"/>
                    <a:gd name="connsiteY84" fmla="*/ 240478 h 242096"/>
                    <a:gd name="connsiteX85" fmla="*/ 60350 w 136369"/>
                    <a:gd name="connsiteY85" fmla="*/ 222666 h 242096"/>
                    <a:gd name="connsiteX86" fmla="*/ 58788 w 136369"/>
                    <a:gd name="connsiteY86" fmla="*/ 221856 h 242096"/>
                    <a:gd name="connsiteX87" fmla="*/ 50949 w 136369"/>
                    <a:gd name="connsiteY87" fmla="*/ 220237 h 242096"/>
                    <a:gd name="connsiteX88" fmla="*/ 43110 w 136369"/>
                    <a:gd name="connsiteY88" fmla="*/ 221047 h 242096"/>
                    <a:gd name="connsiteX89" fmla="*/ 36052 w 136369"/>
                    <a:gd name="connsiteY89" fmla="*/ 213760 h 242096"/>
                    <a:gd name="connsiteX90" fmla="*/ 24298 w 136369"/>
                    <a:gd name="connsiteY90" fmla="*/ 202425 h 242096"/>
                    <a:gd name="connsiteX91" fmla="*/ 21945 w 136369"/>
                    <a:gd name="connsiteY91" fmla="*/ 184613 h 242096"/>
                    <a:gd name="connsiteX92" fmla="*/ 21945 w 136369"/>
                    <a:gd name="connsiteY92" fmla="*/ 184613 h 242096"/>
                    <a:gd name="connsiteX93" fmla="*/ 21945 w 136369"/>
                    <a:gd name="connsiteY93" fmla="*/ 183804 h 242096"/>
                    <a:gd name="connsiteX94" fmla="*/ 3924 w 136369"/>
                    <a:gd name="connsiteY94" fmla="*/ 66399 h 242096"/>
                    <a:gd name="connsiteX95" fmla="*/ 1571 w 136369"/>
                    <a:gd name="connsiteY95" fmla="*/ 48587 h 242096"/>
                    <a:gd name="connsiteX96" fmla="*/ 1571 w 136369"/>
                    <a:gd name="connsiteY96" fmla="*/ 47777 h 242096"/>
                    <a:gd name="connsiteX97" fmla="*/ 1571 w 136369"/>
                    <a:gd name="connsiteY97" fmla="*/ 46158 h 242096"/>
                    <a:gd name="connsiteX98" fmla="*/ 0 w 136369"/>
                    <a:gd name="connsiteY98" fmla="*/ 45349 h 242096"/>
                    <a:gd name="connsiteX99" fmla="*/ 0 w 136369"/>
                    <a:gd name="connsiteY99" fmla="*/ 44539 h 242096"/>
                    <a:gd name="connsiteX100" fmla="*/ 3134 w 136369"/>
                    <a:gd name="connsiteY100" fmla="*/ 39681 h 242096"/>
                    <a:gd name="connsiteX101" fmla="*/ 9410 w 136369"/>
                    <a:gd name="connsiteY101" fmla="*/ 35633 h 242096"/>
                    <a:gd name="connsiteX102" fmla="*/ 10973 w 136369"/>
                    <a:gd name="connsiteY102" fmla="*/ 34014 h 242096"/>
                    <a:gd name="connsiteX103" fmla="*/ 12544 w 136369"/>
                    <a:gd name="connsiteY103" fmla="*/ 34823 h 242096"/>
                    <a:gd name="connsiteX104" fmla="*/ 20383 w 136369"/>
                    <a:gd name="connsiteY104" fmla="*/ 28346 h 242096"/>
                    <a:gd name="connsiteX105" fmla="*/ 20383 w 136369"/>
                    <a:gd name="connsiteY105" fmla="*/ 29156 h 242096"/>
                    <a:gd name="connsiteX106" fmla="*/ 20383 w 136369"/>
                    <a:gd name="connsiteY106" fmla="*/ 29156 h 242096"/>
                    <a:gd name="connsiteX107" fmla="*/ 21945 w 136369"/>
                    <a:gd name="connsiteY107" fmla="*/ 26727 h 242096"/>
                    <a:gd name="connsiteX108" fmla="*/ 21945 w 136369"/>
                    <a:gd name="connsiteY108" fmla="*/ 25108 h 242096"/>
                    <a:gd name="connsiteX109" fmla="*/ 24298 w 136369"/>
                    <a:gd name="connsiteY109" fmla="*/ 22679 h 242096"/>
                    <a:gd name="connsiteX110" fmla="*/ 24298 w 136369"/>
                    <a:gd name="connsiteY110" fmla="*/ 22679 h 242096"/>
                    <a:gd name="connsiteX111" fmla="*/ 43110 w 136369"/>
                    <a:gd name="connsiteY111" fmla="*/ 12954 h 242096"/>
                    <a:gd name="connsiteX112" fmla="*/ 47024 w 136369"/>
                    <a:gd name="connsiteY112" fmla="*/ 9715 h 242096"/>
                    <a:gd name="connsiteX113" fmla="*/ 49377 w 136369"/>
                    <a:gd name="connsiteY113" fmla="*/ 8096 h 242096"/>
                    <a:gd name="connsiteX114" fmla="*/ 52511 w 136369"/>
                    <a:gd name="connsiteY114" fmla="*/ 5667 h 242096"/>
                    <a:gd name="connsiteX115" fmla="*/ 53292 w 136369"/>
                    <a:gd name="connsiteY115" fmla="*/ 5667 h 242096"/>
                    <a:gd name="connsiteX116" fmla="*/ 54864 w 136369"/>
                    <a:gd name="connsiteY116" fmla="*/ 6477 h 242096"/>
                    <a:gd name="connsiteX117" fmla="*/ 54864 w 136369"/>
                    <a:gd name="connsiteY117" fmla="*/ 4858 h 242096"/>
                    <a:gd name="connsiteX118" fmla="*/ 56426 w 136369"/>
                    <a:gd name="connsiteY118" fmla="*/ 5667 h 242096"/>
                    <a:gd name="connsiteX119" fmla="*/ 57998 w 136369"/>
                    <a:gd name="connsiteY119" fmla="*/ 6477 h 242096"/>
                    <a:gd name="connsiteX120" fmla="*/ 61913 w 136369"/>
                    <a:gd name="connsiteY120" fmla="*/ 4048 h 242096"/>
                    <a:gd name="connsiteX121" fmla="*/ 61913 w 136369"/>
                    <a:gd name="connsiteY121" fmla="*/ 4858 h 242096"/>
                    <a:gd name="connsiteX122" fmla="*/ 61913 w 136369"/>
                    <a:gd name="connsiteY122" fmla="*/ 4858 h 242096"/>
                    <a:gd name="connsiteX123" fmla="*/ 61913 w 136369"/>
                    <a:gd name="connsiteY123" fmla="*/ 4858 h 242096"/>
                    <a:gd name="connsiteX124" fmla="*/ 61913 w 136369"/>
                    <a:gd name="connsiteY124" fmla="*/ 4858 h 242096"/>
                    <a:gd name="connsiteX125" fmla="*/ 65837 w 136369"/>
                    <a:gd name="connsiteY125" fmla="*/ 3238 h 242096"/>
                    <a:gd name="connsiteX126" fmla="*/ 65837 w 136369"/>
                    <a:gd name="connsiteY126" fmla="*/ 2429 h 242096"/>
                    <a:gd name="connsiteX127" fmla="*/ 66617 w 136369"/>
                    <a:gd name="connsiteY127" fmla="*/ 3238 h 242096"/>
                    <a:gd name="connsiteX128" fmla="*/ 69752 w 136369"/>
                    <a:gd name="connsiteY128" fmla="*/ 810 h 242096"/>
                    <a:gd name="connsiteX129" fmla="*/ 69752 w 136369"/>
                    <a:gd name="connsiteY129" fmla="*/ 0 h 242096"/>
                    <a:gd name="connsiteX130" fmla="*/ 71323 w 136369"/>
                    <a:gd name="connsiteY130" fmla="*/ 810 h 242096"/>
                    <a:gd name="connsiteX131" fmla="*/ 71323 w 136369"/>
                    <a:gd name="connsiteY131" fmla="*/ 810 h 24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</a:cxnLst>
                  <a:rect l="l" t="t" r="r" b="b"/>
                  <a:pathLst>
                    <a:path w="136369" h="242096">
                      <a:moveTo>
                        <a:pt x="71342" y="810"/>
                      </a:moveTo>
                      <a:lnTo>
                        <a:pt x="71342" y="810"/>
                      </a:lnTo>
                      <a:lnTo>
                        <a:pt x="71342" y="0"/>
                      </a:lnTo>
                      <a:lnTo>
                        <a:pt x="71342" y="0"/>
                      </a:lnTo>
                      <a:lnTo>
                        <a:pt x="72123" y="0"/>
                      </a:lnTo>
                      <a:lnTo>
                        <a:pt x="72123" y="2429"/>
                      </a:lnTo>
                      <a:lnTo>
                        <a:pt x="72123" y="4867"/>
                      </a:lnTo>
                      <a:lnTo>
                        <a:pt x="72123" y="5677"/>
                      </a:lnTo>
                      <a:lnTo>
                        <a:pt x="72123" y="5677"/>
                      </a:lnTo>
                      <a:lnTo>
                        <a:pt x="72123" y="5677"/>
                      </a:lnTo>
                      <a:lnTo>
                        <a:pt x="73685" y="5677"/>
                      </a:lnTo>
                      <a:lnTo>
                        <a:pt x="76038" y="4867"/>
                      </a:lnTo>
                      <a:lnTo>
                        <a:pt x="77609" y="6487"/>
                      </a:lnTo>
                      <a:lnTo>
                        <a:pt x="79171" y="6487"/>
                      </a:lnTo>
                      <a:lnTo>
                        <a:pt x="79171" y="7296"/>
                      </a:lnTo>
                      <a:lnTo>
                        <a:pt x="84658" y="14583"/>
                      </a:lnTo>
                      <a:lnTo>
                        <a:pt x="84658" y="14583"/>
                      </a:lnTo>
                      <a:lnTo>
                        <a:pt x="85439" y="15392"/>
                      </a:lnTo>
                      <a:lnTo>
                        <a:pt x="85439" y="16202"/>
                      </a:lnTo>
                      <a:lnTo>
                        <a:pt x="85439" y="17012"/>
                      </a:lnTo>
                      <a:lnTo>
                        <a:pt x="85439" y="17821"/>
                      </a:lnTo>
                      <a:lnTo>
                        <a:pt x="85439" y="17821"/>
                      </a:lnTo>
                      <a:lnTo>
                        <a:pt x="85439" y="17821"/>
                      </a:lnTo>
                      <a:lnTo>
                        <a:pt x="85439" y="19441"/>
                      </a:lnTo>
                      <a:lnTo>
                        <a:pt x="85439" y="23489"/>
                      </a:lnTo>
                      <a:lnTo>
                        <a:pt x="85439" y="23489"/>
                      </a:lnTo>
                      <a:lnTo>
                        <a:pt x="85439" y="23489"/>
                      </a:lnTo>
                      <a:lnTo>
                        <a:pt x="84658" y="30775"/>
                      </a:lnTo>
                      <a:lnTo>
                        <a:pt x="88582" y="29966"/>
                      </a:lnTo>
                      <a:lnTo>
                        <a:pt x="88582" y="29966"/>
                      </a:lnTo>
                      <a:lnTo>
                        <a:pt x="89363" y="29156"/>
                      </a:lnTo>
                      <a:lnTo>
                        <a:pt x="90925" y="28346"/>
                      </a:lnTo>
                      <a:lnTo>
                        <a:pt x="90925" y="29156"/>
                      </a:lnTo>
                      <a:lnTo>
                        <a:pt x="90925" y="30775"/>
                      </a:lnTo>
                      <a:lnTo>
                        <a:pt x="94849" y="28346"/>
                      </a:lnTo>
                      <a:lnTo>
                        <a:pt x="96412" y="29966"/>
                      </a:lnTo>
                      <a:lnTo>
                        <a:pt x="96412" y="29156"/>
                      </a:lnTo>
                      <a:lnTo>
                        <a:pt x="96412" y="29966"/>
                      </a:lnTo>
                      <a:lnTo>
                        <a:pt x="97193" y="29966"/>
                      </a:lnTo>
                      <a:lnTo>
                        <a:pt x="98764" y="29966"/>
                      </a:lnTo>
                      <a:lnTo>
                        <a:pt x="100326" y="29156"/>
                      </a:lnTo>
                      <a:lnTo>
                        <a:pt x="100326" y="27537"/>
                      </a:lnTo>
                      <a:lnTo>
                        <a:pt x="106603" y="22679"/>
                      </a:lnTo>
                      <a:lnTo>
                        <a:pt x="108165" y="21869"/>
                      </a:lnTo>
                      <a:lnTo>
                        <a:pt x="108165" y="22679"/>
                      </a:lnTo>
                      <a:lnTo>
                        <a:pt x="108165" y="21869"/>
                      </a:lnTo>
                      <a:lnTo>
                        <a:pt x="108165" y="22679"/>
                      </a:lnTo>
                      <a:lnTo>
                        <a:pt x="108165" y="23489"/>
                      </a:lnTo>
                      <a:lnTo>
                        <a:pt x="108165" y="24298"/>
                      </a:lnTo>
                      <a:lnTo>
                        <a:pt x="109737" y="27537"/>
                      </a:lnTo>
                      <a:lnTo>
                        <a:pt x="109737" y="27537"/>
                      </a:lnTo>
                      <a:lnTo>
                        <a:pt x="112090" y="24298"/>
                      </a:lnTo>
                      <a:lnTo>
                        <a:pt x="112090" y="25108"/>
                      </a:lnTo>
                      <a:lnTo>
                        <a:pt x="113652" y="23489"/>
                      </a:lnTo>
                      <a:lnTo>
                        <a:pt x="116005" y="22679"/>
                      </a:lnTo>
                      <a:lnTo>
                        <a:pt x="116005" y="23489"/>
                      </a:lnTo>
                      <a:lnTo>
                        <a:pt x="117577" y="21869"/>
                      </a:lnTo>
                      <a:lnTo>
                        <a:pt x="117577" y="21869"/>
                      </a:lnTo>
                      <a:lnTo>
                        <a:pt x="117577" y="22679"/>
                      </a:lnTo>
                      <a:lnTo>
                        <a:pt x="119919" y="20250"/>
                      </a:lnTo>
                      <a:lnTo>
                        <a:pt x="123063" y="18631"/>
                      </a:lnTo>
                      <a:lnTo>
                        <a:pt x="126978" y="16202"/>
                      </a:lnTo>
                      <a:lnTo>
                        <a:pt x="130893" y="17012"/>
                      </a:lnTo>
                      <a:lnTo>
                        <a:pt x="131673" y="16202"/>
                      </a:lnTo>
                      <a:lnTo>
                        <a:pt x="132454" y="17012"/>
                      </a:lnTo>
                      <a:lnTo>
                        <a:pt x="132454" y="16202"/>
                      </a:lnTo>
                      <a:lnTo>
                        <a:pt x="132454" y="17012"/>
                      </a:lnTo>
                      <a:lnTo>
                        <a:pt x="132454" y="17012"/>
                      </a:lnTo>
                      <a:lnTo>
                        <a:pt x="133235" y="18631"/>
                      </a:lnTo>
                      <a:lnTo>
                        <a:pt x="133235" y="18631"/>
                      </a:lnTo>
                      <a:lnTo>
                        <a:pt x="136369" y="21869"/>
                      </a:lnTo>
                      <a:lnTo>
                        <a:pt x="136369" y="22679"/>
                      </a:lnTo>
                      <a:lnTo>
                        <a:pt x="136369" y="23489"/>
                      </a:lnTo>
                      <a:lnTo>
                        <a:pt x="136369" y="23489"/>
                      </a:lnTo>
                      <a:lnTo>
                        <a:pt x="134807" y="27537"/>
                      </a:lnTo>
                      <a:lnTo>
                        <a:pt x="134807" y="33204"/>
                      </a:lnTo>
                      <a:lnTo>
                        <a:pt x="89354" y="102832"/>
                      </a:lnTo>
                      <a:lnTo>
                        <a:pt x="87001" y="135217"/>
                      </a:lnTo>
                      <a:lnTo>
                        <a:pt x="89354" y="151419"/>
                      </a:lnTo>
                      <a:lnTo>
                        <a:pt x="97184" y="191900"/>
                      </a:lnTo>
                      <a:lnTo>
                        <a:pt x="97184" y="194329"/>
                      </a:lnTo>
                      <a:lnTo>
                        <a:pt x="98755" y="195139"/>
                      </a:lnTo>
                      <a:lnTo>
                        <a:pt x="101889" y="210521"/>
                      </a:lnTo>
                      <a:lnTo>
                        <a:pt x="68189" y="242097"/>
                      </a:lnTo>
                      <a:lnTo>
                        <a:pt x="58788" y="240478"/>
                      </a:lnTo>
                      <a:lnTo>
                        <a:pt x="60350" y="222666"/>
                      </a:lnTo>
                      <a:lnTo>
                        <a:pt x="58788" y="221856"/>
                      </a:lnTo>
                      <a:lnTo>
                        <a:pt x="50949" y="220237"/>
                      </a:lnTo>
                      <a:lnTo>
                        <a:pt x="43110" y="221047"/>
                      </a:lnTo>
                      <a:lnTo>
                        <a:pt x="36052" y="213760"/>
                      </a:lnTo>
                      <a:lnTo>
                        <a:pt x="24298" y="202425"/>
                      </a:lnTo>
                      <a:lnTo>
                        <a:pt x="21945" y="184613"/>
                      </a:lnTo>
                      <a:lnTo>
                        <a:pt x="21945" y="184613"/>
                      </a:lnTo>
                      <a:lnTo>
                        <a:pt x="21945" y="183804"/>
                      </a:lnTo>
                      <a:lnTo>
                        <a:pt x="3924" y="66399"/>
                      </a:lnTo>
                      <a:lnTo>
                        <a:pt x="1571" y="48587"/>
                      </a:lnTo>
                      <a:lnTo>
                        <a:pt x="1571" y="47777"/>
                      </a:lnTo>
                      <a:lnTo>
                        <a:pt x="1571" y="46158"/>
                      </a:lnTo>
                      <a:lnTo>
                        <a:pt x="0" y="45349"/>
                      </a:lnTo>
                      <a:lnTo>
                        <a:pt x="0" y="44539"/>
                      </a:lnTo>
                      <a:lnTo>
                        <a:pt x="3134" y="39681"/>
                      </a:lnTo>
                      <a:lnTo>
                        <a:pt x="9410" y="35633"/>
                      </a:lnTo>
                      <a:lnTo>
                        <a:pt x="10973" y="34014"/>
                      </a:lnTo>
                      <a:lnTo>
                        <a:pt x="12544" y="34823"/>
                      </a:lnTo>
                      <a:lnTo>
                        <a:pt x="20383" y="28346"/>
                      </a:lnTo>
                      <a:lnTo>
                        <a:pt x="20383" y="29156"/>
                      </a:lnTo>
                      <a:lnTo>
                        <a:pt x="20383" y="29156"/>
                      </a:lnTo>
                      <a:lnTo>
                        <a:pt x="21945" y="26727"/>
                      </a:lnTo>
                      <a:lnTo>
                        <a:pt x="21945" y="25108"/>
                      </a:lnTo>
                      <a:lnTo>
                        <a:pt x="24298" y="22679"/>
                      </a:lnTo>
                      <a:lnTo>
                        <a:pt x="24298" y="22679"/>
                      </a:lnTo>
                      <a:lnTo>
                        <a:pt x="43110" y="12954"/>
                      </a:lnTo>
                      <a:lnTo>
                        <a:pt x="47024" y="9715"/>
                      </a:lnTo>
                      <a:lnTo>
                        <a:pt x="49377" y="8096"/>
                      </a:lnTo>
                      <a:lnTo>
                        <a:pt x="52511" y="5667"/>
                      </a:lnTo>
                      <a:lnTo>
                        <a:pt x="53292" y="5667"/>
                      </a:lnTo>
                      <a:lnTo>
                        <a:pt x="54864" y="6477"/>
                      </a:lnTo>
                      <a:lnTo>
                        <a:pt x="54864" y="4858"/>
                      </a:lnTo>
                      <a:lnTo>
                        <a:pt x="56426" y="5667"/>
                      </a:lnTo>
                      <a:lnTo>
                        <a:pt x="57998" y="6477"/>
                      </a:lnTo>
                      <a:lnTo>
                        <a:pt x="61913" y="404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1913" y="4858"/>
                      </a:lnTo>
                      <a:lnTo>
                        <a:pt x="65837" y="3238"/>
                      </a:lnTo>
                      <a:lnTo>
                        <a:pt x="65837" y="2429"/>
                      </a:lnTo>
                      <a:lnTo>
                        <a:pt x="66617" y="3238"/>
                      </a:lnTo>
                      <a:lnTo>
                        <a:pt x="69752" y="810"/>
                      </a:lnTo>
                      <a:lnTo>
                        <a:pt x="69752" y="0"/>
                      </a:lnTo>
                      <a:lnTo>
                        <a:pt x="71323" y="810"/>
                      </a:lnTo>
                      <a:lnTo>
                        <a:pt x="71323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3" name="Forma Livre: Forma 1332">
                  <a:extLst>
                    <a:ext uri="{FF2B5EF4-FFF2-40B4-BE49-F238E27FC236}">
                      <a16:creationId xmlns:a16="http://schemas.microsoft.com/office/drawing/2014/main" id="{B71A5EB3-DACD-A02D-DFE7-0779BBA35D7D}"/>
                    </a:ext>
                  </a:extLst>
                </p:cNvPr>
                <p:cNvSpPr/>
                <p:nvPr/>
              </p:nvSpPr>
              <p:spPr>
                <a:xfrm>
                  <a:off x="7068529" y="3432272"/>
                  <a:ext cx="217907" cy="239921"/>
                </a:xfrm>
                <a:custGeom>
                  <a:avLst/>
                  <a:gdLst>
                    <a:gd name="connsiteX0" fmla="*/ 163802 w 231981"/>
                    <a:gd name="connsiteY0" fmla="*/ 12144 h 230762"/>
                    <a:gd name="connsiteX1" fmla="*/ 169288 w 231981"/>
                    <a:gd name="connsiteY1" fmla="*/ 70447 h 230762"/>
                    <a:gd name="connsiteX2" fmla="*/ 190452 w 231981"/>
                    <a:gd name="connsiteY2" fmla="*/ 100403 h 230762"/>
                    <a:gd name="connsiteX3" fmla="*/ 206902 w 231981"/>
                    <a:gd name="connsiteY3" fmla="*/ 121453 h 230762"/>
                    <a:gd name="connsiteX4" fmla="*/ 231981 w 231981"/>
                    <a:gd name="connsiteY4" fmla="*/ 158696 h 230762"/>
                    <a:gd name="connsiteX5" fmla="*/ 165364 w 231981"/>
                    <a:gd name="connsiteY5" fmla="*/ 219427 h 230762"/>
                    <a:gd name="connsiteX6" fmla="*/ 157534 w 231981"/>
                    <a:gd name="connsiteY6" fmla="*/ 221047 h 230762"/>
                    <a:gd name="connsiteX7" fmla="*/ 131664 w 231981"/>
                    <a:gd name="connsiteY7" fmla="*/ 230762 h 230762"/>
                    <a:gd name="connsiteX8" fmla="*/ 115995 w 231981"/>
                    <a:gd name="connsiteY8" fmla="*/ 218618 h 230762"/>
                    <a:gd name="connsiteX9" fmla="*/ 98746 w 231981"/>
                    <a:gd name="connsiteY9" fmla="*/ 215379 h 230762"/>
                    <a:gd name="connsiteX10" fmla="*/ 91697 w 231981"/>
                    <a:gd name="connsiteY10" fmla="*/ 204854 h 230762"/>
                    <a:gd name="connsiteX11" fmla="*/ 85430 w 231981"/>
                    <a:gd name="connsiteY11" fmla="*/ 203235 h 230762"/>
                    <a:gd name="connsiteX12" fmla="*/ 90916 w 231981"/>
                    <a:gd name="connsiteY12" fmla="*/ 191091 h 230762"/>
                    <a:gd name="connsiteX13" fmla="*/ 85430 w 231981"/>
                    <a:gd name="connsiteY13" fmla="*/ 182185 h 230762"/>
                    <a:gd name="connsiteX14" fmla="*/ 94831 w 231981"/>
                    <a:gd name="connsiteY14" fmla="*/ 164364 h 230762"/>
                    <a:gd name="connsiteX15" fmla="*/ 94831 w 231981"/>
                    <a:gd name="connsiteY15" fmla="*/ 148980 h 230762"/>
                    <a:gd name="connsiteX16" fmla="*/ 87773 w 231981"/>
                    <a:gd name="connsiteY16" fmla="*/ 152219 h 230762"/>
                    <a:gd name="connsiteX17" fmla="*/ 79943 w 231981"/>
                    <a:gd name="connsiteY17" fmla="*/ 139265 h 230762"/>
                    <a:gd name="connsiteX18" fmla="*/ 76019 w 231981"/>
                    <a:gd name="connsiteY18" fmla="*/ 143313 h 230762"/>
                    <a:gd name="connsiteX19" fmla="*/ 68971 w 231981"/>
                    <a:gd name="connsiteY19" fmla="*/ 134407 h 230762"/>
                    <a:gd name="connsiteX20" fmla="*/ 53292 w 231981"/>
                    <a:gd name="connsiteY20" fmla="*/ 153029 h 230762"/>
                    <a:gd name="connsiteX21" fmla="*/ 37614 w 231981"/>
                    <a:gd name="connsiteY21" fmla="*/ 146552 h 230762"/>
                    <a:gd name="connsiteX22" fmla="*/ 32128 w 231981"/>
                    <a:gd name="connsiteY22" fmla="*/ 147361 h 230762"/>
                    <a:gd name="connsiteX23" fmla="*/ 28213 w 231981"/>
                    <a:gd name="connsiteY23" fmla="*/ 166792 h 230762"/>
                    <a:gd name="connsiteX24" fmla="*/ 13325 w 231981"/>
                    <a:gd name="connsiteY24" fmla="*/ 162744 h 230762"/>
                    <a:gd name="connsiteX25" fmla="*/ 3134 w 231981"/>
                    <a:gd name="connsiteY25" fmla="*/ 168412 h 230762"/>
                    <a:gd name="connsiteX26" fmla="*/ 1562 w 231981"/>
                    <a:gd name="connsiteY26" fmla="*/ 127930 h 230762"/>
                    <a:gd name="connsiteX27" fmla="*/ 1562 w 231981"/>
                    <a:gd name="connsiteY27" fmla="*/ 103642 h 230762"/>
                    <a:gd name="connsiteX28" fmla="*/ 0 w 231981"/>
                    <a:gd name="connsiteY28" fmla="*/ 80972 h 230762"/>
                    <a:gd name="connsiteX29" fmla="*/ 10973 w 231981"/>
                    <a:gd name="connsiteY29" fmla="*/ 79353 h 230762"/>
                    <a:gd name="connsiteX30" fmla="*/ 14887 w 231981"/>
                    <a:gd name="connsiteY30" fmla="*/ 71257 h 230762"/>
                    <a:gd name="connsiteX31" fmla="*/ 30566 w 231981"/>
                    <a:gd name="connsiteY31" fmla="*/ 69637 h 230762"/>
                    <a:gd name="connsiteX32" fmla="*/ 28994 w 231981"/>
                    <a:gd name="connsiteY32" fmla="*/ 60731 h 230762"/>
                    <a:gd name="connsiteX33" fmla="*/ 38405 w 231981"/>
                    <a:gd name="connsiteY33" fmla="*/ 56683 h 230762"/>
                    <a:gd name="connsiteX34" fmla="*/ 36052 w 231981"/>
                    <a:gd name="connsiteY34" fmla="*/ 40481 h 230762"/>
                    <a:gd name="connsiteX35" fmla="*/ 47025 w 231981"/>
                    <a:gd name="connsiteY35" fmla="*/ 34814 h 230762"/>
                    <a:gd name="connsiteX36" fmla="*/ 58779 w 231981"/>
                    <a:gd name="connsiteY36" fmla="*/ 28337 h 230762"/>
                    <a:gd name="connsiteX37" fmla="*/ 64265 w 231981"/>
                    <a:gd name="connsiteY37" fmla="*/ 36433 h 230762"/>
                    <a:gd name="connsiteX38" fmla="*/ 76019 w 231981"/>
                    <a:gd name="connsiteY38" fmla="*/ 31575 h 230762"/>
                    <a:gd name="connsiteX39" fmla="*/ 83858 w 231981"/>
                    <a:gd name="connsiteY39" fmla="*/ 31575 h 230762"/>
                    <a:gd name="connsiteX40" fmla="*/ 96393 w 231981"/>
                    <a:gd name="connsiteY40" fmla="*/ 21050 h 230762"/>
                    <a:gd name="connsiteX41" fmla="*/ 94831 w 231981"/>
                    <a:gd name="connsiteY41" fmla="*/ 25908 h 230762"/>
                    <a:gd name="connsiteX42" fmla="*/ 114424 w 231981"/>
                    <a:gd name="connsiteY42" fmla="*/ 12954 h 230762"/>
                    <a:gd name="connsiteX43" fmla="*/ 141075 w 231981"/>
                    <a:gd name="connsiteY43" fmla="*/ 0 h 230762"/>
                    <a:gd name="connsiteX44" fmla="*/ 163802 w 231981"/>
                    <a:gd name="connsiteY44" fmla="*/ 12144 h 23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31981" h="230762">
                      <a:moveTo>
                        <a:pt x="163802" y="12144"/>
                      </a:moveTo>
                      <a:lnTo>
                        <a:pt x="169288" y="70447"/>
                      </a:lnTo>
                      <a:lnTo>
                        <a:pt x="190452" y="100403"/>
                      </a:lnTo>
                      <a:lnTo>
                        <a:pt x="206902" y="121453"/>
                      </a:lnTo>
                      <a:lnTo>
                        <a:pt x="231981" y="158696"/>
                      </a:lnTo>
                      <a:lnTo>
                        <a:pt x="165364" y="219427"/>
                      </a:lnTo>
                      <a:lnTo>
                        <a:pt x="157534" y="221047"/>
                      </a:lnTo>
                      <a:lnTo>
                        <a:pt x="131664" y="230762"/>
                      </a:lnTo>
                      <a:lnTo>
                        <a:pt x="115995" y="218618"/>
                      </a:lnTo>
                      <a:lnTo>
                        <a:pt x="98746" y="215379"/>
                      </a:lnTo>
                      <a:lnTo>
                        <a:pt x="91697" y="204854"/>
                      </a:lnTo>
                      <a:lnTo>
                        <a:pt x="85430" y="203235"/>
                      </a:lnTo>
                      <a:lnTo>
                        <a:pt x="90916" y="191091"/>
                      </a:lnTo>
                      <a:lnTo>
                        <a:pt x="85430" y="182185"/>
                      </a:lnTo>
                      <a:lnTo>
                        <a:pt x="94831" y="164364"/>
                      </a:lnTo>
                      <a:lnTo>
                        <a:pt x="94831" y="148980"/>
                      </a:lnTo>
                      <a:lnTo>
                        <a:pt x="87773" y="152219"/>
                      </a:lnTo>
                      <a:lnTo>
                        <a:pt x="79943" y="139265"/>
                      </a:lnTo>
                      <a:lnTo>
                        <a:pt x="76019" y="143313"/>
                      </a:lnTo>
                      <a:lnTo>
                        <a:pt x="68971" y="134407"/>
                      </a:lnTo>
                      <a:lnTo>
                        <a:pt x="53292" y="153029"/>
                      </a:lnTo>
                      <a:lnTo>
                        <a:pt x="37614" y="146552"/>
                      </a:lnTo>
                      <a:lnTo>
                        <a:pt x="32128" y="147361"/>
                      </a:lnTo>
                      <a:lnTo>
                        <a:pt x="28213" y="166792"/>
                      </a:lnTo>
                      <a:lnTo>
                        <a:pt x="13325" y="162744"/>
                      </a:lnTo>
                      <a:lnTo>
                        <a:pt x="3134" y="168412"/>
                      </a:lnTo>
                      <a:lnTo>
                        <a:pt x="1562" y="127930"/>
                      </a:lnTo>
                      <a:lnTo>
                        <a:pt x="1562" y="103642"/>
                      </a:lnTo>
                      <a:lnTo>
                        <a:pt x="0" y="80972"/>
                      </a:lnTo>
                      <a:lnTo>
                        <a:pt x="10973" y="79353"/>
                      </a:lnTo>
                      <a:lnTo>
                        <a:pt x="14887" y="71257"/>
                      </a:lnTo>
                      <a:lnTo>
                        <a:pt x="30566" y="69637"/>
                      </a:lnTo>
                      <a:lnTo>
                        <a:pt x="28994" y="60731"/>
                      </a:lnTo>
                      <a:lnTo>
                        <a:pt x="38405" y="56683"/>
                      </a:lnTo>
                      <a:lnTo>
                        <a:pt x="36052" y="40481"/>
                      </a:lnTo>
                      <a:lnTo>
                        <a:pt x="47025" y="34814"/>
                      </a:lnTo>
                      <a:lnTo>
                        <a:pt x="58779" y="28337"/>
                      </a:lnTo>
                      <a:lnTo>
                        <a:pt x="64265" y="36433"/>
                      </a:lnTo>
                      <a:lnTo>
                        <a:pt x="76019" y="31575"/>
                      </a:lnTo>
                      <a:lnTo>
                        <a:pt x="83858" y="31575"/>
                      </a:lnTo>
                      <a:lnTo>
                        <a:pt x="96393" y="21050"/>
                      </a:lnTo>
                      <a:lnTo>
                        <a:pt x="94831" y="25908"/>
                      </a:lnTo>
                      <a:lnTo>
                        <a:pt x="114424" y="12954"/>
                      </a:lnTo>
                      <a:lnTo>
                        <a:pt x="141075" y="0"/>
                      </a:lnTo>
                      <a:lnTo>
                        <a:pt x="163802" y="1214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4" name="Forma Livre: Forma 1333">
                  <a:extLst>
                    <a:ext uri="{FF2B5EF4-FFF2-40B4-BE49-F238E27FC236}">
                      <a16:creationId xmlns:a16="http://schemas.microsoft.com/office/drawing/2014/main" id="{B3834568-83F4-3394-6D13-E30E027EF30C}"/>
                    </a:ext>
                  </a:extLst>
                </p:cNvPr>
                <p:cNvSpPr/>
                <p:nvPr/>
              </p:nvSpPr>
              <p:spPr>
                <a:xfrm>
                  <a:off x="7227547" y="3098917"/>
                  <a:ext cx="228956" cy="406598"/>
                </a:xfrm>
                <a:custGeom>
                  <a:avLst/>
                  <a:gdLst>
                    <a:gd name="connsiteX0" fmla="*/ 177127 w 243744"/>
                    <a:gd name="connsiteY0" fmla="*/ 810 h 391077"/>
                    <a:gd name="connsiteX1" fmla="*/ 179470 w 243744"/>
                    <a:gd name="connsiteY1" fmla="*/ 18621 h 391077"/>
                    <a:gd name="connsiteX2" fmla="*/ 197501 w 243744"/>
                    <a:gd name="connsiteY2" fmla="*/ 136836 h 391077"/>
                    <a:gd name="connsiteX3" fmla="*/ 199854 w 243744"/>
                    <a:gd name="connsiteY3" fmla="*/ 154648 h 391077"/>
                    <a:gd name="connsiteX4" fmla="*/ 211607 w 243744"/>
                    <a:gd name="connsiteY4" fmla="*/ 165983 h 391077"/>
                    <a:gd name="connsiteX5" fmla="*/ 218665 w 243744"/>
                    <a:gd name="connsiteY5" fmla="*/ 173269 h 391077"/>
                    <a:gd name="connsiteX6" fmla="*/ 226495 w 243744"/>
                    <a:gd name="connsiteY6" fmla="*/ 172460 h 391077"/>
                    <a:gd name="connsiteX7" fmla="*/ 234334 w 243744"/>
                    <a:gd name="connsiteY7" fmla="*/ 174079 h 391077"/>
                    <a:gd name="connsiteX8" fmla="*/ 235905 w 243744"/>
                    <a:gd name="connsiteY8" fmla="*/ 174889 h 391077"/>
                    <a:gd name="connsiteX9" fmla="*/ 234334 w 243744"/>
                    <a:gd name="connsiteY9" fmla="*/ 192700 h 391077"/>
                    <a:gd name="connsiteX10" fmla="*/ 243744 w 243744"/>
                    <a:gd name="connsiteY10" fmla="*/ 194320 h 391077"/>
                    <a:gd name="connsiteX11" fmla="*/ 207693 w 243744"/>
                    <a:gd name="connsiteY11" fmla="*/ 229143 h 391077"/>
                    <a:gd name="connsiteX12" fmla="*/ 213179 w 243744"/>
                    <a:gd name="connsiteY12" fmla="*/ 255051 h 391077"/>
                    <a:gd name="connsiteX13" fmla="*/ 217094 w 243744"/>
                    <a:gd name="connsiteY13" fmla="*/ 275292 h 391077"/>
                    <a:gd name="connsiteX14" fmla="*/ 157534 w 243744"/>
                    <a:gd name="connsiteY14" fmla="*/ 310106 h 391077"/>
                    <a:gd name="connsiteX15" fmla="*/ 161449 w 243744"/>
                    <a:gd name="connsiteY15" fmla="*/ 323060 h 391077"/>
                    <a:gd name="connsiteX16" fmla="*/ 159877 w 243744"/>
                    <a:gd name="connsiteY16" fmla="*/ 332775 h 391077"/>
                    <a:gd name="connsiteX17" fmla="*/ 148904 w 243744"/>
                    <a:gd name="connsiteY17" fmla="*/ 339252 h 391077"/>
                    <a:gd name="connsiteX18" fmla="*/ 152048 w 243744"/>
                    <a:gd name="connsiteY18" fmla="*/ 355444 h 391077"/>
                    <a:gd name="connsiteX19" fmla="*/ 131664 w 243744"/>
                    <a:gd name="connsiteY19" fmla="*/ 361112 h 391077"/>
                    <a:gd name="connsiteX20" fmla="*/ 125396 w 243744"/>
                    <a:gd name="connsiteY20" fmla="*/ 361922 h 391077"/>
                    <a:gd name="connsiteX21" fmla="*/ 98746 w 243744"/>
                    <a:gd name="connsiteY21" fmla="*/ 368408 h 391077"/>
                    <a:gd name="connsiteX22" fmla="*/ 0 w 243744"/>
                    <a:gd name="connsiteY22" fmla="*/ 391077 h 391077"/>
                    <a:gd name="connsiteX23" fmla="*/ 54864 w 243744"/>
                    <a:gd name="connsiteY23" fmla="*/ 329536 h 391077"/>
                    <a:gd name="connsiteX24" fmla="*/ 62693 w 243744"/>
                    <a:gd name="connsiteY24" fmla="*/ 321440 h 391077"/>
                    <a:gd name="connsiteX25" fmla="*/ 73666 w 243744"/>
                    <a:gd name="connsiteY25" fmla="*/ 308486 h 391077"/>
                    <a:gd name="connsiteX26" fmla="*/ 104232 w 243744"/>
                    <a:gd name="connsiteY26" fmla="*/ 292294 h 391077"/>
                    <a:gd name="connsiteX27" fmla="*/ 105013 w 243744"/>
                    <a:gd name="connsiteY27" fmla="*/ 292294 h 391077"/>
                    <a:gd name="connsiteX28" fmla="*/ 73666 w 243744"/>
                    <a:gd name="connsiteY28" fmla="*/ 291484 h 391077"/>
                    <a:gd name="connsiteX29" fmla="*/ 17240 w 243744"/>
                    <a:gd name="connsiteY29" fmla="*/ 294723 h 391077"/>
                    <a:gd name="connsiteX30" fmla="*/ 47806 w 243744"/>
                    <a:gd name="connsiteY30" fmla="*/ 242907 h 391077"/>
                    <a:gd name="connsiteX31" fmla="*/ 68961 w 243744"/>
                    <a:gd name="connsiteY31" fmla="*/ 209702 h 391077"/>
                    <a:gd name="connsiteX32" fmla="*/ 62693 w 243744"/>
                    <a:gd name="connsiteY32" fmla="*/ 199987 h 391077"/>
                    <a:gd name="connsiteX33" fmla="*/ 41529 w 243744"/>
                    <a:gd name="connsiteY33" fmla="*/ 170840 h 391077"/>
                    <a:gd name="connsiteX34" fmla="*/ 32909 w 243744"/>
                    <a:gd name="connsiteY34" fmla="*/ 158696 h 391077"/>
                    <a:gd name="connsiteX35" fmla="*/ 45453 w 243744"/>
                    <a:gd name="connsiteY35" fmla="*/ 148171 h 391077"/>
                    <a:gd name="connsiteX36" fmla="*/ 61131 w 243744"/>
                    <a:gd name="connsiteY36" fmla="*/ 120644 h 391077"/>
                    <a:gd name="connsiteX37" fmla="*/ 61131 w 243744"/>
                    <a:gd name="connsiteY37" fmla="*/ 119834 h 391077"/>
                    <a:gd name="connsiteX38" fmla="*/ 61131 w 243744"/>
                    <a:gd name="connsiteY38" fmla="*/ 120644 h 391077"/>
                    <a:gd name="connsiteX39" fmla="*/ 68180 w 243744"/>
                    <a:gd name="connsiteY39" fmla="*/ 111738 h 391077"/>
                    <a:gd name="connsiteX40" fmla="*/ 68180 w 243744"/>
                    <a:gd name="connsiteY40" fmla="*/ 111738 h 391077"/>
                    <a:gd name="connsiteX41" fmla="*/ 36043 w 243744"/>
                    <a:gd name="connsiteY41" fmla="*/ 110119 h 391077"/>
                    <a:gd name="connsiteX42" fmla="*/ 42320 w 243744"/>
                    <a:gd name="connsiteY42" fmla="*/ 109309 h 391077"/>
                    <a:gd name="connsiteX43" fmla="*/ 42320 w 243744"/>
                    <a:gd name="connsiteY43" fmla="*/ 108499 h 391077"/>
                    <a:gd name="connsiteX44" fmla="*/ 34480 w 243744"/>
                    <a:gd name="connsiteY44" fmla="*/ 102022 h 391077"/>
                    <a:gd name="connsiteX45" fmla="*/ 34480 w 243744"/>
                    <a:gd name="connsiteY45" fmla="*/ 102832 h 391077"/>
                    <a:gd name="connsiteX46" fmla="*/ 36043 w 243744"/>
                    <a:gd name="connsiteY46" fmla="*/ 100403 h 391077"/>
                    <a:gd name="connsiteX47" fmla="*/ 36043 w 243744"/>
                    <a:gd name="connsiteY47" fmla="*/ 101213 h 391077"/>
                    <a:gd name="connsiteX48" fmla="*/ 36043 w 243744"/>
                    <a:gd name="connsiteY48" fmla="*/ 99593 h 391077"/>
                    <a:gd name="connsiteX49" fmla="*/ 36043 w 243744"/>
                    <a:gd name="connsiteY49" fmla="*/ 99593 h 391077"/>
                    <a:gd name="connsiteX50" fmla="*/ 36043 w 243744"/>
                    <a:gd name="connsiteY50" fmla="*/ 97974 h 391077"/>
                    <a:gd name="connsiteX51" fmla="*/ 37614 w 243744"/>
                    <a:gd name="connsiteY51" fmla="*/ 97974 h 391077"/>
                    <a:gd name="connsiteX52" fmla="*/ 38395 w 243744"/>
                    <a:gd name="connsiteY52" fmla="*/ 95545 h 391077"/>
                    <a:gd name="connsiteX53" fmla="*/ 38395 w 243744"/>
                    <a:gd name="connsiteY53" fmla="*/ 95545 h 391077"/>
                    <a:gd name="connsiteX54" fmla="*/ 38395 w 243744"/>
                    <a:gd name="connsiteY54" fmla="*/ 95545 h 391077"/>
                    <a:gd name="connsiteX55" fmla="*/ 36043 w 243744"/>
                    <a:gd name="connsiteY55" fmla="*/ 91497 h 391077"/>
                    <a:gd name="connsiteX56" fmla="*/ 32909 w 243744"/>
                    <a:gd name="connsiteY56" fmla="*/ 87449 h 391077"/>
                    <a:gd name="connsiteX57" fmla="*/ 30556 w 243744"/>
                    <a:gd name="connsiteY57" fmla="*/ 85011 h 391077"/>
                    <a:gd name="connsiteX58" fmla="*/ 30556 w 243744"/>
                    <a:gd name="connsiteY58" fmla="*/ 82582 h 391077"/>
                    <a:gd name="connsiteX59" fmla="*/ 28204 w 243744"/>
                    <a:gd name="connsiteY59" fmla="*/ 76914 h 391077"/>
                    <a:gd name="connsiteX60" fmla="*/ 26641 w 243744"/>
                    <a:gd name="connsiteY60" fmla="*/ 76105 h 391077"/>
                    <a:gd name="connsiteX61" fmla="*/ 26641 w 243744"/>
                    <a:gd name="connsiteY61" fmla="*/ 76105 h 391077"/>
                    <a:gd name="connsiteX62" fmla="*/ 26641 w 243744"/>
                    <a:gd name="connsiteY62" fmla="*/ 73676 h 391077"/>
                    <a:gd name="connsiteX63" fmla="*/ 26641 w 243744"/>
                    <a:gd name="connsiteY63" fmla="*/ 73676 h 391077"/>
                    <a:gd name="connsiteX64" fmla="*/ 26641 w 243744"/>
                    <a:gd name="connsiteY64" fmla="*/ 74486 h 391077"/>
                    <a:gd name="connsiteX65" fmla="*/ 26641 w 243744"/>
                    <a:gd name="connsiteY65" fmla="*/ 72866 h 391077"/>
                    <a:gd name="connsiteX66" fmla="*/ 28204 w 243744"/>
                    <a:gd name="connsiteY66" fmla="*/ 65580 h 391077"/>
                    <a:gd name="connsiteX67" fmla="*/ 26641 w 243744"/>
                    <a:gd name="connsiteY67" fmla="*/ 63151 h 391077"/>
                    <a:gd name="connsiteX68" fmla="*/ 25070 w 243744"/>
                    <a:gd name="connsiteY68" fmla="*/ 63151 h 391077"/>
                    <a:gd name="connsiteX69" fmla="*/ 26641 w 243744"/>
                    <a:gd name="connsiteY69" fmla="*/ 60722 h 391077"/>
                    <a:gd name="connsiteX70" fmla="*/ 26641 w 243744"/>
                    <a:gd name="connsiteY70" fmla="*/ 61532 h 391077"/>
                    <a:gd name="connsiteX71" fmla="*/ 28204 w 243744"/>
                    <a:gd name="connsiteY71" fmla="*/ 60722 h 391077"/>
                    <a:gd name="connsiteX72" fmla="*/ 28204 w 243744"/>
                    <a:gd name="connsiteY72" fmla="*/ 51006 h 391077"/>
                    <a:gd name="connsiteX73" fmla="*/ 28204 w 243744"/>
                    <a:gd name="connsiteY73" fmla="*/ 49387 h 391077"/>
                    <a:gd name="connsiteX74" fmla="*/ 26641 w 243744"/>
                    <a:gd name="connsiteY74" fmla="*/ 48578 h 391077"/>
                    <a:gd name="connsiteX75" fmla="*/ 28204 w 243744"/>
                    <a:gd name="connsiteY75" fmla="*/ 46958 h 391077"/>
                    <a:gd name="connsiteX76" fmla="*/ 28204 w 243744"/>
                    <a:gd name="connsiteY76" fmla="*/ 46958 h 391077"/>
                    <a:gd name="connsiteX77" fmla="*/ 28984 w 243744"/>
                    <a:gd name="connsiteY77" fmla="*/ 42100 h 391077"/>
                    <a:gd name="connsiteX78" fmla="*/ 28984 w 243744"/>
                    <a:gd name="connsiteY78" fmla="*/ 42100 h 391077"/>
                    <a:gd name="connsiteX79" fmla="*/ 34471 w 243744"/>
                    <a:gd name="connsiteY79" fmla="*/ 40481 h 391077"/>
                    <a:gd name="connsiteX80" fmla="*/ 73657 w 243744"/>
                    <a:gd name="connsiteY80" fmla="*/ 31575 h 391077"/>
                    <a:gd name="connsiteX81" fmla="*/ 90907 w 243744"/>
                    <a:gd name="connsiteY81" fmla="*/ 28337 h 391077"/>
                    <a:gd name="connsiteX82" fmla="*/ 105013 w 243744"/>
                    <a:gd name="connsiteY82" fmla="*/ 24289 h 391077"/>
                    <a:gd name="connsiteX83" fmla="*/ 105013 w 243744"/>
                    <a:gd name="connsiteY83" fmla="*/ 26718 h 391077"/>
                    <a:gd name="connsiteX84" fmla="*/ 105013 w 243744"/>
                    <a:gd name="connsiteY84" fmla="*/ 26718 h 391077"/>
                    <a:gd name="connsiteX85" fmla="*/ 105013 w 243744"/>
                    <a:gd name="connsiteY85" fmla="*/ 43720 h 391077"/>
                    <a:gd name="connsiteX86" fmla="*/ 105013 w 243744"/>
                    <a:gd name="connsiteY86" fmla="*/ 47768 h 391077"/>
                    <a:gd name="connsiteX87" fmla="*/ 108928 w 243744"/>
                    <a:gd name="connsiteY87" fmla="*/ 54245 h 391077"/>
                    <a:gd name="connsiteX88" fmla="*/ 110500 w 243744"/>
                    <a:gd name="connsiteY88" fmla="*/ 51816 h 391077"/>
                    <a:gd name="connsiteX89" fmla="*/ 110500 w 243744"/>
                    <a:gd name="connsiteY89" fmla="*/ 47768 h 391077"/>
                    <a:gd name="connsiteX90" fmla="*/ 113633 w 243744"/>
                    <a:gd name="connsiteY90" fmla="*/ 46149 h 391077"/>
                    <a:gd name="connsiteX91" fmla="*/ 114414 w 243744"/>
                    <a:gd name="connsiteY91" fmla="*/ 45339 h 391077"/>
                    <a:gd name="connsiteX92" fmla="*/ 114414 w 243744"/>
                    <a:gd name="connsiteY92" fmla="*/ 45339 h 391077"/>
                    <a:gd name="connsiteX93" fmla="*/ 114414 w 243744"/>
                    <a:gd name="connsiteY93" fmla="*/ 46149 h 391077"/>
                    <a:gd name="connsiteX94" fmla="*/ 117548 w 243744"/>
                    <a:gd name="connsiteY94" fmla="*/ 46958 h 391077"/>
                    <a:gd name="connsiteX95" fmla="*/ 119901 w 243744"/>
                    <a:gd name="connsiteY95" fmla="*/ 41291 h 391077"/>
                    <a:gd name="connsiteX96" fmla="*/ 121472 w 243744"/>
                    <a:gd name="connsiteY96" fmla="*/ 41291 h 391077"/>
                    <a:gd name="connsiteX97" fmla="*/ 126959 w 243744"/>
                    <a:gd name="connsiteY97" fmla="*/ 38052 h 391077"/>
                    <a:gd name="connsiteX98" fmla="*/ 130873 w 243744"/>
                    <a:gd name="connsiteY98" fmla="*/ 33195 h 391077"/>
                    <a:gd name="connsiteX99" fmla="*/ 133226 w 243744"/>
                    <a:gd name="connsiteY99" fmla="*/ 32385 h 391077"/>
                    <a:gd name="connsiteX100" fmla="*/ 135569 w 243744"/>
                    <a:gd name="connsiteY100" fmla="*/ 32385 h 391077"/>
                    <a:gd name="connsiteX101" fmla="*/ 137141 w 243744"/>
                    <a:gd name="connsiteY101" fmla="*/ 31575 h 391077"/>
                    <a:gd name="connsiteX102" fmla="*/ 137141 w 243744"/>
                    <a:gd name="connsiteY102" fmla="*/ 30766 h 391077"/>
                    <a:gd name="connsiteX103" fmla="*/ 137141 w 243744"/>
                    <a:gd name="connsiteY103" fmla="*/ 27527 h 391077"/>
                    <a:gd name="connsiteX104" fmla="*/ 138712 w 243744"/>
                    <a:gd name="connsiteY104" fmla="*/ 26718 h 391077"/>
                    <a:gd name="connsiteX105" fmla="*/ 138712 w 243744"/>
                    <a:gd name="connsiteY105" fmla="*/ 26718 h 391077"/>
                    <a:gd name="connsiteX106" fmla="*/ 141065 w 243744"/>
                    <a:gd name="connsiteY106" fmla="*/ 20241 h 391077"/>
                    <a:gd name="connsiteX107" fmla="*/ 141065 w 243744"/>
                    <a:gd name="connsiteY107" fmla="*/ 17812 h 391077"/>
                    <a:gd name="connsiteX108" fmla="*/ 141065 w 243744"/>
                    <a:gd name="connsiteY108" fmla="*/ 17002 h 391077"/>
                    <a:gd name="connsiteX109" fmla="*/ 141065 w 243744"/>
                    <a:gd name="connsiteY109" fmla="*/ 17812 h 391077"/>
                    <a:gd name="connsiteX110" fmla="*/ 141065 w 243744"/>
                    <a:gd name="connsiteY110" fmla="*/ 17002 h 391077"/>
                    <a:gd name="connsiteX111" fmla="*/ 148895 w 243744"/>
                    <a:gd name="connsiteY111" fmla="*/ 16192 h 391077"/>
                    <a:gd name="connsiteX112" fmla="*/ 148895 w 243744"/>
                    <a:gd name="connsiteY112" fmla="*/ 17002 h 391077"/>
                    <a:gd name="connsiteX113" fmla="*/ 150466 w 243744"/>
                    <a:gd name="connsiteY113" fmla="*/ 16192 h 391077"/>
                    <a:gd name="connsiteX114" fmla="*/ 152029 w 243744"/>
                    <a:gd name="connsiteY114" fmla="*/ 11335 h 391077"/>
                    <a:gd name="connsiteX115" fmla="*/ 153600 w 243744"/>
                    <a:gd name="connsiteY115" fmla="*/ 12144 h 391077"/>
                    <a:gd name="connsiteX116" fmla="*/ 155953 w 243744"/>
                    <a:gd name="connsiteY116" fmla="*/ 10525 h 391077"/>
                    <a:gd name="connsiteX117" fmla="*/ 161439 w 243744"/>
                    <a:gd name="connsiteY117" fmla="*/ 5667 h 391077"/>
                    <a:gd name="connsiteX118" fmla="*/ 165354 w 243744"/>
                    <a:gd name="connsiteY118" fmla="*/ 4048 h 391077"/>
                    <a:gd name="connsiteX119" fmla="*/ 165354 w 243744"/>
                    <a:gd name="connsiteY119" fmla="*/ 2429 h 391077"/>
                    <a:gd name="connsiteX120" fmla="*/ 167707 w 243744"/>
                    <a:gd name="connsiteY120" fmla="*/ 1619 h 391077"/>
                    <a:gd name="connsiteX121" fmla="*/ 171631 w 243744"/>
                    <a:gd name="connsiteY121" fmla="*/ 2429 h 391077"/>
                    <a:gd name="connsiteX122" fmla="*/ 175546 w 243744"/>
                    <a:gd name="connsiteY122" fmla="*/ 0 h 391077"/>
                    <a:gd name="connsiteX123" fmla="*/ 177108 w 243744"/>
                    <a:gd name="connsiteY123" fmla="*/ 810 h 391077"/>
                    <a:gd name="connsiteX124" fmla="*/ 177108 w 243744"/>
                    <a:gd name="connsiteY124" fmla="*/ 810 h 391077"/>
                    <a:gd name="connsiteX125" fmla="*/ 177108 w 243744"/>
                    <a:gd name="connsiteY125" fmla="*/ 810 h 39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</a:cxnLst>
                  <a:rect l="l" t="t" r="r" b="b"/>
                  <a:pathLst>
                    <a:path w="243744" h="391077">
                      <a:moveTo>
                        <a:pt x="177127" y="810"/>
                      </a:moveTo>
                      <a:lnTo>
                        <a:pt x="179470" y="18621"/>
                      </a:lnTo>
                      <a:lnTo>
                        <a:pt x="197501" y="136836"/>
                      </a:lnTo>
                      <a:lnTo>
                        <a:pt x="199854" y="154648"/>
                      </a:lnTo>
                      <a:lnTo>
                        <a:pt x="211607" y="165983"/>
                      </a:lnTo>
                      <a:lnTo>
                        <a:pt x="218665" y="173269"/>
                      </a:lnTo>
                      <a:lnTo>
                        <a:pt x="226495" y="172460"/>
                      </a:lnTo>
                      <a:lnTo>
                        <a:pt x="234334" y="174079"/>
                      </a:lnTo>
                      <a:lnTo>
                        <a:pt x="235905" y="174889"/>
                      </a:lnTo>
                      <a:lnTo>
                        <a:pt x="234334" y="192700"/>
                      </a:lnTo>
                      <a:lnTo>
                        <a:pt x="243744" y="194320"/>
                      </a:lnTo>
                      <a:lnTo>
                        <a:pt x="207693" y="229143"/>
                      </a:lnTo>
                      <a:lnTo>
                        <a:pt x="213179" y="255051"/>
                      </a:lnTo>
                      <a:lnTo>
                        <a:pt x="217094" y="275292"/>
                      </a:lnTo>
                      <a:lnTo>
                        <a:pt x="157534" y="310106"/>
                      </a:lnTo>
                      <a:lnTo>
                        <a:pt x="161449" y="323060"/>
                      </a:lnTo>
                      <a:lnTo>
                        <a:pt x="159877" y="332775"/>
                      </a:lnTo>
                      <a:lnTo>
                        <a:pt x="148904" y="339252"/>
                      </a:lnTo>
                      <a:lnTo>
                        <a:pt x="152048" y="355444"/>
                      </a:lnTo>
                      <a:lnTo>
                        <a:pt x="131664" y="361112"/>
                      </a:lnTo>
                      <a:lnTo>
                        <a:pt x="125396" y="361922"/>
                      </a:lnTo>
                      <a:lnTo>
                        <a:pt x="98746" y="368408"/>
                      </a:lnTo>
                      <a:lnTo>
                        <a:pt x="0" y="391077"/>
                      </a:lnTo>
                      <a:lnTo>
                        <a:pt x="54864" y="329536"/>
                      </a:lnTo>
                      <a:lnTo>
                        <a:pt x="62693" y="321440"/>
                      </a:lnTo>
                      <a:lnTo>
                        <a:pt x="73666" y="308486"/>
                      </a:lnTo>
                      <a:lnTo>
                        <a:pt x="104232" y="292294"/>
                      </a:lnTo>
                      <a:lnTo>
                        <a:pt x="105013" y="292294"/>
                      </a:lnTo>
                      <a:lnTo>
                        <a:pt x="73666" y="291484"/>
                      </a:lnTo>
                      <a:lnTo>
                        <a:pt x="17240" y="294723"/>
                      </a:lnTo>
                      <a:lnTo>
                        <a:pt x="47806" y="242907"/>
                      </a:lnTo>
                      <a:lnTo>
                        <a:pt x="68961" y="209702"/>
                      </a:lnTo>
                      <a:lnTo>
                        <a:pt x="62693" y="199987"/>
                      </a:lnTo>
                      <a:lnTo>
                        <a:pt x="41529" y="170840"/>
                      </a:lnTo>
                      <a:lnTo>
                        <a:pt x="32909" y="158696"/>
                      </a:lnTo>
                      <a:lnTo>
                        <a:pt x="45453" y="148171"/>
                      </a:lnTo>
                      <a:lnTo>
                        <a:pt x="61131" y="120644"/>
                      </a:lnTo>
                      <a:lnTo>
                        <a:pt x="61131" y="119834"/>
                      </a:lnTo>
                      <a:lnTo>
                        <a:pt x="61131" y="120644"/>
                      </a:lnTo>
                      <a:lnTo>
                        <a:pt x="68180" y="111738"/>
                      </a:lnTo>
                      <a:lnTo>
                        <a:pt x="68180" y="111738"/>
                      </a:lnTo>
                      <a:lnTo>
                        <a:pt x="36043" y="110119"/>
                      </a:lnTo>
                      <a:lnTo>
                        <a:pt x="42320" y="109309"/>
                      </a:lnTo>
                      <a:lnTo>
                        <a:pt x="42320" y="108499"/>
                      </a:lnTo>
                      <a:lnTo>
                        <a:pt x="34480" y="102022"/>
                      </a:lnTo>
                      <a:lnTo>
                        <a:pt x="34480" y="102832"/>
                      </a:lnTo>
                      <a:lnTo>
                        <a:pt x="36043" y="100403"/>
                      </a:lnTo>
                      <a:lnTo>
                        <a:pt x="36043" y="101213"/>
                      </a:lnTo>
                      <a:lnTo>
                        <a:pt x="36043" y="99593"/>
                      </a:lnTo>
                      <a:lnTo>
                        <a:pt x="36043" y="99593"/>
                      </a:lnTo>
                      <a:lnTo>
                        <a:pt x="36043" y="97974"/>
                      </a:lnTo>
                      <a:lnTo>
                        <a:pt x="37614" y="97974"/>
                      </a:lnTo>
                      <a:lnTo>
                        <a:pt x="38395" y="95545"/>
                      </a:lnTo>
                      <a:lnTo>
                        <a:pt x="38395" y="95545"/>
                      </a:lnTo>
                      <a:lnTo>
                        <a:pt x="38395" y="95545"/>
                      </a:lnTo>
                      <a:lnTo>
                        <a:pt x="36043" y="91497"/>
                      </a:lnTo>
                      <a:lnTo>
                        <a:pt x="32909" y="87449"/>
                      </a:lnTo>
                      <a:lnTo>
                        <a:pt x="30556" y="85011"/>
                      </a:lnTo>
                      <a:lnTo>
                        <a:pt x="30556" y="82582"/>
                      </a:lnTo>
                      <a:lnTo>
                        <a:pt x="28204" y="76914"/>
                      </a:lnTo>
                      <a:lnTo>
                        <a:pt x="26641" y="76105"/>
                      </a:lnTo>
                      <a:lnTo>
                        <a:pt x="26641" y="76105"/>
                      </a:lnTo>
                      <a:lnTo>
                        <a:pt x="26641" y="73676"/>
                      </a:lnTo>
                      <a:lnTo>
                        <a:pt x="26641" y="73676"/>
                      </a:lnTo>
                      <a:lnTo>
                        <a:pt x="26641" y="74486"/>
                      </a:lnTo>
                      <a:lnTo>
                        <a:pt x="26641" y="72866"/>
                      </a:lnTo>
                      <a:lnTo>
                        <a:pt x="28204" y="65580"/>
                      </a:lnTo>
                      <a:lnTo>
                        <a:pt x="26641" y="63151"/>
                      </a:lnTo>
                      <a:lnTo>
                        <a:pt x="25070" y="63151"/>
                      </a:lnTo>
                      <a:lnTo>
                        <a:pt x="26641" y="60722"/>
                      </a:lnTo>
                      <a:lnTo>
                        <a:pt x="26641" y="61532"/>
                      </a:lnTo>
                      <a:lnTo>
                        <a:pt x="28204" y="60722"/>
                      </a:lnTo>
                      <a:lnTo>
                        <a:pt x="28204" y="51006"/>
                      </a:lnTo>
                      <a:lnTo>
                        <a:pt x="28204" y="49387"/>
                      </a:lnTo>
                      <a:lnTo>
                        <a:pt x="26641" y="48578"/>
                      </a:lnTo>
                      <a:lnTo>
                        <a:pt x="28204" y="46958"/>
                      </a:lnTo>
                      <a:lnTo>
                        <a:pt x="28204" y="46958"/>
                      </a:lnTo>
                      <a:lnTo>
                        <a:pt x="28984" y="42100"/>
                      </a:lnTo>
                      <a:lnTo>
                        <a:pt x="28984" y="42100"/>
                      </a:lnTo>
                      <a:lnTo>
                        <a:pt x="34471" y="40481"/>
                      </a:lnTo>
                      <a:lnTo>
                        <a:pt x="73657" y="31575"/>
                      </a:lnTo>
                      <a:lnTo>
                        <a:pt x="90907" y="28337"/>
                      </a:lnTo>
                      <a:lnTo>
                        <a:pt x="105013" y="24289"/>
                      </a:lnTo>
                      <a:lnTo>
                        <a:pt x="105013" y="26718"/>
                      </a:lnTo>
                      <a:lnTo>
                        <a:pt x="105013" y="26718"/>
                      </a:lnTo>
                      <a:lnTo>
                        <a:pt x="105013" y="43720"/>
                      </a:lnTo>
                      <a:lnTo>
                        <a:pt x="105013" y="47768"/>
                      </a:lnTo>
                      <a:lnTo>
                        <a:pt x="108928" y="54245"/>
                      </a:lnTo>
                      <a:lnTo>
                        <a:pt x="110500" y="51816"/>
                      </a:lnTo>
                      <a:lnTo>
                        <a:pt x="110500" y="47768"/>
                      </a:lnTo>
                      <a:lnTo>
                        <a:pt x="113633" y="46149"/>
                      </a:lnTo>
                      <a:lnTo>
                        <a:pt x="114414" y="45339"/>
                      </a:lnTo>
                      <a:lnTo>
                        <a:pt x="114414" y="45339"/>
                      </a:lnTo>
                      <a:lnTo>
                        <a:pt x="114414" y="46149"/>
                      </a:lnTo>
                      <a:lnTo>
                        <a:pt x="117548" y="46958"/>
                      </a:lnTo>
                      <a:lnTo>
                        <a:pt x="119901" y="41291"/>
                      </a:lnTo>
                      <a:lnTo>
                        <a:pt x="121472" y="41291"/>
                      </a:lnTo>
                      <a:lnTo>
                        <a:pt x="126959" y="38052"/>
                      </a:lnTo>
                      <a:lnTo>
                        <a:pt x="130873" y="33195"/>
                      </a:lnTo>
                      <a:lnTo>
                        <a:pt x="133226" y="32385"/>
                      </a:lnTo>
                      <a:lnTo>
                        <a:pt x="135569" y="32385"/>
                      </a:lnTo>
                      <a:lnTo>
                        <a:pt x="137141" y="31575"/>
                      </a:lnTo>
                      <a:lnTo>
                        <a:pt x="137141" y="30766"/>
                      </a:lnTo>
                      <a:lnTo>
                        <a:pt x="137141" y="27527"/>
                      </a:lnTo>
                      <a:lnTo>
                        <a:pt x="138712" y="26718"/>
                      </a:lnTo>
                      <a:lnTo>
                        <a:pt x="138712" y="26718"/>
                      </a:lnTo>
                      <a:lnTo>
                        <a:pt x="141065" y="20241"/>
                      </a:lnTo>
                      <a:lnTo>
                        <a:pt x="141065" y="17812"/>
                      </a:lnTo>
                      <a:lnTo>
                        <a:pt x="141065" y="17002"/>
                      </a:lnTo>
                      <a:lnTo>
                        <a:pt x="141065" y="17812"/>
                      </a:lnTo>
                      <a:lnTo>
                        <a:pt x="141065" y="17002"/>
                      </a:lnTo>
                      <a:lnTo>
                        <a:pt x="148895" y="16192"/>
                      </a:lnTo>
                      <a:lnTo>
                        <a:pt x="148895" y="17002"/>
                      </a:lnTo>
                      <a:lnTo>
                        <a:pt x="150466" y="16192"/>
                      </a:lnTo>
                      <a:lnTo>
                        <a:pt x="152029" y="11335"/>
                      </a:lnTo>
                      <a:lnTo>
                        <a:pt x="153600" y="12144"/>
                      </a:lnTo>
                      <a:lnTo>
                        <a:pt x="155953" y="10525"/>
                      </a:lnTo>
                      <a:lnTo>
                        <a:pt x="161439" y="5667"/>
                      </a:lnTo>
                      <a:lnTo>
                        <a:pt x="165354" y="4048"/>
                      </a:lnTo>
                      <a:lnTo>
                        <a:pt x="165354" y="2429"/>
                      </a:lnTo>
                      <a:lnTo>
                        <a:pt x="167707" y="1619"/>
                      </a:lnTo>
                      <a:lnTo>
                        <a:pt x="171631" y="2429"/>
                      </a:lnTo>
                      <a:lnTo>
                        <a:pt x="175546" y="0"/>
                      </a:lnTo>
                      <a:lnTo>
                        <a:pt x="177108" y="810"/>
                      </a:lnTo>
                      <a:lnTo>
                        <a:pt x="177108" y="810"/>
                      </a:lnTo>
                      <a:lnTo>
                        <a:pt x="177108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5" name="Forma Livre: Forma 1334">
                  <a:extLst>
                    <a:ext uri="{FF2B5EF4-FFF2-40B4-BE49-F238E27FC236}">
                      <a16:creationId xmlns:a16="http://schemas.microsoft.com/office/drawing/2014/main" id="{AF5DFE02-3E17-9598-D59D-EF3E56F02E2D}"/>
                    </a:ext>
                  </a:extLst>
                </p:cNvPr>
                <p:cNvSpPr/>
                <p:nvPr/>
              </p:nvSpPr>
              <p:spPr>
                <a:xfrm>
                  <a:off x="7681783" y="3196560"/>
                  <a:ext cx="329066" cy="222244"/>
                </a:xfrm>
                <a:custGeom>
                  <a:avLst/>
                  <a:gdLst>
                    <a:gd name="connsiteX0" fmla="*/ 233543 w 350319"/>
                    <a:gd name="connsiteY0" fmla="*/ 10 h 213760"/>
                    <a:gd name="connsiteX1" fmla="*/ 289189 w 350319"/>
                    <a:gd name="connsiteY1" fmla="*/ 82591 h 213760"/>
                    <a:gd name="connsiteX2" fmla="*/ 300952 w 350319"/>
                    <a:gd name="connsiteY2" fmla="*/ 80972 h 213760"/>
                    <a:gd name="connsiteX3" fmla="*/ 304867 w 350319"/>
                    <a:gd name="connsiteY3" fmla="*/ 85830 h 213760"/>
                    <a:gd name="connsiteX4" fmla="*/ 317402 w 350319"/>
                    <a:gd name="connsiteY4" fmla="*/ 104451 h 213760"/>
                    <a:gd name="connsiteX5" fmla="*/ 321326 w 350319"/>
                    <a:gd name="connsiteY5" fmla="*/ 104451 h 213760"/>
                    <a:gd name="connsiteX6" fmla="*/ 325241 w 350319"/>
                    <a:gd name="connsiteY6" fmla="*/ 127121 h 213760"/>
                    <a:gd name="connsiteX7" fmla="*/ 329165 w 350319"/>
                    <a:gd name="connsiteY7" fmla="*/ 136036 h 213760"/>
                    <a:gd name="connsiteX8" fmla="*/ 340138 w 350319"/>
                    <a:gd name="connsiteY8" fmla="*/ 138465 h 213760"/>
                    <a:gd name="connsiteX9" fmla="*/ 337004 w 350319"/>
                    <a:gd name="connsiteY9" fmla="*/ 153038 h 213760"/>
                    <a:gd name="connsiteX10" fmla="*/ 340919 w 350319"/>
                    <a:gd name="connsiteY10" fmla="*/ 169231 h 213760"/>
                    <a:gd name="connsiteX11" fmla="*/ 350320 w 350319"/>
                    <a:gd name="connsiteY11" fmla="*/ 174898 h 213760"/>
                    <a:gd name="connsiteX12" fmla="*/ 346405 w 350319"/>
                    <a:gd name="connsiteY12" fmla="*/ 187852 h 213760"/>
                    <a:gd name="connsiteX13" fmla="*/ 347977 w 350319"/>
                    <a:gd name="connsiteY13" fmla="*/ 195948 h 213760"/>
                    <a:gd name="connsiteX14" fmla="*/ 337785 w 350319"/>
                    <a:gd name="connsiteY14" fmla="*/ 199997 h 213760"/>
                    <a:gd name="connsiteX15" fmla="*/ 337004 w 350319"/>
                    <a:gd name="connsiteY15" fmla="*/ 205664 h 213760"/>
                    <a:gd name="connsiteX16" fmla="*/ 294684 w 350319"/>
                    <a:gd name="connsiteY16" fmla="*/ 213760 h 213760"/>
                    <a:gd name="connsiteX17" fmla="*/ 289198 w 350319"/>
                    <a:gd name="connsiteY17" fmla="*/ 207283 h 213760"/>
                    <a:gd name="connsiteX18" fmla="*/ 247660 w 350319"/>
                    <a:gd name="connsiteY18" fmla="*/ 191091 h 213760"/>
                    <a:gd name="connsiteX19" fmla="*/ 237468 w 350319"/>
                    <a:gd name="connsiteY19" fmla="*/ 187852 h 213760"/>
                    <a:gd name="connsiteX20" fmla="*/ 220228 w 350319"/>
                    <a:gd name="connsiteY20" fmla="*/ 181375 h 213760"/>
                    <a:gd name="connsiteX21" fmla="*/ 144199 w 350319"/>
                    <a:gd name="connsiteY21" fmla="*/ 153848 h 213760"/>
                    <a:gd name="connsiteX22" fmla="*/ 123825 w 350319"/>
                    <a:gd name="connsiteY22" fmla="*/ 159515 h 213760"/>
                    <a:gd name="connsiteX23" fmla="*/ 123044 w 350319"/>
                    <a:gd name="connsiteY23" fmla="*/ 159515 h 213760"/>
                    <a:gd name="connsiteX24" fmla="*/ 114424 w 350319"/>
                    <a:gd name="connsiteY24" fmla="*/ 162754 h 213760"/>
                    <a:gd name="connsiteX25" fmla="*/ 42320 w 350319"/>
                    <a:gd name="connsiteY25" fmla="*/ 184614 h 213760"/>
                    <a:gd name="connsiteX26" fmla="*/ 25079 w 350319"/>
                    <a:gd name="connsiteY26" fmla="*/ 190281 h 213760"/>
                    <a:gd name="connsiteX27" fmla="*/ 21155 w 350319"/>
                    <a:gd name="connsiteY27" fmla="*/ 191091 h 213760"/>
                    <a:gd name="connsiteX28" fmla="*/ 26641 w 350319"/>
                    <a:gd name="connsiteY28" fmla="*/ 188662 h 213760"/>
                    <a:gd name="connsiteX29" fmla="*/ 22727 w 350319"/>
                    <a:gd name="connsiteY29" fmla="*/ 186233 h 213760"/>
                    <a:gd name="connsiteX30" fmla="*/ 22727 w 350319"/>
                    <a:gd name="connsiteY30" fmla="*/ 170040 h 213760"/>
                    <a:gd name="connsiteX31" fmla="*/ 0 w 350319"/>
                    <a:gd name="connsiteY31" fmla="*/ 147371 h 213760"/>
                    <a:gd name="connsiteX32" fmla="*/ 7048 w 350319"/>
                    <a:gd name="connsiteY32" fmla="*/ 119834 h 213760"/>
                    <a:gd name="connsiteX33" fmla="*/ 11754 w 350319"/>
                    <a:gd name="connsiteY33" fmla="*/ 104451 h 213760"/>
                    <a:gd name="connsiteX34" fmla="*/ 18802 w 350319"/>
                    <a:gd name="connsiteY34" fmla="*/ 92307 h 213760"/>
                    <a:gd name="connsiteX35" fmla="*/ 34480 w 350319"/>
                    <a:gd name="connsiteY35" fmla="*/ 84211 h 213760"/>
                    <a:gd name="connsiteX36" fmla="*/ 45454 w 350319"/>
                    <a:gd name="connsiteY36" fmla="*/ 67208 h 213760"/>
                    <a:gd name="connsiteX37" fmla="*/ 66618 w 350319"/>
                    <a:gd name="connsiteY37" fmla="*/ 59922 h 213760"/>
                    <a:gd name="connsiteX38" fmla="*/ 70533 w 350319"/>
                    <a:gd name="connsiteY38" fmla="*/ 59112 h 213760"/>
                    <a:gd name="connsiteX39" fmla="*/ 73666 w 350319"/>
                    <a:gd name="connsiteY39" fmla="*/ 59922 h 213760"/>
                    <a:gd name="connsiteX40" fmla="*/ 123825 w 350319"/>
                    <a:gd name="connsiteY40" fmla="*/ 61541 h 213760"/>
                    <a:gd name="connsiteX41" fmla="*/ 123825 w 350319"/>
                    <a:gd name="connsiteY41" fmla="*/ 62351 h 213760"/>
                    <a:gd name="connsiteX42" fmla="*/ 130883 w 350319"/>
                    <a:gd name="connsiteY42" fmla="*/ 72066 h 213760"/>
                    <a:gd name="connsiteX43" fmla="*/ 134798 w 350319"/>
                    <a:gd name="connsiteY43" fmla="*/ 76924 h 213760"/>
                    <a:gd name="connsiteX44" fmla="*/ 146552 w 350319"/>
                    <a:gd name="connsiteY44" fmla="*/ 94736 h 213760"/>
                    <a:gd name="connsiteX45" fmla="*/ 165364 w 350319"/>
                    <a:gd name="connsiteY45" fmla="*/ 93116 h 213760"/>
                    <a:gd name="connsiteX46" fmla="*/ 171641 w 350319"/>
                    <a:gd name="connsiteY46" fmla="*/ 89878 h 213760"/>
                    <a:gd name="connsiteX47" fmla="*/ 177118 w 350319"/>
                    <a:gd name="connsiteY47" fmla="*/ 93116 h 213760"/>
                    <a:gd name="connsiteX48" fmla="*/ 188881 w 350319"/>
                    <a:gd name="connsiteY48" fmla="*/ 85830 h 213760"/>
                    <a:gd name="connsiteX49" fmla="*/ 193577 w 350319"/>
                    <a:gd name="connsiteY49" fmla="*/ 89068 h 213760"/>
                    <a:gd name="connsiteX50" fmla="*/ 207683 w 350319"/>
                    <a:gd name="connsiteY50" fmla="*/ 76114 h 213760"/>
                    <a:gd name="connsiteX51" fmla="*/ 229629 w 350319"/>
                    <a:gd name="connsiteY51" fmla="*/ 29156 h 213760"/>
                    <a:gd name="connsiteX52" fmla="*/ 233553 w 350319"/>
                    <a:gd name="connsiteY52" fmla="*/ 0 h 213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50319" h="213760">
                      <a:moveTo>
                        <a:pt x="233543" y="10"/>
                      </a:moveTo>
                      <a:lnTo>
                        <a:pt x="289189" y="82591"/>
                      </a:lnTo>
                      <a:lnTo>
                        <a:pt x="300952" y="80972"/>
                      </a:lnTo>
                      <a:lnTo>
                        <a:pt x="304867" y="85830"/>
                      </a:lnTo>
                      <a:lnTo>
                        <a:pt x="317402" y="104451"/>
                      </a:lnTo>
                      <a:lnTo>
                        <a:pt x="321326" y="104451"/>
                      </a:lnTo>
                      <a:lnTo>
                        <a:pt x="325241" y="127121"/>
                      </a:lnTo>
                      <a:lnTo>
                        <a:pt x="329165" y="136036"/>
                      </a:lnTo>
                      <a:lnTo>
                        <a:pt x="340138" y="138465"/>
                      </a:lnTo>
                      <a:lnTo>
                        <a:pt x="337004" y="153038"/>
                      </a:lnTo>
                      <a:lnTo>
                        <a:pt x="340919" y="169231"/>
                      </a:lnTo>
                      <a:lnTo>
                        <a:pt x="350320" y="174898"/>
                      </a:lnTo>
                      <a:lnTo>
                        <a:pt x="346405" y="187852"/>
                      </a:lnTo>
                      <a:lnTo>
                        <a:pt x="347977" y="195948"/>
                      </a:lnTo>
                      <a:lnTo>
                        <a:pt x="337785" y="199997"/>
                      </a:lnTo>
                      <a:lnTo>
                        <a:pt x="337004" y="205664"/>
                      </a:lnTo>
                      <a:lnTo>
                        <a:pt x="294684" y="213760"/>
                      </a:lnTo>
                      <a:lnTo>
                        <a:pt x="289198" y="207283"/>
                      </a:lnTo>
                      <a:lnTo>
                        <a:pt x="247660" y="191091"/>
                      </a:lnTo>
                      <a:lnTo>
                        <a:pt x="237468" y="187852"/>
                      </a:lnTo>
                      <a:lnTo>
                        <a:pt x="220228" y="181375"/>
                      </a:lnTo>
                      <a:lnTo>
                        <a:pt x="144199" y="153848"/>
                      </a:lnTo>
                      <a:lnTo>
                        <a:pt x="123825" y="159515"/>
                      </a:lnTo>
                      <a:lnTo>
                        <a:pt x="123044" y="159515"/>
                      </a:lnTo>
                      <a:lnTo>
                        <a:pt x="114424" y="162754"/>
                      </a:lnTo>
                      <a:lnTo>
                        <a:pt x="42320" y="184614"/>
                      </a:lnTo>
                      <a:lnTo>
                        <a:pt x="25079" y="190281"/>
                      </a:lnTo>
                      <a:lnTo>
                        <a:pt x="21155" y="191091"/>
                      </a:lnTo>
                      <a:lnTo>
                        <a:pt x="26641" y="188662"/>
                      </a:lnTo>
                      <a:lnTo>
                        <a:pt x="22727" y="186233"/>
                      </a:lnTo>
                      <a:lnTo>
                        <a:pt x="22727" y="170040"/>
                      </a:lnTo>
                      <a:lnTo>
                        <a:pt x="0" y="147371"/>
                      </a:lnTo>
                      <a:lnTo>
                        <a:pt x="7048" y="119834"/>
                      </a:lnTo>
                      <a:lnTo>
                        <a:pt x="11754" y="104451"/>
                      </a:lnTo>
                      <a:lnTo>
                        <a:pt x="18802" y="92307"/>
                      </a:lnTo>
                      <a:lnTo>
                        <a:pt x="34480" y="84211"/>
                      </a:lnTo>
                      <a:lnTo>
                        <a:pt x="45454" y="67208"/>
                      </a:lnTo>
                      <a:lnTo>
                        <a:pt x="66618" y="59922"/>
                      </a:lnTo>
                      <a:lnTo>
                        <a:pt x="70533" y="59112"/>
                      </a:lnTo>
                      <a:lnTo>
                        <a:pt x="73666" y="59922"/>
                      </a:lnTo>
                      <a:lnTo>
                        <a:pt x="123825" y="61541"/>
                      </a:lnTo>
                      <a:lnTo>
                        <a:pt x="123825" y="62351"/>
                      </a:lnTo>
                      <a:lnTo>
                        <a:pt x="130883" y="72066"/>
                      </a:lnTo>
                      <a:lnTo>
                        <a:pt x="134798" y="76924"/>
                      </a:lnTo>
                      <a:lnTo>
                        <a:pt x="146552" y="94736"/>
                      </a:lnTo>
                      <a:lnTo>
                        <a:pt x="165364" y="93116"/>
                      </a:lnTo>
                      <a:lnTo>
                        <a:pt x="171641" y="89878"/>
                      </a:lnTo>
                      <a:lnTo>
                        <a:pt x="177118" y="93116"/>
                      </a:lnTo>
                      <a:lnTo>
                        <a:pt x="188881" y="85830"/>
                      </a:lnTo>
                      <a:lnTo>
                        <a:pt x="193577" y="89068"/>
                      </a:lnTo>
                      <a:lnTo>
                        <a:pt x="207683" y="76114"/>
                      </a:lnTo>
                      <a:lnTo>
                        <a:pt x="229629" y="29156"/>
                      </a:lnTo>
                      <a:lnTo>
                        <a:pt x="233553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6" name="Forma Livre: Forma 1335">
                  <a:extLst>
                    <a:ext uri="{FF2B5EF4-FFF2-40B4-BE49-F238E27FC236}">
                      <a16:creationId xmlns:a16="http://schemas.microsoft.com/office/drawing/2014/main" id="{67F3EDF3-2018-7533-3C98-9D851C1EC00B}"/>
                    </a:ext>
                  </a:extLst>
                </p:cNvPr>
                <p:cNvSpPr/>
                <p:nvPr/>
              </p:nvSpPr>
              <p:spPr>
                <a:xfrm>
                  <a:off x="7799564" y="3546762"/>
                  <a:ext cx="167857" cy="120380"/>
                </a:xfrm>
                <a:custGeom>
                  <a:avLst/>
                  <a:gdLst>
                    <a:gd name="connsiteX0" fmla="*/ 167726 w 178698"/>
                    <a:gd name="connsiteY0" fmla="*/ 63960 h 115785"/>
                    <a:gd name="connsiteX1" fmla="*/ 148133 w 178698"/>
                    <a:gd name="connsiteY1" fmla="*/ 115786 h 115785"/>
                    <a:gd name="connsiteX2" fmla="*/ 143427 w 178698"/>
                    <a:gd name="connsiteY2" fmla="*/ 100403 h 115785"/>
                    <a:gd name="connsiteX3" fmla="*/ 134807 w 178698"/>
                    <a:gd name="connsiteY3" fmla="*/ 93116 h 115785"/>
                    <a:gd name="connsiteX4" fmla="*/ 123834 w 178698"/>
                    <a:gd name="connsiteY4" fmla="*/ 84211 h 115785"/>
                    <a:gd name="connsiteX5" fmla="*/ 83858 w 178698"/>
                    <a:gd name="connsiteY5" fmla="*/ 80162 h 115785"/>
                    <a:gd name="connsiteX6" fmla="*/ 72104 w 178698"/>
                    <a:gd name="connsiteY6" fmla="*/ 84211 h 115785"/>
                    <a:gd name="connsiteX7" fmla="*/ 68971 w 178698"/>
                    <a:gd name="connsiteY7" fmla="*/ 80162 h 115785"/>
                    <a:gd name="connsiteX8" fmla="*/ 57217 w 178698"/>
                    <a:gd name="connsiteY8" fmla="*/ 81782 h 115785"/>
                    <a:gd name="connsiteX9" fmla="*/ 36843 w 178698"/>
                    <a:gd name="connsiteY9" fmla="*/ 74495 h 115785"/>
                    <a:gd name="connsiteX10" fmla="*/ 26651 w 178698"/>
                    <a:gd name="connsiteY10" fmla="*/ 68827 h 115785"/>
                    <a:gd name="connsiteX11" fmla="*/ 21164 w 178698"/>
                    <a:gd name="connsiteY11" fmla="*/ 53435 h 115785"/>
                    <a:gd name="connsiteX12" fmla="*/ 0 w 178698"/>
                    <a:gd name="connsiteY12" fmla="*/ 34814 h 115785"/>
                    <a:gd name="connsiteX13" fmla="*/ 2353 w 178698"/>
                    <a:gd name="connsiteY13" fmla="*/ 34814 h 115785"/>
                    <a:gd name="connsiteX14" fmla="*/ 19593 w 178698"/>
                    <a:gd name="connsiteY14" fmla="*/ 31575 h 115785"/>
                    <a:gd name="connsiteX15" fmla="*/ 59570 w 178698"/>
                    <a:gd name="connsiteY15" fmla="*/ 22670 h 115785"/>
                    <a:gd name="connsiteX16" fmla="*/ 119910 w 178698"/>
                    <a:gd name="connsiteY16" fmla="*/ 9715 h 115785"/>
                    <a:gd name="connsiteX17" fmla="*/ 169288 w 178698"/>
                    <a:gd name="connsiteY17" fmla="*/ 0 h 115785"/>
                    <a:gd name="connsiteX18" fmla="*/ 171641 w 178698"/>
                    <a:gd name="connsiteY18" fmla="*/ 2429 h 115785"/>
                    <a:gd name="connsiteX19" fmla="*/ 165373 w 178698"/>
                    <a:gd name="connsiteY19" fmla="*/ 17812 h 115785"/>
                    <a:gd name="connsiteX20" fmla="*/ 177127 w 178698"/>
                    <a:gd name="connsiteY20" fmla="*/ 45339 h 115785"/>
                    <a:gd name="connsiteX21" fmla="*/ 178698 w 178698"/>
                    <a:gd name="connsiteY21" fmla="*/ 51816 h 115785"/>
                    <a:gd name="connsiteX22" fmla="*/ 167726 w 178698"/>
                    <a:gd name="connsiteY22" fmla="*/ 63960 h 115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78698" h="115785">
                      <a:moveTo>
                        <a:pt x="167726" y="63960"/>
                      </a:moveTo>
                      <a:lnTo>
                        <a:pt x="148133" y="115786"/>
                      </a:lnTo>
                      <a:lnTo>
                        <a:pt x="143427" y="100403"/>
                      </a:lnTo>
                      <a:lnTo>
                        <a:pt x="134807" y="93116"/>
                      </a:lnTo>
                      <a:lnTo>
                        <a:pt x="123834" y="84211"/>
                      </a:lnTo>
                      <a:lnTo>
                        <a:pt x="83858" y="80162"/>
                      </a:lnTo>
                      <a:lnTo>
                        <a:pt x="72104" y="84211"/>
                      </a:lnTo>
                      <a:lnTo>
                        <a:pt x="68971" y="80162"/>
                      </a:lnTo>
                      <a:lnTo>
                        <a:pt x="57217" y="81782"/>
                      </a:lnTo>
                      <a:lnTo>
                        <a:pt x="36843" y="74495"/>
                      </a:lnTo>
                      <a:lnTo>
                        <a:pt x="26651" y="68827"/>
                      </a:lnTo>
                      <a:lnTo>
                        <a:pt x="21164" y="53435"/>
                      </a:lnTo>
                      <a:lnTo>
                        <a:pt x="0" y="34814"/>
                      </a:lnTo>
                      <a:lnTo>
                        <a:pt x="2353" y="34814"/>
                      </a:lnTo>
                      <a:lnTo>
                        <a:pt x="19593" y="31575"/>
                      </a:lnTo>
                      <a:lnTo>
                        <a:pt x="59570" y="22670"/>
                      </a:lnTo>
                      <a:lnTo>
                        <a:pt x="119910" y="9715"/>
                      </a:lnTo>
                      <a:lnTo>
                        <a:pt x="169288" y="0"/>
                      </a:lnTo>
                      <a:lnTo>
                        <a:pt x="171641" y="2429"/>
                      </a:lnTo>
                      <a:lnTo>
                        <a:pt x="165373" y="17812"/>
                      </a:lnTo>
                      <a:lnTo>
                        <a:pt x="177127" y="45339"/>
                      </a:lnTo>
                      <a:lnTo>
                        <a:pt x="178698" y="51816"/>
                      </a:lnTo>
                      <a:lnTo>
                        <a:pt x="167726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7" name="Forma Livre: Forma 1336">
                  <a:extLst>
                    <a:ext uri="{FF2B5EF4-FFF2-40B4-BE49-F238E27FC236}">
                      <a16:creationId xmlns:a16="http://schemas.microsoft.com/office/drawing/2014/main" id="{235261CC-1568-2CE4-BD66-9CEEB8B3323A}"/>
                    </a:ext>
                  </a:extLst>
                </p:cNvPr>
                <p:cNvSpPr/>
                <p:nvPr/>
              </p:nvSpPr>
              <p:spPr>
                <a:xfrm>
                  <a:off x="7778216" y="3039984"/>
                  <a:ext cx="294476" cy="308113"/>
                </a:xfrm>
                <a:custGeom>
                  <a:avLst/>
                  <a:gdLst>
                    <a:gd name="connsiteX0" fmla="*/ 278225 w 313495"/>
                    <a:gd name="connsiteY0" fmla="*/ 142504 h 296351"/>
                    <a:gd name="connsiteX1" fmla="*/ 275882 w 313495"/>
                    <a:gd name="connsiteY1" fmla="*/ 146552 h 296351"/>
                    <a:gd name="connsiteX2" fmla="*/ 281359 w 313495"/>
                    <a:gd name="connsiteY2" fmla="*/ 148990 h 296351"/>
                    <a:gd name="connsiteX3" fmla="*/ 289198 w 313495"/>
                    <a:gd name="connsiteY3" fmla="*/ 161135 h 296351"/>
                    <a:gd name="connsiteX4" fmla="*/ 286845 w 313495"/>
                    <a:gd name="connsiteY4" fmla="*/ 166802 h 296351"/>
                    <a:gd name="connsiteX5" fmla="*/ 295475 w 313495"/>
                    <a:gd name="connsiteY5" fmla="*/ 174089 h 296351"/>
                    <a:gd name="connsiteX6" fmla="*/ 310362 w 313495"/>
                    <a:gd name="connsiteY6" fmla="*/ 178946 h 296351"/>
                    <a:gd name="connsiteX7" fmla="*/ 311925 w 313495"/>
                    <a:gd name="connsiteY7" fmla="*/ 178137 h 296351"/>
                    <a:gd name="connsiteX8" fmla="*/ 313496 w 313495"/>
                    <a:gd name="connsiteY8" fmla="*/ 192710 h 296351"/>
                    <a:gd name="connsiteX9" fmla="*/ 298609 w 313495"/>
                    <a:gd name="connsiteY9" fmla="*/ 207283 h 296351"/>
                    <a:gd name="connsiteX10" fmla="*/ 278225 w 313495"/>
                    <a:gd name="connsiteY10" fmla="*/ 246955 h 296351"/>
                    <a:gd name="connsiteX11" fmla="*/ 281359 w 313495"/>
                    <a:gd name="connsiteY11" fmla="*/ 269624 h 296351"/>
                    <a:gd name="connsiteX12" fmla="*/ 266472 w 313495"/>
                    <a:gd name="connsiteY12" fmla="*/ 281769 h 296351"/>
                    <a:gd name="connsiteX13" fmla="*/ 260204 w 313495"/>
                    <a:gd name="connsiteY13" fmla="*/ 296351 h 296351"/>
                    <a:gd name="connsiteX14" fmla="*/ 237477 w 313495"/>
                    <a:gd name="connsiteY14" fmla="*/ 289065 h 296351"/>
                    <a:gd name="connsiteX15" fmla="*/ 226504 w 313495"/>
                    <a:gd name="connsiteY15" fmla="*/ 286636 h 296351"/>
                    <a:gd name="connsiteX16" fmla="*/ 222580 w 313495"/>
                    <a:gd name="connsiteY16" fmla="*/ 277721 h 296351"/>
                    <a:gd name="connsiteX17" fmla="*/ 218665 w 313495"/>
                    <a:gd name="connsiteY17" fmla="*/ 255051 h 296351"/>
                    <a:gd name="connsiteX18" fmla="*/ 214741 w 313495"/>
                    <a:gd name="connsiteY18" fmla="*/ 255051 h 296351"/>
                    <a:gd name="connsiteX19" fmla="*/ 202206 w 313495"/>
                    <a:gd name="connsiteY19" fmla="*/ 236430 h 296351"/>
                    <a:gd name="connsiteX20" fmla="*/ 198291 w 313495"/>
                    <a:gd name="connsiteY20" fmla="*/ 231572 h 296351"/>
                    <a:gd name="connsiteX21" fmla="*/ 186528 w 313495"/>
                    <a:gd name="connsiteY21" fmla="*/ 233191 h 296351"/>
                    <a:gd name="connsiteX22" fmla="*/ 130883 w 313495"/>
                    <a:gd name="connsiteY22" fmla="*/ 150609 h 296351"/>
                    <a:gd name="connsiteX23" fmla="*/ 126968 w 313495"/>
                    <a:gd name="connsiteY23" fmla="*/ 179756 h 296351"/>
                    <a:gd name="connsiteX24" fmla="*/ 105023 w 313495"/>
                    <a:gd name="connsiteY24" fmla="*/ 226714 h 296351"/>
                    <a:gd name="connsiteX25" fmla="*/ 90916 w 313495"/>
                    <a:gd name="connsiteY25" fmla="*/ 239668 h 296351"/>
                    <a:gd name="connsiteX26" fmla="*/ 86210 w 313495"/>
                    <a:gd name="connsiteY26" fmla="*/ 236430 h 296351"/>
                    <a:gd name="connsiteX27" fmla="*/ 74457 w 313495"/>
                    <a:gd name="connsiteY27" fmla="*/ 243716 h 296351"/>
                    <a:gd name="connsiteX28" fmla="*/ 68970 w 313495"/>
                    <a:gd name="connsiteY28" fmla="*/ 240478 h 296351"/>
                    <a:gd name="connsiteX29" fmla="*/ 62703 w 313495"/>
                    <a:gd name="connsiteY29" fmla="*/ 243716 h 296351"/>
                    <a:gd name="connsiteX30" fmla="*/ 43891 w 313495"/>
                    <a:gd name="connsiteY30" fmla="*/ 245335 h 296351"/>
                    <a:gd name="connsiteX31" fmla="*/ 32138 w 313495"/>
                    <a:gd name="connsiteY31" fmla="*/ 227524 h 296351"/>
                    <a:gd name="connsiteX32" fmla="*/ 28213 w 313495"/>
                    <a:gd name="connsiteY32" fmla="*/ 222666 h 296351"/>
                    <a:gd name="connsiteX33" fmla="*/ 21164 w 313495"/>
                    <a:gd name="connsiteY33" fmla="*/ 212951 h 296351"/>
                    <a:gd name="connsiteX34" fmla="*/ 15678 w 313495"/>
                    <a:gd name="connsiteY34" fmla="*/ 164373 h 296351"/>
                    <a:gd name="connsiteX35" fmla="*/ 0 w 313495"/>
                    <a:gd name="connsiteY35" fmla="*/ 115786 h 296351"/>
                    <a:gd name="connsiteX36" fmla="*/ 2353 w 313495"/>
                    <a:gd name="connsiteY36" fmla="*/ 110928 h 296351"/>
                    <a:gd name="connsiteX37" fmla="*/ 15678 w 313495"/>
                    <a:gd name="connsiteY37" fmla="*/ 73685 h 296351"/>
                    <a:gd name="connsiteX38" fmla="*/ 14897 w 313495"/>
                    <a:gd name="connsiteY38" fmla="*/ 53445 h 296351"/>
                    <a:gd name="connsiteX39" fmla="*/ 10973 w 313495"/>
                    <a:gd name="connsiteY39" fmla="*/ 16202 h 296351"/>
                    <a:gd name="connsiteX40" fmla="*/ 10973 w 313495"/>
                    <a:gd name="connsiteY40" fmla="*/ 3239 h 296351"/>
                    <a:gd name="connsiteX41" fmla="*/ 24298 w 313495"/>
                    <a:gd name="connsiteY41" fmla="*/ 1619 h 296351"/>
                    <a:gd name="connsiteX42" fmla="*/ 53302 w 313495"/>
                    <a:gd name="connsiteY42" fmla="*/ 0 h 296351"/>
                    <a:gd name="connsiteX43" fmla="*/ 102670 w 313495"/>
                    <a:gd name="connsiteY43" fmla="*/ 4858 h 296351"/>
                    <a:gd name="connsiteX44" fmla="*/ 117567 w 313495"/>
                    <a:gd name="connsiteY44" fmla="*/ 3239 h 296351"/>
                    <a:gd name="connsiteX45" fmla="*/ 150486 w 313495"/>
                    <a:gd name="connsiteY45" fmla="*/ 4048 h 296351"/>
                    <a:gd name="connsiteX46" fmla="*/ 155972 w 313495"/>
                    <a:gd name="connsiteY46" fmla="*/ 13773 h 296351"/>
                    <a:gd name="connsiteX47" fmla="*/ 169288 w 313495"/>
                    <a:gd name="connsiteY47" fmla="*/ 16202 h 296351"/>
                    <a:gd name="connsiteX48" fmla="*/ 181051 w 313495"/>
                    <a:gd name="connsiteY48" fmla="*/ 20250 h 296351"/>
                    <a:gd name="connsiteX49" fmla="*/ 184185 w 313495"/>
                    <a:gd name="connsiteY49" fmla="*/ 34014 h 296351"/>
                    <a:gd name="connsiteX50" fmla="*/ 201425 w 313495"/>
                    <a:gd name="connsiteY50" fmla="*/ 50206 h 296351"/>
                    <a:gd name="connsiteX51" fmla="*/ 206912 w 313495"/>
                    <a:gd name="connsiteY51" fmla="*/ 53445 h 296351"/>
                    <a:gd name="connsiteX52" fmla="*/ 215532 w 313495"/>
                    <a:gd name="connsiteY52" fmla="*/ 55874 h 296351"/>
                    <a:gd name="connsiteX53" fmla="*/ 253155 w 313495"/>
                    <a:gd name="connsiteY53" fmla="*/ 68018 h 296351"/>
                    <a:gd name="connsiteX54" fmla="*/ 271958 w 313495"/>
                    <a:gd name="connsiteY54" fmla="*/ 76114 h 296351"/>
                    <a:gd name="connsiteX55" fmla="*/ 272739 w 313495"/>
                    <a:gd name="connsiteY55" fmla="*/ 83401 h 296351"/>
                    <a:gd name="connsiteX56" fmla="*/ 264119 w 313495"/>
                    <a:gd name="connsiteY56" fmla="*/ 97165 h 296351"/>
                    <a:gd name="connsiteX57" fmla="*/ 266472 w 313495"/>
                    <a:gd name="connsiteY57" fmla="*/ 110928 h 296351"/>
                    <a:gd name="connsiteX58" fmla="*/ 274311 w 313495"/>
                    <a:gd name="connsiteY58" fmla="*/ 114976 h 296351"/>
                    <a:gd name="connsiteX59" fmla="*/ 281359 w 313495"/>
                    <a:gd name="connsiteY59" fmla="*/ 126311 h 296351"/>
                    <a:gd name="connsiteX60" fmla="*/ 278225 w 313495"/>
                    <a:gd name="connsiteY60" fmla="*/ 142504 h 29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313495" h="296351">
                      <a:moveTo>
                        <a:pt x="278225" y="142504"/>
                      </a:moveTo>
                      <a:lnTo>
                        <a:pt x="275882" y="146552"/>
                      </a:lnTo>
                      <a:lnTo>
                        <a:pt x="281359" y="148990"/>
                      </a:lnTo>
                      <a:lnTo>
                        <a:pt x="289198" y="161135"/>
                      </a:lnTo>
                      <a:lnTo>
                        <a:pt x="286845" y="166802"/>
                      </a:lnTo>
                      <a:lnTo>
                        <a:pt x="295475" y="174089"/>
                      </a:lnTo>
                      <a:lnTo>
                        <a:pt x="310362" y="178946"/>
                      </a:lnTo>
                      <a:lnTo>
                        <a:pt x="311925" y="178137"/>
                      </a:lnTo>
                      <a:lnTo>
                        <a:pt x="313496" y="192710"/>
                      </a:lnTo>
                      <a:lnTo>
                        <a:pt x="298609" y="207283"/>
                      </a:lnTo>
                      <a:lnTo>
                        <a:pt x="278225" y="246955"/>
                      </a:lnTo>
                      <a:lnTo>
                        <a:pt x="281359" y="269624"/>
                      </a:lnTo>
                      <a:lnTo>
                        <a:pt x="266472" y="281769"/>
                      </a:lnTo>
                      <a:lnTo>
                        <a:pt x="260204" y="296351"/>
                      </a:lnTo>
                      <a:lnTo>
                        <a:pt x="237477" y="289065"/>
                      </a:lnTo>
                      <a:lnTo>
                        <a:pt x="226504" y="286636"/>
                      </a:lnTo>
                      <a:lnTo>
                        <a:pt x="222580" y="277721"/>
                      </a:lnTo>
                      <a:lnTo>
                        <a:pt x="218665" y="255051"/>
                      </a:lnTo>
                      <a:lnTo>
                        <a:pt x="214741" y="255051"/>
                      </a:lnTo>
                      <a:lnTo>
                        <a:pt x="202206" y="236430"/>
                      </a:lnTo>
                      <a:lnTo>
                        <a:pt x="198291" y="231572"/>
                      </a:lnTo>
                      <a:lnTo>
                        <a:pt x="186528" y="233191"/>
                      </a:lnTo>
                      <a:lnTo>
                        <a:pt x="130883" y="150609"/>
                      </a:lnTo>
                      <a:lnTo>
                        <a:pt x="126968" y="179756"/>
                      </a:lnTo>
                      <a:lnTo>
                        <a:pt x="105023" y="226714"/>
                      </a:lnTo>
                      <a:lnTo>
                        <a:pt x="90916" y="239668"/>
                      </a:lnTo>
                      <a:lnTo>
                        <a:pt x="86210" y="236430"/>
                      </a:lnTo>
                      <a:lnTo>
                        <a:pt x="74457" y="243716"/>
                      </a:lnTo>
                      <a:lnTo>
                        <a:pt x="68970" y="240478"/>
                      </a:lnTo>
                      <a:lnTo>
                        <a:pt x="62703" y="243716"/>
                      </a:lnTo>
                      <a:lnTo>
                        <a:pt x="43891" y="245335"/>
                      </a:lnTo>
                      <a:lnTo>
                        <a:pt x="32138" y="227524"/>
                      </a:lnTo>
                      <a:lnTo>
                        <a:pt x="28213" y="222666"/>
                      </a:lnTo>
                      <a:lnTo>
                        <a:pt x="21164" y="212951"/>
                      </a:lnTo>
                      <a:lnTo>
                        <a:pt x="15678" y="164373"/>
                      </a:lnTo>
                      <a:lnTo>
                        <a:pt x="0" y="115786"/>
                      </a:lnTo>
                      <a:lnTo>
                        <a:pt x="2353" y="110928"/>
                      </a:lnTo>
                      <a:lnTo>
                        <a:pt x="15678" y="73685"/>
                      </a:lnTo>
                      <a:lnTo>
                        <a:pt x="14897" y="53445"/>
                      </a:lnTo>
                      <a:lnTo>
                        <a:pt x="10973" y="16202"/>
                      </a:lnTo>
                      <a:lnTo>
                        <a:pt x="10973" y="3239"/>
                      </a:lnTo>
                      <a:lnTo>
                        <a:pt x="24298" y="1619"/>
                      </a:lnTo>
                      <a:lnTo>
                        <a:pt x="53302" y="0"/>
                      </a:lnTo>
                      <a:lnTo>
                        <a:pt x="102670" y="4858"/>
                      </a:lnTo>
                      <a:lnTo>
                        <a:pt x="117567" y="3239"/>
                      </a:lnTo>
                      <a:lnTo>
                        <a:pt x="150486" y="4048"/>
                      </a:lnTo>
                      <a:lnTo>
                        <a:pt x="155972" y="13773"/>
                      </a:lnTo>
                      <a:lnTo>
                        <a:pt x="169288" y="16202"/>
                      </a:lnTo>
                      <a:lnTo>
                        <a:pt x="181051" y="20250"/>
                      </a:lnTo>
                      <a:lnTo>
                        <a:pt x="184185" y="34014"/>
                      </a:lnTo>
                      <a:lnTo>
                        <a:pt x="201425" y="50206"/>
                      </a:lnTo>
                      <a:lnTo>
                        <a:pt x="206912" y="53445"/>
                      </a:lnTo>
                      <a:lnTo>
                        <a:pt x="215532" y="55874"/>
                      </a:lnTo>
                      <a:lnTo>
                        <a:pt x="253155" y="68018"/>
                      </a:lnTo>
                      <a:lnTo>
                        <a:pt x="271958" y="76114"/>
                      </a:lnTo>
                      <a:lnTo>
                        <a:pt x="272739" y="83401"/>
                      </a:lnTo>
                      <a:lnTo>
                        <a:pt x="264119" y="97165"/>
                      </a:lnTo>
                      <a:lnTo>
                        <a:pt x="266472" y="110928"/>
                      </a:lnTo>
                      <a:lnTo>
                        <a:pt x="274311" y="114976"/>
                      </a:lnTo>
                      <a:lnTo>
                        <a:pt x="281359" y="126311"/>
                      </a:lnTo>
                      <a:lnTo>
                        <a:pt x="278225" y="142504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338" name="Forma Livre: Forma 1337">
                  <a:extLst>
                    <a:ext uri="{FF2B5EF4-FFF2-40B4-BE49-F238E27FC236}">
                      <a16:creationId xmlns:a16="http://schemas.microsoft.com/office/drawing/2014/main" id="{EA5851D0-A7F3-EBEE-2D8B-32222AD6339E}"/>
                    </a:ext>
                  </a:extLst>
                </p:cNvPr>
                <p:cNvSpPr/>
                <p:nvPr/>
              </p:nvSpPr>
              <p:spPr>
                <a:xfrm>
                  <a:off x="7223861" y="3468468"/>
                  <a:ext cx="176696" cy="191940"/>
                </a:xfrm>
                <a:custGeom>
                  <a:avLst/>
                  <a:gdLst>
                    <a:gd name="connsiteX0" fmla="*/ 169287 w 188108"/>
                    <a:gd name="connsiteY0" fmla="*/ 118215 h 184613"/>
                    <a:gd name="connsiteX1" fmla="*/ 157534 w 188108"/>
                    <a:gd name="connsiteY1" fmla="*/ 123882 h 184613"/>
                    <a:gd name="connsiteX2" fmla="*/ 146561 w 188108"/>
                    <a:gd name="connsiteY2" fmla="*/ 122263 h 184613"/>
                    <a:gd name="connsiteX3" fmla="*/ 125406 w 188108"/>
                    <a:gd name="connsiteY3" fmla="*/ 143323 h 184613"/>
                    <a:gd name="connsiteX4" fmla="*/ 94840 w 188108"/>
                    <a:gd name="connsiteY4" fmla="*/ 147371 h 184613"/>
                    <a:gd name="connsiteX5" fmla="*/ 87782 w 188108"/>
                    <a:gd name="connsiteY5" fmla="*/ 145752 h 184613"/>
                    <a:gd name="connsiteX6" fmla="*/ 78381 w 188108"/>
                    <a:gd name="connsiteY6" fmla="*/ 160325 h 184613"/>
                    <a:gd name="connsiteX7" fmla="*/ 70542 w 188108"/>
                    <a:gd name="connsiteY7" fmla="*/ 165992 h 184613"/>
                    <a:gd name="connsiteX8" fmla="*/ 47815 w 188108"/>
                    <a:gd name="connsiteY8" fmla="*/ 170040 h 184613"/>
                    <a:gd name="connsiteX9" fmla="*/ 30566 w 188108"/>
                    <a:gd name="connsiteY9" fmla="*/ 180565 h 184613"/>
                    <a:gd name="connsiteX10" fmla="*/ 13325 w 188108"/>
                    <a:gd name="connsiteY10" fmla="*/ 178137 h 184613"/>
                    <a:gd name="connsiteX11" fmla="*/ 3924 w 188108"/>
                    <a:gd name="connsiteY11" fmla="*/ 181375 h 184613"/>
                    <a:gd name="connsiteX12" fmla="*/ 0 w 188108"/>
                    <a:gd name="connsiteY12" fmla="*/ 184613 h 184613"/>
                    <a:gd name="connsiteX13" fmla="*/ 66617 w 188108"/>
                    <a:gd name="connsiteY13" fmla="*/ 123882 h 184613"/>
                    <a:gd name="connsiteX14" fmla="*/ 41538 w 188108"/>
                    <a:gd name="connsiteY14" fmla="*/ 86639 h 184613"/>
                    <a:gd name="connsiteX15" fmla="*/ 25089 w 188108"/>
                    <a:gd name="connsiteY15" fmla="*/ 65589 h 184613"/>
                    <a:gd name="connsiteX16" fmla="*/ 3924 w 188108"/>
                    <a:gd name="connsiteY16" fmla="*/ 35633 h 184613"/>
                    <a:gd name="connsiteX17" fmla="*/ 102670 w 188108"/>
                    <a:gd name="connsiteY17" fmla="*/ 12964 h 184613"/>
                    <a:gd name="connsiteX18" fmla="*/ 129321 w 188108"/>
                    <a:gd name="connsiteY18" fmla="*/ 6477 h 184613"/>
                    <a:gd name="connsiteX19" fmla="*/ 135588 w 188108"/>
                    <a:gd name="connsiteY19" fmla="*/ 5667 h 184613"/>
                    <a:gd name="connsiteX20" fmla="*/ 155972 w 188108"/>
                    <a:gd name="connsiteY20" fmla="*/ 0 h 184613"/>
                    <a:gd name="connsiteX21" fmla="*/ 143427 w 188108"/>
                    <a:gd name="connsiteY21" fmla="*/ 18631 h 184613"/>
                    <a:gd name="connsiteX22" fmla="*/ 142646 w 188108"/>
                    <a:gd name="connsiteY22" fmla="*/ 35633 h 184613"/>
                    <a:gd name="connsiteX23" fmla="*/ 134807 w 188108"/>
                    <a:gd name="connsiteY23" fmla="*/ 49397 h 184613"/>
                    <a:gd name="connsiteX24" fmla="*/ 146561 w 188108"/>
                    <a:gd name="connsiteY24" fmla="*/ 53445 h 184613"/>
                    <a:gd name="connsiteX25" fmla="*/ 157543 w 188108"/>
                    <a:gd name="connsiteY25" fmla="*/ 64779 h 184613"/>
                    <a:gd name="connsiteX26" fmla="*/ 159886 w 188108"/>
                    <a:gd name="connsiteY26" fmla="*/ 80972 h 184613"/>
                    <a:gd name="connsiteX27" fmla="*/ 174784 w 188108"/>
                    <a:gd name="connsiteY27" fmla="*/ 81782 h 184613"/>
                    <a:gd name="connsiteX28" fmla="*/ 177136 w 188108"/>
                    <a:gd name="connsiteY28" fmla="*/ 87449 h 184613"/>
                    <a:gd name="connsiteX29" fmla="*/ 183404 w 188108"/>
                    <a:gd name="connsiteY29" fmla="*/ 88259 h 184613"/>
                    <a:gd name="connsiteX30" fmla="*/ 182623 w 188108"/>
                    <a:gd name="connsiteY30" fmla="*/ 93116 h 184613"/>
                    <a:gd name="connsiteX31" fmla="*/ 188109 w 188108"/>
                    <a:gd name="connsiteY31" fmla="*/ 97974 h 184613"/>
                    <a:gd name="connsiteX32" fmla="*/ 171650 w 188108"/>
                    <a:gd name="connsiteY32" fmla="*/ 109309 h 184613"/>
                    <a:gd name="connsiteX33" fmla="*/ 169297 w 188108"/>
                    <a:gd name="connsiteY33" fmla="*/ 118215 h 18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88108" h="184613">
                      <a:moveTo>
                        <a:pt x="169287" y="118215"/>
                      </a:moveTo>
                      <a:lnTo>
                        <a:pt x="157534" y="123882"/>
                      </a:lnTo>
                      <a:lnTo>
                        <a:pt x="146561" y="122263"/>
                      </a:lnTo>
                      <a:lnTo>
                        <a:pt x="125406" y="143323"/>
                      </a:lnTo>
                      <a:lnTo>
                        <a:pt x="94840" y="147371"/>
                      </a:lnTo>
                      <a:lnTo>
                        <a:pt x="87782" y="145752"/>
                      </a:lnTo>
                      <a:lnTo>
                        <a:pt x="78381" y="160325"/>
                      </a:lnTo>
                      <a:lnTo>
                        <a:pt x="70542" y="165992"/>
                      </a:lnTo>
                      <a:lnTo>
                        <a:pt x="47815" y="170040"/>
                      </a:lnTo>
                      <a:lnTo>
                        <a:pt x="30566" y="180565"/>
                      </a:lnTo>
                      <a:lnTo>
                        <a:pt x="13325" y="178137"/>
                      </a:lnTo>
                      <a:lnTo>
                        <a:pt x="3924" y="181375"/>
                      </a:lnTo>
                      <a:lnTo>
                        <a:pt x="0" y="184613"/>
                      </a:lnTo>
                      <a:lnTo>
                        <a:pt x="66617" y="123882"/>
                      </a:lnTo>
                      <a:lnTo>
                        <a:pt x="41538" y="86639"/>
                      </a:lnTo>
                      <a:lnTo>
                        <a:pt x="25089" y="65589"/>
                      </a:lnTo>
                      <a:lnTo>
                        <a:pt x="3924" y="35633"/>
                      </a:lnTo>
                      <a:lnTo>
                        <a:pt x="102670" y="12964"/>
                      </a:lnTo>
                      <a:lnTo>
                        <a:pt x="129321" y="6477"/>
                      </a:lnTo>
                      <a:lnTo>
                        <a:pt x="135588" y="5667"/>
                      </a:lnTo>
                      <a:lnTo>
                        <a:pt x="155972" y="0"/>
                      </a:lnTo>
                      <a:lnTo>
                        <a:pt x="143427" y="18631"/>
                      </a:lnTo>
                      <a:lnTo>
                        <a:pt x="142646" y="35633"/>
                      </a:lnTo>
                      <a:lnTo>
                        <a:pt x="134807" y="49397"/>
                      </a:lnTo>
                      <a:lnTo>
                        <a:pt x="146561" y="53445"/>
                      </a:lnTo>
                      <a:lnTo>
                        <a:pt x="157543" y="64779"/>
                      </a:lnTo>
                      <a:lnTo>
                        <a:pt x="159886" y="80972"/>
                      </a:lnTo>
                      <a:lnTo>
                        <a:pt x="174784" y="81782"/>
                      </a:lnTo>
                      <a:lnTo>
                        <a:pt x="177136" y="87449"/>
                      </a:lnTo>
                      <a:lnTo>
                        <a:pt x="183404" y="88259"/>
                      </a:lnTo>
                      <a:lnTo>
                        <a:pt x="182623" y="93116"/>
                      </a:lnTo>
                      <a:lnTo>
                        <a:pt x="188109" y="97974"/>
                      </a:lnTo>
                      <a:lnTo>
                        <a:pt x="171650" y="109309"/>
                      </a:lnTo>
                      <a:lnTo>
                        <a:pt x="169297" y="1182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314" name="Agrupar 1313">
            <a:extLst>
              <a:ext uri="{FF2B5EF4-FFF2-40B4-BE49-F238E27FC236}">
                <a16:creationId xmlns:a16="http://schemas.microsoft.com/office/drawing/2014/main" id="{02B8922C-4C66-123A-CF6F-F0398A52297B}"/>
              </a:ext>
            </a:extLst>
          </p:cNvPr>
          <p:cNvGrpSpPr/>
          <p:nvPr/>
        </p:nvGrpSpPr>
        <p:grpSpPr>
          <a:xfrm>
            <a:off x="195386" y="1553820"/>
            <a:ext cx="3546240" cy="3124830"/>
            <a:chOff x="226709" y="1381856"/>
            <a:chExt cx="3546240" cy="3124830"/>
          </a:xfrm>
        </p:grpSpPr>
        <p:grpSp>
          <p:nvGrpSpPr>
            <p:cNvPr id="403" name="Agrupar 402">
              <a:extLst>
                <a:ext uri="{FF2B5EF4-FFF2-40B4-BE49-F238E27FC236}">
                  <a16:creationId xmlns:a16="http://schemas.microsoft.com/office/drawing/2014/main" id="{3156EF0F-A0EA-523D-9A9A-EFB5FA86490D}"/>
                </a:ext>
              </a:extLst>
            </p:cNvPr>
            <p:cNvGrpSpPr/>
            <p:nvPr/>
          </p:nvGrpSpPr>
          <p:grpSpPr>
            <a:xfrm>
              <a:off x="226709" y="2646262"/>
              <a:ext cx="2893977" cy="1860424"/>
              <a:chOff x="1620699" y="3167959"/>
              <a:chExt cx="3080888" cy="1789404"/>
            </a:xfrm>
            <a:solidFill>
              <a:srgbClr val="4470B5"/>
            </a:solidFill>
          </p:grpSpPr>
          <p:sp>
            <p:nvSpPr>
              <p:cNvPr id="404" name="Forma Livre: Forma 403">
                <a:extLst>
                  <a:ext uri="{FF2B5EF4-FFF2-40B4-BE49-F238E27FC236}">
                    <a16:creationId xmlns:a16="http://schemas.microsoft.com/office/drawing/2014/main" id="{7857A302-F6AF-7E41-C272-EF93313D71E4}"/>
                  </a:ext>
                </a:extLst>
              </p:cNvPr>
              <p:cNvSpPr/>
              <p:nvPr/>
            </p:nvSpPr>
            <p:spPr>
              <a:xfrm>
                <a:off x="1620699" y="3409246"/>
                <a:ext cx="799413" cy="669607"/>
              </a:xfrm>
              <a:custGeom>
                <a:avLst/>
                <a:gdLst>
                  <a:gd name="connsiteX0" fmla="*/ 662263 w 799413"/>
                  <a:gd name="connsiteY0" fmla="*/ 17812 h 669607"/>
                  <a:gd name="connsiteX1" fmla="*/ 675586 w 799413"/>
                  <a:gd name="connsiteY1" fmla="*/ 138456 h 669607"/>
                  <a:gd name="connsiteX2" fmla="*/ 675586 w 799413"/>
                  <a:gd name="connsiteY2" fmla="*/ 144932 h 669607"/>
                  <a:gd name="connsiteX3" fmla="*/ 678721 w 799413"/>
                  <a:gd name="connsiteY3" fmla="*/ 230762 h 669607"/>
                  <a:gd name="connsiteX4" fmla="*/ 679504 w 799413"/>
                  <a:gd name="connsiteY4" fmla="*/ 270434 h 669607"/>
                  <a:gd name="connsiteX5" fmla="*/ 688904 w 799413"/>
                  <a:gd name="connsiteY5" fmla="*/ 272053 h 669607"/>
                  <a:gd name="connsiteX6" fmla="*/ 694391 w 799413"/>
                  <a:gd name="connsiteY6" fmla="*/ 290674 h 669607"/>
                  <a:gd name="connsiteX7" fmla="*/ 714774 w 799413"/>
                  <a:gd name="connsiteY7" fmla="*/ 302009 h 669607"/>
                  <a:gd name="connsiteX8" fmla="*/ 730443 w 799413"/>
                  <a:gd name="connsiteY8" fmla="*/ 310115 h 669607"/>
                  <a:gd name="connsiteX9" fmla="*/ 732795 w 799413"/>
                  <a:gd name="connsiteY9" fmla="*/ 328736 h 669607"/>
                  <a:gd name="connsiteX10" fmla="*/ 741416 w 799413"/>
                  <a:gd name="connsiteY10" fmla="*/ 325498 h 669607"/>
                  <a:gd name="connsiteX11" fmla="*/ 746121 w 799413"/>
                  <a:gd name="connsiteY11" fmla="*/ 331975 h 669607"/>
                  <a:gd name="connsiteX12" fmla="*/ 754741 w 799413"/>
                  <a:gd name="connsiteY12" fmla="*/ 327927 h 669607"/>
                  <a:gd name="connsiteX13" fmla="*/ 768067 w 799413"/>
                  <a:gd name="connsiteY13" fmla="*/ 333594 h 669607"/>
                  <a:gd name="connsiteX14" fmla="*/ 764152 w 799413"/>
                  <a:gd name="connsiteY14" fmla="*/ 341690 h 669607"/>
                  <a:gd name="connsiteX15" fmla="*/ 764933 w 799413"/>
                  <a:gd name="connsiteY15" fmla="*/ 353025 h 669607"/>
                  <a:gd name="connsiteX16" fmla="*/ 772772 w 799413"/>
                  <a:gd name="connsiteY16" fmla="*/ 348167 h 669607"/>
                  <a:gd name="connsiteX17" fmla="*/ 782173 w 799413"/>
                  <a:gd name="connsiteY17" fmla="*/ 358693 h 669607"/>
                  <a:gd name="connsiteX18" fmla="*/ 797061 w 799413"/>
                  <a:gd name="connsiteY18" fmla="*/ 365979 h 669607"/>
                  <a:gd name="connsiteX19" fmla="*/ 799413 w 799413"/>
                  <a:gd name="connsiteY19" fmla="*/ 365979 h 669607"/>
                  <a:gd name="connsiteX20" fmla="*/ 783745 w 799413"/>
                  <a:gd name="connsiteY20" fmla="*/ 382981 h 669607"/>
                  <a:gd name="connsiteX21" fmla="*/ 775906 w 799413"/>
                  <a:gd name="connsiteY21" fmla="*/ 392697 h 669607"/>
                  <a:gd name="connsiteX22" fmla="*/ 667747 w 799413"/>
                  <a:gd name="connsiteY22" fmla="*/ 502006 h 669607"/>
                  <a:gd name="connsiteX23" fmla="*/ 648937 w 799413"/>
                  <a:gd name="connsiteY23" fmla="*/ 522246 h 669607"/>
                  <a:gd name="connsiteX24" fmla="*/ 619938 w 799413"/>
                  <a:gd name="connsiteY24" fmla="*/ 552202 h 669607"/>
                  <a:gd name="connsiteX25" fmla="*/ 616804 w 799413"/>
                  <a:gd name="connsiteY25" fmla="*/ 553012 h 669607"/>
                  <a:gd name="connsiteX26" fmla="*/ 595643 w 799413"/>
                  <a:gd name="connsiteY26" fmla="*/ 575682 h 669607"/>
                  <a:gd name="connsiteX27" fmla="*/ 585454 w 799413"/>
                  <a:gd name="connsiteY27" fmla="*/ 571633 h 669607"/>
                  <a:gd name="connsiteX28" fmla="*/ 578401 w 799413"/>
                  <a:gd name="connsiteY28" fmla="*/ 574062 h 669607"/>
                  <a:gd name="connsiteX29" fmla="*/ 572914 w 799413"/>
                  <a:gd name="connsiteY29" fmla="*/ 565966 h 669607"/>
                  <a:gd name="connsiteX30" fmla="*/ 570563 w 799413"/>
                  <a:gd name="connsiteY30" fmla="*/ 571633 h 669607"/>
                  <a:gd name="connsiteX31" fmla="*/ 559591 w 799413"/>
                  <a:gd name="connsiteY31" fmla="*/ 578920 h 669607"/>
                  <a:gd name="connsiteX32" fmla="*/ 551754 w 799413"/>
                  <a:gd name="connsiteY32" fmla="*/ 592693 h 669607"/>
                  <a:gd name="connsiteX33" fmla="*/ 554888 w 799413"/>
                  <a:gd name="connsiteY33" fmla="*/ 637222 h 669607"/>
                  <a:gd name="connsiteX34" fmla="*/ 532160 w 799413"/>
                  <a:gd name="connsiteY34" fmla="*/ 667179 h 669607"/>
                  <a:gd name="connsiteX35" fmla="*/ 530592 w 799413"/>
                  <a:gd name="connsiteY35" fmla="*/ 650986 h 669607"/>
                  <a:gd name="connsiteX36" fmla="*/ 505513 w 799413"/>
                  <a:gd name="connsiteY36" fmla="*/ 641271 h 669607"/>
                  <a:gd name="connsiteX37" fmla="*/ 492189 w 799413"/>
                  <a:gd name="connsiteY37" fmla="*/ 649367 h 669607"/>
                  <a:gd name="connsiteX38" fmla="*/ 477298 w 799413"/>
                  <a:gd name="connsiteY38" fmla="*/ 647748 h 669607"/>
                  <a:gd name="connsiteX39" fmla="*/ 449084 w 799413"/>
                  <a:gd name="connsiteY39" fmla="*/ 669608 h 669607"/>
                  <a:gd name="connsiteX40" fmla="*/ 435760 w 799413"/>
                  <a:gd name="connsiteY40" fmla="*/ 656654 h 669607"/>
                  <a:gd name="connsiteX41" fmla="*/ 445165 w 799413"/>
                  <a:gd name="connsiteY41" fmla="*/ 619411 h 669607"/>
                  <a:gd name="connsiteX42" fmla="*/ 429490 w 799413"/>
                  <a:gd name="connsiteY42" fmla="*/ 588645 h 669607"/>
                  <a:gd name="connsiteX43" fmla="*/ 421653 w 799413"/>
                  <a:gd name="connsiteY43" fmla="*/ 587836 h 669607"/>
                  <a:gd name="connsiteX44" fmla="*/ 405194 w 799413"/>
                  <a:gd name="connsiteY44" fmla="*/ 591074 h 669607"/>
                  <a:gd name="connsiteX45" fmla="*/ 389519 w 799413"/>
                  <a:gd name="connsiteY45" fmla="*/ 582968 h 669607"/>
                  <a:gd name="connsiteX46" fmla="*/ 382465 w 799413"/>
                  <a:gd name="connsiteY46" fmla="*/ 586216 h 669607"/>
                  <a:gd name="connsiteX47" fmla="*/ 373061 w 799413"/>
                  <a:gd name="connsiteY47" fmla="*/ 593503 h 669607"/>
                  <a:gd name="connsiteX48" fmla="*/ 368358 w 799413"/>
                  <a:gd name="connsiteY48" fmla="*/ 587836 h 669607"/>
                  <a:gd name="connsiteX49" fmla="*/ 351899 w 799413"/>
                  <a:gd name="connsiteY49" fmla="*/ 583787 h 669607"/>
                  <a:gd name="connsiteX50" fmla="*/ 342494 w 799413"/>
                  <a:gd name="connsiteY50" fmla="*/ 582978 h 669607"/>
                  <a:gd name="connsiteX51" fmla="*/ 337792 w 799413"/>
                  <a:gd name="connsiteY51" fmla="*/ 568395 h 669607"/>
                  <a:gd name="connsiteX52" fmla="*/ 329171 w 799413"/>
                  <a:gd name="connsiteY52" fmla="*/ 568395 h 669607"/>
                  <a:gd name="connsiteX53" fmla="*/ 323685 w 799413"/>
                  <a:gd name="connsiteY53" fmla="*/ 558679 h 669607"/>
                  <a:gd name="connsiteX54" fmla="*/ 326820 w 799413"/>
                  <a:gd name="connsiteY54" fmla="*/ 553012 h 669607"/>
                  <a:gd name="connsiteX55" fmla="*/ 311929 w 799413"/>
                  <a:gd name="connsiteY55" fmla="*/ 543297 h 669607"/>
                  <a:gd name="connsiteX56" fmla="*/ 305659 w 799413"/>
                  <a:gd name="connsiteY56" fmla="*/ 531152 h 669607"/>
                  <a:gd name="connsiteX57" fmla="*/ 309578 w 799413"/>
                  <a:gd name="connsiteY57" fmla="*/ 510912 h 669607"/>
                  <a:gd name="connsiteX58" fmla="*/ 315847 w 799413"/>
                  <a:gd name="connsiteY58" fmla="*/ 504434 h 669607"/>
                  <a:gd name="connsiteX59" fmla="*/ 313496 w 799413"/>
                  <a:gd name="connsiteY59" fmla="*/ 496338 h 669607"/>
                  <a:gd name="connsiteX60" fmla="*/ 329171 w 799413"/>
                  <a:gd name="connsiteY60" fmla="*/ 482575 h 669607"/>
                  <a:gd name="connsiteX61" fmla="*/ 326820 w 799413"/>
                  <a:gd name="connsiteY61" fmla="*/ 476907 h 669607"/>
                  <a:gd name="connsiteX62" fmla="*/ 261769 w 799413"/>
                  <a:gd name="connsiteY62" fmla="*/ 485813 h 669607"/>
                  <a:gd name="connsiteX63" fmla="*/ 248445 w 799413"/>
                  <a:gd name="connsiteY63" fmla="*/ 481765 h 669607"/>
                  <a:gd name="connsiteX64" fmla="*/ 242960 w 799413"/>
                  <a:gd name="connsiteY64" fmla="*/ 486623 h 669607"/>
                  <a:gd name="connsiteX65" fmla="*/ 235122 w 799413"/>
                  <a:gd name="connsiteY65" fmla="*/ 480955 h 669607"/>
                  <a:gd name="connsiteX66" fmla="*/ 229636 w 799413"/>
                  <a:gd name="connsiteY66" fmla="*/ 485004 h 669607"/>
                  <a:gd name="connsiteX67" fmla="*/ 214745 w 799413"/>
                  <a:gd name="connsiteY67" fmla="*/ 480146 h 669607"/>
                  <a:gd name="connsiteX68" fmla="*/ 205340 w 799413"/>
                  <a:gd name="connsiteY68" fmla="*/ 484194 h 669607"/>
                  <a:gd name="connsiteX69" fmla="*/ 177126 w 799413"/>
                  <a:gd name="connsiteY69" fmla="*/ 477717 h 669607"/>
                  <a:gd name="connsiteX70" fmla="*/ 170856 w 799413"/>
                  <a:gd name="connsiteY70" fmla="*/ 479336 h 669607"/>
                  <a:gd name="connsiteX71" fmla="*/ 159099 w 799413"/>
                  <a:gd name="connsiteY71" fmla="*/ 485004 h 669607"/>
                  <a:gd name="connsiteX72" fmla="*/ 159884 w 799413"/>
                  <a:gd name="connsiteY72" fmla="*/ 497958 h 669607"/>
                  <a:gd name="connsiteX73" fmla="*/ 130885 w 799413"/>
                  <a:gd name="connsiteY73" fmla="*/ 499577 h 669607"/>
                  <a:gd name="connsiteX74" fmla="*/ 119129 w 799413"/>
                  <a:gd name="connsiteY74" fmla="*/ 514960 h 669607"/>
                  <a:gd name="connsiteX75" fmla="*/ 102670 w 799413"/>
                  <a:gd name="connsiteY75" fmla="*/ 521437 h 669607"/>
                  <a:gd name="connsiteX76" fmla="*/ 85428 w 799413"/>
                  <a:gd name="connsiteY76" fmla="*/ 519817 h 669607"/>
                  <a:gd name="connsiteX77" fmla="*/ 65834 w 799413"/>
                  <a:gd name="connsiteY77" fmla="*/ 508483 h 669607"/>
                  <a:gd name="connsiteX78" fmla="*/ 32134 w 799413"/>
                  <a:gd name="connsiteY78" fmla="*/ 509292 h 669607"/>
                  <a:gd name="connsiteX79" fmla="*/ 0 w 799413"/>
                  <a:gd name="connsiteY79" fmla="*/ 481765 h 669607"/>
                  <a:gd name="connsiteX80" fmla="*/ 29782 w 799413"/>
                  <a:gd name="connsiteY80" fmla="*/ 483384 h 669607"/>
                  <a:gd name="connsiteX81" fmla="*/ 68186 w 799413"/>
                  <a:gd name="connsiteY81" fmla="*/ 458286 h 669607"/>
                  <a:gd name="connsiteX82" fmla="*/ 83077 w 799413"/>
                  <a:gd name="connsiteY82" fmla="*/ 433178 h 669607"/>
                  <a:gd name="connsiteX83" fmla="*/ 94833 w 799413"/>
                  <a:gd name="connsiteY83" fmla="*/ 416176 h 669607"/>
                  <a:gd name="connsiteX84" fmla="*/ 119912 w 799413"/>
                  <a:gd name="connsiteY84" fmla="*/ 420224 h 669607"/>
                  <a:gd name="connsiteX85" fmla="*/ 142641 w 799413"/>
                  <a:gd name="connsiteY85" fmla="*/ 417795 h 669607"/>
                  <a:gd name="connsiteX86" fmla="*/ 159100 w 799413"/>
                  <a:gd name="connsiteY86" fmla="*/ 409699 h 669607"/>
                  <a:gd name="connsiteX87" fmla="*/ 166937 w 799413"/>
                  <a:gd name="connsiteY87" fmla="*/ 399174 h 669607"/>
                  <a:gd name="connsiteX88" fmla="*/ 188098 w 799413"/>
                  <a:gd name="connsiteY88" fmla="*/ 396745 h 669607"/>
                  <a:gd name="connsiteX89" fmla="*/ 202989 w 799413"/>
                  <a:gd name="connsiteY89" fmla="*/ 379743 h 669607"/>
                  <a:gd name="connsiteX90" fmla="*/ 199855 w 799413"/>
                  <a:gd name="connsiteY90" fmla="*/ 359502 h 669607"/>
                  <a:gd name="connsiteX91" fmla="*/ 201421 w 799413"/>
                  <a:gd name="connsiteY91" fmla="*/ 347358 h 669607"/>
                  <a:gd name="connsiteX92" fmla="*/ 195151 w 799413"/>
                  <a:gd name="connsiteY92" fmla="*/ 336023 h 669607"/>
                  <a:gd name="connsiteX93" fmla="*/ 208476 w 799413"/>
                  <a:gd name="connsiteY93" fmla="*/ 332784 h 669607"/>
                  <a:gd name="connsiteX94" fmla="*/ 213177 w 799413"/>
                  <a:gd name="connsiteY94" fmla="*/ 323879 h 669607"/>
                  <a:gd name="connsiteX95" fmla="*/ 239041 w 799413"/>
                  <a:gd name="connsiteY95" fmla="*/ 324688 h 669607"/>
                  <a:gd name="connsiteX96" fmla="*/ 239825 w 799413"/>
                  <a:gd name="connsiteY96" fmla="*/ 317402 h 669607"/>
                  <a:gd name="connsiteX97" fmla="*/ 252365 w 799413"/>
                  <a:gd name="connsiteY97" fmla="*/ 311725 h 669607"/>
                  <a:gd name="connsiteX98" fmla="*/ 275093 w 799413"/>
                  <a:gd name="connsiteY98" fmla="*/ 259909 h 669607"/>
                  <a:gd name="connsiteX99" fmla="*/ 279012 w 799413"/>
                  <a:gd name="connsiteY99" fmla="*/ 242097 h 669607"/>
                  <a:gd name="connsiteX100" fmla="*/ 298606 w 799413"/>
                  <a:gd name="connsiteY100" fmla="*/ 242097 h 669607"/>
                  <a:gd name="connsiteX101" fmla="*/ 309578 w 799413"/>
                  <a:gd name="connsiteY101" fmla="*/ 253432 h 669607"/>
                  <a:gd name="connsiteX102" fmla="*/ 329172 w 799413"/>
                  <a:gd name="connsiteY102" fmla="*/ 241287 h 669607"/>
                  <a:gd name="connsiteX103" fmla="*/ 338577 w 799413"/>
                  <a:gd name="connsiteY103" fmla="*/ 227524 h 669607"/>
                  <a:gd name="connsiteX104" fmla="*/ 347981 w 799413"/>
                  <a:gd name="connsiteY104" fmla="*/ 224285 h 669607"/>
                  <a:gd name="connsiteX105" fmla="*/ 357386 w 799413"/>
                  <a:gd name="connsiteY105" fmla="*/ 212951 h 669607"/>
                  <a:gd name="connsiteX106" fmla="*/ 365224 w 799413"/>
                  <a:gd name="connsiteY106" fmla="*/ 195948 h 669607"/>
                  <a:gd name="connsiteX107" fmla="*/ 373061 w 799413"/>
                  <a:gd name="connsiteY107" fmla="*/ 157077 h 669607"/>
                  <a:gd name="connsiteX108" fmla="*/ 409113 w 799413"/>
                  <a:gd name="connsiteY108" fmla="*/ 168412 h 669607"/>
                  <a:gd name="connsiteX109" fmla="*/ 414599 w 799413"/>
                  <a:gd name="connsiteY109" fmla="*/ 126311 h 669607"/>
                  <a:gd name="connsiteX110" fmla="*/ 414599 w 799413"/>
                  <a:gd name="connsiteY110" fmla="*/ 124692 h 669607"/>
                  <a:gd name="connsiteX111" fmla="*/ 425571 w 799413"/>
                  <a:gd name="connsiteY111" fmla="*/ 101213 h 669607"/>
                  <a:gd name="connsiteX112" fmla="*/ 467894 w 799413"/>
                  <a:gd name="connsiteY112" fmla="*/ 85830 h 669607"/>
                  <a:gd name="connsiteX113" fmla="*/ 473379 w 799413"/>
                  <a:gd name="connsiteY113" fmla="*/ 66399 h 669607"/>
                  <a:gd name="connsiteX114" fmla="*/ 477299 w 799413"/>
                  <a:gd name="connsiteY114" fmla="*/ 59922 h 669607"/>
                  <a:gd name="connsiteX115" fmla="*/ 505513 w 799413"/>
                  <a:gd name="connsiteY115" fmla="*/ 55874 h 669607"/>
                  <a:gd name="connsiteX116" fmla="*/ 523539 w 799413"/>
                  <a:gd name="connsiteY116" fmla="*/ 75305 h 669607"/>
                  <a:gd name="connsiteX117" fmla="*/ 523539 w 799413"/>
                  <a:gd name="connsiteY117" fmla="*/ 80972 h 669607"/>
                  <a:gd name="connsiteX118" fmla="*/ 534512 w 799413"/>
                  <a:gd name="connsiteY118" fmla="*/ 85020 h 669607"/>
                  <a:gd name="connsiteX119" fmla="*/ 534512 w 799413"/>
                  <a:gd name="connsiteY119" fmla="*/ 90688 h 669607"/>
                  <a:gd name="connsiteX120" fmla="*/ 559591 w 799413"/>
                  <a:gd name="connsiteY120" fmla="*/ 107690 h 669607"/>
                  <a:gd name="connsiteX121" fmla="*/ 576050 w 799413"/>
                  <a:gd name="connsiteY121" fmla="*/ 122263 h 669607"/>
                  <a:gd name="connsiteX122" fmla="*/ 591724 w 799413"/>
                  <a:gd name="connsiteY122" fmla="*/ 108499 h 669607"/>
                  <a:gd name="connsiteX123" fmla="*/ 598778 w 799413"/>
                  <a:gd name="connsiteY123" fmla="*/ 96355 h 669607"/>
                  <a:gd name="connsiteX124" fmla="*/ 608183 w 799413"/>
                  <a:gd name="connsiteY124" fmla="*/ 89878 h 669607"/>
                  <a:gd name="connsiteX125" fmla="*/ 608966 w 799413"/>
                  <a:gd name="connsiteY125" fmla="*/ 68018 h 669607"/>
                  <a:gd name="connsiteX126" fmla="*/ 601129 w 799413"/>
                  <a:gd name="connsiteY126" fmla="*/ 58303 h 669607"/>
                  <a:gd name="connsiteX127" fmla="*/ 618371 w 799413"/>
                  <a:gd name="connsiteY127" fmla="*/ 48587 h 669607"/>
                  <a:gd name="connsiteX128" fmla="*/ 625425 w 799413"/>
                  <a:gd name="connsiteY128" fmla="*/ 40481 h 669607"/>
                  <a:gd name="connsiteX129" fmla="*/ 621505 w 799413"/>
                  <a:gd name="connsiteY129" fmla="*/ 19431 h 669607"/>
                  <a:gd name="connsiteX130" fmla="*/ 614452 w 799413"/>
                  <a:gd name="connsiteY130" fmla="*/ 13764 h 669607"/>
                  <a:gd name="connsiteX131" fmla="*/ 619938 w 799413"/>
                  <a:gd name="connsiteY131" fmla="*/ 0 h 669607"/>
                  <a:gd name="connsiteX132" fmla="*/ 652072 w 799413"/>
                  <a:gd name="connsiteY132" fmla="*/ 1619 h 669607"/>
                  <a:gd name="connsiteX133" fmla="*/ 661477 w 799413"/>
                  <a:gd name="connsiteY133" fmla="*/ 11335 h 669607"/>
                  <a:gd name="connsiteX134" fmla="*/ 662260 w 799413"/>
                  <a:gd name="connsiteY134" fmla="*/ 17812 h 66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799413" h="669607">
                    <a:moveTo>
                      <a:pt x="662263" y="17812"/>
                    </a:moveTo>
                    <a:lnTo>
                      <a:pt x="675586" y="138456"/>
                    </a:lnTo>
                    <a:lnTo>
                      <a:pt x="675586" y="144932"/>
                    </a:lnTo>
                    <a:lnTo>
                      <a:pt x="678721" y="230762"/>
                    </a:lnTo>
                    <a:lnTo>
                      <a:pt x="679504" y="270434"/>
                    </a:lnTo>
                    <a:lnTo>
                      <a:pt x="688904" y="272053"/>
                    </a:lnTo>
                    <a:lnTo>
                      <a:pt x="694391" y="290674"/>
                    </a:lnTo>
                    <a:lnTo>
                      <a:pt x="714774" y="302009"/>
                    </a:lnTo>
                    <a:lnTo>
                      <a:pt x="730443" y="310115"/>
                    </a:lnTo>
                    <a:lnTo>
                      <a:pt x="732795" y="328736"/>
                    </a:lnTo>
                    <a:lnTo>
                      <a:pt x="741416" y="325498"/>
                    </a:lnTo>
                    <a:lnTo>
                      <a:pt x="746121" y="331975"/>
                    </a:lnTo>
                    <a:lnTo>
                      <a:pt x="754741" y="327927"/>
                    </a:lnTo>
                    <a:lnTo>
                      <a:pt x="768067" y="333594"/>
                    </a:lnTo>
                    <a:lnTo>
                      <a:pt x="764152" y="341690"/>
                    </a:lnTo>
                    <a:lnTo>
                      <a:pt x="764933" y="353025"/>
                    </a:lnTo>
                    <a:lnTo>
                      <a:pt x="772772" y="348167"/>
                    </a:lnTo>
                    <a:lnTo>
                      <a:pt x="782173" y="358693"/>
                    </a:lnTo>
                    <a:lnTo>
                      <a:pt x="797061" y="365979"/>
                    </a:lnTo>
                    <a:lnTo>
                      <a:pt x="799413" y="365979"/>
                    </a:lnTo>
                    <a:lnTo>
                      <a:pt x="783745" y="382981"/>
                    </a:lnTo>
                    <a:lnTo>
                      <a:pt x="775906" y="392697"/>
                    </a:lnTo>
                    <a:lnTo>
                      <a:pt x="667747" y="502006"/>
                    </a:lnTo>
                    <a:lnTo>
                      <a:pt x="648937" y="522246"/>
                    </a:lnTo>
                    <a:lnTo>
                      <a:pt x="619938" y="552202"/>
                    </a:lnTo>
                    <a:lnTo>
                      <a:pt x="616804" y="553012"/>
                    </a:lnTo>
                    <a:lnTo>
                      <a:pt x="595643" y="575682"/>
                    </a:lnTo>
                    <a:lnTo>
                      <a:pt x="585454" y="571633"/>
                    </a:lnTo>
                    <a:lnTo>
                      <a:pt x="578401" y="574062"/>
                    </a:lnTo>
                    <a:lnTo>
                      <a:pt x="572914" y="565966"/>
                    </a:lnTo>
                    <a:lnTo>
                      <a:pt x="570563" y="571633"/>
                    </a:lnTo>
                    <a:lnTo>
                      <a:pt x="559591" y="578920"/>
                    </a:lnTo>
                    <a:lnTo>
                      <a:pt x="551754" y="592693"/>
                    </a:lnTo>
                    <a:lnTo>
                      <a:pt x="554888" y="637222"/>
                    </a:lnTo>
                    <a:lnTo>
                      <a:pt x="532160" y="667179"/>
                    </a:lnTo>
                    <a:lnTo>
                      <a:pt x="530592" y="650986"/>
                    </a:lnTo>
                    <a:lnTo>
                      <a:pt x="505513" y="641271"/>
                    </a:lnTo>
                    <a:lnTo>
                      <a:pt x="492189" y="649367"/>
                    </a:lnTo>
                    <a:lnTo>
                      <a:pt x="477298" y="647748"/>
                    </a:lnTo>
                    <a:lnTo>
                      <a:pt x="449084" y="669608"/>
                    </a:lnTo>
                    <a:lnTo>
                      <a:pt x="435760" y="656654"/>
                    </a:lnTo>
                    <a:lnTo>
                      <a:pt x="445165" y="619411"/>
                    </a:lnTo>
                    <a:lnTo>
                      <a:pt x="429490" y="588645"/>
                    </a:lnTo>
                    <a:lnTo>
                      <a:pt x="421653" y="587836"/>
                    </a:lnTo>
                    <a:lnTo>
                      <a:pt x="405194" y="591074"/>
                    </a:lnTo>
                    <a:lnTo>
                      <a:pt x="389519" y="582968"/>
                    </a:lnTo>
                    <a:lnTo>
                      <a:pt x="382465" y="586216"/>
                    </a:lnTo>
                    <a:lnTo>
                      <a:pt x="373061" y="593503"/>
                    </a:lnTo>
                    <a:lnTo>
                      <a:pt x="368358" y="587836"/>
                    </a:lnTo>
                    <a:lnTo>
                      <a:pt x="351899" y="583787"/>
                    </a:lnTo>
                    <a:lnTo>
                      <a:pt x="342494" y="582978"/>
                    </a:lnTo>
                    <a:lnTo>
                      <a:pt x="337792" y="568395"/>
                    </a:lnTo>
                    <a:lnTo>
                      <a:pt x="329171" y="568395"/>
                    </a:lnTo>
                    <a:lnTo>
                      <a:pt x="323685" y="558679"/>
                    </a:lnTo>
                    <a:lnTo>
                      <a:pt x="326820" y="553012"/>
                    </a:lnTo>
                    <a:lnTo>
                      <a:pt x="311929" y="543297"/>
                    </a:lnTo>
                    <a:lnTo>
                      <a:pt x="305659" y="531152"/>
                    </a:lnTo>
                    <a:lnTo>
                      <a:pt x="309578" y="510912"/>
                    </a:lnTo>
                    <a:lnTo>
                      <a:pt x="315847" y="504434"/>
                    </a:lnTo>
                    <a:lnTo>
                      <a:pt x="313496" y="496338"/>
                    </a:lnTo>
                    <a:lnTo>
                      <a:pt x="329171" y="482575"/>
                    </a:lnTo>
                    <a:lnTo>
                      <a:pt x="326820" y="476907"/>
                    </a:lnTo>
                    <a:lnTo>
                      <a:pt x="261769" y="485813"/>
                    </a:lnTo>
                    <a:lnTo>
                      <a:pt x="248445" y="481765"/>
                    </a:lnTo>
                    <a:lnTo>
                      <a:pt x="242960" y="486623"/>
                    </a:lnTo>
                    <a:lnTo>
                      <a:pt x="235122" y="480955"/>
                    </a:lnTo>
                    <a:lnTo>
                      <a:pt x="229636" y="485004"/>
                    </a:lnTo>
                    <a:lnTo>
                      <a:pt x="214745" y="480146"/>
                    </a:lnTo>
                    <a:lnTo>
                      <a:pt x="205340" y="484194"/>
                    </a:lnTo>
                    <a:lnTo>
                      <a:pt x="177126" y="477717"/>
                    </a:lnTo>
                    <a:lnTo>
                      <a:pt x="170856" y="479336"/>
                    </a:lnTo>
                    <a:lnTo>
                      <a:pt x="159099" y="485004"/>
                    </a:lnTo>
                    <a:lnTo>
                      <a:pt x="159884" y="497958"/>
                    </a:lnTo>
                    <a:lnTo>
                      <a:pt x="130885" y="499577"/>
                    </a:lnTo>
                    <a:lnTo>
                      <a:pt x="119129" y="514960"/>
                    </a:lnTo>
                    <a:lnTo>
                      <a:pt x="102670" y="521437"/>
                    </a:lnTo>
                    <a:lnTo>
                      <a:pt x="85428" y="519817"/>
                    </a:lnTo>
                    <a:lnTo>
                      <a:pt x="65834" y="508483"/>
                    </a:lnTo>
                    <a:lnTo>
                      <a:pt x="32134" y="509292"/>
                    </a:lnTo>
                    <a:lnTo>
                      <a:pt x="0" y="481765"/>
                    </a:lnTo>
                    <a:lnTo>
                      <a:pt x="29782" y="483384"/>
                    </a:lnTo>
                    <a:lnTo>
                      <a:pt x="68186" y="458286"/>
                    </a:lnTo>
                    <a:lnTo>
                      <a:pt x="83077" y="433178"/>
                    </a:lnTo>
                    <a:lnTo>
                      <a:pt x="94833" y="416176"/>
                    </a:lnTo>
                    <a:lnTo>
                      <a:pt x="119912" y="420224"/>
                    </a:lnTo>
                    <a:lnTo>
                      <a:pt x="142641" y="417795"/>
                    </a:lnTo>
                    <a:lnTo>
                      <a:pt x="159100" y="409699"/>
                    </a:lnTo>
                    <a:lnTo>
                      <a:pt x="166937" y="399174"/>
                    </a:lnTo>
                    <a:lnTo>
                      <a:pt x="188098" y="396745"/>
                    </a:lnTo>
                    <a:lnTo>
                      <a:pt x="202989" y="379743"/>
                    </a:lnTo>
                    <a:lnTo>
                      <a:pt x="199855" y="359502"/>
                    </a:lnTo>
                    <a:lnTo>
                      <a:pt x="201421" y="347358"/>
                    </a:lnTo>
                    <a:lnTo>
                      <a:pt x="195151" y="336023"/>
                    </a:lnTo>
                    <a:lnTo>
                      <a:pt x="208476" y="332784"/>
                    </a:lnTo>
                    <a:lnTo>
                      <a:pt x="213177" y="323879"/>
                    </a:lnTo>
                    <a:lnTo>
                      <a:pt x="239041" y="324688"/>
                    </a:lnTo>
                    <a:lnTo>
                      <a:pt x="239825" y="317402"/>
                    </a:lnTo>
                    <a:lnTo>
                      <a:pt x="252365" y="311725"/>
                    </a:lnTo>
                    <a:lnTo>
                      <a:pt x="275093" y="259909"/>
                    </a:lnTo>
                    <a:lnTo>
                      <a:pt x="279012" y="242097"/>
                    </a:lnTo>
                    <a:lnTo>
                      <a:pt x="298606" y="242097"/>
                    </a:lnTo>
                    <a:lnTo>
                      <a:pt x="309578" y="253432"/>
                    </a:lnTo>
                    <a:lnTo>
                      <a:pt x="329172" y="241287"/>
                    </a:lnTo>
                    <a:lnTo>
                      <a:pt x="338577" y="227524"/>
                    </a:lnTo>
                    <a:lnTo>
                      <a:pt x="347981" y="224285"/>
                    </a:lnTo>
                    <a:lnTo>
                      <a:pt x="357386" y="212951"/>
                    </a:lnTo>
                    <a:lnTo>
                      <a:pt x="365224" y="195948"/>
                    </a:lnTo>
                    <a:lnTo>
                      <a:pt x="373061" y="157077"/>
                    </a:lnTo>
                    <a:lnTo>
                      <a:pt x="409113" y="168412"/>
                    </a:lnTo>
                    <a:lnTo>
                      <a:pt x="414599" y="126311"/>
                    </a:lnTo>
                    <a:lnTo>
                      <a:pt x="414599" y="124692"/>
                    </a:lnTo>
                    <a:lnTo>
                      <a:pt x="425571" y="101213"/>
                    </a:lnTo>
                    <a:lnTo>
                      <a:pt x="467894" y="85830"/>
                    </a:lnTo>
                    <a:lnTo>
                      <a:pt x="473379" y="66399"/>
                    </a:lnTo>
                    <a:lnTo>
                      <a:pt x="477299" y="59922"/>
                    </a:lnTo>
                    <a:lnTo>
                      <a:pt x="505513" y="55874"/>
                    </a:lnTo>
                    <a:lnTo>
                      <a:pt x="523539" y="75305"/>
                    </a:lnTo>
                    <a:lnTo>
                      <a:pt x="523539" y="80972"/>
                    </a:lnTo>
                    <a:lnTo>
                      <a:pt x="534512" y="85020"/>
                    </a:lnTo>
                    <a:lnTo>
                      <a:pt x="534512" y="90688"/>
                    </a:lnTo>
                    <a:lnTo>
                      <a:pt x="559591" y="107690"/>
                    </a:lnTo>
                    <a:lnTo>
                      <a:pt x="576050" y="122263"/>
                    </a:lnTo>
                    <a:lnTo>
                      <a:pt x="591724" y="108499"/>
                    </a:lnTo>
                    <a:lnTo>
                      <a:pt x="598778" y="96355"/>
                    </a:lnTo>
                    <a:lnTo>
                      <a:pt x="608183" y="89878"/>
                    </a:lnTo>
                    <a:lnTo>
                      <a:pt x="608966" y="68018"/>
                    </a:lnTo>
                    <a:lnTo>
                      <a:pt x="601129" y="58303"/>
                    </a:lnTo>
                    <a:lnTo>
                      <a:pt x="618371" y="48587"/>
                    </a:lnTo>
                    <a:lnTo>
                      <a:pt x="625425" y="40481"/>
                    </a:lnTo>
                    <a:lnTo>
                      <a:pt x="621505" y="19431"/>
                    </a:lnTo>
                    <a:lnTo>
                      <a:pt x="614452" y="13764"/>
                    </a:lnTo>
                    <a:lnTo>
                      <a:pt x="619938" y="0"/>
                    </a:lnTo>
                    <a:lnTo>
                      <a:pt x="652072" y="1619"/>
                    </a:lnTo>
                    <a:lnTo>
                      <a:pt x="661477" y="11335"/>
                    </a:lnTo>
                    <a:lnTo>
                      <a:pt x="662260" y="1781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5" name="Forma Livre: Forma 404">
                <a:extLst>
                  <a:ext uri="{FF2B5EF4-FFF2-40B4-BE49-F238E27FC236}">
                    <a16:creationId xmlns:a16="http://schemas.microsoft.com/office/drawing/2014/main" id="{64861276-7FCE-4C97-9CBF-2CAD5EE6BEB3}"/>
                  </a:ext>
                </a:extLst>
              </p:cNvPr>
              <p:cNvSpPr/>
              <p:nvPr/>
            </p:nvSpPr>
            <p:spPr>
              <a:xfrm>
                <a:off x="4004843" y="3167959"/>
                <a:ext cx="696744" cy="564356"/>
              </a:xfrm>
              <a:custGeom>
                <a:avLst/>
                <a:gdLst>
                  <a:gd name="connsiteX0" fmla="*/ 337004 w 696744"/>
                  <a:gd name="connsiteY0" fmla="*/ 4858 h 564356"/>
                  <a:gd name="connsiteX1" fmla="*/ 340919 w 696744"/>
                  <a:gd name="connsiteY1" fmla="*/ 12964 h 564356"/>
                  <a:gd name="connsiteX2" fmla="*/ 356597 w 696744"/>
                  <a:gd name="connsiteY2" fmla="*/ 62351 h 564356"/>
                  <a:gd name="connsiteX3" fmla="*/ 379324 w 696744"/>
                  <a:gd name="connsiteY3" fmla="*/ 53445 h 564356"/>
                  <a:gd name="connsiteX4" fmla="*/ 411461 w 696744"/>
                  <a:gd name="connsiteY4" fmla="*/ 50206 h 564356"/>
                  <a:gd name="connsiteX5" fmla="*/ 426349 w 696744"/>
                  <a:gd name="connsiteY5" fmla="*/ 42110 h 564356"/>
                  <a:gd name="connsiteX6" fmla="*/ 449075 w 696744"/>
                  <a:gd name="connsiteY6" fmla="*/ 51016 h 564356"/>
                  <a:gd name="connsiteX7" fmla="*/ 480432 w 696744"/>
                  <a:gd name="connsiteY7" fmla="*/ 62351 h 564356"/>
                  <a:gd name="connsiteX8" fmla="*/ 508645 w 696744"/>
                  <a:gd name="connsiteY8" fmla="*/ 89068 h 564356"/>
                  <a:gd name="connsiteX9" fmla="*/ 520398 w 696744"/>
                  <a:gd name="connsiteY9" fmla="*/ 101213 h 564356"/>
                  <a:gd name="connsiteX10" fmla="*/ 592503 w 696744"/>
                  <a:gd name="connsiteY10" fmla="*/ 170040 h 564356"/>
                  <a:gd name="connsiteX11" fmla="*/ 696744 w 696744"/>
                  <a:gd name="connsiteY11" fmla="*/ 271243 h 564356"/>
                  <a:gd name="connsiteX12" fmla="*/ 695173 w 696744"/>
                  <a:gd name="connsiteY12" fmla="*/ 271243 h 564356"/>
                  <a:gd name="connsiteX13" fmla="*/ 689686 w 696744"/>
                  <a:gd name="connsiteY13" fmla="*/ 278530 h 564356"/>
                  <a:gd name="connsiteX14" fmla="*/ 670093 w 696744"/>
                  <a:gd name="connsiteY14" fmla="*/ 280149 h 564356"/>
                  <a:gd name="connsiteX15" fmla="*/ 668531 w 696744"/>
                  <a:gd name="connsiteY15" fmla="*/ 287446 h 564356"/>
                  <a:gd name="connsiteX16" fmla="*/ 674008 w 696744"/>
                  <a:gd name="connsiteY16" fmla="*/ 294732 h 564356"/>
                  <a:gd name="connsiteX17" fmla="*/ 668531 w 696744"/>
                  <a:gd name="connsiteY17" fmla="*/ 307686 h 564356"/>
                  <a:gd name="connsiteX18" fmla="*/ 674008 w 696744"/>
                  <a:gd name="connsiteY18" fmla="*/ 314163 h 564356"/>
                  <a:gd name="connsiteX19" fmla="*/ 666179 w 696744"/>
                  <a:gd name="connsiteY19" fmla="*/ 320640 h 564356"/>
                  <a:gd name="connsiteX20" fmla="*/ 648929 w 696744"/>
                  <a:gd name="connsiteY20" fmla="*/ 317402 h 564356"/>
                  <a:gd name="connsiteX21" fmla="*/ 639528 w 696744"/>
                  <a:gd name="connsiteY21" fmla="*/ 330356 h 564356"/>
                  <a:gd name="connsiteX22" fmla="*/ 637956 w 696744"/>
                  <a:gd name="connsiteY22" fmla="*/ 340881 h 564356"/>
                  <a:gd name="connsiteX23" fmla="*/ 647367 w 696744"/>
                  <a:gd name="connsiteY23" fmla="*/ 346548 h 564356"/>
                  <a:gd name="connsiteX24" fmla="*/ 645795 w 696744"/>
                  <a:gd name="connsiteY24" fmla="*/ 357883 h 564356"/>
                  <a:gd name="connsiteX25" fmla="*/ 640309 w 696744"/>
                  <a:gd name="connsiteY25" fmla="*/ 357883 h 564356"/>
                  <a:gd name="connsiteX26" fmla="*/ 640309 w 696744"/>
                  <a:gd name="connsiteY26" fmla="*/ 367598 h 564356"/>
                  <a:gd name="connsiteX27" fmla="*/ 630907 w 696744"/>
                  <a:gd name="connsiteY27" fmla="*/ 366789 h 564356"/>
                  <a:gd name="connsiteX28" fmla="*/ 623068 w 696744"/>
                  <a:gd name="connsiteY28" fmla="*/ 370837 h 564356"/>
                  <a:gd name="connsiteX29" fmla="*/ 618363 w 696744"/>
                  <a:gd name="connsiteY29" fmla="*/ 378933 h 564356"/>
                  <a:gd name="connsiteX30" fmla="*/ 624640 w 696744"/>
                  <a:gd name="connsiteY30" fmla="*/ 382981 h 564356"/>
                  <a:gd name="connsiteX31" fmla="*/ 623068 w 696744"/>
                  <a:gd name="connsiteY31" fmla="*/ 387029 h 564356"/>
                  <a:gd name="connsiteX32" fmla="*/ 618363 w 696744"/>
                  <a:gd name="connsiteY32" fmla="*/ 391077 h 564356"/>
                  <a:gd name="connsiteX33" fmla="*/ 607390 w 696744"/>
                  <a:gd name="connsiteY33" fmla="*/ 389458 h 564356"/>
                  <a:gd name="connsiteX34" fmla="*/ 603476 w 696744"/>
                  <a:gd name="connsiteY34" fmla="*/ 395126 h 564356"/>
                  <a:gd name="connsiteX35" fmla="*/ 611315 w 696744"/>
                  <a:gd name="connsiteY35" fmla="*/ 408889 h 564356"/>
                  <a:gd name="connsiteX36" fmla="*/ 594075 w 696744"/>
                  <a:gd name="connsiteY36" fmla="*/ 408889 h 564356"/>
                  <a:gd name="connsiteX37" fmla="*/ 586235 w 696744"/>
                  <a:gd name="connsiteY37" fmla="*/ 419424 h 564356"/>
                  <a:gd name="connsiteX38" fmla="*/ 591722 w 696744"/>
                  <a:gd name="connsiteY38" fmla="*/ 432378 h 564356"/>
                  <a:gd name="connsiteX39" fmla="*/ 579177 w 696744"/>
                  <a:gd name="connsiteY39" fmla="*/ 442093 h 564356"/>
                  <a:gd name="connsiteX40" fmla="*/ 579177 w 696744"/>
                  <a:gd name="connsiteY40" fmla="*/ 446951 h 564356"/>
                  <a:gd name="connsiteX41" fmla="*/ 565071 w 696744"/>
                  <a:gd name="connsiteY41" fmla="*/ 450999 h 564356"/>
                  <a:gd name="connsiteX42" fmla="*/ 560375 w 696744"/>
                  <a:gd name="connsiteY42" fmla="*/ 460715 h 564356"/>
                  <a:gd name="connsiteX43" fmla="*/ 555670 w 696744"/>
                  <a:gd name="connsiteY43" fmla="*/ 452619 h 564356"/>
                  <a:gd name="connsiteX44" fmla="*/ 555670 w 696744"/>
                  <a:gd name="connsiteY44" fmla="*/ 442903 h 564356"/>
                  <a:gd name="connsiteX45" fmla="*/ 544697 w 696744"/>
                  <a:gd name="connsiteY45" fmla="*/ 442093 h 564356"/>
                  <a:gd name="connsiteX46" fmla="*/ 536858 w 696744"/>
                  <a:gd name="connsiteY46" fmla="*/ 435616 h 564356"/>
                  <a:gd name="connsiteX47" fmla="*/ 525104 w 696744"/>
                  <a:gd name="connsiteY47" fmla="*/ 442903 h 564356"/>
                  <a:gd name="connsiteX48" fmla="*/ 527456 w 696744"/>
                  <a:gd name="connsiteY48" fmla="*/ 457476 h 564356"/>
                  <a:gd name="connsiteX49" fmla="*/ 514131 w 696744"/>
                  <a:gd name="connsiteY49" fmla="*/ 451809 h 564356"/>
                  <a:gd name="connsiteX50" fmla="*/ 502377 w 696744"/>
                  <a:gd name="connsiteY50" fmla="*/ 458286 h 564356"/>
                  <a:gd name="connsiteX51" fmla="*/ 491404 w 696744"/>
                  <a:gd name="connsiteY51" fmla="*/ 453428 h 564356"/>
                  <a:gd name="connsiteX52" fmla="*/ 472593 w 696744"/>
                  <a:gd name="connsiteY52" fmla="*/ 468001 h 564356"/>
                  <a:gd name="connsiteX53" fmla="*/ 479641 w 696744"/>
                  <a:gd name="connsiteY53" fmla="*/ 475288 h 564356"/>
                  <a:gd name="connsiteX54" fmla="*/ 476507 w 696744"/>
                  <a:gd name="connsiteY54" fmla="*/ 482575 h 564356"/>
                  <a:gd name="connsiteX55" fmla="*/ 466325 w 696744"/>
                  <a:gd name="connsiteY55" fmla="*/ 481765 h 564356"/>
                  <a:gd name="connsiteX56" fmla="*/ 453000 w 696744"/>
                  <a:gd name="connsiteY56" fmla="*/ 495529 h 564356"/>
                  <a:gd name="connsiteX57" fmla="*/ 444380 w 696744"/>
                  <a:gd name="connsiteY57" fmla="*/ 487432 h 564356"/>
                  <a:gd name="connsiteX58" fmla="*/ 438103 w 696744"/>
                  <a:gd name="connsiteY58" fmla="*/ 493100 h 564356"/>
                  <a:gd name="connsiteX59" fmla="*/ 436541 w 696744"/>
                  <a:gd name="connsiteY59" fmla="*/ 494719 h 564356"/>
                  <a:gd name="connsiteX60" fmla="*/ 405975 w 696744"/>
                  <a:gd name="connsiteY60" fmla="*/ 544106 h 564356"/>
                  <a:gd name="connsiteX61" fmla="*/ 403622 w 696744"/>
                  <a:gd name="connsiteY61" fmla="*/ 545725 h 564356"/>
                  <a:gd name="connsiteX62" fmla="*/ 395783 w 696744"/>
                  <a:gd name="connsiteY62" fmla="*/ 552212 h 564356"/>
                  <a:gd name="connsiteX63" fmla="*/ 376971 w 696744"/>
                  <a:gd name="connsiteY63" fmla="*/ 524675 h 564356"/>
                  <a:gd name="connsiteX64" fmla="*/ 342490 w 696744"/>
                  <a:gd name="connsiteY64" fmla="*/ 517388 h 564356"/>
                  <a:gd name="connsiteX65" fmla="*/ 311144 w 696744"/>
                  <a:gd name="connsiteY65" fmla="*/ 518198 h 564356"/>
                  <a:gd name="connsiteX66" fmla="*/ 298599 w 696744"/>
                  <a:gd name="connsiteY66" fmla="*/ 517388 h 564356"/>
                  <a:gd name="connsiteX67" fmla="*/ 282140 w 696744"/>
                  <a:gd name="connsiteY67" fmla="*/ 502815 h 564356"/>
                  <a:gd name="connsiteX68" fmla="*/ 272739 w 696744"/>
                  <a:gd name="connsiteY68" fmla="*/ 489052 h 564356"/>
                  <a:gd name="connsiteX69" fmla="*/ 243735 w 696744"/>
                  <a:gd name="connsiteY69" fmla="*/ 483384 h 564356"/>
                  <a:gd name="connsiteX70" fmla="*/ 215522 w 696744"/>
                  <a:gd name="connsiteY70" fmla="*/ 489861 h 564356"/>
                  <a:gd name="connsiteX71" fmla="*/ 203768 w 696744"/>
                  <a:gd name="connsiteY71" fmla="*/ 495529 h 564356"/>
                  <a:gd name="connsiteX72" fmla="*/ 188881 w 696744"/>
                  <a:gd name="connsiteY72" fmla="*/ 518198 h 564356"/>
                  <a:gd name="connsiteX73" fmla="*/ 177908 w 696744"/>
                  <a:gd name="connsiteY73" fmla="*/ 523866 h 564356"/>
                  <a:gd name="connsiteX74" fmla="*/ 162230 w 696744"/>
                  <a:gd name="connsiteY74" fmla="*/ 523866 h 564356"/>
                  <a:gd name="connsiteX75" fmla="*/ 150476 w 696744"/>
                  <a:gd name="connsiteY75" fmla="*/ 531962 h 564356"/>
                  <a:gd name="connsiteX76" fmla="*/ 143418 w 696744"/>
                  <a:gd name="connsiteY76" fmla="*/ 551402 h 564356"/>
                  <a:gd name="connsiteX77" fmla="*/ 123825 w 696744"/>
                  <a:gd name="connsiteY77" fmla="*/ 564356 h 564356"/>
                  <a:gd name="connsiteX78" fmla="*/ 122263 w 696744"/>
                  <a:gd name="connsiteY78" fmla="*/ 549774 h 564356"/>
                  <a:gd name="connsiteX79" fmla="*/ 122263 w 696744"/>
                  <a:gd name="connsiteY79" fmla="*/ 546535 h 564356"/>
                  <a:gd name="connsiteX80" fmla="*/ 122263 w 696744"/>
                  <a:gd name="connsiteY80" fmla="*/ 519817 h 564356"/>
                  <a:gd name="connsiteX81" fmla="*/ 122263 w 696744"/>
                  <a:gd name="connsiteY81" fmla="*/ 484194 h 564356"/>
                  <a:gd name="connsiteX82" fmla="*/ 97184 w 696744"/>
                  <a:gd name="connsiteY82" fmla="*/ 470430 h 564356"/>
                  <a:gd name="connsiteX83" fmla="*/ 95612 w 696744"/>
                  <a:gd name="connsiteY83" fmla="*/ 471240 h 564356"/>
                  <a:gd name="connsiteX84" fmla="*/ 90126 w 696744"/>
                  <a:gd name="connsiteY84" fmla="*/ 462334 h 564356"/>
                  <a:gd name="connsiteX85" fmla="*/ 72885 w 696744"/>
                  <a:gd name="connsiteY85" fmla="*/ 456667 h 564356"/>
                  <a:gd name="connsiteX86" fmla="*/ 36833 w 696744"/>
                  <a:gd name="connsiteY86" fmla="*/ 399983 h 564356"/>
                  <a:gd name="connsiteX87" fmla="*/ 32909 w 696744"/>
                  <a:gd name="connsiteY87" fmla="*/ 399983 h 564356"/>
                  <a:gd name="connsiteX88" fmla="*/ 26642 w 696744"/>
                  <a:gd name="connsiteY88" fmla="*/ 391077 h 564356"/>
                  <a:gd name="connsiteX89" fmla="*/ 28994 w 696744"/>
                  <a:gd name="connsiteY89" fmla="*/ 378124 h 564356"/>
                  <a:gd name="connsiteX90" fmla="*/ 23508 w 696744"/>
                  <a:gd name="connsiteY90" fmla="*/ 361121 h 564356"/>
                  <a:gd name="connsiteX91" fmla="*/ 21155 w 696744"/>
                  <a:gd name="connsiteY91" fmla="*/ 353025 h 564356"/>
                  <a:gd name="connsiteX92" fmla="*/ 10182 w 696744"/>
                  <a:gd name="connsiteY92" fmla="*/ 348167 h 564356"/>
                  <a:gd name="connsiteX93" fmla="*/ 13316 w 696744"/>
                  <a:gd name="connsiteY93" fmla="*/ 336023 h 564356"/>
                  <a:gd name="connsiteX94" fmla="*/ 5487 w 696744"/>
                  <a:gd name="connsiteY94" fmla="*/ 319021 h 564356"/>
                  <a:gd name="connsiteX95" fmla="*/ 7830 w 696744"/>
                  <a:gd name="connsiteY95" fmla="*/ 303638 h 564356"/>
                  <a:gd name="connsiteX96" fmla="*/ 18802 w 696744"/>
                  <a:gd name="connsiteY96" fmla="*/ 299590 h 564356"/>
                  <a:gd name="connsiteX97" fmla="*/ 18802 w 696744"/>
                  <a:gd name="connsiteY97" fmla="*/ 287446 h 564356"/>
                  <a:gd name="connsiteX98" fmla="*/ 14107 w 696744"/>
                  <a:gd name="connsiteY98" fmla="*/ 280149 h 564356"/>
                  <a:gd name="connsiteX99" fmla="*/ 21155 w 696744"/>
                  <a:gd name="connsiteY99" fmla="*/ 257480 h 564356"/>
                  <a:gd name="connsiteX100" fmla="*/ 17241 w 696744"/>
                  <a:gd name="connsiteY100" fmla="*/ 249384 h 564356"/>
                  <a:gd name="connsiteX101" fmla="*/ 34481 w 696744"/>
                  <a:gd name="connsiteY101" fmla="*/ 230762 h 564356"/>
                  <a:gd name="connsiteX102" fmla="*/ 38395 w 696744"/>
                  <a:gd name="connsiteY102" fmla="*/ 213760 h 564356"/>
                  <a:gd name="connsiteX103" fmla="*/ 0 w 696744"/>
                  <a:gd name="connsiteY103" fmla="*/ 93116 h 564356"/>
                  <a:gd name="connsiteX104" fmla="*/ 21155 w 696744"/>
                  <a:gd name="connsiteY104" fmla="*/ 85830 h 564356"/>
                  <a:gd name="connsiteX105" fmla="*/ 32909 w 696744"/>
                  <a:gd name="connsiteY105" fmla="*/ 85830 h 564356"/>
                  <a:gd name="connsiteX106" fmla="*/ 38395 w 696744"/>
                  <a:gd name="connsiteY106" fmla="*/ 76924 h 564356"/>
                  <a:gd name="connsiteX107" fmla="*/ 59560 w 696744"/>
                  <a:gd name="connsiteY107" fmla="*/ 83401 h 564356"/>
                  <a:gd name="connsiteX108" fmla="*/ 70533 w 696744"/>
                  <a:gd name="connsiteY108" fmla="*/ 76924 h 564356"/>
                  <a:gd name="connsiteX109" fmla="*/ 79934 w 696744"/>
                  <a:gd name="connsiteY109" fmla="*/ 79353 h 564356"/>
                  <a:gd name="connsiteX110" fmla="*/ 95612 w 696744"/>
                  <a:gd name="connsiteY110" fmla="*/ 90688 h 564356"/>
                  <a:gd name="connsiteX111" fmla="*/ 110500 w 696744"/>
                  <a:gd name="connsiteY111" fmla="*/ 87449 h 564356"/>
                  <a:gd name="connsiteX112" fmla="*/ 134017 w 696744"/>
                  <a:gd name="connsiteY112" fmla="*/ 75305 h 564356"/>
                  <a:gd name="connsiteX113" fmla="*/ 139503 w 696744"/>
                  <a:gd name="connsiteY113" fmla="*/ 76924 h 564356"/>
                  <a:gd name="connsiteX114" fmla="*/ 146552 w 696744"/>
                  <a:gd name="connsiteY114" fmla="*/ 82591 h 564356"/>
                  <a:gd name="connsiteX115" fmla="*/ 154391 w 696744"/>
                  <a:gd name="connsiteY115" fmla="*/ 82591 h 564356"/>
                  <a:gd name="connsiteX116" fmla="*/ 162230 w 696744"/>
                  <a:gd name="connsiteY116" fmla="*/ 87449 h 564356"/>
                  <a:gd name="connsiteX117" fmla="*/ 184956 w 696744"/>
                  <a:gd name="connsiteY117" fmla="*/ 83401 h 564356"/>
                  <a:gd name="connsiteX118" fmla="*/ 192015 w 696744"/>
                  <a:gd name="connsiteY118" fmla="*/ 87449 h 564356"/>
                  <a:gd name="connsiteX119" fmla="*/ 206121 w 696744"/>
                  <a:gd name="connsiteY119" fmla="*/ 80162 h 564356"/>
                  <a:gd name="connsiteX120" fmla="*/ 215522 w 696744"/>
                  <a:gd name="connsiteY120" fmla="*/ 89068 h 564356"/>
                  <a:gd name="connsiteX121" fmla="*/ 232763 w 696744"/>
                  <a:gd name="connsiteY121" fmla="*/ 91497 h 564356"/>
                  <a:gd name="connsiteX122" fmla="*/ 236687 w 696744"/>
                  <a:gd name="connsiteY122" fmla="*/ 97165 h 564356"/>
                  <a:gd name="connsiteX123" fmla="*/ 245307 w 696744"/>
                  <a:gd name="connsiteY123" fmla="*/ 97974 h 564356"/>
                  <a:gd name="connsiteX124" fmla="*/ 253146 w 696744"/>
                  <a:gd name="connsiteY124" fmla="*/ 105261 h 564356"/>
                  <a:gd name="connsiteX125" fmla="*/ 255499 w 696744"/>
                  <a:gd name="connsiteY125" fmla="*/ 99593 h 564356"/>
                  <a:gd name="connsiteX126" fmla="*/ 266472 w 696744"/>
                  <a:gd name="connsiteY126" fmla="*/ 93116 h 564356"/>
                  <a:gd name="connsiteX127" fmla="*/ 253146 w 696744"/>
                  <a:gd name="connsiteY127" fmla="*/ 84211 h 564356"/>
                  <a:gd name="connsiteX128" fmla="*/ 255499 w 696744"/>
                  <a:gd name="connsiteY128" fmla="*/ 76924 h 564356"/>
                  <a:gd name="connsiteX129" fmla="*/ 260985 w 696744"/>
                  <a:gd name="connsiteY129" fmla="*/ 66399 h 564356"/>
                  <a:gd name="connsiteX130" fmla="*/ 262547 w 696744"/>
                  <a:gd name="connsiteY130" fmla="*/ 59922 h 564356"/>
                  <a:gd name="connsiteX131" fmla="*/ 263328 w 696744"/>
                  <a:gd name="connsiteY131" fmla="*/ 53445 h 564356"/>
                  <a:gd name="connsiteX132" fmla="*/ 255499 w 696744"/>
                  <a:gd name="connsiteY132" fmla="*/ 50206 h 564356"/>
                  <a:gd name="connsiteX133" fmla="*/ 263328 w 696744"/>
                  <a:gd name="connsiteY133" fmla="*/ 45349 h 564356"/>
                  <a:gd name="connsiteX134" fmla="*/ 270386 w 696744"/>
                  <a:gd name="connsiteY134" fmla="*/ 29156 h 564356"/>
                  <a:gd name="connsiteX135" fmla="*/ 283712 w 696744"/>
                  <a:gd name="connsiteY135" fmla="*/ 19441 h 564356"/>
                  <a:gd name="connsiteX136" fmla="*/ 286065 w 696744"/>
                  <a:gd name="connsiteY136" fmla="*/ 28347 h 564356"/>
                  <a:gd name="connsiteX137" fmla="*/ 291551 w 696744"/>
                  <a:gd name="connsiteY137" fmla="*/ 29966 h 564356"/>
                  <a:gd name="connsiteX138" fmla="*/ 293894 w 696744"/>
                  <a:gd name="connsiteY138" fmla="*/ 23489 h 564356"/>
                  <a:gd name="connsiteX139" fmla="*/ 303305 w 696744"/>
                  <a:gd name="connsiteY139" fmla="*/ 23489 h 564356"/>
                  <a:gd name="connsiteX140" fmla="*/ 310353 w 696744"/>
                  <a:gd name="connsiteY140" fmla="*/ 16193 h 564356"/>
                  <a:gd name="connsiteX141" fmla="*/ 308791 w 696744"/>
                  <a:gd name="connsiteY141" fmla="*/ 2429 h 564356"/>
                  <a:gd name="connsiteX142" fmla="*/ 318192 w 696744"/>
                  <a:gd name="connsiteY142" fmla="*/ 7287 h 564356"/>
                  <a:gd name="connsiteX143" fmla="*/ 335432 w 696744"/>
                  <a:gd name="connsiteY143" fmla="*/ 0 h 564356"/>
                  <a:gd name="connsiteX144" fmla="*/ 337004 w 696744"/>
                  <a:gd name="connsiteY144" fmla="*/ 4858 h 56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696744" h="564356">
                    <a:moveTo>
                      <a:pt x="337004" y="4858"/>
                    </a:moveTo>
                    <a:lnTo>
                      <a:pt x="340919" y="12964"/>
                    </a:lnTo>
                    <a:lnTo>
                      <a:pt x="356597" y="62351"/>
                    </a:lnTo>
                    <a:lnTo>
                      <a:pt x="379324" y="53445"/>
                    </a:lnTo>
                    <a:lnTo>
                      <a:pt x="411461" y="50206"/>
                    </a:lnTo>
                    <a:lnTo>
                      <a:pt x="426349" y="42110"/>
                    </a:lnTo>
                    <a:lnTo>
                      <a:pt x="449075" y="51016"/>
                    </a:lnTo>
                    <a:lnTo>
                      <a:pt x="480432" y="62351"/>
                    </a:lnTo>
                    <a:lnTo>
                      <a:pt x="508645" y="89068"/>
                    </a:lnTo>
                    <a:lnTo>
                      <a:pt x="520398" y="101213"/>
                    </a:lnTo>
                    <a:lnTo>
                      <a:pt x="592503" y="170040"/>
                    </a:lnTo>
                    <a:lnTo>
                      <a:pt x="696744" y="271243"/>
                    </a:lnTo>
                    <a:lnTo>
                      <a:pt x="695173" y="271243"/>
                    </a:lnTo>
                    <a:lnTo>
                      <a:pt x="689686" y="278530"/>
                    </a:lnTo>
                    <a:lnTo>
                      <a:pt x="670093" y="280149"/>
                    </a:lnTo>
                    <a:lnTo>
                      <a:pt x="668531" y="287446"/>
                    </a:lnTo>
                    <a:lnTo>
                      <a:pt x="674008" y="294732"/>
                    </a:lnTo>
                    <a:lnTo>
                      <a:pt x="668531" y="307686"/>
                    </a:lnTo>
                    <a:lnTo>
                      <a:pt x="674008" y="314163"/>
                    </a:lnTo>
                    <a:lnTo>
                      <a:pt x="666179" y="320640"/>
                    </a:lnTo>
                    <a:lnTo>
                      <a:pt x="648929" y="317402"/>
                    </a:lnTo>
                    <a:lnTo>
                      <a:pt x="639528" y="330356"/>
                    </a:lnTo>
                    <a:lnTo>
                      <a:pt x="637956" y="340881"/>
                    </a:lnTo>
                    <a:lnTo>
                      <a:pt x="647367" y="346548"/>
                    </a:lnTo>
                    <a:lnTo>
                      <a:pt x="645795" y="357883"/>
                    </a:lnTo>
                    <a:lnTo>
                      <a:pt x="640309" y="357883"/>
                    </a:lnTo>
                    <a:lnTo>
                      <a:pt x="640309" y="367598"/>
                    </a:lnTo>
                    <a:lnTo>
                      <a:pt x="630907" y="366789"/>
                    </a:lnTo>
                    <a:lnTo>
                      <a:pt x="623068" y="370837"/>
                    </a:lnTo>
                    <a:lnTo>
                      <a:pt x="618363" y="378933"/>
                    </a:lnTo>
                    <a:lnTo>
                      <a:pt x="624640" y="382981"/>
                    </a:lnTo>
                    <a:lnTo>
                      <a:pt x="623068" y="387029"/>
                    </a:lnTo>
                    <a:lnTo>
                      <a:pt x="618363" y="391077"/>
                    </a:lnTo>
                    <a:lnTo>
                      <a:pt x="607390" y="389458"/>
                    </a:lnTo>
                    <a:lnTo>
                      <a:pt x="603476" y="395126"/>
                    </a:lnTo>
                    <a:lnTo>
                      <a:pt x="611315" y="408889"/>
                    </a:lnTo>
                    <a:lnTo>
                      <a:pt x="594075" y="408889"/>
                    </a:lnTo>
                    <a:lnTo>
                      <a:pt x="586235" y="419424"/>
                    </a:lnTo>
                    <a:lnTo>
                      <a:pt x="591722" y="432378"/>
                    </a:lnTo>
                    <a:lnTo>
                      <a:pt x="579177" y="442093"/>
                    </a:lnTo>
                    <a:lnTo>
                      <a:pt x="579177" y="446951"/>
                    </a:lnTo>
                    <a:lnTo>
                      <a:pt x="565071" y="450999"/>
                    </a:lnTo>
                    <a:lnTo>
                      <a:pt x="560375" y="460715"/>
                    </a:lnTo>
                    <a:lnTo>
                      <a:pt x="555670" y="452619"/>
                    </a:lnTo>
                    <a:lnTo>
                      <a:pt x="555670" y="442903"/>
                    </a:lnTo>
                    <a:lnTo>
                      <a:pt x="544697" y="442093"/>
                    </a:lnTo>
                    <a:lnTo>
                      <a:pt x="536858" y="435616"/>
                    </a:lnTo>
                    <a:lnTo>
                      <a:pt x="525104" y="442903"/>
                    </a:lnTo>
                    <a:lnTo>
                      <a:pt x="527456" y="457476"/>
                    </a:lnTo>
                    <a:lnTo>
                      <a:pt x="514131" y="451809"/>
                    </a:lnTo>
                    <a:lnTo>
                      <a:pt x="502377" y="458286"/>
                    </a:lnTo>
                    <a:lnTo>
                      <a:pt x="491404" y="453428"/>
                    </a:lnTo>
                    <a:lnTo>
                      <a:pt x="472593" y="468001"/>
                    </a:lnTo>
                    <a:lnTo>
                      <a:pt x="479641" y="475288"/>
                    </a:lnTo>
                    <a:lnTo>
                      <a:pt x="476507" y="482575"/>
                    </a:lnTo>
                    <a:lnTo>
                      <a:pt x="466325" y="481765"/>
                    </a:lnTo>
                    <a:lnTo>
                      <a:pt x="453000" y="495529"/>
                    </a:lnTo>
                    <a:lnTo>
                      <a:pt x="444380" y="487432"/>
                    </a:lnTo>
                    <a:lnTo>
                      <a:pt x="438103" y="493100"/>
                    </a:lnTo>
                    <a:lnTo>
                      <a:pt x="436541" y="494719"/>
                    </a:lnTo>
                    <a:lnTo>
                      <a:pt x="405975" y="544106"/>
                    </a:lnTo>
                    <a:lnTo>
                      <a:pt x="403622" y="545725"/>
                    </a:lnTo>
                    <a:lnTo>
                      <a:pt x="395783" y="552212"/>
                    </a:lnTo>
                    <a:lnTo>
                      <a:pt x="376971" y="524675"/>
                    </a:lnTo>
                    <a:lnTo>
                      <a:pt x="342490" y="517388"/>
                    </a:lnTo>
                    <a:lnTo>
                      <a:pt x="311144" y="518198"/>
                    </a:lnTo>
                    <a:lnTo>
                      <a:pt x="298599" y="517388"/>
                    </a:lnTo>
                    <a:lnTo>
                      <a:pt x="282140" y="502815"/>
                    </a:lnTo>
                    <a:lnTo>
                      <a:pt x="272739" y="489052"/>
                    </a:lnTo>
                    <a:lnTo>
                      <a:pt x="243735" y="483384"/>
                    </a:lnTo>
                    <a:lnTo>
                      <a:pt x="215522" y="489861"/>
                    </a:lnTo>
                    <a:lnTo>
                      <a:pt x="203768" y="495529"/>
                    </a:lnTo>
                    <a:lnTo>
                      <a:pt x="188881" y="518198"/>
                    </a:lnTo>
                    <a:lnTo>
                      <a:pt x="177908" y="523866"/>
                    </a:lnTo>
                    <a:lnTo>
                      <a:pt x="162230" y="523866"/>
                    </a:lnTo>
                    <a:lnTo>
                      <a:pt x="150476" y="531962"/>
                    </a:lnTo>
                    <a:lnTo>
                      <a:pt x="143418" y="551402"/>
                    </a:lnTo>
                    <a:lnTo>
                      <a:pt x="123825" y="564356"/>
                    </a:lnTo>
                    <a:lnTo>
                      <a:pt x="122263" y="549774"/>
                    </a:lnTo>
                    <a:lnTo>
                      <a:pt x="122263" y="546535"/>
                    </a:lnTo>
                    <a:lnTo>
                      <a:pt x="122263" y="519817"/>
                    </a:lnTo>
                    <a:lnTo>
                      <a:pt x="122263" y="484194"/>
                    </a:lnTo>
                    <a:lnTo>
                      <a:pt x="97184" y="470430"/>
                    </a:lnTo>
                    <a:lnTo>
                      <a:pt x="95612" y="471240"/>
                    </a:lnTo>
                    <a:lnTo>
                      <a:pt x="90126" y="462334"/>
                    </a:lnTo>
                    <a:lnTo>
                      <a:pt x="72885" y="456667"/>
                    </a:lnTo>
                    <a:lnTo>
                      <a:pt x="36833" y="399983"/>
                    </a:lnTo>
                    <a:lnTo>
                      <a:pt x="32909" y="399983"/>
                    </a:lnTo>
                    <a:lnTo>
                      <a:pt x="26642" y="391077"/>
                    </a:lnTo>
                    <a:lnTo>
                      <a:pt x="28994" y="378124"/>
                    </a:lnTo>
                    <a:lnTo>
                      <a:pt x="23508" y="361121"/>
                    </a:lnTo>
                    <a:lnTo>
                      <a:pt x="21155" y="353025"/>
                    </a:lnTo>
                    <a:lnTo>
                      <a:pt x="10182" y="348167"/>
                    </a:lnTo>
                    <a:lnTo>
                      <a:pt x="13316" y="336023"/>
                    </a:lnTo>
                    <a:lnTo>
                      <a:pt x="5487" y="319021"/>
                    </a:lnTo>
                    <a:lnTo>
                      <a:pt x="7830" y="303638"/>
                    </a:lnTo>
                    <a:lnTo>
                      <a:pt x="18802" y="299590"/>
                    </a:lnTo>
                    <a:lnTo>
                      <a:pt x="18802" y="287446"/>
                    </a:lnTo>
                    <a:lnTo>
                      <a:pt x="14107" y="280149"/>
                    </a:lnTo>
                    <a:lnTo>
                      <a:pt x="21155" y="257480"/>
                    </a:lnTo>
                    <a:lnTo>
                      <a:pt x="17241" y="249384"/>
                    </a:lnTo>
                    <a:lnTo>
                      <a:pt x="34481" y="230762"/>
                    </a:lnTo>
                    <a:lnTo>
                      <a:pt x="38395" y="213760"/>
                    </a:lnTo>
                    <a:lnTo>
                      <a:pt x="0" y="93116"/>
                    </a:lnTo>
                    <a:lnTo>
                      <a:pt x="21155" y="85830"/>
                    </a:lnTo>
                    <a:lnTo>
                      <a:pt x="32909" y="85830"/>
                    </a:lnTo>
                    <a:lnTo>
                      <a:pt x="38395" y="76924"/>
                    </a:lnTo>
                    <a:lnTo>
                      <a:pt x="59560" y="83401"/>
                    </a:lnTo>
                    <a:lnTo>
                      <a:pt x="70533" y="76924"/>
                    </a:lnTo>
                    <a:lnTo>
                      <a:pt x="79934" y="79353"/>
                    </a:lnTo>
                    <a:lnTo>
                      <a:pt x="95612" y="90688"/>
                    </a:lnTo>
                    <a:lnTo>
                      <a:pt x="110500" y="87449"/>
                    </a:lnTo>
                    <a:lnTo>
                      <a:pt x="134017" y="75305"/>
                    </a:lnTo>
                    <a:lnTo>
                      <a:pt x="139503" y="76924"/>
                    </a:lnTo>
                    <a:lnTo>
                      <a:pt x="146552" y="82591"/>
                    </a:lnTo>
                    <a:lnTo>
                      <a:pt x="154391" y="82591"/>
                    </a:lnTo>
                    <a:lnTo>
                      <a:pt x="162230" y="87449"/>
                    </a:lnTo>
                    <a:lnTo>
                      <a:pt x="184956" y="83401"/>
                    </a:lnTo>
                    <a:lnTo>
                      <a:pt x="192015" y="87449"/>
                    </a:lnTo>
                    <a:lnTo>
                      <a:pt x="206121" y="80162"/>
                    </a:lnTo>
                    <a:lnTo>
                      <a:pt x="215522" y="89068"/>
                    </a:lnTo>
                    <a:lnTo>
                      <a:pt x="232763" y="91497"/>
                    </a:lnTo>
                    <a:lnTo>
                      <a:pt x="236687" y="97165"/>
                    </a:lnTo>
                    <a:lnTo>
                      <a:pt x="245307" y="97974"/>
                    </a:lnTo>
                    <a:lnTo>
                      <a:pt x="253146" y="105261"/>
                    </a:lnTo>
                    <a:lnTo>
                      <a:pt x="255499" y="99593"/>
                    </a:lnTo>
                    <a:lnTo>
                      <a:pt x="266472" y="93116"/>
                    </a:lnTo>
                    <a:lnTo>
                      <a:pt x="253146" y="84211"/>
                    </a:lnTo>
                    <a:lnTo>
                      <a:pt x="255499" y="76924"/>
                    </a:lnTo>
                    <a:lnTo>
                      <a:pt x="260985" y="66399"/>
                    </a:lnTo>
                    <a:lnTo>
                      <a:pt x="262547" y="59922"/>
                    </a:lnTo>
                    <a:lnTo>
                      <a:pt x="263328" y="53445"/>
                    </a:lnTo>
                    <a:lnTo>
                      <a:pt x="255499" y="50206"/>
                    </a:lnTo>
                    <a:lnTo>
                      <a:pt x="263328" y="45349"/>
                    </a:lnTo>
                    <a:lnTo>
                      <a:pt x="270386" y="29156"/>
                    </a:lnTo>
                    <a:lnTo>
                      <a:pt x="283712" y="19441"/>
                    </a:lnTo>
                    <a:lnTo>
                      <a:pt x="286065" y="28347"/>
                    </a:lnTo>
                    <a:lnTo>
                      <a:pt x="291551" y="29966"/>
                    </a:lnTo>
                    <a:lnTo>
                      <a:pt x="293894" y="23489"/>
                    </a:lnTo>
                    <a:lnTo>
                      <a:pt x="303305" y="23489"/>
                    </a:lnTo>
                    <a:lnTo>
                      <a:pt x="310353" y="16193"/>
                    </a:lnTo>
                    <a:lnTo>
                      <a:pt x="308791" y="2429"/>
                    </a:lnTo>
                    <a:lnTo>
                      <a:pt x="318192" y="7287"/>
                    </a:lnTo>
                    <a:lnTo>
                      <a:pt x="335432" y="0"/>
                    </a:lnTo>
                    <a:lnTo>
                      <a:pt x="337004" y="4858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6" name="Forma Livre: Forma 405">
                <a:extLst>
                  <a:ext uri="{FF2B5EF4-FFF2-40B4-BE49-F238E27FC236}">
                    <a16:creationId xmlns:a16="http://schemas.microsoft.com/office/drawing/2014/main" id="{E05A9645-DE44-A5BC-815B-9A914ABA68F2}"/>
                  </a:ext>
                </a:extLst>
              </p:cNvPr>
              <p:cNvSpPr/>
              <p:nvPr/>
            </p:nvSpPr>
            <p:spPr>
              <a:xfrm>
                <a:off x="2282962" y="3324236"/>
                <a:ext cx="679503" cy="511711"/>
              </a:xfrm>
              <a:custGeom>
                <a:avLst/>
                <a:gdLst>
                  <a:gd name="connsiteX0" fmla="*/ 141074 w 679503"/>
                  <a:gd name="connsiteY0" fmla="*/ 63960 h 511711"/>
                  <a:gd name="connsiteX1" fmla="*/ 149694 w 679503"/>
                  <a:gd name="connsiteY1" fmla="*/ 63151 h 511711"/>
                  <a:gd name="connsiteX2" fmla="*/ 159095 w 679503"/>
                  <a:gd name="connsiteY2" fmla="*/ 56674 h 511711"/>
                  <a:gd name="connsiteX3" fmla="*/ 177126 w 679503"/>
                  <a:gd name="connsiteY3" fmla="*/ 71247 h 511711"/>
                  <a:gd name="connsiteX4" fmla="*/ 197500 w 679503"/>
                  <a:gd name="connsiteY4" fmla="*/ 75295 h 511711"/>
                  <a:gd name="connsiteX5" fmla="*/ 210825 w 679503"/>
                  <a:gd name="connsiteY5" fmla="*/ 70437 h 511711"/>
                  <a:gd name="connsiteX6" fmla="*/ 233552 w 679503"/>
                  <a:gd name="connsiteY6" fmla="*/ 85820 h 511711"/>
                  <a:gd name="connsiteX7" fmla="*/ 233552 w 679503"/>
                  <a:gd name="connsiteY7" fmla="*/ 93107 h 511711"/>
                  <a:gd name="connsiteX8" fmla="*/ 239820 w 679503"/>
                  <a:gd name="connsiteY8" fmla="*/ 95536 h 511711"/>
                  <a:gd name="connsiteX9" fmla="*/ 239038 w 679503"/>
                  <a:gd name="connsiteY9" fmla="*/ 100393 h 511711"/>
                  <a:gd name="connsiteX10" fmla="*/ 242963 w 679503"/>
                  <a:gd name="connsiteY10" fmla="*/ 106061 h 511711"/>
                  <a:gd name="connsiteX11" fmla="*/ 262556 w 679503"/>
                  <a:gd name="connsiteY11" fmla="*/ 100393 h 511711"/>
                  <a:gd name="connsiteX12" fmla="*/ 270395 w 679503"/>
                  <a:gd name="connsiteY12" fmla="*/ 106061 h 511711"/>
                  <a:gd name="connsiteX13" fmla="*/ 269604 w 679503"/>
                  <a:gd name="connsiteY13" fmla="*/ 114967 h 511711"/>
                  <a:gd name="connsiteX14" fmla="*/ 282930 w 679503"/>
                  <a:gd name="connsiteY14" fmla="*/ 116586 h 511711"/>
                  <a:gd name="connsiteX15" fmla="*/ 288416 w 679503"/>
                  <a:gd name="connsiteY15" fmla="*/ 118205 h 511711"/>
                  <a:gd name="connsiteX16" fmla="*/ 294683 w 679503"/>
                  <a:gd name="connsiteY16" fmla="*/ 109299 h 511711"/>
                  <a:gd name="connsiteX17" fmla="*/ 306437 w 679503"/>
                  <a:gd name="connsiteY17" fmla="*/ 109299 h 511711"/>
                  <a:gd name="connsiteX18" fmla="*/ 308009 w 679503"/>
                  <a:gd name="connsiteY18" fmla="*/ 103632 h 511711"/>
                  <a:gd name="connsiteX19" fmla="*/ 313495 w 679503"/>
                  <a:gd name="connsiteY19" fmla="*/ 106061 h 511711"/>
                  <a:gd name="connsiteX20" fmla="*/ 319763 w 679503"/>
                  <a:gd name="connsiteY20" fmla="*/ 99584 h 511711"/>
                  <a:gd name="connsiteX21" fmla="*/ 336222 w 679503"/>
                  <a:gd name="connsiteY21" fmla="*/ 105251 h 511711"/>
                  <a:gd name="connsiteX22" fmla="*/ 338575 w 679503"/>
                  <a:gd name="connsiteY22" fmla="*/ 98774 h 511711"/>
                  <a:gd name="connsiteX23" fmla="*/ 347976 w 679503"/>
                  <a:gd name="connsiteY23" fmla="*/ 99584 h 511711"/>
                  <a:gd name="connsiteX24" fmla="*/ 351900 w 679503"/>
                  <a:gd name="connsiteY24" fmla="*/ 93107 h 511711"/>
                  <a:gd name="connsiteX25" fmla="*/ 359739 w 679503"/>
                  <a:gd name="connsiteY25" fmla="*/ 100393 h 511711"/>
                  <a:gd name="connsiteX26" fmla="*/ 366788 w 679503"/>
                  <a:gd name="connsiteY26" fmla="*/ 92297 h 511711"/>
                  <a:gd name="connsiteX27" fmla="*/ 384028 w 679503"/>
                  <a:gd name="connsiteY27" fmla="*/ 92297 h 511711"/>
                  <a:gd name="connsiteX28" fmla="*/ 395001 w 679503"/>
                  <a:gd name="connsiteY28" fmla="*/ 97965 h 511711"/>
                  <a:gd name="connsiteX29" fmla="*/ 398925 w 679503"/>
                  <a:gd name="connsiteY29" fmla="*/ 106061 h 511711"/>
                  <a:gd name="connsiteX30" fmla="*/ 424005 w 679503"/>
                  <a:gd name="connsiteY30" fmla="*/ 110109 h 511711"/>
                  <a:gd name="connsiteX31" fmla="*/ 429491 w 679503"/>
                  <a:gd name="connsiteY31" fmla="*/ 122253 h 511711"/>
                  <a:gd name="connsiteX32" fmla="*/ 438892 w 679503"/>
                  <a:gd name="connsiteY32" fmla="*/ 116586 h 511711"/>
                  <a:gd name="connsiteX33" fmla="*/ 435758 w 679503"/>
                  <a:gd name="connsiteY33" fmla="*/ 110109 h 511711"/>
                  <a:gd name="connsiteX34" fmla="*/ 443597 w 679503"/>
                  <a:gd name="connsiteY34" fmla="*/ 97965 h 511711"/>
                  <a:gd name="connsiteX35" fmla="*/ 463971 w 679503"/>
                  <a:gd name="connsiteY35" fmla="*/ 104442 h 511711"/>
                  <a:gd name="connsiteX36" fmla="*/ 478868 w 679503"/>
                  <a:gd name="connsiteY36" fmla="*/ 96345 h 511711"/>
                  <a:gd name="connsiteX37" fmla="*/ 487489 w 679503"/>
                  <a:gd name="connsiteY37" fmla="*/ 102013 h 511711"/>
                  <a:gd name="connsiteX38" fmla="*/ 494537 w 679503"/>
                  <a:gd name="connsiteY38" fmla="*/ 94726 h 511711"/>
                  <a:gd name="connsiteX39" fmla="*/ 502376 w 679503"/>
                  <a:gd name="connsiteY39" fmla="*/ 97155 h 511711"/>
                  <a:gd name="connsiteX40" fmla="*/ 511777 w 679503"/>
                  <a:gd name="connsiteY40" fmla="*/ 90678 h 511711"/>
                  <a:gd name="connsiteX41" fmla="*/ 523541 w 679503"/>
                  <a:gd name="connsiteY41" fmla="*/ 96345 h 511711"/>
                  <a:gd name="connsiteX42" fmla="*/ 532161 w 679503"/>
                  <a:gd name="connsiteY42" fmla="*/ 89059 h 511711"/>
                  <a:gd name="connsiteX43" fmla="*/ 546267 w 679503"/>
                  <a:gd name="connsiteY43" fmla="*/ 94726 h 511711"/>
                  <a:gd name="connsiteX44" fmla="*/ 562727 w 679503"/>
                  <a:gd name="connsiteY44" fmla="*/ 113347 h 511711"/>
                  <a:gd name="connsiteX45" fmla="*/ 567422 w 679503"/>
                  <a:gd name="connsiteY45" fmla="*/ 131169 h 511711"/>
                  <a:gd name="connsiteX46" fmla="*/ 586234 w 679503"/>
                  <a:gd name="connsiteY46" fmla="*/ 149790 h 511711"/>
                  <a:gd name="connsiteX47" fmla="*/ 602693 w 679503"/>
                  <a:gd name="connsiteY47" fmla="*/ 146552 h 511711"/>
                  <a:gd name="connsiteX48" fmla="*/ 608180 w 679503"/>
                  <a:gd name="connsiteY48" fmla="*/ 156267 h 511711"/>
                  <a:gd name="connsiteX49" fmla="*/ 618372 w 679503"/>
                  <a:gd name="connsiteY49" fmla="*/ 153838 h 511711"/>
                  <a:gd name="connsiteX50" fmla="*/ 620724 w 679503"/>
                  <a:gd name="connsiteY50" fmla="*/ 165173 h 511711"/>
                  <a:gd name="connsiteX51" fmla="*/ 633259 w 679503"/>
                  <a:gd name="connsiteY51" fmla="*/ 158696 h 511711"/>
                  <a:gd name="connsiteX52" fmla="*/ 639527 w 679503"/>
                  <a:gd name="connsiteY52" fmla="*/ 163554 h 511711"/>
                  <a:gd name="connsiteX53" fmla="*/ 639527 w 679503"/>
                  <a:gd name="connsiteY53" fmla="*/ 174079 h 511711"/>
                  <a:gd name="connsiteX54" fmla="*/ 647366 w 679503"/>
                  <a:gd name="connsiteY54" fmla="*/ 183794 h 511711"/>
                  <a:gd name="connsiteX55" fmla="*/ 660691 w 679503"/>
                  <a:gd name="connsiteY55" fmla="*/ 188652 h 511711"/>
                  <a:gd name="connsiteX56" fmla="*/ 658338 w 679503"/>
                  <a:gd name="connsiteY56" fmla="*/ 195129 h 511711"/>
                  <a:gd name="connsiteX57" fmla="*/ 669311 w 679503"/>
                  <a:gd name="connsiteY57" fmla="*/ 209702 h 511711"/>
                  <a:gd name="connsiteX58" fmla="*/ 669311 w 679503"/>
                  <a:gd name="connsiteY58" fmla="*/ 230753 h 511711"/>
                  <a:gd name="connsiteX59" fmla="*/ 677150 w 679503"/>
                  <a:gd name="connsiteY59" fmla="*/ 235610 h 511711"/>
                  <a:gd name="connsiteX60" fmla="*/ 671664 w 679503"/>
                  <a:gd name="connsiteY60" fmla="*/ 256661 h 511711"/>
                  <a:gd name="connsiteX61" fmla="*/ 675579 w 679503"/>
                  <a:gd name="connsiteY61" fmla="*/ 267195 h 511711"/>
                  <a:gd name="connsiteX62" fmla="*/ 670092 w 679503"/>
                  <a:gd name="connsiteY62" fmla="*/ 275291 h 511711"/>
                  <a:gd name="connsiteX63" fmla="*/ 679503 w 679503"/>
                  <a:gd name="connsiteY63" fmla="*/ 293103 h 511711"/>
                  <a:gd name="connsiteX64" fmla="*/ 647366 w 679503"/>
                  <a:gd name="connsiteY64" fmla="*/ 285007 h 511711"/>
                  <a:gd name="connsiteX65" fmla="*/ 642670 w 679503"/>
                  <a:gd name="connsiteY65" fmla="*/ 320630 h 511711"/>
                  <a:gd name="connsiteX66" fmla="*/ 637184 w 679503"/>
                  <a:gd name="connsiteY66" fmla="*/ 331965 h 511711"/>
                  <a:gd name="connsiteX67" fmla="*/ 623858 w 679503"/>
                  <a:gd name="connsiteY67" fmla="*/ 345729 h 511711"/>
                  <a:gd name="connsiteX68" fmla="*/ 599560 w 679503"/>
                  <a:gd name="connsiteY68" fmla="*/ 357873 h 511711"/>
                  <a:gd name="connsiteX69" fmla="*/ 590159 w 679503"/>
                  <a:gd name="connsiteY69" fmla="*/ 365160 h 511711"/>
                  <a:gd name="connsiteX70" fmla="*/ 587806 w 679503"/>
                  <a:gd name="connsiteY70" fmla="*/ 383781 h 511711"/>
                  <a:gd name="connsiteX71" fmla="*/ 570566 w 679503"/>
                  <a:gd name="connsiteY71" fmla="*/ 422653 h 511711"/>
                  <a:gd name="connsiteX72" fmla="*/ 553316 w 679503"/>
                  <a:gd name="connsiteY72" fmla="*/ 446132 h 511711"/>
                  <a:gd name="connsiteX73" fmla="*/ 557240 w 679503"/>
                  <a:gd name="connsiteY73" fmla="*/ 461515 h 511711"/>
                  <a:gd name="connsiteX74" fmla="*/ 576052 w 679503"/>
                  <a:gd name="connsiteY74" fmla="*/ 479327 h 511711"/>
                  <a:gd name="connsiteX75" fmla="*/ 435758 w 679503"/>
                  <a:gd name="connsiteY75" fmla="*/ 501186 h 511711"/>
                  <a:gd name="connsiteX76" fmla="*/ 376198 w 679503"/>
                  <a:gd name="connsiteY76" fmla="*/ 511712 h 511711"/>
                  <a:gd name="connsiteX77" fmla="*/ 365226 w 679503"/>
                  <a:gd name="connsiteY77" fmla="*/ 508473 h 511711"/>
                  <a:gd name="connsiteX78" fmla="*/ 224151 w 679503"/>
                  <a:gd name="connsiteY78" fmla="*/ 473659 h 511711"/>
                  <a:gd name="connsiteX79" fmla="*/ 137150 w 679503"/>
                  <a:gd name="connsiteY79" fmla="*/ 450990 h 511711"/>
                  <a:gd name="connsiteX80" fmla="*/ 134806 w 679503"/>
                  <a:gd name="connsiteY80" fmla="*/ 450990 h 511711"/>
                  <a:gd name="connsiteX81" fmla="*/ 119909 w 679503"/>
                  <a:gd name="connsiteY81" fmla="*/ 443703 h 511711"/>
                  <a:gd name="connsiteX82" fmla="*/ 110508 w 679503"/>
                  <a:gd name="connsiteY82" fmla="*/ 433178 h 511711"/>
                  <a:gd name="connsiteX83" fmla="*/ 102669 w 679503"/>
                  <a:gd name="connsiteY83" fmla="*/ 438036 h 511711"/>
                  <a:gd name="connsiteX84" fmla="*/ 101888 w 679503"/>
                  <a:gd name="connsiteY84" fmla="*/ 426701 h 511711"/>
                  <a:gd name="connsiteX85" fmla="*/ 105803 w 679503"/>
                  <a:gd name="connsiteY85" fmla="*/ 418605 h 511711"/>
                  <a:gd name="connsiteX86" fmla="*/ 92477 w 679503"/>
                  <a:gd name="connsiteY86" fmla="*/ 412937 h 511711"/>
                  <a:gd name="connsiteX87" fmla="*/ 83857 w 679503"/>
                  <a:gd name="connsiteY87" fmla="*/ 416985 h 511711"/>
                  <a:gd name="connsiteX88" fmla="*/ 79161 w 679503"/>
                  <a:gd name="connsiteY88" fmla="*/ 410508 h 511711"/>
                  <a:gd name="connsiteX89" fmla="*/ 70532 w 679503"/>
                  <a:gd name="connsiteY89" fmla="*/ 413747 h 511711"/>
                  <a:gd name="connsiteX90" fmla="*/ 68189 w 679503"/>
                  <a:gd name="connsiteY90" fmla="*/ 395125 h 511711"/>
                  <a:gd name="connsiteX91" fmla="*/ 52510 w 679503"/>
                  <a:gd name="connsiteY91" fmla="*/ 387020 h 511711"/>
                  <a:gd name="connsiteX92" fmla="*/ 32136 w 679503"/>
                  <a:gd name="connsiteY92" fmla="*/ 375685 h 511711"/>
                  <a:gd name="connsiteX93" fmla="*/ 26650 w 679503"/>
                  <a:gd name="connsiteY93" fmla="*/ 357064 h 511711"/>
                  <a:gd name="connsiteX94" fmla="*/ 17241 w 679503"/>
                  <a:gd name="connsiteY94" fmla="*/ 355444 h 511711"/>
                  <a:gd name="connsiteX95" fmla="*/ 16458 w 679503"/>
                  <a:gd name="connsiteY95" fmla="*/ 315773 h 511711"/>
                  <a:gd name="connsiteX96" fmla="*/ 13324 w 679503"/>
                  <a:gd name="connsiteY96" fmla="*/ 229943 h 511711"/>
                  <a:gd name="connsiteX97" fmla="*/ 13324 w 679503"/>
                  <a:gd name="connsiteY97" fmla="*/ 223466 h 511711"/>
                  <a:gd name="connsiteX98" fmla="*/ 0 w 679503"/>
                  <a:gd name="connsiteY98" fmla="*/ 102822 h 511711"/>
                  <a:gd name="connsiteX99" fmla="*/ 5486 w 679503"/>
                  <a:gd name="connsiteY99" fmla="*/ 109299 h 511711"/>
                  <a:gd name="connsiteX100" fmla="*/ 3919 w 679503"/>
                  <a:gd name="connsiteY100" fmla="*/ 114967 h 511711"/>
                  <a:gd name="connsiteX101" fmla="*/ 33699 w 679503"/>
                  <a:gd name="connsiteY101" fmla="*/ 116586 h 511711"/>
                  <a:gd name="connsiteX102" fmla="*/ 47805 w 679503"/>
                  <a:gd name="connsiteY102" fmla="*/ 99584 h 511711"/>
                  <a:gd name="connsiteX103" fmla="*/ 47805 w 679503"/>
                  <a:gd name="connsiteY103" fmla="*/ 99584 h 511711"/>
                  <a:gd name="connsiteX104" fmla="*/ 56425 w 679503"/>
                  <a:gd name="connsiteY104" fmla="*/ 90678 h 511711"/>
                  <a:gd name="connsiteX105" fmla="*/ 52510 w 679503"/>
                  <a:gd name="connsiteY105" fmla="*/ 57483 h 511711"/>
                  <a:gd name="connsiteX106" fmla="*/ 57216 w 679503"/>
                  <a:gd name="connsiteY106" fmla="*/ 46958 h 511711"/>
                  <a:gd name="connsiteX107" fmla="*/ 56435 w 679503"/>
                  <a:gd name="connsiteY107" fmla="*/ 34814 h 511711"/>
                  <a:gd name="connsiteX108" fmla="*/ 92487 w 679503"/>
                  <a:gd name="connsiteY108" fmla="*/ 34004 h 511711"/>
                  <a:gd name="connsiteX109" fmla="*/ 100316 w 679503"/>
                  <a:gd name="connsiteY109" fmla="*/ 14573 h 511711"/>
                  <a:gd name="connsiteX110" fmla="*/ 109727 w 679503"/>
                  <a:gd name="connsiteY110" fmla="*/ 7287 h 511711"/>
                  <a:gd name="connsiteX111" fmla="*/ 108155 w 679503"/>
                  <a:gd name="connsiteY111" fmla="*/ 0 h 511711"/>
                  <a:gd name="connsiteX112" fmla="*/ 126967 w 679503"/>
                  <a:gd name="connsiteY112" fmla="*/ 4858 h 511711"/>
                  <a:gd name="connsiteX113" fmla="*/ 130882 w 679503"/>
                  <a:gd name="connsiteY113" fmla="*/ 17002 h 511711"/>
                  <a:gd name="connsiteX114" fmla="*/ 132454 w 679503"/>
                  <a:gd name="connsiteY114" fmla="*/ 30766 h 511711"/>
                  <a:gd name="connsiteX115" fmla="*/ 140293 w 679503"/>
                  <a:gd name="connsiteY115" fmla="*/ 42100 h 511711"/>
                  <a:gd name="connsiteX116" fmla="*/ 138721 w 679503"/>
                  <a:gd name="connsiteY116" fmla="*/ 55054 h 511711"/>
                  <a:gd name="connsiteX117" fmla="*/ 141074 w 679503"/>
                  <a:gd name="connsiteY117" fmla="*/ 63960 h 51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679503" h="511711">
                    <a:moveTo>
                      <a:pt x="141074" y="63960"/>
                    </a:moveTo>
                    <a:lnTo>
                      <a:pt x="149694" y="63151"/>
                    </a:lnTo>
                    <a:lnTo>
                      <a:pt x="159095" y="56674"/>
                    </a:lnTo>
                    <a:lnTo>
                      <a:pt x="177126" y="71247"/>
                    </a:lnTo>
                    <a:lnTo>
                      <a:pt x="197500" y="75295"/>
                    </a:lnTo>
                    <a:lnTo>
                      <a:pt x="210825" y="70437"/>
                    </a:lnTo>
                    <a:lnTo>
                      <a:pt x="233552" y="85820"/>
                    </a:lnTo>
                    <a:lnTo>
                      <a:pt x="233552" y="93107"/>
                    </a:lnTo>
                    <a:lnTo>
                      <a:pt x="239820" y="95536"/>
                    </a:lnTo>
                    <a:lnTo>
                      <a:pt x="239038" y="100393"/>
                    </a:lnTo>
                    <a:lnTo>
                      <a:pt x="242963" y="106061"/>
                    </a:lnTo>
                    <a:lnTo>
                      <a:pt x="262556" y="100393"/>
                    </a:lnTo>
                    <a:lnTo>
                      <a:pt x="270395" y="106061"/>
                    </a:lnTo>
                    <a:lnTo>
                      <a:pt x="269604" y="114967"/>
                    </a:lnTo>
                    <a:lnTo>
                      <a:pt x="282930" y="116586"/>
                    </a:lnTo>
                    <a:lnTo>
                      <a:pt x="288416" y="118205"/>
                    </a:lnTo>
                    <a:lnTo>
                      <a:pt x="294683" y="109299"/>
                    </a:lnTo>
                    <a:lnTo>
                      <a:pt x="306437" y="109299"/>
                    </a:lnTo>
                    <a:lnTo>
                      <a:pt x="308009" y="103632"/>
                    </a:lnTo>
                    <a:lnTo>
                      <a:pt x="313495" y="106061"/>
                    </a:lnTo>
                    <a:lnTo>
                      <a:pt x="319763" y="99584"/>
                    </a:lnTo>
                    <a:lnTo>
                      <a:pt x="336222" y="105251"/>
                    </a:lnTo>
                    <a:lnTo>
                      <a:pt x="338575" y="98774"/>
                    </a:lnTo>
                    <a:lnTo>
                      <a:pt x="347976" y="99584"/>
                    </a:lnTo>
                    <a:lnTo>
                      <a:pt x="351900" y="93107"/>
                    </a:lnTo>
                    <a:lnTo>
                      <a:pt x="359739" y="100393"/>
                    </a:lnTo>
                    <a:lnTo>
                      <a:pt x="366788" y="92297"/>
                    </a:lnTo>
                    <a:lnTo>
                      <a:pt x="384028" y="92297"/>
                    </a:lnTo>
                    <a:lnTo>
                      <a:pt x="395001" y="97965"/>
                    </a:lnTo>
                    <a:lnTo>
                      <a:pt x="398925" y="106061"/>
                    </a:lnTo>
                    <a:lnTo>
                      <a:pt x="424005" y="110109"/>
                    </a:lnTo>
                    <a:lnTo>
                      <a:pt x="429491" y="122253"/>
                    </a:lnTo>
                    <a:lnTo>
                      <a:pt x="438892" y="116586"/>
                    </a:lnTo>
                    <a:lnTo>
                      <a:pt x="435758" y="110109"/>
                    </a:lnTo>
                    <a:lnTo>
                      <a:pt x="443597" y="97965"/>
                    </a:lnTo>
                    <a:lnTo>
                      <a:pt x="463971" y="104442"/>
                    </a:lnTo>
                    <a:lnTo>
                      <a:pt x="478868" y="96345"/>
                    </a:lnTo>
                    <a:lnTo>
                      <a:pt x="487489" y="102013"/>
                    </a:lnTo>
                    <a:lnTo>
                      <a:pt x="494537" y="94726"/>
                    </a:lnTo>
                    <a:lnTo>
                      <a:pt x="502376" y="97155"/>
                    </a:lnTo>
                    <a:lnTo>
                      <a:pt x="511777" y="90678"/>
                    </a:lnTo>
                    <a:lnTo>
                      <a:pt x="523541" y="96345"/>
                    </a:lnTo>
                    <a:lnTo>
                      <a:pt x="532161" y="89059"/>
                    </a:lnTo>
                    <a:lnTo>
                      <a:pt x="546267" y="94726"/>
                    </a:lnTo>
                    <a:lnTo>
                      <a:pt x="562727" y="113347"/>
                    </a:lnTo>
                    <a:lnTo>
                      <a:pt x="567422" y="131169"/>
                    </a:lnTo>
                    <a:lnTo>
                      <a:pt x="586234" y="149790"/>
                    </a:lnTo>
                    <a:lnTo>
                      <a:pt x="602693" y="146552"/>
                    </a:lnTo>
                    <a:lnTo>
                      <a:pt x="608180" y="156267"/>
                    </a:lnTo>
                    <a:lnTo>
                      <a:pt x="618372" y="153838"/>
                    </a:lnTo>
                    <a:lnTo>
                      <a:pt x="620724" y="165173"/>
                    </a:lnTo>
                    <a:lnTo>
                      <a:pt x="633259" y="158696"/>
                    </a:lnTo>
                    <a:lnTo>
                      <a:pt x="639527" y="163554"/>
                    </a:lnTo>
                    <a:lnTo>
                      <a:pt x="639527" y="174079"/>
                    </a:lnTo>
                    <a:lnTo>
                      <a:pt x="647366" y="183794"/>
                    </a:lnTo>
                    <a:lnTo>
                      <a:pt x="660691" y="188652"/>
                    </a:lnTo>
                    <a:lnTo>
                      <a:pt x="658338" y="195129"/>
                    </a:lnTo>
                    <a:lnTo>
                      <a:pt x="669311" y="209702"/>
                    </a:lnTo>
                    <a:lnTo>
                      <a:pt x="669311" y="230753"/>
                    </a:lnTo>
                    <a:lnTo>
                      <a:pt x="677150" y="235610"/>
                    </a:lnTo>
                    <a:lnTo>
                      <a:pt x="671664" y="256661"/>
                    </a:lnTo>
                    <a:lnTo>
                      <a:pt x="675579" y="267195"/>
                    </a:lnTo>
                    <a:lnTo>
                      <a:pt x="670092" y="275291"/>
                    </a:lnTo>
                    <a:lnTo>
                      <a:pt x="679503" y="293103"/>
                    </a:lnTo>
                    <a:lnTo>
                      <a:pt x="647366" y="285007"/>
                    </a:lnTo>
                    <a:lnTo>
                      <a:pt x="642670" y="320630"/>
                    </a:lnTo>
                    <a:lnTo>
                      <a:pt x="637184" y="331965"/>
                    </a:lnTo>
                    <a:lnTo>
                      <a:pt x="623858" y="345729"/>
                    </a:lnTo>
                    <a:lnTo>
                      <a:pt x="599560" y="357873"/>
                    </a:lnTo>
                    <a:lnTo>
                      <a:pt x="590159" y="365160"/>
                    </a:lnTo>
                    <a:lnTo>
                      <a:pt x="587806" y="383781"/>
                    </a:lnTo>
                    <a:lnTo>
                      <a:pt x="570566" y="422653"/>
                    </a:lnTo>
                    <a:lnTo>
                      <a:pt x="553316" y="446132"/>
                    </a:lnTo>
                    <a:lnTo>
                      <a:pt x="557240" y="461515"/>
                    </a:lnTo>
                    <a:lnTo>
                      <a:pt x="576052" y="479327"/>
                    </a:lnTo>
                    <a:lnTo>
                      <a:pt x="435758" y="501186"/>
                    </a:lnTo>
                    <a:lnTo>
                      <a:pt x="376198" y="511712"/>
                    </a:lnTo>
                    <a:lnTo>
                      <a:pt x="365226" y="508473"/>
                    </a:lnTo>
                    <a:lnTo>
                      <a:pt x="224151" y="473659"/>
                    </a:lnTo>
                    <a:lnTo>
                      <a:pt x="137150" y="450990"/>
                    </a:lnTo>
                    <a:lnTo>
                      <a:pt x="134806" y="450990"/>
                    </a:lnTo>
                    <a:lnTo>
                      <a:pt x="119909" y="443703"/>
                    </a:lnTo>
                    <a:lnTo>
                      <a:pt x="110508" y="433178"/>
                    </a:lnTo>
                    <a:lnTo>
                      <a:pt x="102669" y="438036"/>
                    </a:lnTo>
                    <a:lnTo>
                      <a:pt x="101888" y="426701"/>
                    </a:lnTo>
                    <a:lnTo>
                      <a:pt x="105803" y="418605"/>
                    </a:lnTo>
                    <a:lnTo>
                      <a:pt x="92477" y="412937"/>
                    </a:lnTo>
                    <a:lnTo>
                      <a:pt x="83857" y="416985"/>
                    </a:lnTo>
                    <a:lnTo>
                      <a:pt x="79161" y="410508"/>
                    </a:lnTo>
                    <a:lnTo>
                      <a:pt x="70532" y="413747"/>
                    </a:lnTo>
                    <a:lnTo>
                      <a:pt x="68189" y="395125"/>
                    </a:lnTo>
                    <a:lnTo>
                      <a:pt x="52510" y="387020"/>
                    </a:lnTo>
                    <a:lnTo>
                      <a:pt x="32136" y="375685"/>
                    </a:lnTo>
                    <a:lnTo>
                      <a:pt x="26650" y="357064"/>
                    </a:lnTo>
                    <a:lnTo>
                      <a:pt x="17241" y="355444"/>
                    </a:lnTo>
                    <a:lnTo>
                      <a:pt x="16458" y="315773"/>
                    </a:lnTo>
                    <a:lnTo>
                      <a:pt x="13324" y="229943"/>
                    </a:lnTo>
                    <a:lnTo>
                      <a:pt x="13324" y="223466"/>
                    </a:lnTo>
                    <a:lnTo>
                      <a:pt x="0" y="102822"/>
                    </a:lnTo>
                    <a:lnTo>
                      <a:pt x="5486" y="109299"/>
                    </a:lnTo>
                    <a:lnTo>
                      <a:pt x="3919" y="114967"/>
                    </a:lnTo>
                    <a:lnTo>
                      <a:pt x="33699" y="116586"/>
                    </a:lnTo>
                    <a:lnTo>
                      <a:pt x="47805" y="99584"/>
                    </a:lnTo>
                    <a:lnTo>
                      <a:pt x="47805" y="99584"/>
                    </a:lnTo>
                    <a:lnTo>
                      <a:pt x="56425" y="90678"/>
                    </a:lnTo>
                    <a:lnTo>
                      <a:pt x="52510" y="57483"/>
                    </a:lnTo>
                    <a:lnTo>
                      <a:pt x="57216" y="46958"/>
                    </a:lnTo>
                    <a:lnTo>
                      <a:pt x="56435" y="34814"/>
                    </a:lnTo>
                    <a:lnTo>
                      <a:pt x="92487" y="34004"/>
                    </a:lnTo>
                    <a:lnTo>
                      <a:pt x="100316" y="14573"/>
                    </a:lnTo>
                    <a:lnTo>
                      <a:pt x="109727" y="7287"/>
                    </a:lnTo>
                    <a:lnTo>
                      <a:pt x="108155" y="0"/>
                    </a:lnTo>
                    <a:lnTo>
                      <a:pt x="126967" y="4858"/>
                    </a:lnTo>
                    <a:lnTo>
                      <a:pt x="130882" y="17002"/>
                    </a:lnTo>
                    <a:lnTo>
                      <a:pt x="132454" y="30766"/>
                    </a:lnTo>
                    <a:lnTo>
                      <a:pt x="140293" y="42100"/>
                    </a:lnTo>
                    <a:lnTo>
                      <a:pt x="138721" y="55054"/>
                    </a:lnTo>
                    <a:lnTo>
                      <a:pt x="141074" y="6396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7" name="Forma Livre: Forma 406">
                <a:extLst>
                  <a:ext uri="{FF2B5EF4-FFF2-40B4-BE49-F238E27FC236}">
                    <a16:creationId xmlns:a16="http://schemas.microsoft.com/office/drawing/2014/main" id="{DA7E77F1-AC4F-874A-481C-851899879041}"/>
                  </a:ext>
                </a:extLst>
              </p:cNvPr>
              <p:cNvSpPr/>
              <p:nvPr/>
            </p:nvSpPr>
            <p:spPr>
              <a:xfrm>
                <a:off x="2836278" y="3600337"/>
                <a:ext cx="587806" cy="845305"/>
              </a:xfrm>
              <a:custGeom>
                <a:avLst/>
                <a:gdLst>
                  <a:gd name="connsiteX0" fmla="*/ 255499 w 587806"/>
                  <a:gd name="connsiteY0" fmla="*/ 12954 h 845305"/>
                  <a:gd name="connsiteX1" fmla="*/ 270396 w 587806"/>
                  <a:gd name="connsiteY1" fmla="*/ 21050 h 845305"/>
                  <a:gd name="connsiteX2" fmla="*/ 285283 w 587806"/>
                  <a:gd name="connsiteY2" fmla="*/ 12954 h 845305"/>
                  <a:gd name="connsiteX3" fmla="*/ 308800 w 587806"/>
                  <a:gd name="connsiteY3" fmla="*/ 9715 h 845305"/>
                  <a:gd name="connsiteX4" fmla="*/ 333089 w 587806"/>
                  <a:gd name="connsiteY4" fmla="*/ 22669 h 845305"/>
                  <a:gd name="connsiteX5" fmla="*/ 344853 w 587806"/>
                  <a:gd name="connsiteY5" fmla="*/ 42100 h 845305"/>
                  <a:gd name="connsiteX6" fmla="*/ 352692 w 587806"/>
                  <a:gd name="connsiteY6" fmla="*/ 40481 h 845305"/>
                  <a:gd name="connsiteX7" fmla="*/ 361312 w 587806"/>
                  <a:gd name="connsiteY7" fmla="*/ 46149 h 845305"/>
                  <a:gd name="connsiteX8" fmla="*/ 358169 w 587806"/>
                  <a:gd name="connsiteY8" fmla="*/ 59912 h 845305"/>
                  <a:gd name="connsiteX9" fmla="*/ 369141 w 587806"/>
                  <a:gd name="connsiteY9" fmla="*/ 66389 h 845305"/>
                  <a:gd name="connsiteX10" fmla="*/ 375418 w 587806"/>
                  <a:gd name="connsiteY10" fmla="*/ 73676 h 845305"/>
                  <a:gd name="connsiteX11" fmla="*/ 373066 w 587806"/>
                  <a:gd name="connsiteY11" fmla="*/ 104442 h 845305"/>
                  <a:gd name="connsiteX12" fmla="*/ 384820 w 587806"/>
                  <a:gd name="connsiteY12" fmla="*/ 110109 h 845305"/>
                  <a:gd name="connsiteX13" fmla="*/ 387172 w 587806"/>
                  <a:gd name="connsiteY13" fmla="*/ 119024 h 845305"/>
                  <a:gd name="connsiteX14" fmla="*/ 399707 w 587806"/>
                  <a:gd name="connsiteY14" fmla="*/ 126311 h 845305"/>
                  <a:gd name="connsiteX15" fmla="*/ 405984 w 587806"/>
                  <a:gd name="connsiteY15" fmla="*/ 140075 h 845305"/>
                  <a:gd name="connsiteX16" fmla="*/ 418519 w 587806"/>
                  <a:gd name="connsiteY16" fmla="*/ 153029 h 845305"/>
                  <a:gd name="connsiteX17" fmla="*/ 439684 w 587806"/>
                  <a:gd name="connsiteY17" fmla="*/ 160315 h 845305"/>
                  <a:gd name="connsiteX18" fmla="*/ 459276 w 587806"/>
                  <a:gd name="connsiteY18" fmla="*/ 158696 h 845305"/>
                  <a:gd name="connsiteX19" fmla="*/ 472602 w 587806"/>
                  <a:gd name="connsiteY19" fmla="*/ 168412 h 845305"/>
                  <a:gd name="connsiteX20" fmla="*/ 479651 w 587806"/>
                  <a:gd name="connsiteY20" fmla="*/ 184604 h 845305"/>
                  <a:gd name="connsiteX21" fmla="*/ 495329 w 587806"/>
                  <a:gd name="connsiteY21" fmla="*/ 185414 h 845305"/>
                  <a:gd name="connsiteX22" fmla="*/ 496891 w 587806"/>
                  <a:gd name="connsiteY22" fmla="*/ 191081 h 845305"/>
                  <a:gd name="connsiteX23" fmla="*/ 496891 w 587806"/>
                  <a:gd name="connsiteY23" fmla="*/ 191081 h 845305"/>
                  <a:gd name="connsiteX24" fmla="*/ 496891 w 587806"/>
                  <a:gd name="connsiteY24" fmla="*/ 204035 h 845305"/>
                  <a:gd name="connsiteX25" fmla="*/ 503168 w 587806"/>
                  <a:gd name="connsiteY25" fmla="*/ 348158 h 845305"/>
                  <a:gd name="connsiteX26" fmla="*/ 471811 w 587806"/>
                  <a:gd name="connsiteY26" fmla="*/ 586207 h 845305"/>
                  <a:gd name="connsiteX27" fmla="*/ 471811 w 587806"/>
                  <a:gd name="connsiteY27" fmla="*/ 586207 h 845305"/>
                  <a:gd name="connsiteX28" fmla="*/ 466325 w 587806"/>
                  <a:gd name="connsiteY28" fmla="*/ 633165 h 845305"/>
                  <a:gd name="connsiteX29" fmla="*/ 476517 w 587806"/>
                  <a:gd name="connsiteY29" fmla="*/ 624259 h 845305"/>
                  <a:gd name="connsiteX30" fmla="*/ 498462 w 587806"/>
                  <a:gd name="connsiteY30" fmla="*/ 629926 h 845305"/>
                  <a:gd name="connsiteX31" fmla="*/ 506301 w 587806"/>
                  <a:gd name="connsiteY31" fmla="*/ 642071 h 845305"/>
                  <a:gd name="connsiteX32" fmla="*/ 529028 w 587806"/>
                  <a:gd name="connsiteY32" fmla="*/ 655025 h 845305"/>
                  <a:gd name="connsiteX33" fmla="*/ 535296 w 587806"/>
                  <a:gd name="connsiteY33" fmla="*/ 655025 h 845305"/>
                  <a:gd name="connsiteX34" fmla="*/ 546268 w 587806"/>
                  <a:gd name="connsiteY34" fmla="*/ 664750 h 845305"/>
                  <a:gd name="connsiteX35" fmla="*/ 534514 w 587806"/>
                  <a:gd name="connsiteY35" fmla="*/ 674465 h 845305"/>
                  <a:gd name="connsiteX36" fmla="*/ 531381 w 587806"/>
                  <a:gd name="connsiteY36" fmla="*/ 688229 h 845305"/>
                  <a:gd name="connsiteX37" fmla="*/ 554107 w 587806"/>
                  <a:gd name="connsiteY37" fmla="*/ 702802 h 845305"/>
                  <a:gd name="connsiteX38" fmla="*/ 561947 w 587806"/>
                  <a:gd name="connsiteY38" fmla="*/ 718185 h 845305"/>
                  <a:gd name="connsiteX39" fmla="*/ 556460 w 587806"/>
                  <a:gd name="connsiteY39" fmla="*/ 735187 h 845305"/>
                  <a:gd name="connsiteX40" fmla="*/ 561947 w 587806"/>
                  <a:gd name="connsiteY40" fmla="*/ 762714 h 845305"/>
                  <a:gd name="connsiteX41" fmla="*/ 561947 w 587806"/>
                  <a:gd name="connsiteY41" fmla="*/ 766763 h 845305"/>
                  <a:gd name="connsiteX42" fmla="*/ 561947 w 587806"/>
                  <a:gd name="connsiteY42" fmla="*/ 772430 h 845305"/>
                  <a:gd name="connsiteX43" fmla="*/ 587807 w 587806"/>
                  <a:gd name="connsiteY43" fmla="*/ 774859 h 845305"/>
                  <a:gd name="connsiteX44" fmla="*/ 507863 w 587806"/>
                  <a:gd name="connsiteY44" fmla="*/ 780526 h 845305"/>
                  <a:gd name="connsiteX45" fmla="*/ 496891 w 587806"/>
                  <a:gd name="connsiteY45" fmla="*/ 796728 h 845305"/>
                  <a:gd name="connsiteX46" fmla="*/ 471811 w 587806"/>
                  <a:gd name="connsiteY46" fmla="*/ 810492 h 845305"/>
                  <a:gd name="connsiteX47" fmla="*/ 451437 w 587806"/>
                  <a:gd name="connsiteY47" fmla="*/ 826684 h 845305"/>
                  <a:gd name="connsiteX48" fmla="*/ 435759 w 587806"/>
                  <a:gd name="connsiteY48" fmla="*/ 833971 h 845305"/>
                  <a:gd name="connsiteX49" fmla="*/ 422443 w 587806"/>
                  <a:gd name="connsiteY49" fmla="*/ 845306 h 845305"/>
                  <a:gd name="connsiteX50" fmla="*/ 415385 w 587806"/>
                  <a:gd name="connsiteY50" fmla="*/ 843686 h 845305"/>
                  <a:gd name="connsiteX51" fmla="*/ 392659 w 587806"/>
                  <a:gd name="connsiteY51" fmla="*/ 841257 h 845305"/>
                  <a:gd name="connsiteX52" fmla="*/ 374628 w 587806"/>
                  <a:gd name="connsiteY52" fmla="*/ 838828 h 845305"/>
                  <a:gd name="connsiteX53" fmla="*/ 362093 w 587806"/>
                  <a:gd name="connsiteY53" fmla="*/ 818588 h 845305"/>
                  <a:gd name="connsiteX54" fmla="*/ 316640 w 587806"/>
                  <a:gd name="connsiteY54" fmla="*/ 779716 h 845305"/>
                  <a:gd name="connsiteX55" fmla="*/ 316640 w 587806"/>
                  <a:gd name="connsiteY55" fmla="*/ 778097 h 845305"/>
                  <a:gd name="connsiteX56" fmla="*/ 315849 w 587806"/>
                  <a:gd name="connsiteY56" fmla="*/ 769191 h 845305"/>
                  <a:gd name="connsiteX57" fmla="*/ 302524 w 587806"/>
                  <a:gd name="connsiteY57" fmla="*/ 759476 h 845305"/>
                  <a:gd name="connsiteX58" fmla="*/ 298609 w 587806"/>
                  <a:gd name="connsiteY58" fmla="*/ 745712 h 845305"/>
                  <a:gd name="connsiteX59" fmla="*/ 285283 w 587806"/>
                  <a:gd name="connsiteY59" fmla="*/ 735187 h 845305"/>
                  <a:gd name="connsiteX60" fmla="*/ 285283 w 587806"/>
                  <a:gd name="connsiteY60" fmla="*/ 716566 h 845305"/>
                  <a:gd name="connsiteX61" fmla="*/ 271958 w 587806"/>
                  <a:gd name="connsiteY61" fmla="*/ 695515 h 845305"/>
                  <a:gd name="connsiteX62" fmla="*/ 247669 w 587806"/>
                  <a:gd name="connsiteY62" fmla="*/ 680133 h 845305"/>
                  <a:gd name="connsiteX63" fmla="*/ 235906 w 587806"/>
                  <a:gd name="connsiteY63" fmla="*/ 688229 h 845305"/>
                  <a:gd name="connsiteX64" fmla="*/ 232772 w 587806"/>
                  <a:gd name="connsiteY64" fmla="*/ 697135 h 845305"/>
                  <a:gd name="connsiteX65" fmla="*/ 231991 w 587806"/>
                  <a:gd name="connsiteY65" fmla="*/ 696325 h 845305"/>
                  <a:gd name="connsiteX66" fmla="*/ 231991 w 587806"/>
                  <a:gd name="connsiteY66" fmla="*/ 697944 h 845305"/>
                  <a:gd name="connsiteX67" fmla="*/ 222590 w 587806"/>
                  <a:gd name="connsiteY67" fmla="*/ 703612 h 845305"/>
                  <a:gd name="connsiteX68" fmla="*/ 217103 w 587806"/>
                  <a:gd name="connsiteY68" fmla="*/ 705231 h 845305"/>
                  <a:gd name="connsiteX69" fmla="*/ 199854 w 587806"/>
                  <a:gd name="connsiteY69" fmla="*/ 684990 h 845305"/>
                  <a:gd name="connsiteX70" fmla="*/ 195939 w 587806"/>
                  <a:gd name="connsiteY70" fmla="*/ 675275 h 845305"/>
                  <a:gd name="connsiteX71" fmla="*/ 203778 w 587806"/>
                  <a:gd name="connsiteY71" fmla="*/ 654215 h 845305"/>
                  <a:gd name="connsiteX72" fmla="*/ 188100 w 587806"/>
                  <a:gd name="connsiteY72" fmla="*/ 629926 h 845305"/>
                  <a:gd name="connsiteX73" fmla="*/ 198292 w 587806"/>
                  <a:gd name="connsiteY73" fmla="*/ 608066 h 845305"/>
                  <a:gd name="connsiteX74" fmla="*/ 207693 w 587806"/>
                  <a:gd name="connsiteY74" fmla="*/ 611305 h 845305"/>
                  <a:gd name="connsiteX75" fmla="*/ 215532 w 587806"/>
                  <a:gd name="connsiteY75" fmla="*/ 603209 h 845305"/>
                  <a:gd name="connsiteX76" fmla="*/ 231991 w 587806"/>
                  <a:gd name="connsiteY76" fmla="*/ 596732 h 845305"/>
                  <a:gd name="connsiteX77" fmla="*/ 228076 w 587806"/>
                  <a:gd name="connsiteY77" fmla="*/ 570014 h 845305"/>
                  <a:gd name="connsiteX78" fmla="*/ 230419 w 587806"/>
                  <a:gd name="connsiteY78" fmla="*/ 557060 h 845305"/>
                  <a:gd name="connsiteX79" fmla="*/ 199854 w 587806"/>
                  <a:gd name="connsiteY79" fmla="*/ 527104 h 845305"/>
                  <a:gd name="connsiteX80" fmla="*/ 196720 w 587806"/>
                  <a:gd name="connsiteY80" fmla="*/ 514950 h 845305"/>
                  <a:gd name="connsiteX81" fmla="*/ 188100 w 587806"/>
                  <a:gd name="connsiteY81" fmla="*/ 514140 h 845305"/>
                  <a:gd name="connsiteX82" fmla="*/ 179480 w 587806"/>
                  <a:gd name="connsiteY82" fmla="*/ 503615 h 845305"/>
                  <a:gd name="connsiteX83" fmla="*/ 137160 w 587806"/>
                  <a:gd name="connsiteY83" fmla="*/ 504425 h 845305"/>
                  <a:gd name="connsiteX84" fmla="*/ 112081 w 587806"/>
                  <a:gd name="connsiteY84" fmla="*/ 491471 h 845305"/>
                  <a:gd name="connsiteX85" fmla="*/ 115996 w 587806"/>
                  <a:gd name="connsiteY85" fmla="*/ 467992 h 845305"/>
                  <a:gd name="connsiteX86" fmla="*/ 110509 w 587806"/>
                  <a:gd name="connsiteY86" fmla="*/ 463944 h 845305"/>
                  <a:gd name="connsiteX87" fmla="*/ 107375 w 587806"/>
                  <a:gd name="connsiteY87" fmla="*/ 450180 h 845305"/>
                  <a:gd name="connsiteX88" fmla="*/ 106594 w 587806"/>
                  <a:gd name="connsiteY88" fmla="*/ 446132 h 845305"/>
                  <a:gd name="connsiteX89" fmla="*/ 101108 w 587806"/>
                  <a:gd name="connsiteY89" fmla="*/ 442084 h 845305"/>
                  <a:gd name="connsiteX90" fmla="*/ 85430 w 587806"/>
                  <a:gd name="connsiteY90" fmla="*/ 433178 h 845305"/>
                  <a:gd name="connsiteX91" fmla="*/ 79943 w 587806"/>
                  <a:gd name="connsiteY91" fmla="*/ 434797 h 845305"/>
                  <a:gd name="connsiteX92" fmla="*/ 66618 w 587806"/>
                  <a:gd name="connsiteY92" fmla="*/ 421843 h 845305"/>
                  <a:gd name="connsiteX93" fmla="*/ 61131 w 587806"/>
                  <a:gd name="connsiteY93" fmla="*/ 411318 h 845305"/>
                  <a:gd name="connsiteX94" fmla="*/ 66618 w 587806"/>
                  <a:gd name="connsiteY94" fmla="*/ 403222 h 845305"/>
                  <a:gd name="connsiteX95" fmla="*/ 65056 w 587806"/>
                  <a:gd name="connsiteY95" fmla="*/ 384591 h 845305"/>
                  <a:gd name="connsiteX96" fmla="*/ 70542 w 587806"/>
                  <a:gd name="connsiteY96" fmla="*/ 381352 h 845305"/>
                  <a:gd name="connsiteX97" fmla="*/ 59569 w 587806"/>
                  <a:gd name="connsiteY97" fmla="*/ 354635 h 845305"/>
                  <a:gd name="connsiteX98" fmla="*/ 66618 w 587806"/>
                  <a:gd name="connsiteY98" fmla="*/ 348967 h 845305"/>
                  <a:gd name="connsiteX99" fmla="*/ 63484 w 587806"/>
                  <a:gd name="connsiteY99" fmla="*/ 338442 h 845305"/>
                  <a:gd name="connsiteX100" fmla="*/ 72104 w 587806"/>
                  <a:gd name="connsiteY100" fmla="*/ 319011 h 845305"/>
                  <a:gd name="connsiteX101" fmla="*/ 65056 w 587806"/>
                  <a:gd name="connsiteY101" fmla="*/ 306057 h 845305"/>
                  <a:gd name="connsiteX102" fmla="*/ 72104 w 587806"/>
                  <a:gd name="connsiteY102" fmla="*/ 293913 h 845305"/>
                  <a:gd name="connsiteX103" fmla="*/ 70542 w 587806"/>
                  <a:gd name="connsiteY103" fmla="*/ 270434 h 845305"/>
                  <a:gd name="connsiteX104" fmla="*/ 55645 w 587806"/>
                  <a:gd name="connsiteY104" fmla="*/ 263147 h 845305"/>
                  <a:gd name="connsiteX105" fmla="*/ 53302 w 587806"/>
                  <a:gd name="connsiteY105" fmla="*/ 249374 h 845305"/>
                  <a:gd name="connsiteX106" fmla="*/ 39976 w 587806"/>
                  <a:gd name="connsiteY106" fmla="*/ 237230 h 845305"/>
                  <a:gd name="connsiteX107" fmla="*/ 36052 w 587806"/>
                  <a:gd name="connsiteY107" fmla="*/ 222656 h 845305"/>
                  <a:gd name="connsiteX108" fmla="*/ 22736 w 587806"/>
                  <a:gd name="connsiteY108" fmla="*/ 203225 h 845305"/>
                  <a:gd name="connsiteX109" fmla="*/ 3924 w 587806"/>
                  <a:gd name="connsiteY109" fmla="*/ 185414 h 845305"/>
                  <a:gd name="connsiteX110" fmla="*/ 0 w 587806"/>
                  <a:gd name="connsiteY110" fmla="*/ 170031 h 845305"/>
                  <a:gd name="connsiteX111" fmla="*/ 17250 w 587806"/>
                  <a:gd name="connsiteY111" fmla="*/ 146552 h 845305"/>
                  <a:gd name="connsiteX112" fmla="*/ 34490 w 587806"/>
                  <a:gd name="connsiteY112" fmla="*/ 107680 h 845305"/>
                  <a:gd name="connsiteX113" fmla="*/ 36843 w 587806"/>
                  <a:gd name="connsiteY113" fmla="*/ 89059 h 845305"/>
                  <a:gd name="connsiteX114" fmla="*/ 46244 w 587806"/>
                  <a:gd name="connsiteY114" fmla="*/ 81772 h 845305"/>
                  <a:gd name="connsiteX115" fmla="*/ 70542 w 587806"/>
                  <a:gd name="connsiteY115" fmla="*/ 69628 h 845305"/>
                  <a:gd name="connsiteX116" fmla="*/ 83868 w 587806"/>
                  <a:gd name="connsiteY116" fmla="*/ 55864 h 845305"/>
                  <a:gd name="connsiteX117" fmla="*/ 89354 w 587806"/>
                  <a:gd name="connsiteY117" fmla="*/ 44529 h 845305"/>
                  <a:gd name="connsiteX118" fmla="*/ 94050 w 587806"/>
                  <a:gd name="connsiteY118" fmla="*/ 8906 h 845305"/>
                  <a:gd name="connsiteX119" fmla="*/ 126187 w 587806"/>
                  <a:gd name="connsiteY119" fmla="*/ 17002 h 845305"/>
                  <a:gd name="connsiteX120" fmla="*/ 141075 w 587806"/>
                  <a:gd name="connsiteY120" fmla="*/ 29146 h 845305"/>
                  <a:gd name="connsiteX121" fmla="*/ 150486 w 587806"/>
                  <a:gd name="connsiteY121" fmla="*/ 30766 h 845305"/>
                  <a:gd name="connsiteX122" fmla="*/ 159887 w 587806"/>
                  <a:gd name="connsiteY122" fmla="*/ 22669 h 845305"/>
                  <a:gd name="connsiteX123" fmla="*/ 170078 w 587806"/>
                  <a:gd name="connsiteY123" fmla="*/ 26718 h 845305"/>
                  <a:gd name="connsiteX124" fmla="*/ 188100 w 587806"/>
                  <a:gd name="connsiteY124" fmla="*/ 22669 h 845305"/>
                  <a:gd name="connsiteX125" fmla="*/ 195939 w 587806"/>
                  <a:gd name="connsiteY125" fmla="*/ 14573 h 845305"/>
                  <a:gd name="connsiteX126" fmla="*/ 195939 w 587806"/>
                  <a:gd name="connsiteY126" fmla="*/ 6477 h 845305"/>
                  <a:gd name="connsiteX127" fmla="*/ 209264 w 587806"/>
                  <a:gd name="connsiteY127" fmla="*/ 4048 h 845305"/>
                  <a:gd name="connsiteX128" fmla="*/ 211617 w 587806"/>
                  <a:gd name="connsiteY128" fmla="*/ 15383 h 845305"/>
                  <a:gd name="connsiteX129" fmla="*/ 230419 w 587806"/>
                  <a:gd name="connsiteY129" fmla="*/ 17812 h 845305"/>
                  <a:gd name="connsiteX130" fmla="*/ 238258 w 587806"/>
                  <a:gd name="connsiteY130" fmla="*/ 11335 h 845305"/>
                  <a:gd name="connsiteX131" fmla="*/ 239830 w 587806"/>
                  <a:gd name="connsiteY131" fmla="*/ 6477 h 845305"/>
                  <a:gd name="connsiteX132" fmla="*/ 251584 w 587806"/>
                  <a:gd name="connsiteY132" fmla="*/ 0 h 845305"/>
                  <a:gd name="connsiteX133" fmla="*/ 255499 w 587806"/>
                  <a:gd name="connsiteY133" fmla="*/ 12954 h 84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587806" h="845305">
                    <a:moveTo>
                      <a:pt x="255499" y="12954"/>
                    </a:moveTo>
                    <a:lnTo>
                      <a:pt x="270396" y="21050"/>
                    </a:lnTo>
                    <a:lnTo>
                      <a:pt x="285283" y="12954"/>
                    </a:lnTo>
                    <a:lnTo>
                      <a:pt x="308800" y="9715"/>
                    </a:lnTo>
                    <a:lnTo>
                      <a:pt x="333089" y="22669"/>
                    </a:lnTo>
                    <a:lnTo>
                      <a:pt x="344853" y="42100"/>
                    </a:lnTo>
                    <a:lnTo>
                      <a:pt x="352692" y="40481"/>
                    </a:lnTo>
                    <a:lnTo>
                      <a:pt x="361312" y="46149"/>
                    </a:lnTo>
                    <a:lnTo>
                      <a:pt x="358169" y="59912"/>
                    </a:lnTo>
                    <a:lnTo>
                      <a:pt x="369141" y="66389"/>
                    </a:lnTo>
                    <a:lnTo>
                      <a:pt x="375418" y="73676"/>
                    </a:lnTo>
                    <a:lnTo>
                      <a:pt x="373066" y="104442"/>
                    </a:lnTo>
                    <a:lnTo>
                      <a:pt x="384820" y="110109"/>
                    </a:lnTo>
                    <a:lnTo>
                      <a:pt x="387172" y="119024"/>
                    </a:lnTo>
                    <a:lnTo>
                      <a:pt x="399707" y="126311"/>
                    </a:lnTo>
                    <a:lnTo>
                      <a:pt x="405984" y="140075"/>
                    </a:lnTo>
                    <a:lnTo>
                      <a:pt x="418519" y="153029"/>
                    </a:lnTo>
                    <a:lnTo>
                      <a:pt x="439684" y="160315"/>
                    </a:lnTo>
                    <a:lnTo>
                      <a:pt x="459276" y="158696"/>
                    </a:lnTo>
                    <a:lnTo>
                      <a:pt x="472602" y="168412"/>
                    </a:lnTo>
                    <a:lnTo>
                      <a:pt x="479651" y="184604"/>
                    </a:lnTo>
                    <a:lnTo>
                      <a:pt x="495329" y="185414"/>
                    </a:lnTo>
                    <a:lnTo>
                      <a:pt x="496891" y="191081"/>
                    </a:lnTo>
                    <a:lnTo>
                      <a:pt x="496891" y="191081"/>
                    </a:lnTo>
                    <a:lnTo>
                      <a:pt x="496891" y="204035"/>
                    </a:lnTo>
                    <a:lnTo>
                      <a:pt x="503168" y="348158"/>
                    </a:lnTo>
                    <a:lnTo>
                      <a:pt x="471811" y="586207"/>
                    </a:lnTo>
                    <a:lnTo>
                      <a:pt x="471811" y="586207"/>
                    </a:lnTo>
                    <a:lnTo>
                      <a:pt x="466325" y="633165"/>
                    </a:lnTo>
                    <a:lnTo>
                      <a:pt x="476517" y="624259"/>
                    </a:lnTo>
                    <a:lnTo>
                      <a:pt x="498462" y="629926"/>
                    </a:lnTo>
                    <a:lnTo>
                      <a:pt x="506301" y="642071"/>
                    </a:lnTo>
                    <a:lnTo>
                      <a:pt x="529028" y="655025"/>
                    </a:lnTo>
                    <a:lnTo>
                      <a:pt x="535296" y="655025"/>
                    </a:lnTo>
                    <a:lnTo>
                      <a:pt x="546268" y="664750"/>
                    </a:lnTo>
                    <a:lnTo>
                      <a:pt x="534514" y="674465"/>
                    </a:lnTo>
                    <a:lnTo>
                      <a:pt x="531381" y="688229"/>
                    </a:lnTo>
                    <a:lnTo>
                      <a:pt x="554107" y="702802"/>
                    </a:lnTo>
                    <a:lnTo>
                      <a:pt x="561947" y="718185"/>
                    </a:lnTo>
                    <a:lnTo>
                      <a:pt x="556460" y="735187"/>
                    </a:lnTo>
                    <a:lnTo>
                      <a:pt x="561947" y="762714"/>
                    </a:lnTo>
                    <a:lnTo>
                      <a:pt x="561947" y="766763"/>
                    </a:lnTo>
                    <a:lnTo>
                      <a:pt x="561947" y="772430"/>
                    </a:lnTo>
                    <a:lnTo>
                      <a:pt x="587807" y="774859"/>
                    </a:lnTo>
                    <a:lnTo>
                      <a:pt x="507863" y="780526"/>
                    </a:lnTo>
                    <a:lnTo>
                      <a:pt x="496891" y="796728"/>
                    </a:lnTo>
                    <a:lnTo>
                      <a:pt x="471811" y="810492"/>
                    </a:lnTo>
                    <a:lnTo>
                      <a:pt x="451437" y="826684"/>
                    </a:lnTo>
                    <a:lnTo>
                      <a:pt x="435759" y="833971"/>
                    </a:lnTo>
                    <a:lnTo>
                      <a:pt x="422443" y="845306"/>
                    </a:lnTo>
                    <a:lnTo>
                      <a:pt x="415385" y="843686"/>
                    </a:lnTo>
                    <a:lnTo>
                      <a:pt x="392659" y="841257"/>
                    </a:lnTo>
                    <a:lnTo>
                      <a:pt x="374628" y="838828"/>
                    </a:lnTo>
                    <a:lnTo>
                      <a:pt x="362093" y="818588"/>
                    </a:lnTo>
                    <a:lnTo>
                      <a:pt x="316640" y="779716"/>
                    </a:lnTo>
                    <a:lnTo>
                      <a:pt x="316640" y="778097"/>
                    </a:lnTo>
                    <a:lnTo>
                      <a:pt x="315849" y="769191"/>
                    </a:lnTo>
                    <a:lnTo>
                      <a:pt x="302524" y="759476"/>
                    </a:lnTo>
                    <a:lnTo>
                      <a:pt x="298609" y="745712"/>
                    </a:lnTo>
                    <a:lnTo>
                      <a:pt x="285283" y="735187"/>
                    </a:lnTo>
                    <a:lnTo>
                      <a:pt x="285283" y="716566"/>
                    </a:lnTo>
                    <a:lnTo>
                      <a:pt x="271958" y="695515"/>
                    </a:lnTo>
                    <a:lnTo>
                      <a:pt x="247669" y="680133"/>
                    </a:lnTo>
                    <a:lnTo>
                      <a:pt x="235906" y="688229"/>
                    </a:lnTo>
                    <a:lnTo>
                      <a:pt x="232772" y="697135"/>
                    </a:lnTo>
                    <a:lnTo>
                      <a:pt x="231991" y="696325"/>
                    </a:lnTo>
                    <a:lnTo>
                      <a:pt x="231991" y="697944"/>
                    </a:lnTo>
                    <a:lnTo>
                      <a:pt x="222590" y="703612"/>
                    </a:lnTo>
                    <a:lnTo>
                      <a:pt x="217103" y="705231"/>
                    </a:lnTo>
                    <a:lnTo>
                      <a:pt x="199854" y="684990"/>
                    </a:lnTo>
                    <a:lnTo>
                      <a:pt x="195939" y="675275"/>
                    </a:lnTo>
                    <a:lnTo>
                      <a:pt x="203778" y="654215"/>
                    </a:lnTo>
                    <a:lnTo>
                      <a:pt x="188100" y="629926"/>
                    </a:lnTo>
                    <a:lnTo>
                      <a:pt x="198292" y="608066"/>
                    </a:lnTo>
                    <a:lnTo>
                      <a:pt x="207693" y="611305"/>
                    </a:lnTo>
                    <a:lnTo>
                      <a:pt x="215532" y="603209"/>
                    </a:lnTo>
                    <a:lnTo>
                      <a:pt x="231991" y="596732"/>
                    </a:lnTo>
                    <a:lnTo>
                      <a:pt x="228076" y="570014"/>
                    </a:lnTo>
                    <a:lnTo>
                      <a:pt x="230419" y="557060"/>
                    </a:lnTo>
                    <a:lnTo>
                      <a:pt x="199854" y="527104"/>
                    </a:lnTo>
                    <a:lnTo>
                      <a:pt x="196720" y="514950"/>
                    </a:lnTo>
                    <a:lnTo>
                      <a:pt x="188100" y="514140"/>
                    </a:lnTo>
                    <a:lnTo>
                      <a:pt x="179480" y="503615"/>
                    </a:lnTo>
                    <a:lnTo>
                      <a:pt x="137160" y="504425"/>
                    </a:lnTo>
                    <a:lnTo>
                      <a:pt x="112081" y="491471"/>
                    </a:lnTo>
                    <a:lnTo>
                      <a:pt x="115996" y="467992"/>
                    </a:lnTo>
                    <a:lnTo>
                      <a:pt x="110509" y="463944"/>
                    </a:lnTo>
                    <a:lnTo>
                      <a:pt x="107375" y="450180"/>
                    </a:lnTo>
                    <a:lnTo>
                      <a:pt x="106594" y="446132"/>
                    </a:lnTo>
                    <a:lnTo>
                      <a:pt x="101108" y="442084"/>
                    </a:lnTo>
                    <a:lnTo>
                      <a:pt x="85430" y="433178"/>
                    </a:lnTo>
                    <a:lnTo>
                      <a:pt x="79943" y="434797"/>
                    </a:lnTo>
                    <a:lnTo>
                      <a:pt x="66618" y="421843"/>
                    </a:lnTo>
                    <a:lnTo>
                      <a:pt x="61131" y="411318"/>
                    </a:lnTo>
                    <a:lnTo>
                      <a:pt x="66618" y="403222"/>
                    </a:lnTo>
                    <a:lnTo>
                      <a:pt x="65056" y="384591"/>
                    </a:lnTo>
                    <a:lnTo>
                      <a:pt x="70542" y="381352"/>
                    </a:lnTo>
                    <a:lnTo>
                      <a:pt x="59569" y="354635"/>
                    </a:lnTo>
                    <a:lnTo>
                      <a:pt x="66618" y="348967"/>
                    </a:lnTo>
                    <a:lnTo>
                      <a:pt x="63484" y="338442"/>
                    </a:lnTo>
                    <a:lnTo>
                      <a:pt x="72104" y="319011"/>
                    </a:lnTo>
                    <a:lnTo>
                      <a:pt x="65056" y="306057"/>
                    </a:lnTo>
                    <a:lnTo>
                      <a:pt x="72104" y="293913"/>
                    </a:lnTo>
                    <a:lnTo>
                      <a:pt x="70542" y="270434"/>
                    </a:lnTo>
                    <a:lnTo>
                      <a:pt x="55645" y="263147"/>
                    </a:lnTo>
                    <a:lnTo>
                      <a:pt x="53302" y="249374"/>
                    </a:lnTo>
                    <a:lnTo>
                      <a:pt x="39976" y="237230"/>
                    </a:lnTo>
                    <a:lnTo>
                      <a:pt x="36052" y="222656"/>
                    </a:lnTo>
                    <a:lnTo>
                      <a:pt x="22736" y="203225"/>
                    </a:lnTo>
                    <a:lnTo>
                      <a:pt x="3924" y="185414"/>
                    </a:lnTo>
                    <a:lnTo>
                      <a:pt x="0" y="170031"/>
                    </a:lnTo>
                    <a:lnTo>
                      <a:pt x="17250" y="146552"/>
                    </a:lnTo>
                    <a:lnTo>
                      <a:pt x="34490" y="107680"/>
                    </a:lnTo>
                    <a:lnTo>
                      <a:pt x="36843" y="89059"/>
                    </a:lnTo>
                    <a:lnTo>
                      <a:pt x="46244" y="81772"/>
                    </a:lnTo>
                    <a:lnTo>
                      <a:pt x="70542" y="69628"/>
                    </a:lnTo>
                    <a:lnTo>
                      <a:pt x="83868" y="55864"/>
                    </a:lnTo>
                    <a:lnTo>
                      <a:pt x="89354" y="44529"/>
                    </a:lnTo>
                    <a:lnTo>
                      <a:pt x="94050" y="8906"/>
                    </a:lnTo>
                    <a:lnTo>
                      <a:pt x="126187" y="17002"/>
                    </a:lnTo>
                    <a:lnTo>
                      <a:pt x="141075" y="29146"/>
                    </a:lnTo>
                    <a:lnTo>
                      <a:pt x="150486" y="30766"/>
                    </a:lnTo>
                    <a:lnTo>
                      <a:pt x="159887" y="22669"/>
                    </a:lnTo>
                    <a:lnTo>
                      <a:pt x="170078" y="26718"/>
                    </a:lnTo>
                    <a:lnTo>
                      <a:pt x="188100" y="22669"/>
                    </a:lnTo>
                    <a:lnTo>
                      <a:pt x="195939" y="14573"/>
                    </a:lnTo>
                    <a:lnTo>
                      <a:pt x="195939" y="6477"/>
                    </a:lnTo>
                    <a:lnTo>
                      <a:pt x="209264" y="4048"/>
                    </a:lnTo>
                    <a:lnTo>
                      <a:pt x="211617" y="15383"/>
                    </a:lnTo>
                    <a:lnTo>
                      <a:pt x="230419" y="17812"/>
                    </a:lnTo>
                    <a:lnTo>
                      <a:pt x="238258" y="11335"/>
                    </a:lnTo>
                    <a:lnTo>
                      <a:pt x="239830" y="6477"/>
                    </a:lnTo>
                    <a:lnTo>
                      <a:pt x="251584" y="0"/>
                    </a:lnTo>
                    <a:lnTo>
                      <a:pt x="255499" y="129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8" name="Forma Livre: Forma 407">
                <a:extLst>
                  <a:ext uri="{FF2B5EF4-FFF2-40B4-BE49-F238E27FC236}">
                    <a16:creationId xmlns:a16="http://schemas.microsoft.com/office/drawing/2014/main" id="{525647AD-15E2-DF26-A648-CDEE02ED1798}"/>
                  </a:ext>
                </a:extLst>
              </p:cNvPr>
              <p:cNvSpPr/>
              <p:nvPr/>
            </p:nvSpPr>
            <p:spPr>
              <a:xfrm>
                <a:off x="3851224" y="3261075"/>
                <a:ext cx="277444" cy="562727"/>
              </a:xfrm>
              <a:custGeom>
                <a:avLst/>
                <a:gdLst>
                  <a:gd name="connsiteX0" fmla="*/ 123835 w 277444"/>
                  <a:gd name="connsiteY0" fmla="*/ 548154 h 562727"/>
                  <a:gd name="connsiteX1" fmla="*/ 98755 w 277444"/>
                  <a:gd name="connsiteY1" fmla="*/ 561108 h 562727"/>
                  <a:gd name="connsiteX2" fmla="*/ 83077 w 277444"/>
                  <a:gd name="connsiteY2" fmla="*/ 558679 h 562727"/>
                  <a:gd name="connsiteX3" fmla="*/ 50949 w 277444"/>
                  <a:gd name="connsiteY3" fmla="*/ 562728 h 562727"/>
                  <a:gd name="connsiteX4" fmla="*/ 52511 w 277444"/>
                  <a:gd name="connsiteY4" fmla="*/ 540868 h 562727"/>
                  <a:gd name="connsiteX5" fmla="*/ 52511 w 277444"/>
                  <a:gd name="connsiteY5" fmla="*/ 504434 h 562727"/>
                  <a:gd name="connsiteX6" fmla="*/ 53292 w 277444"/>
                  <a:gd name="connsiteY6" fmla="*/ 485813 h 562727"/>
                  <a:gd name="connsiteX7" fmla="*/ 54864 w 277444"/>
                  <a:gd name="connsiteY7" fmla="*/ 370837 h 562727"/>
                  <a:gd name="connsiteX8" fmla="*/ 65837 w 277444"/>
                  <a:gd name="connsiteY8" fmla="*/ 363550 h 562727"/>
                  <a:gd name="connsiteX9" fmla="*/ 72104 w 277444"/>
                  <a:gd name="connsiteY9" fmla="*/ 349787 h 562727"/>
                  <a:gd name="connsiteX10" fmla="*/ 56436 w 277444"/>
                  <a:gd name="connsiteY10" fmla="*/ 340881 h 562727"/>
                  <a:gd name="connsiteX11" fmla="*/ 45463 w 277444"/>
                  <a:gd name="connsiteY11" fmla="*/ 339262 h 562727"/>
                  <a:gd name="connsiteX12" fmla="*/ 39976 w 277444"/>
                  <a:gd name="connsiteY12" fmla="*/ 314154 h 562727"/>
                  <a:gd name="connsiteX13" fmla="*/ 28213 w 277444"/>
                  <a:gd name="connsiteY13" fmla="*/ 290674 h 562727"/>
                  <a:gd name="connsiteX14" fmla="*/ 20384 w 277444"/>
                  <a:gd name="connsiteY14" fmla="*/ 289055 h 562727"/>
                  <a:gd name="connsiteX15" fmla="*/ 16459 w 277444"/>
                  <a:gd name="connsiteY15" fmla="*/ 283388 h 562727"/>
                  <a:gd name="connsiteX16" fmla="*/ 13326 w 277444"/>
                  <a:gd name="connsiteY16" fmla="*/ 274482 h 562727"/>
                  <a:gd name="connsiteX17" fmla="*/ 18812 w 277444"/>
                  <a:gd name="connsiteY17" fmla="*/ 263957 h 562727"/>
                  <a:gd name="connsiteX18" fmla="*/ 14897 w 277444"/>
                  <a:gd name="connsiteY18" fmla="*/ 243716 h 562727"/>
                  <a:gd name="connsiteX19" fmla="*/ 26651 w 277444"/>
                  <a:gd name="connsiteY19" fmla="*/ 231572 h 562727"/>
                  <a:gd name="connsiteX20" fmla="*/ 13326 w 277444"/>
                  <a:gd name="connsiteY20" fmla="*/ 219427 h 562727"/>
                  <a:gd name="connsiteX21" fmla="*/ 22727 w 277444"/>
                  <a:gd name="connsiteY21" fmla="*/ 201616 h 562727"/>
                  <a:gd name="connsiteX22" fmla="*/ 18812 w 277444"/>
                  <a:gd name="connsiteY22" fmla="*/ 187033 h 562727"/>
                  <a:gd name="connsiteX23" fmla="*/ 7839 w 277444"/>
                  <a:gd name="connsiteY23" fmla="*/ 180556 h 562727"/>
                  <a:gd name="connsiteX24" fmla="*/ 0 w 277444"/>
                  <a:gd name="connsiteY24" fmla="*/ 165983 h 562727"/>
                  <a:gd name="connsiteX25" fmla="*/ 0 w 277444"/>
                  <a:gd name="connsiteY25" fmla="*/ 140884 h 562727"/>
                  <a:gd name="connsiteX26" fmla="*/ 7058 w 277444"/>
                  <a:gd name="connsiteY26" fmla="*/ 133598 h 562727"/>
                  <a:gd name="connsiteX27" fmla="*/ 153619 w 277444"/>
                  <a:gd name="connsiteY27" fmla="*/ 0 h 562727"/>
                  <a:gd name="connsiteX28" fmla="*/ 192014 w 277444"/>
                  <a:gd name="connsiteY28" fmla="*/ 120644 h 562727"/>
                  <a:gd name="connsiteX29" fmla="*/ 188100 w 277444"/>
                  <a:gd name="connsiteY29" fmla="*/ 137646 h 562727"/>
                  <a:gd name="connsiteX30" fmla="*/ 170860 w 277444"/>
                  <a:gd name="connsiteY30" fmla="*/ 156267 h 562727"/>
                  <a:gd name="connsiteX31" fmla="*/ 174774 w 277444"/>
                  <a:gd name="connsiteY31" fmla="*/ 164364 h 562727"/>
                  <a:gd name="connsiteX32" fmla="*/ 167726 w 277444"/>
                  <a:gd name="connsiteY32" fmla="*/ 187033 h 562727"/>
                  <a:gd name="connsiteX33" fmla="*/ 172421 w 277444"/>
                  <a:gd name="connsiteY33" fmla="*/ 194329 h 562727"/>
                  <a:gd name="connsiteX34" fmla="*/ 172421 w 277444"/>
                  <a:gd name="connsiteY34" fmla="*/ 206473 h 562727"/>
                  <a:gd name="connsiteX35" fmla="*/ 161449 w 277444"/>
                  <a:gd name="connsiteY35" fmla="*/ 210522 h 562727"/>
                  <a:gd name="connsiteX36" fmla="*/ 159106 w 277444"/>
                  <a:gd name="connsiteY36" fmla="*/ 225905 h 562727"/>
                  <a:gd name="connsiteX37" fmla="*/ 166935 w 277444"/>
                  <a:gd name="connsiteY37" fmla="*/ 242907 h 562727"/>
                  <a:gd name="connsiteX38" fmla="*/ 163801 w 277444"/>
                  <a:gd name="connsiteY38" fmla="*/ 255051 h 562727"/>
                  <a:gd name="connsiteX39" fmla="*/ 174774 w 277444"/>
                  <a:gd name="connsiteY39" fmla="*/ 259909 h 562727"/>
                  <a:gd name="connsiteX40" fmla="*/ 177127 w 277444"/>
                  <a:gd name="connsiteY40" fmla="*/ 268005 h 562727"/>
                  <a:gd name="connsiteX41" fmla="*/ 182613 w 277444"/>
                  <a:gd name="connsiteY41" fmla="*/ 285007 h 562727"/>
                  <a:gd name="connsiteX42" fmla="*/ 180261 w 277444"/>
                  <a:gd name="connsiteY42" fmla="*/ 297961 h 562727"/>
                  <a:gd name="connsiteX43" fmla="*/ 186528 w 277444"/>
                  <a:gd name="connsiteY43" fmla="*/ 306867 h 562727"/>
                  <a:gd name="connsiteX44" fmla="*/ 190452 w 277444"/>
                  <a:gd name="connsiteY44" fmla="*/ 306867 h 562727"/>
                  <a:gd name="connsiteX45" fmla="*/ 226504 w 277444"/>
                  <a:gd name="connsiteY45" fmla="*/ 363550 h 562727"/>
                  <a:gd name="connsiteX46" fmla="*/ 243745 w 277444"/>
                  <a:gd name="connsiteY46" fmla="*/ 369218 h 562727"/>
                  <a:gd name="connsiteX47" fmla="*/ 249231 w 277444"/>
                  <a:gd name="connsiteY47" fmla="*/ 378123 h 562727"/>
                  <a:gd name="connsiteX48" fmla="*/ 250803 w 277444"/>
                  <a:gd name="connsiteY48" fmla="*/ 377314 h 562727"/>
                  <a:gd name="connsiteX49" fmla="*/ 275882 w 277444"/>
                  <a:gd name="connsiteY49" fmla="*/ 391077 h 562727"/>
                  <a:gd name="connsiteX50" fmla="*/ 275882 w 277444"/>
                  <a:gd name="connsiteY50" fmla="*/ 426701 h 562727"/>
                  <a:gd name="connsiteX51" fmla="*/ 275882 w 277444"/>
                  <a:gd name="connsiteY51" fmla="*/ 453419 h 562727"/>
                  <a:gd name="connsiteX52" fmla="*/ 275882 w 277444"/>
                  <a:gd name="connsiteY52" fmla="*/ 456657 h 562727"/>
                  <a:gd name="connsiteX53" fmla="*/ 277444 w 277444"/>
                  <a:gd name="connsiteY53" fmla="*/ 471240 h 562727"/>
                  <a:gd name="connsiteX54" fmla="*/ 224933 w 277444"/>
                  <a:gd name="connsiteY54" fmla="*/ 485004 h 562727"/>
                  <a:gd name="connsiteX55" fmla="*/ 206912 w 277444"/>
                  <a:gd name="connsiteY55" fmla="*/ 498767 h 562727"/>
                  <a:gd name="connsiteX56" fmla="*/ 172421 w 277444"/>
                  <a:gd name="connsiteY56" fmla="*/ 512531 h 562727"/>
                  <a:gd name="connsiteX57" fmla="*/ 169288 w 277444"/>
                  <a:gd name="connsiteY57" fmla="*/ 520627 h 562727"/>
                  <a:gd name="connsiteX58" fmla="*/ 159887 w 277444"/>
                  <a:gd name="connsiteY58" fmla="*/ 523056 h 562727"/>
                  <a:gd name="connsiteX59" fmla="*/ 153619 w 277444"/>
                  <a:gd name="connsiteY59" fmla="*/ 533581 h 562727"/>
                  <a:gd name="connsiteX60" fmla="*/ 123835 w 277444"/>
                  <a:gd name="connsiteY60" fmla="*/ 548154 h 5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77444" h="562727">
                    <a:moveTo>
                      <a:pt x="123835" y="548154"/>
                    </a:moveTo>
                    <a:lnTo>
                      <a:pt x="98755" y="561108"/>
                    </a:lnTo>
                    <a:lnTo>
                      <a:pt x="83077" y="558679"/>
                    </a:lnTo>
                    <a:lnTo>
                      <a:pt x="50949" y="562728"/>
                    </a:lnTo>
                    <a:lnTo>
                      <a:pt x="52511" y="540868"/>
                    </a:lnTo>
                    <a:lnTo>
                      <a:pt x="52511" y="504434"/>
                    </a:lnTo>
                    <a:lnTo>
                      <a:pt x="53292" y="485813"/>
                    </a:lnTo>
                    <a:lnTo>
                      <a:pt x="54864" y="370837"/>
                    </a:lnTo>
                    <a:lnTo>
                      <a:pt x="65837" y="363550"/>
                    </a:lnTo>
                    <a:lnTo>
                      <a:pt x="72104" y="349787"/>
                    </a:lnTo>
                    <a:lnTo>
                      <a:pt x="56436" y="340881"/>
                    </a:lnTo>
                    <a:lnTo>
                      <a:pt x="45463" y="339262"/>
                    </a:lnTo>
                    <a:lnTo>
                      <a:pt x="39976" y="314154"/>
                    </a:lnTo>
                    <a:lnTo>
                      <a:pt x="28213" y="290674"/>
                    </a:lnTo>
                    <a:lnTo>
                      <a:pt x="20384" y="289055"/>
                    </a:lnTo>
                    <a:lnTo>
                      <a:pt x="16459" y="283388"/>
                    </a:lnTo>
                    <a:lnTo>
                      <a:pt x="13326" y="274482"/>
                    </a:lnTo>
                    <a:lnTo>
                      <a:pt x="18812" y="263957"/>
                    </a:lnTo>
                    <a:lnTo>
                      <a:pt x="14897" y="243716"/>
                    </a:lnTo>
                    <a:lnTo>
                      <a:pt x="26651" y="231572"/>
                    </a:lnTo>
                    <a:lnTo>
                      <a:pt x="13326" y="219427"/>
                    </a:lnTo>
                    <a:lnTo>
                      <a:pt x="22727" y="201616"/>
                    </a:lnTo>
                    <a:lnTo>
                      <a:pt x="18812" y="187033"/>
                    </a:lnTo>
                    <a:lnTo>
                      <a:pt x="7839" y="180556"/>
                    </a:lnTo>
                    <a:lnTo>
                      <a:pt x="0" y="165983"/>
                    </a:lnTo>
                    <a:lnTo>
                      <a:pt x="0" y="140884"/>
                    </a:lnTo>
                    <a:lnTo>
                      <a:pt x="7058" y="133598"/>
                    </a:lnTo>
                    <a:lnTo>
                      <a:pt x="153619" y="0"/>
                    </a:lnTo>
                    <a:lnTo>
                      <a:pt x="192014" y="120644"/>
                    </a:lnTo>
                    <a:lnTo>
                      <a:pt x="188100" y="137646"/>
                    </a:lnTo>
                    <a:lnTo>
                      <a:pt x="170860" y="156267"/>
                    </a:lnTo>
                    <a:lnTo>
                      <a:pt x="174774" y="164364"/>
                    </a:lnTo>
                    <a:lnTo>
                      <a:pt x="167726" y="187033"/>
                    </a:lnTo>
                    <a:lnTo>
                      <a:pt x="172421" y="194329"/>
                    </a:lnTo>
                    <a:lnTo>
                      <a:pt x="172421" y="206473"/>
                    </a:lnTo>
                    <a:lnTo>
                      <a:pt x="161449" y="210522"/>
                    </a:lnTo>
                    <a:lnTo>
                      <a:pt x="159106" y="225905"/>
                    </a:lnTo>
                    <a:lnTo>
                      <a:pt x="166935" y="242907"/>
                    </a:lnTo>
                    <a:lnTo>
                      <a:pt x="163801" y="255051"/>
                    </a:lnTo>
                    <a:lnTo>
                      <a:pt x="174774" y="259909"/>
                    </a:lnTo>
                    <a:lnTo>
                      <a:pt x="177127" y="268005"/>
                    </a:lnTo>
                    <a:lnTo>
                      <a:pt x="182613" y="285007"/>
                    </a:lnTo>
                    <a:lnTo>
                      <a:pt x="180261" y="297961"/>
                    </a:lnTo>
                    <a:lnTo>
                      <a:pt x="186528" y="306867"/>
                    </a:lnTo>
                    <a:lnTo>
                      <a:pt x="190452" y="306867"/>
                    </a:lnTo>
                    <a:lnTo>
                      <a:pt x="226504" y="363550"/>
                    </a:lnTo>
                    <a:lnTo>
                      <a:pt x="243745" y="369218"/>
                    </a:lnTo>
                    <a:lnTo>
                      <a:pt x="249231" y="378123"/>
                    </a:lnTo>
                    <a:lnTo>
                      <a:pt x="250803" y="377314"/>
                    </a:lnTo>
                    <a:lnTo>
                      <a:pt x="275882" y="391077"/>
                    </a:lnTo>
                    <a:lnTo>
                      <a:pt x="275882" y="426701"/>
                    </a:lnTo>
                    <a:lnTo>
                      <a:pt x="275882" y="453419"/>
                    </a:lnTo>
                    <a:lnTo>
                      <a:pt x="275882" y="456657"/>
                    </a:lnTo>
                    <a:lnTo>
                      <a:pt x="277444" y="471240"/>
                    </a:lnTo>
                    <a:lnTo>
                      <a:pt x="224933" y="485004"/>
                    </a:lnTo>
                    <a:lnTo>
                      <a:pt x="206912" y="498767"/>
                    </a:lnTo>
                    <a:lnTo>
                      <a:pt x="172421" y="512531"/>
                    </a:lnTo>
                    <a:lnTo>
                      <a:pt x="169288" y="520627"/>
                    </a:lnTo>
                    <a:lnTo>
                      <a:pt x="159887" y="523056"/>
                    </a:lnTo>
                    <a:lnTo>
                      <a:pt x="153619" y="533581"/>
                    </a:lnTo>
                    <a:lnTo>
                      <a:pt x="123835" y="5481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9" name="Forma Livre: Forma 408">
                <a:extLst>
                  <a:ext uri="{FF2B5EF4-FFF2-40B4-BE49-F238E27FC236}">
                    <a16:creationId xmlns:a16="http://schemas.microsoft.com/office/drawing/2014/main" id="{3B9A1E93-ED81-FC26-B698-2DD1B52CEF47}"/>
                  </a:ext>
                </a:extLst>
              </p:cNvPr>
              <p:cNvSpPr/>
              <p:nvPr/>
            </p:nvSpPr>
            <p:spPr>
              <a:xfrm>
                <a:off x="2152861" y="3775225"/>
                <a:ext cx="1000057" cy="1182138"/>
              </a:xfrm>
              <a:custGeom>
                <a:avLst/>
                <a:gdLst>
                  <a:gd name="connsiteX0" fmla="*/ 506300 w 1000057"/>
                  <a:gd name="connsiteY0" fmla="*/ 60722 h 1182138"/>
                  <a:gd name="connsiteX1" fmla="*/ 565860 w 1000057"/>
                  <a:gd name="connsiteY1" fmla="*/ 50197 h 1182138"/>
                  <a:gd name="connsiteX2" fmla="*/ 706154 w 1000057"/>
                  <a:gd name="connsiteY2" fmla="*/ 28337 h 1182138"/>
                  <a:gd name="connsiteX3" fmla="*/ 719470 w 1000057"/>
                  <a:gd name="connsiteY3" fmla="*/ 47768 h 1182138"/>
                  <a:gd name="connsiteX4" fmla="*/ 723394 w 1000057"/>
                  <a:gd name="connsiteY4" fmla="*/ 62341 h 1182138"/>
                  <a:gd name="connsiteX5" fmla="*/ 736720 w 1000057"/>
                  <a:gd name="connsiteY5" fmla="*/ 74486 h 1182138"/>
                  <a:gd name="connsiteX6" fmla="*/ 739063 w 1000057"/>
                  <a:gd name="connsiteY6" fmla="*/ 88259 h 1182138"/>
                  <a:gd name="connsiteX7" fmla="*/ 753960 w 1000057"/>
                  <a:gd name="connsiteY7" fmla="*/ 95545 h 1182138"/>
                  <a:gd name="connsiteX8" fmla="*/ 755522 w 1000057"/>
                  <a:gd name="connsiteY8" fmla="*/ 119024 h 1182138"/>
                  <a:gd name="connsiteX9" fmla="*/ 748474 w 1000057"/>
                  <a:gd name="connsiteY9" fmla="*/ 131169 h 1182138"/>
                  <a:gd name="connsiteX10" fmla="*/ 755522 w 1000057"/>
                  <a:gd name="connsiteY10" fmla="*/ 144123 h 1182138"/>
                  <a:gd name="connsiteX11" fmla="*/ 746902 w 1000057"/>
                  <a:gd name="connsiteY11" fmla="*/ 163554 h 1182138"/>
                  <a:gd name="connsiteX12" fmla="*/ 750036 w 1000057"/>
                  <a:gd name="connsiteY12" fmla="*/ 174079 h 1182138"/>
                  <a:gd name="connsiteX13" fmla="*/ 742987 w 1000057"/>
                  <a:gd name="connsiteY13" fmla="*/ 179746 h 1182138"/>
                  <a:gd name="connsiteX14" fmla="*/ 753960 w 1000057"/>
                  <a:gd name="connsiteY14" fmla="*/ 206464 h 1182138"/>
                  <a:gd name="connsiteX15" fmla="*/ 748474 w 1000057"/>
                  <a:gd name="connsiteY15" fmla="*/ 209702 h 1182138"/>
                  <a:gd name="connsiteX16" fmla="*/ 750036 w 1000057"/>
                  <a:gd name="connsiteY16" fmla="*/ 228333 h 1182138"/>
                  <a:gd name="connsiteX17" fmla="*/ 744549 w 1000057"/>
                  <a:gd name="connsiteY17" fmla="*/ 236430 h 1182138"/>
                  <a:gd name="connsiteX18" fmla="*/ 750036 w 1000057"/>
                  <a:gd name="connsiteY18" fmla="*/ 246955 h 1182138"/>
                  <a:gd name="connsiteX19" fmla="*/ 763361 w 1000057"/>
                  <a:gd name="connsiteY19" fmla="*/ 259909 h 1182138"/>
                  <a:gd name="connsiteX20" fmla="*/ 768848 w 1000057"/>
                  <a:gd name="connsiteY20" fmla="*/ 258289 h 1182138"/>
                  <a:gd name="connsiteX21" fmla="*/ 784526 w 1000057"/>
                  <a:gd name="connsiteY21" fmla="*/ 267195 h 1182138"/>
                  <a:gd name="connsiteX22" fmla="*/ 790012 w 1000057"/>
                  <a:gd name="connsiteY22" fmla="*/ 271243 h 1182138"/>
                  <a:gd name="connsiteX23" fmla="*/ 790793 w 1000057"/>
                  <a:gd name="connsiteY23" fmla="*/ 275292 h 1182138"/>
                  <a:gd name="connsiteX24" fmla="*/ 793927 w 1000057"/>
                  <a:gd name="connsiteY24" fmla="*/ 289055 h 1182138"/>
                  <a:gd name="connsiteX25" fmla="*/ 799413 w 1000057"/>
                  <a:gd name="connsiteY25" fmla="*/ 293103 h 1182138"/>
                  <a:gd name="connsiteX26" fmla="*/ 795498 w 1000057"/>
                  <a:gd name="connsiteY26" fmla="*/ 316582 h 1182138"/>
                  <a:gd name="connsiteX27" fmla="*/ 820578 w 1000057"/>
                  <a:gd name="connsiteY27" fmla="*/ 329537 h 1182138"/>
                  <a:gd name="connsiteX28" fmla="*/ 862897 w 1000057"/>
                  <a:gd name="connsiteY28" fmla="*/ 328727 h 1182138"/>
                  <a:gd name="connsiteX29" fmla="*/ 871517 w 1000057"/>
                  <a:gd name="connsiteY29" fmla="*/ 339252 h 1182138"/>
                  <a:gd name="connsiteX30" fmla="*/ 880138 w 1000057"/>
                  <a:gd name="connsiteY30" fmla="*/ 340062 h 1182138"/>
                  <a:gd name="connsiteX31" fmla="*/ 883271 w 1000057"/>
                  <a:gd name="connsiteY31" fmla="*/ 352206 h 1182138"/>
                  <a:gd name="connsiteX32" fmla="*/ 913837 w 1000057"/>
                  <a:gd name="connsiteY32" fmla="*/ 382172 h 1182138"/>
                  <a:gd name="connsiteX33" fmla="*/ 911494 w 1000057"/>
                  <a:gd name="connsiteY33" fmla="*/ 395126 h 1182138"/>
                  <a:gd name="connsiteX34" fmla="*/ 915409 w 1000057"/>
                  <a:gd name="connsiteY34" fmla="*/ 421843 h 1182138"/>
                  <a:gd name="connsiteX35" fmla="*/ 898950 w 1000057"/>
                  <a:gd name="connsiteY35" fmla="*/ 428320 h 1182138"/>
                  <a:gd name="connsiteX36" fmla="*/ 891110 w 1000057"/>
                  <a:gd name="connsiteY36" fmla="*/ 436416 h 1182138"/>
                  <a:gd name="connsiteX37" fmla="*/ 881709 w 1000057"/>
                  <a:gd name="connsiteY37" fmla="*/ 433178 h 1182138"/>
                  <a:gd name="connsiteX38" fmla="*/ 871517 w 1000057"/>
                  <a:gd name="connsiteY38" fmla="*/ 455038 h 1182138"/>
                  <a:gd name="connsiteX39" fmla="*/ 887196 w 1000057"/>
                  <a:gd name="connsiteY39" fmla="*/ 479327 h 1182138"/>
                  <a:gd name="connsiteX40" fmla="*/ 879357 w 1000057"/>
                  <a:gd name="connsiteY40" fmla="*/ 500386 h 1182138"/>
                  <a:gd name="connsiteX41" fmla="*/ 883271 w 1000057"/>
                  <a:gd name="connsiteY41" fmla="*/ 510102 h 1182138"/>
                  <a:gd name="connsiteX42" fmla="*/ 900521 w 1000057"/>
                  <a:gd name="connsiteY42" fmla="*/ 530343 h 1182138"/>
                  <a:gd name="connsiteX43" fmla="*/ 906008 w 1000057"/>
                  <a:gd name="connsiteY43" fmla="*/ 528723 h 1182138"/>
                  <a:gd name="connsiteX44" fmla="*/ 915409 w 1000057"/>
                  <a:gd name="connsiteY44" fmla="*/ 523056 h 1182138"/>
                  <a:gd name="connsiteX45" fmla="*/ 915409 w 1000057"/>
                  <a:gd name="connsiteY45" fmla="*/ 521437 h 1182138"/>
                  <a:gd name="connsiteX46" fmla="*/ 916190 w 1000057"/>
                  <a:gd name="connsiteY46" fmla="*/ 522246 h 1182138"/>
                  <a:gd name="connsiteX47" fmla="*/ 919333 w 1000057"/>
                  <a:gd name="connsiteY47" fmla="*/ 513340 h 1182138"/>
                  <a:gd name="connsiteX48" fmla="*/ 931087 w 1000057"/>
                  <a:gd name="connsiteY48" fmla="*/ 505244 h 1182138"/>
                  <a:gd name="connsiteX49" fmla="*/ 955385 w 1000057"/>
                  <a:gd name="connsiteY49" fmla="*/ 520627 h 1182138"/>
                  <a:gd name="connsiteX50" fmla="*/ 968701 w 1000057"/>
                  <a:gd name="connsiteY50" fmla="*/ 541677 h 1182138"/>
                  <a:gd name="connsiteX51" fmla="*/ 968701 w 1000057"/>
                  <a:gd name="connsiteY51" fmla="*/ 560299 h 1182138"/>
                  <a:gd name="connsiteX52" fmla="*/ 982027 w 1000057"/>
                  <a:gd name="connsiteY52" fmla="*/ 570824 h 1182138"/>
                  <a:gd name="connsiteX53" fmla="*/ 985951 w 1000057"/>
                  <a:gd name="connsiteY53" fmla="*/ 584587 h 1182138"/>
                  <a:gd name="connsiteX54" fmla="*/ 999267 w 1000057"/>
                  <a:gd name="connsiteY54" fmla="*/ 594303 h 1182138"/>
                  <a:gd name="connsiteX55" fmla="*/ 1000057 w 1000057"/>
                  <a:gd name="connsiteY55" fmla="*/ 603209 h 1182138"/>
                  <a:gd name="connsiteX56" fmla="*/ 1000057 w 1000057"/>
                  <a:gd name="connsiteY56" fmla="*/ 604828 h 1182138"/>
                  <a:gd name="connsiteX57" fmla="*/ 969492 w 1000057"/>
                  <a:gd name="connsiteY57" fmla="*/ 593493 h 1182138"/>
                  <a:gd name="connsiteX58" fmla="*/ 959300 w 1000057"/>
                  <a:gd name="connsiteY58" fmla="*/ 593493 h 1182138"/>
                  <a:gd name="connsiteX59" fmla="*/ 937354 w 1000057"/>
                  <a:gd name="connsiteY59" fmla="*/ 605638 h 1182138"/>
                  <a:gd name="connsiteX60" fmla="*/ 917761 w 1000057"/>
                  <a:gd name="connsiteY60" fmla="*/ 626698 h 1182138"/>
                  <a:gd name="connsiteX61" fmla="*/ 906789 w 1000057"/>
                  <a:gd name="connsiteY61" fmla="*/ 647748 h 1182138"/>
                  <a:gd name="connsiteX62" fmla="*/ 893463 w 1000057"/>
                  <a:gd name="connsiteY62" fmla="*/ 693896 h 1182138"/>
                  <a:gd name="connsiteX63" fmla="*/ 885624 w 1000057"/>
                  <a:gd name="connsiteY63" fmla="*/ 728710 h 1182138"/>
                  <a:gd name="connsiteX64" fmla="*/ 898168 w 1000057"/>
                  <a:gd name="connsiteY64" fmla="*/ 767582 h 1182138"/>
                  <a:gd name="connsiteX65" fmla="*/ 891110 w 1000057"/>
                  <a:gd name="connsiteY65" fmla="*/ 787013 h 1182138"/>
                  <a:gd name="connsiteX66" fmla="*/ 877794 w 1000057"/>
                  <a:gd name="connsiteY66" fmla="*/ 836400 h 1182138"/>
                  <a:gd name="connsiteX67" fmla="*/ 871517 w 1000057"/>
                  <a:gd name="connsiteY67" fmla="*/ 876881 h 1182138"/>
                  <a:gd name="connsiteX68" fmla="*/ 866031 w 1000057"/>
                  <a:gd name="connsiteY68" fmla="*/ 897941 h 1182138"/>
                  <a:gd name="connsiteX69" fmla="*/ 852715 w 1000057"/>
                  <a:gd name="connsiteY69" fmla="*/ 914133 h 1182138"/>
                  <a:gd name="connsiteX70" fmla="*/ 835465 w 1000057"/>
                  <a:gd name="connsiteY70" fmla="*/ 955424 h 1182138"/>
                  <a:gd name="connsiteX71" fmla="*/ 829979 w 1000057"/>
                  <a:gd name="connsiteY71" fmla="*/ 969188 h 1182138"/>
                  <a:gd name="connsiteX72" fmla="*/ 830770 w 1000057"/>
                  <a:gd name="connsiteY72" fmla="*/ 1005621 h 1182138"/>
                  <a:gd name="connsiteX73" fmla="*/ 803338 w 1000057"/>
                  <a:gd name="connsiteY73" fmla="*/ 1037206 h 1182138"/>
                  <a:gd name="connsiteX74" fmla="*/ 782954 w 1000057"/>
                  <a:gd name="connsiteY74" fmla="*/ 1038825 h 1182138"/>
                  <a:gd name="connsiteX75" fmla="*/ 756313 w 1000057"/>
                  <a:gd name="connsiteY75" fmla="*/ 1031539 h 1182138"/>
                  <a:gd name="connsiteX76" fmla="*/ 729662 w 1000057"/>
                  <a:gd name="connsiteY76" fmla="*/ 1005621 h 1182138"/>
                  <a:gd name="connsiteX77" fmla="*/ 717908 w 1000057"/>
                  <a:gd name="connsiteY77" fmla="*/ 1002382 h 1182138"/>
                  <a:gd name="connsiteX78" fmla="*/ 697534 w 1000057"/>
                  <a:gd name="connsiteY78" fmla="*/ 1016956 h 1182138"/>
                  <a:gd name="connsiteX79" fmla="*/ 670883 w 1000057"/>
                  <a:gd name="connsiteY79" fmla="*/ 1076068 h 1182138"/>
                  <a:gd name="connsiteX80" fmla="*/ 655205 w 1000057"/>
                  <a:gd name="connsiteY80" fmla="*/ 1097118 h 1182138"/>
                  <a:gd name="connsiteX81" fmla="*/ 641889 w 1000057"/>
                  <a:gd name="connsiteY81" fmla="*/ 1095499 h 1182138"/>
                  <a:gd name="connsiteX82" fmla="*/ 617591 w 1000057"/>
                  <a:gd name="connsiteY82" fmla="*/ 1081735 h 1182138"/>
                  <a:gd name="connsiteX83" fmla="*/ 603484 w 1000057"/>
                  <a:gd name="connsiteY83" fmla="*/ 1080926 h 1182138"/>
                  <a:gd name="connsiteX84" fmla="*/ 597998 w 1000057"/>
                  <a:gd name="connsiteY84" fmla="*/ 1079306 h 1182138"/>
                  <a:gd name="connsiteX85" fmla="*/ 572918 w 1000057"/>
                  <a:gd name="connsiteY85" fmla="*/ 1087403 h 1182138"/>
                  <a:gd name="connsiteX86" fmla="*/ 560374 w 1000057"/>
                  <a:gd name="connsiteY86" fmla="*/ 1096308 h 1182138"/>
                  <a:gd name="connsiteX87" fmla="*/ 556459 w 1000057"/>
                  <a:gd name="connsiteY87" fmla="*/ 1106024 h 1182138"/>
                  <a:gd name="connsiteX88" fmla="*/ 547048 w 1000057"/>
                  <a:gd name="connsiteY88" fmla="*/ 1136790 h 1182138"/>
                  <a:gd name="connsiteX89" fmla="*/ 525103 w 1000057"/>
                  <a:gd name="connsiteY89" fmla="*/ 1157030 h 1182138"/>
                  <a:gd name="connsiteX90" fmla="*/ 503167 w 1000057"/>
                  <a:gd name="connsiteY90" fmla="*/ 1161898 h 1182138"/>
                  <a:gd name="connsiteX91" fmla="*/ 484355 w 1000057"/>
                  <a:gd name="connsiteY91" fmla="*/ 1161898 h 1182138"/>
                  <a:gd name="connsiteX92" fmla="*/ 447522 w 1000057"/>
                  <a:gd name="connsiteY92" fmla="*/ 1182138 h 1182138"/>
                  <a:gd name="connsiteX93" fmla="*/ 407545 w 1000057"/>
                  <a:gd name="connsiteY93" fmla="*/ 1169994 h 1182138"/>
                  <a:gd name="connsiteX94" fmla="*/ 403630 w 1000057"/>
                  <a:gd name="connsiteY94" fmla="*/ 1168375 h 1182138"/>
                  <a:gd name="connsiteX95" fmla="*/ 369931 w 1000057"/>
                  <a:gd name="connsiteY95" fmla="*/ 1161088 h 1182138"/>
                  <a:gd name="connsiteX96" fmla="*/ 327602 w 1000057"/>
                  <a:gd name="connsiteY96" fmla="*/ 1138409 h 1182138"/>
                  <a:gd name="connsiteX97" fmla="*/ 327602 w 1000057"/>
                  <a:gd name="connsiteY97" fmla="*/ 1137600 h 1182138"/>
                  <a:gd name="connsiteX98" fmla="*/ 315848 w 1000057"/>
                  <a:gd name="connsiteY98" fmla="*/ 1131932 h 1182138"/>
                  <a:gd name="connsiteX99" fmla="*/ 285282 w 1000057"/>
                  <a:gd name="connsiteY99" fmla="*/ 1128694 h 1182138"/>
                  <a:gd name="connsiteX100" fmla="*/ 242963 w 1000057"/>
                  <a:gd name="connsiteY100" fmla="*/ 1143267 h 1182138"/>
                  <a:gd name="connsiteX101" fmla="*/ 255498 w 1000057"/>
                  <a:gd name="connsiteY101" fmla="*/ 1131122 h 1182138"/>
                  <a:gd name="connsiteX102" fmla="*/ 266470 w 1000057"/>
                  <a:gd name="connsiteY102" fmla="*/ 1110072 h 1182138"/>
                  <a:gd name="connsiteX103" fmla="*/ 259422 w 1000057"/>
                  <a:gd name="connsiteY103" fmla="*/ 1088212 h 1182138"/>
                  <a:gd name="connsiteX104" fmla="*/ 285282 w 1000057"/>
                  <a:gd name="connsiteY104" fmla="*/ 1074449 h 1182138"/>
                  <a:gd name="connsiteX105" fmla="*/ 287635 w 1000057"/>
                  <a:gd name="connsiteY105" fmla="*/ 1066352 h 1182138"/>
                  <a:gd name="connsiteX106" fmla="*/ 289197 w 1000057"/>
                  <a:gd name="connsiteY106" fmla="*/ 1046112 h 1182138"/>
                  <a:gd name="connsiteX107" fmla="*/ 283720 w 1000057"/>
                  <a:gd name="connsiteY107" fmla="*/ 1029919 h 1182138"/>
                  <a:gd name="connsiteX108" fmla="*/ 293902 w 1000057"/>
                  <a:gd name="connsiteY108" fmla="*/ 1007240 h 1182138"/>
                  <a:gd name="connsiteX109" fmla="*/ 289988 w 1000057"/>
                  <a:gd name="connsiteY109" fmla="*/ 995096 h 1182138"/>
                  <a:gd name="connsiteX110" fmla="*/ 295474 w 1000057"/>
                  <a:gd name="connsiteY110" fmla="*/ 980522 h 1182138"/>
                  <a:gd name="connsiteX111" fmla="*/ 289197 w 1000057"/>
                  <a:gd name="connsiteY111" fmla="*/ 969188 h 1182138"/>
                  <a:gd name="connsiteX112" fmla="*/ 271176 w 1000057"/>
                  <a:gd name="connsiteY112" fmla="*/ 949757 h 1182138"/>
                  <a:gd name="connsiteX113" fmla="*/ 276662 w 1000057"/>
                  <a:gd name="connsiteY113" fmla="*/ 942470 h 1182138"/>
                  <a:gd name="connsiteX114" fmla="*/ 287635 w 1000057"/>
                  <a:gd name="connsiteY114" fmla="*/ 940041 h 1182138"/>
                  <a:gd name="connsiteX115" fmla="*/ 293121 w 1000057"/>
                  <a:gd name="connsiteY115" fmla="*/ 927087 h 1182138"/>
                  <a:gd name="connsiteX116" fmla="*/ 318201 w 1000057"/>
                  <a:gd name="connsiteY116" fmla="*/ 938422 h 1182138"/>
                  <a:gd name="connsiteX117" fmla="*/ 333879 w 1000057"/>
                  <a:gd name="connsiteY117" fmla="*/ 926278 h 1182138"/>
                  <a:gd name="connsiteX118" fmla="*/ 335441 w 1000057"/>
                  <a:gd name="connsiteY118" fmla="*/ 919801 h 1182138"/>
                  <a:gd name="connsiteX119" fmla="*/ 335441 w 1000057"/>
                  <a:gd name="connsiteY119" fmla="*/ 910895 h 1182138"/>
                  <a:gd name="connsiteX120" fmla="*/ 362092 w 1000057"/>
                  <a:gd name="connsiteY120" fmla="*/ 901179 h 1182138"/>
                  <a:gd name="connsiteX121" fmla="*/ 369931 w 1000057"/>
                  <a:gd name="connsiteY121" fmla="*/ 880929 h 1182138"/>
                  <a:gd name="connsiteX122" fmla="*/ 371493 w 1000057"/>
                  <a:gd name="connsiteY122" fmla="*/ 872833 h 1182138"/>
                  <a:gd name="connsiteX123" fmla="*/ 359739 w 1000057"/>
                  <a:gd name="connsiteY123" fmla="*/ 872023 h 1182138"/>
                  <a:gd name="connsiteX124" fmla="*/ 363654 w 1000057"/>
                  <a:gd name="connsiteY124" fmla="*/ 853402 h 1182138"/>
                  <a:gd name="connsiteX125" fmla="*/ 356606 w 1000057"/>
                  <a:gd name="connsiteY125" fmla="*/ 840448 h 1182138"/>
                  <a:gd name="connsiteX126" fmla="*/ 352681 w 1000057"/>
                  <a:gd name="connsiteY126" fmla="*/ 839638 h 1182138"/>
                  <a:gd name="connsiteX127" fmla="*/ 371493 w 1000057"/>
                  <a:gd name="connsiteY127" fmla="*/ 811301 h 1182138"/>
                  <a:gd name="connsiteX128" fmla="*/ 371493 w 1000057"/>
                  <a:gd name="connsiteY128" fmla="*/ 795109 h 1182138"/>
                  <a:gd name="connsiteX129" fmla="*/ 384819 w 1000057"/>
                  <a:gd name="connsiteY129" fmla="*/ 777297 h 1182138"/>
                  <a:gd name="connsiteX130" fmla="*/ 382466 w 1000057"/>
                  <a:gd name="connsiteY130" fmla="*/ 755437 h 1182138"/>
                  <a:gd name="connsiteX131" fmla="*/ 388733 w 1000057"/>
                  <a:gd name="connsiteY131" fmla="*/ 737616 h 1182138"/>
                  <a:gd name="connsiteX132" fmla="*/ 375417 w 1000057"/>
                  <a:gd name="connsiteY132" fmla="*/ 726281 h 1182138"/>
                  <a:gd name="connsiteX133" fmla="*/ 365226 w 1000057"/>
                  <a:gd name="connsiteY133" fmla="*/ 707660 h 1182138"/>
                  <a:gd name="connsiteX134" fmla="*/ 337013 w 1000057"/>
                  <a:gd name="connsiteY134" fmla="*/ 714137 h 1182138"/>
                  <a:gd name="connsiteX135" fmla="*/ 315848 w 1000057"/>
                  <a:gd name="connsiteY135" fmla="*/ 701993 h 1182138"/>
                  <a:gd name="connsiteX136" fmla="*/ 302523 w 1000057"/>
                  <a:gd name="connsiteY136" fmla="*/ 689848 h 1182138"/>
                  <a:gd name="connsiteX137" fmla="*/ 278234 w 1000057"/>
                  <a:gd name="connsiteY137" fmla="*/ 680133 h 1182138"/>
                  <a:gd name="connsiteX138" fmla="*/ 268823 w 1000057"/>
                  <a:gd name="connsiteY138" fmla="*/ 682562 h 1182138"/>
                  <a:gd name="connsiteX139" fmla="*/ 270395 w 1000057"/>
                  <a:gd name="connsiteY139" fmla="*/ 663940 h 1182138"/>
                  <a:gd name="connsiteX140" fmla="*/ 260984 w 1000057"/>
                  <a:gd name="connsiteY140" fmla="*/ 663940 h 1182138"/>
                  <a:gd name="connsiteX141" fmla="*/ 249230 w 1000057"/>
                  <a:gd name="connsiteY141" fmla="*/ 658273 h 1182138"/>
                  <a:gd name="connsiteX142" fmla="*/ 242182 w 1000057"/>
                  <a:gd name="connsiteY142" fmla="*/ 656654 h 1182138"/>
                  <a:gd name="connsiteX143" fmla="*/ 230418 w 1000057"/>
                  <a:gd name="connsiteY143" fmla="*/ 663130 h 1182138"/>
                  <a:gd name="connsiteX144" fmla="*/ 226504 w 1000057"/>
                  <a:gd name="connsiteY144" fmla="*/ 654225 h 1182138"/>
                  <a:gd name="connsiteX145" fmla="*/ 206130 w 1000057"/>
                  <a:gd name="connsiteY145" fmla="*/ 654225 h 1182138"/>
                  <a:gd name="connsiteX146" fmla="*/ 196719 w 1000057"/>
                  <a:gd name="connsiteY146" fmla="*/ 633984 h 1182138"/>
                  <a:gd name="connsiteX147" fmla="*/ 183393 w 1000057"/>
                  <a:gd name="connsiteY147" fmla="*/ 627507 h 1182138"/>
                  <a:gd name="connsiteX148" fmla="*/ 186527 w 1000057"/>
                  <a:gd name="connsiteY148" fmla="*/ 613743 h 1182138"/>
                  <a:gd name="connsiteX149" fmla="*/ 181050 w 1000057"/>
                  <a:gd name="connsiteY149" fmla="*/ 604828 h 1182138"/>
                  <a:gd name="connsiteX150" fmla="*/ 177907 w 1000057"/>
                  <a:gd name="connsiteY150" fmla="*/ 570824 h 1182138"/>
                  <a:gd name="connsiteX151" fmla="*/ 169287 w 1000057"/>
                  <a:gd name="connsiteY151" fmla="*/ 561918 h 1182138"/>
                  <a:gd name="connsiteX152" fmla="*/ 169287 w 1000057"/>
                  <a:gd name="connsiteY152" fmla="*/ 550583 h 1182138"/>
                  <a:gd name="connsiteX153" fmla="*/ 164591 w 1000057"/>
                  <a:gd name="connsiteY153" fmla="*/ 529533 h 1182138"/>
                  <a:gd name="connsiteX154" fmla="*/ 150475 w 1000057"/>
                  <a:gd name="connsiteY154" fmla="*/ 511721 h 1182138"/>
                  <a:gd name="connsiteX155" fmla="*/ 144993 w 1000057"/>
                  <a:gd name="connsiteY155" fmla="*/ 498767 h 1182138"/>
                  <a:gd name="connsiteX156" fmla="*/ 143426 w 1000057"/>
                  <a:gd name="connsiteY156" fmla="*/ 453419 h 1182138"/>
                  <a:gd name="connsiteX157" fmla="*/ 130102 w 1000057"/>
                  <a:gd name="connsiteY157" fmla="*/ 446942 h 1182138"/>
                  <a:gd name="connsiteX158" fmla="*/ 123833 w 1000057"/>
                  <a:gd name="connsiteY158" fmla="*/ 412937 h 1182138"/>
                  <a:gd name="connsiteX159" fmla="*/ 103455 w 1000057"/>
                  <a:gd name="connsiteY159" fmla="*/ 402412 h 1182138"/>
                  <a:gd name="connsiteX160" fmla="*/ 101104 w 1000057"/>
                  <a:gd name="connsiteY160" fmla="*/ 386220 h 1182138"/>
                  <a:gd name="connsiteX161" fmla="*/ 84646 w 1000057"/>
                  <a:gd name="connsiteY161" fmla="*/ 365979 h 1182138"/>
                  <a:gd name="connsiteX162" fmla="*/ 83861 w 1000057"/>
                  <a:gd name="connsiteY162" fmla="*/ 341690 h 1182138"/>
                  <a:gd name="connsiteX163" fmla="*/ 78375 w 1000057"/>
                  <a:gd name="connsiteY163" fmla="*/ 335204 h 1182138"/>
                  <a:gd name="connsiteX164" fmla="*/ 76024 w 1000057"/>
                  <a:gd name="connsiteY164" fmla="*/ 327917 h 1182138"/>
                  <a:gd name="connsiteX165" fmla="*/ 59565 w 1000057"/>
                  <a:gd name="connsiteY165" fmla="*/ 311725 h 1182138"/>
                  <a:gd name="connsiteX166" fmla="*/ 50160 w 1000057"/>
                  <a:gd name="connsiteY166" fmla="*/ 291484 h 1182138"/>
                  <a:gd name="connsiteX167" fmla="*/ 17243 w 1000057"/>
                  <a:gd name="connsiteY167" fmla="*/ 306057 h 1182138"/>
                  <a:gd name="connsiteX168" fmla="*/ 0 w 1000057"/>
                  <a:gd name="connsiteY168" fmla="*/ 301200 h 1182138"/>
                  <a:gd name="connsiteX169" fmla="*/ 22729 w 1000057"/>
                  <a:gd name="connsiteY169" fmla="*/ 271243 h 1182138"/>
                  <a:gd name="connsiteX170" fmla="*/ 19594 w 1000057"/>
                  <a:gd name="connsiteY170" fmla="*/ 226714 h 1182138"/>
                  <a:gd name="connsiteX171" fmla="*/ 27431 w 1000057"/>
                  <a:gd name="connsiteY171" fmla="*/ 212950 h 1182138"/>
                  <a:gd name="connsiteX172" fmla="*/ 38404 w 1000057"/>
                  <a:gd name="connsiteY172" fmla="*/ 205654 h 1182138"/>
                  <a:gd name="connsiteX173" fmla="*/ 40755 w 1000057"/>
                  <a:gd name="connsiteY173" fmla="*/ 199987 h 1182138"/>
                  <a:gd name="connsiteX174" fmla="*/ 46241 w 1000057"/>
                  <a:gd name="connsiteY174" fmla="*/ 208093 h 1182138"/>
                  <a:gd name="connsiteX175" fmla="*/ 53294 w 1000057"/>
                  <a:gd name="connsiteY175" fmla="*/ 205654 h 1182138"/>
                  <a:gd name="connsiteX176" fmla="*/ 63483 w 1000057"/>
                  <a:gd name="connsiteY176" fmla="*/ 209712 h 1182138"/>
                  <a:gd name="connsiteX177" fmla="*/ 84645 w 1000057"/>
                  <a:gd name="connsiteY177" fmla="*/ 187033 h 1182138"/>
                  <a:gd name="connsiteX178" fmla="*/ 87780 w 1000057"/>
                  <a:gd name="connsiteY178" fmla="*/ 186223 h 1182138"/>
                  <a:gd name="connsiteX179" fmla="*/ 116777 w 1000057"/>
                  <a:gd name="connsiteY179" fmla="*/ 156267 h 1182138"/>
                  <a:gd name="connsiteX180" fmla="*/ 135587 w 1000057"/>
                  <a:gd name="connsiteY180" fmla="*/ 136027 h 1182138"/>
                  <a:gd name="connsiteX181" fmla="*/ 243744 w 1000057"/>
                  <a:gd name="connsiteY181" fmla="*/ 26718 h 1182138"/>
                  <a:gd name="connsiteX182" fmla="*/ 251583 w 1000057"/>
                  <a:gd name="connsiteY182" fmla="*/ 17002 h 1182138"/>
                  <a:gd name="connsiteX183" fmla="*/ 267252 w 1000057"/>
                  <a:gd name="connsiteY183" fmla="*/ 0 h 1182138"/>
                  <a:gd name="connsiteX184" fmla="*/ 354253 w 1000057"/>
                  <a:gd name="connsiteY184" fmla="*/ 22670 h 1182138"/>
                  <a:gd name="connsiteX185" fmla="*/ 495328 w 1000057"/>
                  <a:gd name="connsiteY185" fmla="*/ 57483 h 118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1000057" h="1182138">
                    <a:moveTo>
                      <a:pt x="506300" y="60722"/>
                    </a:moveTo>
                    <a:lnTo>
                      <a:pt x="565860" y="50197"/>
                    </a:lnTo>
                    <a:lnTo>
                      <a:pt x="706154" y="28337"/>
                    </a:lnTo>
                    <a:lnTo>
                      <a:pt x="719470" y="47768"/>
                    </a:lnTo>
                    <a:lnTo>
                      <a:pt x="723394" y="62341"/>
                    </a:lnTo>
                    <a:lnTo>
                      <a:pt x="736720" y="74486"/>
                    </a:lnTo>
                    <a:lnTo>
                      <a:pt x="739063" y="88259"/>
                    </a:lnTo>
                    <a:lnTo>
                      <a:pt x="753960" y="95545"/>
                    </a:lnTo>
                    <a:lnTo>
                      <a:pt x="755522" y="119024"/>
                    </a:lnTo>
                    <a:lnTo>
                      <a:pt x="748474" y="131169"/>
                    </a:lnTo>
                    <a:lnTo>
                      <a:pt x="755522" y="144123"/>
                    </a:lnTo>
                    <a:lnTo>
                      <a:pt x="746902" y="163554"/>
                    </a:lnTo>
                    <a:lnTo>
                      <a:pt x="750036" y="174079"/>
                    </a:lnTo>
                    <a:lnTo>
                      <a:pt x="742987" y="179746"/>
                    </a:lnTo>
                    <a:lnTo>
                      <a:pt x="753960" y="206464"/>
                    </a:lnTo>
                    <a:lnTo>
                      <a:pt x="748474" y="209702"/>
                    </a:lnTo>
                    <a:lnTo>
                      <a:pt x="750036" y="228333"/>
                    </a:lnTo>
                    <a:lnTo>
                      <a:pt x="744549" y="236430"/>
                    </a:lnTo>
                    <a:lnTo>
                      <a:pt x="750036" y="246955"/>
                    </a:lnTo>
                    <a:lnTo>
                      <a:pt x="763361" y="259909"/>
                    </a:lnTo>
                    <a:lnTo>
                      <a:pt x="768848" y="258289"/>
                    </a:lnTo>
                    <a:lnTo>
                      <a:pt x="784526" y="267195"/>
                    </a:lnTo>
                    <a:lnTo>
                      <a:pt x="790012" y="271243"/>
                    </a:lnTo>
                    <a:lnTo>
                      <a:pt x="790793" y="275292"/>
                    </a:lnTo>
                    <a:lnTo>
                      <a:pt x="793927" y="289055"/>
                    </a:lnTo>
                    <a:lnTo>
                      <a:pt x="799413" y="293103"/>
                    </a:lnTo>
                    <a:lnTo>
                      <a:pt x="795498" y="316582"/>
                    </a:lnTo>
                    <a:lnTo>
                      <a:pt x="820578" y="329537"/>
                    </a:lnTo>
                    <a:lnTo>
                      <a:pt x="862897" y="328727"/>
                    </a:lnTo>
                    <a:lnTo>
                      <a:pt x="871517" y="339252"/>
                    </a:lnTo>
                    <a:lnTo>
                      <a:pt x="880138" y="340062"/>
                    </a:lnTo>
                    <a:lnTo>
                      <a:pt x="883271" y="352206"/>
                    </a:lnTo>
                    <a:lnTo>
                      <a:pt x="913837" y="382172"/>
                    </a:lnTo>
                    <a:lnTo>
                      <a:pt x="911494" y="395126"/>
                    </a:lnTo>
                    <a:lnTo>
                      <a:pt x="915409" y="421843"/>
                    </a:lnTo>
                    <a:lnTo>
                      <a:pt x="898950" y="428320"/>
                    </a:lnTo>
                    <a:lnTo>
                      <a:pt x="891110" y="436416"/>
                    </a:lnTo>
                    <a:lnTo>
                      <a:pt x="881709" y="433178"/>
                    </a:lnTo>
                    <a:lnTo>
                      <a:pt x="871517" y="455038"/>
                    </a:lnTo>
                    <a:lnTo>
                      <a:pt x="887196" y="479327"/>
                    </a:lnTo>
                    <a:lnTo>
                      <a:pt x="879357" y="500386"/>
                    </a:lnTo>
                    <a:lnTo>
                      <a:pt x="883271" y="510102"/>
                    </a:lnTo>
                    <a:lnTo>
                      <a:pt x="900521" y="530343"/>
                    </a:lnTo>
                    <a:lnTo>
                      <a:pt x="906008" y="528723"/>
                    </a:lnTo>
                    <a:lnTo>
                      <a:pt x="915409" y="523056"/>
                    </a:lnTo>
                    <a:lnTo>
                      <a:pt x="915409" y="521437"/>
                    </a:lnTo>
                    <a:lnTo>
                      <a:pt x="916190" y="522246"/>
                    </a:lnTo>
                    <a:lnTo>
                      <a:pt x="919333" y="513340"/>
                    </a:lnTo>
                    <a:lnTo>
                      <a:pt x="931087" y="505244"/>
                    </a:lnTo>
                    <a:lnTo>
                      <a:pt x="955385" y="520627"/>
                    </a:lnTo>
                    <a:lnTo>
                      <a:pt x="968701" y="541677"/>
                    </a:lnTo>
                    <a:lnTo>
                      <a:pt x="968701" y="560299"/>
                    </a:lnTo>
                    <a:lnTo>
                      <a:pt x="982027" y="570824"/>
                    </a:lnTo>
                    <a:lnTo>
                      <a:pt x="985951" y="584587"/>
                    </a:lnTo>
                    <a:lnTo>
                      <a:pt x="999267" y="594303"/>
                    </a:lnTo>
                    <a:lnTo>
                      <a:pt x="1000057" y="603209"/>
                    </a:lnTo>
                    <a:lnTo>
                      <a:pt x="1000057" y="604828"/>
                    </a:lnTo>
                    <a:lnTo>
                      <a:pt x="969492" y="593493"/>
                    </a:lnTo>
                    <a:lnTo>
                      <a:pt x="959300" y="593493"/>
                    </a:lnTo>
                    <a:lnTo>
                      <a:pt x="937354" y="605638"/>
                    </a:lnTo>
                    <a:lnTo>
                      <a:pt x="917761" y="626698"/>
                    </a:lnTo>
                    <a:lnTo>
                      <a:pt x="906789" y="647748"/>
                    </a:lnTo>
                    <a:lnTo>
                      <a:pt x="893463" y="693896"/>
                    </a:lnTo>
                    <a:lnTo>
                      <a:pt x="885624" y="728710"/>
                    </a:lnTo>
                    <a:lnTo>
                      <a:pt x="898168" y="767582"/>
                    </a:lnTo>
                    <a:lnTo>
                      <a:pt x="891110" y="787013"/>
                    </a:lnTo>
                    <a:lnTo>
                      <a:pt x="877794" y="836400"/>
                    </a:lnTo>
                    <a:lnTo>
                      <a:pt x="871517" y="876881"/>
                    </a:lnTo>
                    <a:lnTo>
                      <a:pt x="866031" y="897941"/>
                    </a:lnTo>
                    <a:lnTo>
                      <a:pt x="852715" y="914133"/>
                    </a:lnTo>
                    <a:lnTo>
                      <a:pt x="835465" y="955424"/>
                    </a:lnTo>
                    <a:lnTo>
                      <a:pt x="829979" y="969188"/>
                    </a:lnTo>
                    <a:lnTo>
                      <a:pt x="830770" y="1005621"/>
                    </a:lnTo>
                    <a:lnTo>
                      <a:pt x="803338" y="1037206"/>
                    </a:lnTo>
                    <a:lnTo>
                      <a:pt x="782954" y="1038825"/>
                    </a:lnTo>
                    <a:lnTo>
                      <a:pt x="756313" y="1031539"/>
                    </a:lnTo>
                    <a:lnTo>
                      <a:pt x="729662" y="1005621"/>
                    </a:lnTo>
                    <a:lnTo>
                      <a:pt x="717908" y="1002382"/>
                    </a:lnTo>
                    <a:lnTo>
                      <a:pt x="697534" y="1016956"/>
                    </a:lnTo>
                    <a:lnTo>
                      <a:pt x="670883" y="1076068"/>
                    </a:lnTo>
                    <a:lnTo>
                      <a:pt x="655205" y="1097118"/>
                    </a:lnTo>
                    <a:lnTo>
                      <a:pt x="641889" y="1095499"/>
                    </a:lnTo>
                    <a:lnTo>
                      <a:pt x="617591" y="1081735"/>
                    </a:lnTo>
                    <a:lnTo>
                      <a:pt x="603484" y="1080926"/>
                    </a:lnTo>
                    <a:lnTo>
                      <a:pt x="597998" y="1079306"/>
                    </a:lnTo>
                    <a:lnTo>
                      <a:pt x="572918" y="1087403"/>
                    </a:lnTo>
                    <a:lnTo>
                      <a:pt x="560374" y="1096308"/>
                    </a:lnTo>
                    <a:lnTo>
                      <a:pt x="556459" y="1106024"/>
                    </a:lnTo>
                    <a:lnTo>
                      <a:pt x="547048" y="1136790"/>
                    </a:lnTo>
                    <a:lnTo>
                      <a:pt x="525103" y="1157030"/>
                    </a:lnTo>
                    <a:lnTo>
                      <a:pt x="503167" y="1161898"/>
                    </a:lnTo>
                    <a:lnTo>
                      <a:pt x="484355" y="1161898"/>
                    </a:lnTo>
                    <a:lnTo>
                      <a:pt x="447522" y="1182138"/>
                    </a:lnTo>
                    <a:lnTo>
                      <a:pt x="407545" y="1169994"/>
                    </a:lnTo>
                    <a:lnTo>
                      <a:pt x="403630" y="1168375"/>
                    </a:lnTo>
                    <a:lnTo>
                      <a:pt x="369931" y="1161088"/>
                    </a:lnTo>
                    <a:lnTo>
                      <a:pt x="327602" y="1138409"/>
                    </a:lnTo>
                    <a:lnTo>
                      <a:pt x="327602" y="1137600"/>
                    </a:lnTo>
                    <a:lnTo>
                      <a:pt x="315848" y="1131932"/>
                    </a:lnTo>
                    <a:lnTo>
                      <a:pt x="285282" y="1128694"/>
                    </a:lnTo>
                    <a:lnTo>
                      <a:pt x="242963" y="1143267"/>
                    </a:lnTo>
                    <a:lnTo>
                      <a:pt x="255498" y="1131122"/>
                    </a:lnTo>
                    <a:lnTo>
                      <a:pt x="266470" y="1110072"/>
                    </a:lnTo>
                    <a:lnTo>
                      <a:pt x="259422" y="1088212"/>
                    </a:lnTo>
                    <a:lnTo>
                      <a:pt x="285282" y="1074449"/>
                    </a:lnTo>
                    <a:lnTo>
                      <a:pt x="287635" y="1066352"/>
                    </a:lnTo>
                    <a:lnTo>
                      <a:pt x="289197" y="1046112"/>
                    </a:lnTo>
                    <a:lnTo>
                      <a:pt x="283720" y="1029919"/>
                    </a:lnTo>
                    <a:lnTo>
                      <a:pt x="293902" y="1007240"/>
                    </a:lnTo>
                    <a:lnTo>
                      <a:pt x="289988" y="995096"/>
                    </a:lnTo>
                    <a:lnTo>
                      <a:pt x="295474" y="980522"/>
                    </a:lnTo>
                    <a:lnTo>
                      <a:pt x="289197" y="969188"/>
                    </a:lnTo>
                    <a:lnTo>
                      <a:pt x="271176" y="949757"/>
                    </a:lnTo>
                    <a:lnTo>
                      <a:pt x="276662" y="942470"/>
                    </a:lnTo>
                    <a:lnTo>
                      <a:pt x="287635" y="940041"/>
                    </a:lnTo>
                    <a:lnTo>
                      <a:pt x="293121" y="927087"/>
                    </a:lnTo>
                    <a:lnTo>
                      <a:pt x="318201" y="938422"/>
                    </a:lnTo>
                    <a:lnTo>
                      <a:pt x="333879" y="926278"/>
                    </a:lnTo>
                    <a:lnTo>
                      <a:pt x="335441" y="919801"/>
                    </a:lnTo>
                    <a:lnTo>
                      <a:pt x="335441" y="910895"/>
                    </a:lnTo>
                    <a:lnTo>
                      <a:pt x="362092" y="901179"/>
                    </a:lnTo>
                    <a:lnTo>
                      <a:pt x="369931" y="880929"/>
                    </a:lnTo>
                    <a:lnTo>
                      <a:pt x="371493" y="872833"/>
                    </a:lnTo>
                    <a:lnTo>
                      <a:pt x="359739" y="872023"/>
                    </a:lnTo>
                    <a:lnTo>
                      <a:pt x="363654" y="853402"/>
                    </a:lnTo>
                    <a:lnTo>
                      <a:pt x="356606" y="840448"/>
                    </a:lnTo>
                    <a:lnTo>
                      <a:pt x="352681" y="839638"/>
                    </a:lnTo>
                    <a:lnTo>
                      <a:pt x="371493" y="811301"/>
                    </a:lnTo>
                    <a:lnTo>
                      <a:pt x="371493" y="795109"/>
                    </a:lnTo>
                    <a:lnTo>
                      <a:pt x="384819" y="777297"/>
                    </a:lnTo>
                    <a:lnTo>
                      <a:pt x="382466" y="755437"/>
                    </a:lnTo>
                    <a:lnTo>
                      <a:pt x="388733" y="737616"/>
                    </a:lnTo>
                    <a:lnTo>
                      <a:pt x="375417" y="726281"/>
                    </a:lnTo>
                    <a:lnTo>
                      <a:pt x="365226" y="707660"/>
                    </a:lnTo>
                    <a:lnTo>
                      <a:pt x="337013" y="714137"/>
                    </a:lnTo>
                    <a:lnTo>
                      <a:pt x="315848" y="701993"/>
                    </a:lnTo>
                    <a:lnTo>
                      <a:pt x="302523" y="689848"/>
                    </a:lnTo>
                    <a:lnTo>
                      <a:pt x="278234" y="680133"/>
                    </a:lnTo>
                    <a:lnTo>
                      <a:pt x="268823" y="682562"/>
                    </a:lnTo>
                    <a:lnTo>
                      <a:pt x="270395" y="663940"/>
                    </a:lnTo>
                    <a:lnTo>
                      <a:pt x="260984" y="663940"/>
                    </a:lnTo>
                    <a:lnTo>
                      <a:pt x="249230" y="658273"/>
                    </a:lnTo>
                    <a:lnTo>
                      <a:pt x="242182" y="656654"/>
                    </a:lnTo>
                    <a:lnTo>
                      <a:pt x="230418" y="663130"/>
                    </a:lnTo>
                    <a:lnTo>
                      <a:pt x="226504" y="654225"/>
                    </a:lnTo>
                    <a:lnTo>
                      <a:pt x="206130" y="654225"/>
                    </a:lnTo>
                    <a:lnTo>
                      <a:pt x="196719" y="633984"/>
                    </a:lnTo>
                    <a:lnTo>
                      <a:pt x="183393" y="627507"/>
                    </a:lnTo>
                    <a:lnTo>
                      <a:pt x="186527" y="613743"/>
                    </a:lnTo>
                    <a:lnTo>
                      <a:pt x="181050" y="604828"/>
                    </a:lnTo>
                    <a:lnTo>
                      <a:pt x="177907" y="570824"/>
                    </a:lnTo>
                    <a:lnTo>
                      <a:pt x="169287" y="561918"/>
                    </a:lnTo>
                    <a:lnTo>
                      <a:pt x="169287" y="550583"/>
                    </a:lnTo>
                    <a:lnTo>
                      <a:pt x="164591" y="529533"/>
                    </a:lnTo>
                    <a:lnTo>
                      <a:pt x="150475" y="511721"/>
                    </a:lnTo>
                    <a:lnTo>
                      <a:pt x="144993" y="498767"/>
                    </a:lnTo>
                    <a:lnTo>
                      <a:pt x="143426" y="453419"/>
                    </a:lnTo>
                    <a:lnTo>
                      <a:pt x="130102" y="446942"/>
                    </a:lnTo>
                    <a:lnTo>
                      <a:pt x="123833" y="412937"/>
                    </a:lnTo>
                    <a:lnTo>
                      <a:pt x="103455" y="402412"/>
                    </a:lnTo>
                    <a:lnTo>
                      <a:pt x="101104" y="386220"/>
                    </a:lnTo>
                    <a:lnTo>
                      <a:pt x="84646" y="365979"/>
                    </a:lnTo>
                    <a:lnTo>
                      <a:pt x="83861" y="341690"/>
                    </a:lnTo>
                    <a:lnTo>
                      <a:pt x="78375" y="335204"/>
                    </a:lnTo>
                    <a:lnTo>
                      <a:pt x="76024" y="327917"/>
                    </a:lnTo>
                    <a:lnTo>
                      <a:pt x="59565" y="311725"/>
                    </a:lnTo>
                    <a:lnTo>
                      <a:pt x="50160" y="291484"/>
                    </a:lnTo>
                    <a:lnTo>
                      <a:pt x="17243" y="306057"/>
                    </a:lnTo>
                    <a:lnTo>
                      <a:pt x="0" y="301200"/>
                    </a:lnTo>
                    <a:lnTo>
                      <a:pt x="22729" y="271243"/>
                    </a:lnTo>
                    <a:lnTo>
                      <a:pt x="19594" y="226714"/>
                    </a:lnTo>
                    <a:lnTo>
                      <a:pt x="27431" y="212950"/>
                    </a:lnTo>
                    <a:lnTo>
                      <a:pt x="38404" y="205654"/>
                    </a:lnTo>
                    <a:lnTo>
                      <a:pt x="40755" y="199987"/>
                    </a:lnTo>
                    <a:lnTo>
                      <a:pt x="46241" y="208093"/>
                    </a:lnTo>
                    <a:lnTo>
                      <a:pt x="53294" y="205654"/>
                    </a:lnTo>
                    <a:lnTo>
                      <a:pt x="63483" y="209712"/>
                    </a:lnTo>
                    <a:lnTo>
                      <a:pt x="84645" y="187033"/>
                    </a:lnTo>
                    <a:lnTo>
                      <a:pt x="87780" y="186223"/>
                    </a:lnTo>
                    <a:lnTo>
                      <a:pt x="116777" y="156267"/>
                    </a:lnTo>
                    <a:lnTo>
                      <a:pt x="135587" y="136027"/>
                    </a:lnTo>
                    <a:lnTo>
                      <a:pt x="243744" y="26718"/>
                    </a:lnTo>
                    <a:lnTo>
                      <a:pt x="251583" y="17002"/>
                    </a:lnTo>
                    <a:lnTo>
                      <a:pt x="267252" y="0"/>
                    </a:lnTo>
                    <a:lnTo>
                      <a:pt x="354253" y="22670"/>
                    </a:lnTo>
                    <a:lnTo>
                      <a:pt x="495328" y="57483"/>
                    </a:ln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0" name="Forma Livre: Forma 409">
                <a:extLst>
                  <a:ext uri="{FF2B5EF4-FFF2-40B4-BE49-F238E27FC236}">
                    <a16:creationId xmlns:a16="http://schemas.microsoft.com/office/drawing/2014/main" id="{28309497-DAAA-69EC-3D96-A3166D8DE5AA}"/>
                  </a:ext>
                </a:extLst>
              </p:cNvPr>
              <p:cNvSpPr/>
              <p:nvPr/>
            </p:nvSpPr>
            <p:spPr>
              <a:xfrm>
                <a:off x="3167805" y="3369575"/>
                <a:ext cx="755523" cy="1006430"/>
              </a:xfrm>
              <a:custGeom>
                <a:avLst/>
                <a:gdLst>
                  <a:gd name="connsiteX0" fmla="*/ 483565 w 755523"/>
                  <a:gd name="connsiteY0" fmla="*/ 1619 h 1006430"/>
                  <a:gd name="connsiteX1" fmla="*/ 496891 w 755523"/>
                  <a:gd name="connsiteY1" fmla="*/ 4858 h 1006430"/>
                  <a:gd name="connsiteX2" fmla="*/ 517265 w 755523"/>
                  <a:gd name="connsiteY2" fmla="*/ 0 h 1006430"/>
                  <a:gd name="connsiteX3" fmla="*/ 530590 w 755523"/>
                  <a:gd name="connsiteY3" fmla="*/ 8096 h 1006430"/>
                  <a:gd name="connsiteX4" fmla="*/ 546268 w 755523"/>
                  <a:gd name="connsiteY4" fmla="*/ 5667 h 1006430"/>
                  <a:gd name="connsiteX5" fmla="*/ 553317 w 755523"/>
                  <a:gd name="connsiteY5" fmla="*/ 16192 h 1006430"/>
                  <a:gd name="connsiteX6" fmla="*/ 565080 w 755523"/>
                  <a:gd name="connsiteY6" fmla="*/ 16192 h 1006430"/>
                  <a:gd name="connsiteX7" fmla="*/ 574481 w 755523"/>
                  <a:gd name="connsiteY7" fmla="*/ 34004 h 1006430"/>
                  <a:gd name="connsiteX8" fmla="*/ 579968 w 755523"/>
                  <a:gd name="connsiteY8" fmla="*/ 33195 h 1006430"/>
                  <a:gd name="connsiteX9" fmla="*/ 587807 w 755523"/>
                  <a:gd name="connsiteY9" fmla="*/ 22670 h 1006430"/>
                  <a:gd name="connsiteX10" fmla="*/ 597989 w 755523"/>
                  <a:gd name="connsiteY10" fmla="*/ 22670 h 1006430"/>
                  <a:gd name="connsiteX11" fmla="*/ 606619 w 755523"/>
                  <a:gd name="connsiteY11" fmla="*/ 65580 h 1006430"/>
                  <a:gd name="connsiteX12" fmla="*/ 627774 w 755523"/>
                  <a:gd name="connsiteY12" fmla="*/ 67199 h 1006430"/>
                  <a:gd name="connsiteX13" fmla="*/ 633260 w 755523"/>
                  <a:gd name="connsiteY13" fmla="*/ 88259 h 1006430"/>
                  <a:gd name="connsiteX14" fmla="*/ 648938 w 755523"/>
                  <a:gd name="connsiteY14" fmla="*/ 98784 h 1006430"/>
                  <a:gd name="connsiteX15" fmla="*/ 645014 w 755523"/>
                  <a:gd name="connsiteY15" fmla="*/ 110928 h 1006430"/>
                  <a:gd name="connsiteX16" fmla="*/ 660692 w 755523"/>
                  <a:gd name="connsiteY16" fmla="*/ 119024 h 1006430"/>
                  <a:gd name="connsiteX17" fmla="*/ 677932 w 755523"/>
                  <a:gd name="connsiteY17" fmla="*/ 137646 h 1006430"/>
                  <a:gd name="connsiteX18" fmla="*/ 690477 w 755523"/>
                  <a:gd name="connsiteY18" fmla="*/ 153029 h 1006430"/>
                  <a:gd name="connsiteX19" fmla="*/ 691258 w 755523"/>
                  <a:gd name="connsiteY19" fmla="*/ 169221 h 1006430"/>
                  <a:gd name="connsiteX20" fmla="*/ 699878 w 755523"/>
                  <a:gd name="connsiteY20" fmla="*/ 174888 h 1006430"/>
                  <a:gd name="connsiteX21" fmla="*/ 703793 w 755523"/>
                  <a:gd name="connsiteY21" fmla="*/ 180556 h 1006430"/>
                  <a:gd name="connsiteX22" fmla="*/ 711632 w 755523"/>
                  <a:gd name="connsiteY22" fmla="*/ 182175 h 1006430"/>
                  <a:gd name="connsiteX23" fmla="*/ 723395 w 755523"/>
                  <a:gd name="connsiteY23" fmla="*/ 205654 h 1006430"/>
                  <a:gd name="connsiteX24" fmla="*/ 728882 w 755523"/>
                  <a:gd name="connsiteY24" fmla="*/ 230762 h 1006430"/>
                  <a:gd name="connsiteX25" fmla="*/ 739845 w 755523"/>
                  <a:gd name="connsiteY25" fmla="*/ 232381 h 1006430"/>
                  <a:gd name="connsiteX26" fmla="*/ 755523 w 755523"/>
                  <a:gd name="connsiteY26" fmla="*/ 241287 h 1006430"/>
                  <a:gd name="connsiteX27" fmla="*/ 749256 w 755523"/>
                  <a:gd name="connsiteY27" fmla="*/ 255051 h 1006430"/>
                  <a:gd name="connsiteX28" fmla="*/ 738283 w 755523"/>
                  <a:gd name="connsiteY28" fmla="*/ 262337 h 1006430"/>
                  <a:gd name="connsiteX29" fmla="*/ 736711 w 755523"/>
                  <a:gd name="connsiteY29" fmla="*/ 377314 h 1006430"/>
                  <a:gd name="connsiteX30" fmla="*/ 735930 w 755523"/>
                  <a:gd name="connsiteY30" fmla="*/ 395935 h 1006430"/>
                  <a:gd name="connsiteX31" fmla="*/ 735930 w 755523"/>
                  <a:gd name="connsiteY31" fmla="*/ 432368 h 1006430"/>
                  <a:gd name="connsiteX32" fmla="*/ 734358 w 755523"/>
                  <a:gd name="connsiteY32" fmla="*/ 454228 h 1006430"/>
                  <a:gd name="connsiteX33" fmla="*/ 715556 w 755523"/>
                  <a:gd name="connsiteY33" fmla="*/ 452609 h 1006430"/>
                  <a:gd name="connsiteX34" fmla="*/ 682638 w 755523"/>
                  <a:gd name="connsiteY34" fmla="*/ 456657 h 1006430"/>
                  <a:gd name="connsiteX35" fmla="*/ 674018 w 755523"/>
                  <a:gd name="connsiteY35" fmla="*/ 462324 h 1006430"/>
                  <a:gd name="connsiteX36" fmla="*/ 671665 w 755523"/>
                  <a:gd name="connsiteY36" fmla="*/ 483375 h 1006430"/>
                  <a:gd name="connsiteX37" fmla="*/ 683419 w 755523"/>
                  <a:gd name="connsiteY37" fmla="*/ 518198 h 1006430"/>
                  <a:gd name="connsiteX38" fmla="*/ 695963 w 755523"/>
                  <a:gd name="connsiteY38" fmla="*/ 561108 h 1006430"/>
                  <a:gd name="connsiteX39" fmla="*/ 692820 w 755523"/>
                  <a:gd name="connsiteY39" fmla="*/ 594303 h 1006430"/>
                  <a:gd name="connsiteX40" fmla="*/ 700659 w 755523"/>
                  <a:gd name="connsiteY40" fmla="*/ 616972 h 1006430"/>
                  <a:gd name="connsiteX41" fmla="*/ 694392 w 755523"/>
                  <a:gd name="connsiteY41" fmla="*/ 632365 h 1006430"/>
                  <a:gd name="connsiteX42" fmla="*/ 681066 w 755523"/>
                  <a:gd name="connsiteY42" fmla="*/ 639651 h 1006430"/>
                  <a:gd name="connsiteX43" fmla="*/ 662254 w 755523"/>
                  <a:gd name="connsiteY43" fmla="*/ 648557 h 1006430"/>
                  <a:gd name="connsiteX44" fmla="*/ 655987 w 755523"/>
                  <a:gd name="connsiteY44" fmla="*/ 647748 h 1006430"/>
                  <a:gd name="connsiteX45" fmla="*/ 599561 w 755523"/>
                  <a:gd name="connsiteY45" fmla="*/ 641271 h 1006430"/>
                  <a:gd name="connsiteX46" fmla="*/ 584673 w 755523"/>
                  <a:gd name="connsiteY46" fmla="*/ 647748 h 1006430"/>
                  <a:gd name="connsiteX47" fmla="*/ 553317 w 755523"/>
                  <a:gd name="connsiteY47" fmla="*/ 668798 h 1006430"/>
                  <a:gd name="connsiteX48" fmla="*/ 539991 w 755523"/>
                  <a:gd name="connsiteY48" fmla="*/ 674465 h 1006430"/>
                  <a:gd name="connsiteX49" fmla="*/ 503939 w 755523"/>
                  <a:gd name="connsiteY49" fmla="*/ 667179 h 1006430"/>
                  <a:gd name="connsiteX50" fmla="*/ 490623 w 755523"/>
                  <a:gd name="connsiteY50" fmla="*/ 667988 h 1006430"/>
                  <a:gd name="connsiteX51" fmla="*/ 414595 w 755523"/>
                  <a:gd name="connsiteY51" fmla="*/ 683371 h 1006430"/>
                  <a:gd name="connsiteX52" fmla="*/ 406756 w 755523"/>
                  <a:gd name="connsiteY52" fmla="*/ 687419 h 1006430"/>
                  <a:gd name="connsiteX53" fmla="*/ 391868 w 755523"/>
                  <a:gd name="connsiteY53" fmla="*/ 722233 h 1006430"/>
                  <a:gd name="connsiteX54" fmla="*/ 394221 w 755523"/>
                  <a:gd name="connsiteY54" fmla="*/ 737616 h 1006430"/>
                  <a:gd name="connsiteX55" fmla="*/ 420081 w 755523"/>
                  <a:gd name="connsiteY55" fmla="*/ 783774 h 1006430"/>
                  <a:gd name="connsiteX56" fmla="*/ 431835 w 755523"/>
                  <a:gd name="connsiteY56" fmla="*/ 833971 h 1006430"/>
                  <a:gd name="connsiteX57" fmla="*/ 409108 w 755523"/>
                  <a:gd name="connsiteY57" fmla="*/ 877691 h 1006430"/>
                  <a:gd name="connsiteX58" fmla="*/ 407546 w 755523"/>
                  <a:gd name="connsiteY58" fmla="*/ 878500 h 1006430"/>
                  <a:gd name="connsiteX59" fmla="*/ 387953 w 755523"/>
                  <a:gd name="connsiteY59" fmla="*/ 897941 h 1006430"/>
                  <a:gd name="connsiteX60" fmla="*/ 374628 w 755523"/>
                  <a:gd name="connsiteY60" fmla="*/ 920610 h 1006430"/>
                  <a:gd name="connsiteX61" fmla="*/ 374628 w 755523"/>
                  <a:gd name="connsiteY61" fmla="*/ 921420 h 1006430"/>
                  <a:gd name="connsiteX62" fmla="*/ 318192 w 755523"/>
                  <a:gd name="connsiteY62" fmla="*/ 990238 h 1006430"/>
                  <a:gd name="connsiteX63" fmla="*/ 290770 w 755523"/>
                  <a:gd name="connsiteY63" fmla="*/ 1000763 h 1006430"/>
                  <a:gd name="connsiteX64" fmla="*/ 268034 w 755523"/>
                  <a:gd name="connsiteY64" fmla="*/ 1006431 h 1006430"/>
                  <a:gd name="connsiteX65" fmla="*/ 256280 w 755523"/>
                  <a:gd name="connsiteY65" fmla="*/ 1006431 h 1006430"/>
                  <a:gd name="connsiteX66" fmla="*/ 256280 w 755523"/>
                  <a:gd name="connsiteY66" fmla="*/ 1005621 h 1006430"/>
                  <a:gd name="connsiteX67" fmla="*/ 230419 w 755523"/>
                  <a:gd name="connsiteY67" fmla="*/ 1003192 h 1006430"/>
                  <a:gd name="connsiteX68" fmla="*/ 230419 w 755523"/>
                  <a:gd name="connsiteY68" fmla="*/ 997525 h 1006430"/>
                  <a:gd name="connsiteX69" fmla="*/ 230419 w 755523"/>
                  <a:gd name="connsiteY69" fmla="*/ 993476 h 1006430"/>
                  <a:gd name="connsiteX70" fmla="*/ 224933 w 755523"/>
                  <a:gd name="connsiteY70" fmla="*/ 965949 h 1006430"/>
                  <a:gd name="connsiteX71" fmla="*/ 230419 w 755523"/>
                  <a:gd name="connsiteY71" fmla="*/ 948947 h 1006430"/>
                  <a:gd name="connsiteX72" fmla="*/ 222580 w 755523"/>
                  <a:gd name="connsiteY72" fmla="*/ 933564 h 1006430"/>
                  <a:gd name="connsiteX73" fmla="*/ 199854 w 755523"/>
                  <a:gd name="connsiteY73" fmla="*/ 918991 h 1006430"/>
                  <a:gd name="connsiteX74" fmla="*/ 202987 w 755523"/>
                  <a:gd name="connsiteY74" fmla="*/ 905227 h 1006430"/>
                  <a:gd name="connsiteX75" fmla="*/ 214741 w 755523"/>
                  <a:gd name="connsiteY75" fmla="*/ 895502 h 1006430"/>
                  <a:gd name="connsiteX76" fmla="*/ 203768 w 755523"/>
                  <a:gd name="connsiteY76" fmla="*/ 885787 h 1006430"/>
                  <a:gd name="connsiteX77" fmla="*/ 197501 w 755523"/>
                  <a:gd name="connsiteY77" fmla="*/ 885787 h 1006430"/>
                  <a:gd name="connsiteX78" fmla="*/ 174774 w 755523"/>
                  <a:gd name="connsiteY78" fmla="*/ 872833 h 1006430"/>
                  <a:gd name="connsiteX79" fmla="*/ 166935 w 755523"/>
                  <a:gd name="connsiteY79" fmla="*/ 860689 h 1006430"/>
                  <a:gd name="connsiteX80" fmla="*/ 144990 w 755523"/>
                  <a:gd name="connsiteY80" fmla="*/ 855021 h 1006430"/>
                  <a:gd name="connsiteX81" fmla="*/ 134798 w 755523"/>
                  <a:gd name="connsiteY81" fmla="*/ 863927 h 1006430"/>
                  <a:gd name="connsiteX82" fmla="*/ 140284 w 755523"/>
                  <a:gd name="connsiteY82" fmla="*/ 816969 h 1006430"/>
                  <a:gd name="connsiteX83" fmla="*/ 140284 w 755523"/>
                  <a:gd name="connsiteY83" fmla="*/ 816969 h 1006430"/>
                  <a:gd name="connsiteX84" fmla="*/ 171641 w 755523"/>
                  <a:gd name="connsiteY84" fmla="*/ 578920 h 1006430"/>
                  <a:gd name="connsiteX85" fmla="*/ 165364 w 755523"/>
                  <a:gd name="connsiteY85" fmla="*/ 434797 h 1006430"/>
                  <a:gd name="connsiteX86" fmla="*/ 165364 w 755523"/>
                  <a:gd name="connsiteY86" fmla="*/ 421843 h 1006430"/>
                  <a:gd name="connsiteX87" fmla="*/ 165364 w 755523"/>
                  <a:gd name="connsiteY87" fmla="*/ 421843 h 1006430"/>
                  <a:gd name="connsiteX88" fmla="*/ 163801 w 755523"/>
                  <a:gd name="connsiteY88" fmla="*/ 416176 h 1006430"/>
                  <a:gd name="connsiteX89" fmla="*/ 148123 w 755523"/>
                  <a:gd name="connsiteY89" fmla="*/ 415366 h 1006430"/>
                  <a:gd name="connsiteX90" fmla="*/ 141075 w 755523"/>
                  <a:gd name="connsiteY90" fmla="*/ 399174 h 1006430"/>
                  <a:gd name="connsiteX91" fmla="*/ 127749 w 755523"/>
                  <a:gd name="connsiteY91" fmla="*/ 389458 h 1006430"/>
                  <a:gd name="connsiteX92" fmla="*/ 108156 w 755523"/>
                  <a:gd name="connsiteY92" fmla="*/ 391077 h 1006430"/>
                  <a:gd name="connsiteX93" fmla="*/ 86992 w 755523"/>
                  <a:gd name="connsiteY93" fmla="*/ 383791 h 1006430"/>
                  <a:gd name="connsiteX94" fmla="*/ 74457 w 755523"/>
                  <a:gd name="connsiteY94" fmla="*/ 370837 h 1006430"/>
                  <a:gd name="connsiteX95" fmla="*/ 68180 w 755523"/>
                  <a:gd name="connsiteY95" fmla="*/ 357073 h 1006430"/>
                  <a:gd name="connsiteX96" fmla="*/ 55645 w 755523"/>
                  <a:gd name="connsiteY96" fmla="*/ 349777 h 1006430"/>
                  <a:gd name="connsiteX97" fmla="*/ 53292 w 755523"/>
                  <a:gd name="connsiteY97" fmla="*/ 340871 h 1006430"/>
                  <a:gd name="connsiteX98" fmla="*/ 41539 w 755523"/>
                  <a:gd name="connsiteY98" fmla="*/ 335204 h 1006430"/>
                  <a:gd name="connsiteX99" fmla="*/ 43891 w 755523"/>
                  <a:gd name="connsiteY99" fmla="*/ 304438 h 1006430"/>
                  <a:gd name="connsiteX100" fmla="*/ 37614 w 755523"/>
                  <a:gd name="connsiteY100" fmla="*/ 297151 h 1006430"/>
                  <a:gd name="connsiteX101" fmla="*/ 26641 w 755523"/>
                  <a:gd name="connsiteY101" fmla="*/ 290674 h 1006430"/>
                  <a:gd name="connsiteX102" fmla="*/ 29785 w 755523"/>
                  <a:gd name="connsiteY102" fmla="*/ 276911 h 1006430"/>
                  <a:gd name="connsiteX103" fmla="*/ 21155 w 755523"/>
                  <a:gd name="connsiteY103" fmla="*/ 271243 h 1006430"/>
                  <a:gd name="connsiteX104" fmla="*/ 13325 w 755523"/>
                  <a:gd name="connsiteY104" fmla="*/ 272863 h 1006430"/>
                  <a:gd name="connsiteX105" fmla="*/ 1562 w 755523"/>
                  <a:gd name="connsiteY105" fmla="*/ 253432 h 1006430"/>
                  <a:gd name="connsiteX106" fmla="*/ 7839 w 755523"/>
                  <a:gd name="connsiteY106" fmla="*/ 219427 h 1006430"/>
                  <a:gd name="connsiteX107" fmla="*/ 0 w 755523"/>
                  <a:gd name="connsiteY107" fmla="*/ 182175 h 1006430"/>
                  <a:gd name="connsiteX108" fmla="*/ 21155 w 755523"/>
                  <a:gd name="connsiteY108" fmla="*/ 125501 h 1006430"/>
                  <a:gd name="connsiteX109" fmla="*/ 34481 w 755523"/>
                  <a:gd name="connsiteY109" fmla="*/ 127930 h 1006430"/>
                  <a:gd name="connsiteX110" fmla="*/ 43891 w 755523"/>
                  <a:gd name="connsiteY110" fmla="*/ 119834 h 1006430"/>
                  <a:gd name="connsiteX111" fmla="*/ 49378 w 755523"/>
                  <a:gd name="connsiteY111" fmla="*/ 106880 h 1006430"/>
                  <a:gd name="connsiteX112" fmla="*/ 60350 w 755523"/>
                  <a:gd name="connsiteY112" fmla="*/ 107690 h 1006430"/>
                  <a:gd name="connsiteX113" fmla="*/ 76019 w 755523"/>
                  <a:gd name="connsiteY113" fmla="*/ 76914 h 1006430"/>
                  <a:gd name="connsiteX114" fmla="*/ 83858 w 755523"/>
                  <a:gd name="connsiteY114" fmla="*/ 43720 h 1006430"/>
                  <a:gd name="connsiteX115" fmla="*/ 118339 w 755523"/>
                  <a:gd name="connsiteY115" fmla="*/ 27527 h 1006430"/>
                  <a:gd name="connsiteX116" fmla="*/ 135588 w 755523"/>
                  <a:gd name="connsiteY116" fmla="*/ 27527 h 1006430"/>
                  <a:gd name="connsiteX117" fmla="*/ 142637 w 755523"/>
                  <a:gd name="connsiteY117" fmla="*/ 38862 h 1006430"/>
                  <a:gd name="connsiteX118" fmla="*/ 141075 w 755523"/>
                  <a:gd name="connsiteY118" fmla="*/ 50197 h 1006430"/>
                  <a:gd name="connsiteX119" fmla="*/ 153610 w 755523"/>
                  <a:gd name="connsiteY119" fmla="*/ 59103 h 1006430"/>
                  <a:gd name="connsiteX120" fmla="*/ 177127 w 755523"/>
                  <a:gd name="connsiteY120" fmla="*/ 57483 h 1006430"/>
                  <a:gd name="connsiteX121" fmla="*/ 188100 w 755523"/>
                  <a:gd name="connsiteY121" fmla="*/ 50197 h 1006430"/>
                  <a:gd name="connsiteX122" fmla="*/ 205340 w 755523"/>
                  <a:gd name="connsiteY122" fmla="*/ 49387 h 1006430"/>
                  <a:gd name="connsiteX123" fmla="*/ 224152 w 755523"/>
                  <a:gd name="connsiteY123" fmla="*/ 63151 h 1006430"/>
                  <a:gd name="connsiteX124" fmla="*/ 233553 w 755523"/>
                  <a:gd name="connsiteY124" fmla="*/ 60722 h 1006430"/>
                  <a:gd name="connsiteX125" fmla="*/ 246879 w 755523"/>
                  <a:gd name="connsiteY125" fmla="*/ 38862 h 1006430"/>
                  <a:gd name="connsiteX126" fmla="*/ 258632 w 755523"/>
                  <a:gd name="connsiteY126" fmla="*/ 34814 h 1006430"/>
                  <a:gd name="connsiteX127" fmla="*/ 310363 w 755523"/>
                  <a:gd name="connsiteY127" fmla="*/ 67199 h 1006430"/>
                  <a:gd name="connsiteX128" fmla="*/ 319764 w 755523"/>
                  <a:gd name="connsiteY128" fmla="*/ 67199 h 1006430"/>
                  <a:gd name="connsiteX129" fmla="*/ 342490 w 755523"/>
                  <a:gd name="connsiteY129" fmla="*/ 49387 h 1006430"/>
                  <a:gd name="connsiteX130" fmla="*/ 362874 w 755523"/>
                  <a:gd name="connsiteY130" fmla="*/ 52626 h 1006430"/>
                  <a:gd name="connsiteX131" fmla="*/ 362874 w 755523"/>
                  <a:gd name="connsiteY131" fmla="*/ 52626 h 1006430"/>
                  <a:gd name="connsiteX132" fmla="*/ 401269 w 755523"/>
                  <a:gd name="connsiteY132" fmla="*/ 59912 h 1006430"/>
                  <a:gd name="connsiteX133" fmla="*/ 420862 w 755523"/>
                  <a:gd name="connsiteY133" fmla="*/ 43720 h 1006430"/>
                  <a:gd name="connsiteX134" fmla="*/ 431835 w 755523"/>
                  <a:gd name="connsiteY134" fmla="*/ 42910 h 1006430"/>
                  <a:gd name="connsiteX135" fmla="*/ 447513 w 755523"/>
                  <a:gd name="connsiteY135" fmla="*/ 28337 h 1006430"/>
                  <a:gd name="connsiteX136" fmla="*/ 460839 w 755523"/>
                  <a:gd name="connsiteY136" fmla="*/ 9716 h 1006430"/>
                  <a:gd name="connsiteX137" fmla="*/ 483565 w 755523"/>
                  <a:gd name="connsiteY137" fmla="*/ 1619 h 100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755523" h="1006430">
                    <a:moveTo>
                      <a:pt x="483565" y="1619"/>
                    </a:moveTo>
                    <a:lnTo>
                      <a:pt x="496891" y="4858"/>
                    </a:lnTo>
                    <a:lnTo>
                      <a:pt x="517265" y="0"/>
                    </a:lnTo>
                    <a:lnTo>
                      <a:pt x="530590" y="8096"/>
                    </a:lnTo>
                    <a:lnTo>
                      <a:pt x="546268" y="5667"/>
                    </a:lnTo>
                    <a:lnTo>
                      <a:pt x="553317" y="16192"/>
                    </a:lnTo>
                    <a:lnTo>
                      <a:pt x="565080" y="16192"/>
                    </a:lnTo>
                    <a:lnTo>
                      <a:pt x="574481" y="34004"/>
                    </a:lnTo>
                    <a:lnTo>
                      <a:pt x="579968" y="33195"/>
                    </a:lnTo>
                    <a:lnTo>
                      <a:pt x="587807" y="22670"/>
                    </a:lnTo>
                    <a:lnTo>
                      <a:pt x="597989" y="22670"/>
                    </a:lnTo>
                    <a:lnTo>
                      <a:pt x="606619" y="65580"/>
                    </a:lnTo>
                    <a:lnTo>
                      <a:pt x="627774" y="67199"/>
                    </a:lnTo>
                    <a:lnTo>
                      <a:pt x="633260" y="88259"/>
                    </a:lnTo>
                    <a:lnTo>
                      <a:pt x="648938" y="98784"/>
                    </a:lnTo>
                    <a:lnTo>
                      <a:pt x="645014" y="110928"/>
                    </a:lnTo>
                    <a:lnTo>
                      <a:pt x="660692" y="119024"/>
                    </a:lnTo>
                    <a:lnTo>
                      <a:pt x="677932" y="137646"/>
                    </a:lnTo>
                    <a:lnTo>
                      <a:pt x="690477" y="153029"/>
                    </a:lnTo>
                    <a:lnTo>
                      <a:pt x="691258" y="169221"/>
                    </a:lnTo>
                    <a:lnTo>
                      <a:pt x="699878" y="174888"/>
                    </a:lnTo>
                    <a:lnTo>
                      <a:pt x="703793" y="180556"/>
                    </a:lnTo>
                    <a:lnTo>
                      <a:pt x="711632" y="182175"/>
                    </a:lnTo>
                    <a:lnTo>
                      <a:pt x="723395" y="205654"/>
                    </a:lnTo>
                    <a:lnTo>
                      <a:pt x="728882" y="230762"/>
                    </a:lnTo>
                    <a:lnTo>
                      <a:pt x="739845" y="232381"/>
                    </a:lnTo>
                    <a:lnTo>
                      <a:pt x="755523" y="241287"/>
                    </a:lnTo>
                    <a:lnTo>
                      <a:pt x="749256" y="255051"/>
                    </a:lnTo>
                    <a:lnTo>
                      <a:pt x="738283" y="262337"/>
                    </a:lnTo>
                    <a:lnTo>
                      <a:pt x="736711" y="377314"/>
                    </a:lnTo>
                    <a:lnTo>
                      <a:pt x="735930" y="395935"/>
                    </a:lnTo>
                    <a:lnTo>
                      <a:pt x="735930" y="432368"/>
                    </a:lnTo>
                    <a:lnTo>
                      <a:pt x="734358" y="454228"/>
                    </a:lnTo>
                    <a:lnTo>
                      <a:pt x="715556" y="452609"/>
                    </a:lnTo>
                    <a:lnTo>
                      <a:pt x="682638" y="456657"/>
                    </a:lnTo>
                    <a:lnTo>
                      <a:pt x="674018" y="462324"/>
                    </a:lnTo>
                    <a:lnTo>
                      <a:pt x="671665" y="483375"/>
                    </a:lnTo>
                    <a:lnTo>
                      <a:pt x="683419" y="518198"/>
                    </a:lnTo>
                    <a:lnTo>
                      <a:pt x="695963" y="561108"/>
                    </a:lnTo>
                    <a:lnTo>
                      <a:pt x="692820" y="594303"/>
                    </a:lnTo>
                    <a:lnTo>
                      <a:pt x="700659" y="616972"/>
                    </a:lnTo>
                    <a:lnTo>
                      <a:pt x="694392" y="632365"/>
                    </a:lnTo>
                    <a:lnTo>
                      <a:pt x="681066" y="639651"/>
                    </a:lnTo>
                    <a:lnTo>
                      <a:pt x="662254" y="648557"/>
                    </a:lnTo>
                    <a:lnTo>
                      <a:pt x="655987" y="647748"/>
                    </a:lnTo>
                    <a:lnTo>
                      <a:pt x="599561" y="641271"/>
                    </a:lnTo>
                    <a:lnTo>
                      <a:pt x="584673" y="647748"/>
                    </a:lnTo>
                    <a:lnTo>
                      <a:pt x="553317" y="668798"/>
                    </a:lnTo>
                    <a:lnTo>
                      <a:pt x="539991" y="674465"/>
                    </a:lnTo>
                    <a:lnTo>
                      <a:pt x="503939" y="667179"/>
                    </a:lnTo>
                    <a:lnTo>
                      <a:pt x="490623" y="667988"/>
                    </a:lnTo>
                    <a:lnTo>
                      <a:pt x="414595" y="683371"/>
                    </a:lnTo>
                    <a:lnTo>
                      <a:pt x="406756" y="687419"/>
                    </a:lnTo>
                    <a:lnTo>
                      <a:pt x="391868" y="722233"/>
                    </a:lnTo>
                    <a:lnTo>
                      <a:pt x="394221" y="737616"/>
                    </a:lnTo>
                    <a:lnTo>
                      <a:pt x="420081" y="783774"/>
                    </a:lnTo>
                    <a:lnTo>
                      <a:pt x="431835" y="833971"/>
                    </a:lnTo>
                    <a:lnTo>
                      <a:pt x="409108" y="877691"/>
                    </a:lnTo>
                    <a:lnTo>
                      <a:pt x="407546" y="878500"/>
                    </a:lnTo>
                    <a:lnTo>
                      <a:pt x="387953" y="897941"/>
                    </a:lnTo>
                    <a:lnTo>
                      <a:pt x="374628" y="920610"/>
                    </a:lnTo>
                    <a:lnTo>
                      <a:pt x="374628" y="921420"/>
                    </a:lnTo>
                    <a:lnTo>
                      <a:pt x="318192" y="990238"/>
                    </a:lnTo>
                    <a:lnTo>
                      <a:pt x="290770" y="1000763"/>
                    </a:lnTo>
                    <a:lnTo>
                      <a:pt x="268034" y="1006431"/>
                    </a:lnTo>
                    <a:lnTo>
                      <a:pt x="256280" y="1006431"/>
                    </a:lnTo>
                    <a:lnTo>
                      <a:pt x="256280" y="1005621"/>
                    </a:lnTo>
                    <a:lnTo>
                      <a:pt x="230419" y="1003192"/>
                    </a:lnTo>
                    <a:lnTo>
                      <a:pt x="230419" y="997525"/>
                    </a:lnTo>
                    <a:lnTo>
                      <a:pt x="230419" y="993476"/>
                    </a:lnTo>
                    <a:lnTo>
                      <a:pt x="224933" y="965949"/>
                    </a:lnTo>
                    <a:lnTo>
                      <a:pt x="230419" y="948947"/>
                    </a:lnTo>
                    <a:lnTo>
                      <a:pt x="222580" y="933564"/>
                    </a:lnTo>
                    <a:lnTo>
                      <a:pt x="199854" y="918991"/>
                    </a:lnTo>
                    <a:lnTo>
                      <a:pt x="202987" y="905227"/>
                    </a:lnTo>
                    <a:lnTo>
                      <a:pt x="214741" y="895502"/>
                    </a:lnTo>
                    <a:lnTo>
                      <a:pt x="203768" y="885787"/>
                    </a:lnTo>
                    <a:lnTo>
                      <a:pt x="197501" y="885787"/>
                    </a:lnTo>
                    <a:lnTo>
                      <a:pt x="174774" y="872833"/>
                    </a:lnTo>
                    <a:lnTo>
                      <a:pt x="166935" y="860689"/>
                    </a:lnTo>
                    <a:lnTo>
                      <a:pt x="144990" y="855021"/>
                    </a:lnTo>
                    <a:lnTo>
                      <a:pt x="134798" y="863927"/>
                    </a:lnTo>
                    <a:lnTo>
                      <a:pt x="140284" y="816969"/>
                    </a:lnTo>
                    <a:lnTo>
                      <a:pt x="140284" y="816969"/>
                    </a:lnTo>
                    <a:lnTo>
                      <a:pt x="171641" y="578920"/>
                    </a:lnTo>
                    <a:lnTo>
                      <a:pt x="165364" y="434797"/>
                    </a:lnTo>
                    <a:lnTo>
                      <a:pt x="165364" y="421843"/>
                    </a:lnTo>
                    <a:lnTo>
                      <a:pt x="165364" y="421843"/>
                    </a:lnTo>
                    <a:lnTo>
                      <a:pt x="163801" y="416176"/>
                    </a:lnTo>
                    <a:lnTo>
                      <a:pt x="148123" y="415366"/>
                    </a:lnTo>
                    <a:lnTo>
                      <a:pt x="141075" y="399174"/>
                    </a:lnTo>
                    <a:lnTo>
                      <a:pt x="127749" y="389458"/>
                    </a:lnTo>
                    <a:lnTo>
                      <a:pt x="108156" y="391077"/>
                    </a:lnTo>
                    <a:lnTo>
                      <a:pt x="86992" y="383791"/>
                    </a:lnTo>
                    <a:lnTo>
                      <a:pt x="74457" y="370837"/>
                    </a:lnTo>
                    <a:lnTo>
                      <a:pt x="68180" y="357073"/>
                    </a:lnTo>
                    <a:lnTo>
                      <a:pt x="55645" y="349777"/>
                    </a:lnTo>
                    <a:lnTo>
                      <a:pt x="53292" y="340871"/>
                    </a:lnTo>
                    <a:lnTo>
                      <a:pt x="41539" y="335204"/>
                    </a:lnTo>
                    <a:lnTo>
                      <a:pt x="43891" y="304438"/>
                    </a:lnTo>
                    <a:lnTo>
                      <a:pt x="37614" y="297151"/>
                    </a:lnTo>
                    <a:lnTo>
                      <a:pt x="26641" y="290674"/>
                    </a:lnTo>
                    <a:lnTo>
                      <a:pt x="29785" y="276911"/>
                    </a:lnTo>
                    <a:lnTo>
                      <a:pt x="21155" y="271243"/>
                    </a:lnTo>
                    <a:lnTo>
                      <a:pt x="13325" y="272863"/>
                    </a:lnTo>
                    <a:lnTo>
                      <a:pt x="1562" y="253432"/>
                    </a:lnTo>
                    <a:lnTo>
                      <a:pt x="7839" y="219427"/>
                    </a:lnTo>
                    <a:lnTo>
                      <a:pt x="0" y="182175"/>
                    </a:lnTo>
                    <a:lnTo>
                      <a:pt x="21155" y="125501"/>
                    </a:lnTo>
                    <a:lnTo>
                      <a:pt x="34481" y="127930"/>
                    </a:lnTo>
                    <a:lnTo>
                      <a:pt x="43891" y="119834"/>
                    </a:lnTo>
                    <a:lnTo>
                      <a:pt x="49378" y="106880"/>
                    </a:lnTo>
                    <a:lnTo>
                      <a:pt x="60350" y="107690"/>
                    </a:lnTo>
                    <a:lnTo>
                      <a:pt x="76019" y="76914"/>
                    </a:lnTo>
                    <a:lnTo>
                      <a:pt x="83858" y="43720"/>
                    </a:lnTo>
                    <a:lnTo>
                      <a:pt x="118339" y="27527"/>
                    </a:lnTo>
                    <a:lnTo>
                      <a:pt x="135588" y="27527"/>
                    </a:lnTo>
                    <a:lnTo>
                      <a:pt x="142637" y="38862"/>
                    </a:lnTo>
                    <a:lnTo>
                      <a:pt x="141075" y="50197"/>
                    </a:lnTo>
                    <a:lnTo>
                      <a:pt x="153610" y="59103"/>
                    </a:lnTo>
                    <a:lnTo>
                      <a:pt x="177127" y="57483"/>
                    </a:lnTo>
                    <a:lnTo>
                      <a:pt x="188100" y="50197"/>
                    </a:lnTo>
                    <a:lnTo>
                      <a:pt x="205340" y="49387"/>
                    </a:lnTo>
                    <a:lnTo>
                      <a:pt x="224152" y="63151"/>
                    </a:lnTo>
                    <a:lnTo>
                      <a:pt x="233553" y="60722"/>
                    </a:lnTo>
                    <a:lnTo>
                      <a:pt x="246879" y="38862"/>
                    </a:lnTo>
                    <a:lnTo>
                      <a:pt x="258632" y="34814"/>
                    </a:lnTo>
                    <a:lnTo>
                      <a:pt x="310363" y="67199"/>
                    </a:lnTo>
                    <a:lnTo>
                      <a:pt x="319764" y="67199"/>
                    </a:lnTo>
                    <a:lnTo>
                      <a:pt x="342490" y="49387"/>
                    </a:lnTo>
                    <a:lnTo>
                      <a:pt x="362874" y="52626"/>
                    </a:lnTo>
                    <a:lnTo>
                      <a:pt x="362874" y="52626"/>
                    </a:lnTo>
                    <a:lnTo>
                      <a:pt x="401269" y="59912"/>
                    </a:lnTo>
                    <a:lnTo>
                      <a:pt x="420862" y="43720"/>
                    </a:lnTo>
                    <a:lnTo>
                      <a:pt x="431835" y="42910"/>
                    </a:lnTo>
                    <a:lnTo>
                      <a:pt x="447513" y="28337"/>
                    </a:lnTo>
                    <a:lnTo>
                      <a:pt x="460839" y="9716"/>
                    </a:lnTo>
                    <a:lnTo>
                      <a:pt x="483565" y="161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45" name="Agrupar 444">
              <a:extLst>
                <a:ext uri="{FF2B5EF4-FFF2-40B4-BE49-F238E27FC236}">
                  <a16:creationId xmlns:a16="http://schemas.microsoft.com/office/drawing/2014/main" id="{BB9C8C44-5C7C-05D0-B918-FA78F9004EF4}"/>
                </a:ext>
              </a:extLst>
            </p:cNvPr>
            <p:cNvGrpSpPr/>
            <p:nvPr/>
          </p:nvGrpSpPr>
          <p:grpSpPr>
            <a:xfrm>
              <a:off x="946702" y="1381856"/>
              <a:ext cx="1752145" cy="1745931"/>
              <a:chOff x="2387194" y="1951820"/>
              <a:chExt cx="1865309" cy="1679283"/>
            </a:xfrm>
            <a:solidFill>
              <a:srgbClr val="A365D1"/>
            </a:solidFill>
          </p:grpSpPr>
          <p:sp>
            <p:nvSpPr>
              <p:cNvPr id="446" name="Forma Livre: Forma 445">
                <a:extLst>
                  <a:ext uri="{FF2B5EF4-FFF2-40B4-BE49-F238E27FC236}">
                    <a16:creationId xmlns:a16="http://schemas.microsoft.com/office/drawing/2014/main" id="{CB68DCB9-8E2A-1223-4CAD-41DA7509DA6E}"/>
                  </a:ext>
                </a:extLst>
              </p:cNvPr>
              <p:cNvSpPr/>
              <p:nvPr/>
            </p:nvSpPr>
            <p:spPr>
              <a:xfrm>
                <a:off x="2478900" y="1978540"/>
                <a:ext cx="570556" cy="865550"/>
              </a:xfrm>
              <a:custGeom>
                <a:avLst/>
                <a:gdLst>
                  <a:gd name="connsiteX0" fmla="*/ 374628 w 570556"/>
                  <a:gd name="connsiteY0" fmla="*/ 67204 h 865550"/>
                  <a:gd name="connsiteX1" fmla="*/ 427920 w 570556"/>
                  <a:gd name="connsiteY1" fmla="*/ 68823 h 865550"/>
                  <a:gd name="connsiteX2" fmla="*/ 452999 w 570556"/>
                  <a:gd name="connsiteY2" fmla="*/ 62346 h 865550"/>
                  <a:gd name="connsiteX3" fmla="*/ 454562 w 570556"/>
                  <a:gd name="connsiteY3" fmla="*/ 87445 h 865550"/>
                  <a:gd name="connsiteX4" fmla="*/ 456133 w 570556"/>
                  <a:gd name="connsiteY4" fmla="*/ 97971 h 865550"/>
                  <a:gd name="connsiteX5" fmla="*/ 458486 w 570556"/>
                  <a:gd name="connsiteY5" fmla="*/ 135217 h 865550"/>
                  <a:gd name="connsiteX6" fmla="*/ 492966 w 570556"/>
                  <a:gd name="connsiteY6" fmla="*/ 224281 h 865550"/>
                  <a:gd name="connsiteX7" fmla="*/ 515693 w 570556"/>
                  <a:gd name="connsiteY7" fmla="*/ 285008 h 865550"/>
                  <a:gd name="connsiteX8" fmla="*/ 570557 w 570556"/>
                  <a:gd name="connsiteY8" fmla="*/ 425893 h 865550"/>
                  <a:gd name="connsiteX9" fmla="*/ 547830 w 570556"/>
                  <a:gd name="connsiteY9" fmla="*/ 433181 h 865550"/>
                  <a:gd name="connsiteX10" fmla="*/ 514131 w 570556"/>
                  <a:gd name="connsiteY10" fmla="*/ 446136 h 865550"/>
                  <a:gd name="connsiteX11" fmla="*/ 494538 w 570556"/>
                  <a:gd name="connsiteY11" fmla="*/ 527103 h 865550"/>
                  <a:gd name="connsiteX12" fmla="*/ 494538 w 570556"/>
                  <a:gd name="connsiteY12" fmla="*/ 527103 h 865550"/>
                  <a:gd name="connsiteX13" fmla="*/ 471811 w 570556"/>
                  <a:gd name="connsiteY13" fmla="*/ 541678 h 865550"/>
                  <a:gd name="connsiteX14" fmla="*/ 475726 w 570556"/>
                  <a:gd name="connsiteY14" fmla="*/ 595926 h 865550"/>
                  <a:gd name="connsiteX15" fmla="*/ 478079 w 570556"/>
                  <a:gd name="connsiteY15" fmla="*/ 639646 h 865550"/>
                  <a:gd name="connsiteX16" fmla="*/ 481213 w 570556"/>
                  <a:gd name="connsiteY16" fmla="*/ 697139 h 865550"/>
                  <a:gd name="connsiteX17" fmla="*/ 485127 w 570556"/>
                  <a:gd name="connsiteY17" fmla="*/ 711712 h 865550"/>
                  <a:gd name="connsiteX18" fmla="*/ 494538 w 570556"/>
                  <a:gd name="connsiteY18" fmla="*/ 723856 h 865550"/>
                  <a:gd name="connsiteX19" fmla="*/ 492185 w 570556"/>
                  <a:gd name="connsiteY19" fmla="*/ 730333 h 865550"/>
                  <a:gd name="connsiteX20" fmla="*/ 382457 w 570556"/>
                  <a:gd name="connsiteY20" fmla="*/ 761099 h 865550"/>
                  <a:gd name="connsiteX21" fmla="*/ 347977 w 570556"/>
                  <a:gd name="connsiteY21" fmla="*/ 768386 h 865550"/>
                  <a:gd name="connsiteX22" fmla="*/ 344843 w 570556"/>
                  <a:gd name="connsiteY22" fmla="*/ 779720 h 865550"/>
                  <a:gd name="connsiteX23" fmla="*/ 346405 w 570556"/>
                  <a:gd name="connsiteY23" fmla="*/ 787007 h 865550"/>
                  <a:gd name="connsiteX24" fmla="*/ 330737 w 570556"/>
                  <a:gd name="connsiteY24" fmla="*/ 796722 h 865550"/>
                  <a:gd name="connsiteX25" fmla="*/ 333089 w 570556"/>
                  <a:gd name="connsiteY25" fmla="*/ 807257 h 865550"/>
                  <a:gd name="connsiteX26" fmla="*/ 323679 w 570556"/>
                  <a:gd name="connsiteY26" fmla="*/ 808067 h 865550"/>
                  <a:gd name="connsiteX27" fmla="*/ 314277 w 570556"/>
                  <a:gd name="connsiteY27" fmla="*/ 812115 h 865550"/>
                  <a:gd name="connsiteX28" fmla="*/ 311925 w 570556"/>
                  <a:gd name="connsiteY28" fmla="*/ 819402 h 865550"/>
                  <a:gd name="connsiteX29" fmla="*/ 269605 w 570556"/>
                  <a:gd name="connsiteY29" fmla="*/ 833165 h 865550"/>
                  <a:gd name="connsiteX30" fmla="*/ 249222 w 570556"/>
                  <a:gd name="connsiteY30" fmla="*/ 859073 h 865550"/>
                  <a:gd name="connsiteX31" fmla="*/ 226495 w 570556"/>
                  <a:gd name="connsiteY31" fmla="*/ 865550 h 865550"/>
                  <a:gd name="connsiteX32" fmla="*/ 228067 w 570556"/>
                  <a:gd name="connsiteY32" fmla="*/ 810496 h 865550"/>
                  <a:gd name="connsiteX33" fmla="*/ 234334 w 570556"/>
                  <a:gd name="connsiteY33" fmla="*/ 751383 h 865550"/>
                  <a:gd name="connsiteX34" fmla="*/ 229629 w 570556"/>
                  <a:gd name="connsiteY34" fmla="*/ 716570 h 865550"/>
                  <a:gd name="connsiteX35" fmla="*/ 225714 w 570556"/>
                  <a:gd name="connsiteY35" fmla="*/ 705235 h 865550"/>
                  <a:gd name="connsiteX36" fmla="*/ 217094 w 570556"/>
                  <a:gd name="connsiteY36" fmla="*/ 694710 h 865550"/>
                  <a:gd name="connsiteX37" fmla="*/ 194367 w 570556"/>
                  <a:gd name="connsiteY37" fmla="*/ 674469 h 865550"/>
                  <a:gd name="connsiteX38" fmla="*/ 114424 w 570556"/>
                  <a:gd name="connsiteY38" fmla="*/ 651790 h 865550"/>
                  <a:gd name="connsiteX39" fmla="*/ 81505 w 570556"/>
                  <a:gd name="connsiteY39" fmla="*/ 638836 h 865550"/>
                  <a:gd name="connsiteX40" fmla="*/ 56426 w 570556"/>
                  <a:gd name="connsiteY40" fmla="*/ 613738 h 865550"/>
                  <a:gd name="connsiteX41" fmla="*/ 52511 w 570556"/>
                  <a:gd name="connsiteY41" fmla="*/ 597545 h 865550"/>
                  <a:gd name="connsiteX42" fmla="*/ 53292 w 570556"/>
                  <a:gd name="connsiteY42" fmla="*/ 583782 h 865550"/>
                  <a:gd name="connsiteX43" fmla="*/ 64265 w 570556"/>
                  <a:gd name="connsiteY43" fmla="*/ 561920 h 865550"/>
                  <a:gd name="connsiteX44" fmla="*/ 105804 w 570556"/>
                  <a:gd name="connsiteY44" fmla="*/ 524674 h 865550"/>
                  <a:gd name="connsiteX45" fmla="*/ 119129 w 570556"/>
                  <a:gd name="connsiteY45" fmla="*/ 494715 h 865550"/>
                  <a:gd name="connsiteX46" fmla="*/ 123044 w 570556"/>
                  <a:gd name="connsiteY46" fmla="*/ 469615 h 865550"/>
                  <a:gd name="connsiteX47" fmla="*/ 117558 w 570556"/>
                  <a:gd name="connsiteY47" fmla="*/ 431560 h 865550"/>
                  <a:gd name="connsiteX48" fmla="*/ 93259 w 570556"/>
                  <a:gd name="connsiteY48" fmla="*/ 382979 h 865550"/>
                  <a:gd name="connsiteX49" fmla="*/ 81505 w 570556"/>
                  <a:gd name="connsiteY49" fmla="*/ 369215 h 865550"/>
                  <a:gd name="connsiteX50" fmla="*/ 68180 w 570556"/>
                  <a:gd name="connsiteY50" fmla="*/ 360308 h 865550"/>
                  <a:gd name="connsiteX51" fmla="*/ 65827 w 570556"/>
                  <a:gd name="connsiteY51" fmla="*/ 356260 h 865550"/>
                  <a:gd name="connsiteX52" fmla="*/ 62694 w 570556"/>
                  <a:gd name="connsiteY52" fmla="*/ 350592 h 865550"/>
                  <a:gd name="connsiteX53" fmla="*/ 26641 w 570556"/>
                  <a:gd name="connsiteY53" fmla="*/ 303630 h 865550"/>
                  <a:gd name="connsiteX54" fmla="*/ 7048 w 570556"/>
                  <a:gd name="connsiteY54" fmla="*/ 254240 h 865550"/>
                  <a:gd name="connsiteX55" fmla="*/ 0 w 570556"/>
                  <a:gd name="connsiteY55" fmla="*/ 223472 h 865550"/>
                  <a:gd name="connsiteX56" fmla="*/ 1562 w 570556"/>
                  <a:gd name="connsiteY56" fmla="*/ 212946 h 865550"/>
                  <a:gd name="connsiteX57" fmla="*/ 13316 w 570556"/>
                  <a:gd name="connsiteY57" fmla="*/ 192704 h 865550"/>
                  <a:gd name="connsiteX58" fmla="*/ 17240 w 570556"/>
                  <a:gd name="connsiteY58" fmla="*/ 190275 h 865550"/>
                  <a:gd name="connsiteX59" fmla="*/ 72104 w 570556"/>
                  <a:gd name="connsiteY59" fmla="*/ 179749 h 865550"/>
                  <a:gd name="connsiteX60" fmla="*/ 74447 w 570556"/>
                  <a:gd name="connsiteY60" fmla="*/ 176511 h 865550"/>
                  <a:gd name="connsiteX61" fmla="*/ 78372 w 570556"/>
                  <a:gd name="connsiteY61" fmla="*/ 170033 h 865550"/>
                  <a:gd name="connsiteX62" fmla="*/ 78372 w 570556"/>
                  <a:gd name="connsiteY62" fmla="*/ 170033 h 865550"/>
                  <a:gd name="connsiteX63" fmla="*/ 83077 w 570556"/>
                  <a:gd name="connsiteY63" fmla="*/ 159508 h 865550"/>
                  <a:gd name="connsiteX64" fmla="*/ 166935 w 570556"/>
                  <a:gd name="connsiteY64" fmla="*/ 124691 h 865550"/>
                  <a:gd name="connsiteX65" fmla="*/ 221009 w 570556"/>
                  <a:gd name="connsiteY65" fmla="*/ 102829 h 865550"/>
                  <a:gd name="connsiteX66" fmla="*/ 231981 w 570556"/>
                  <a:gd name="connsiteY66" fmla="*/ 36435 h 865550"/>
                  <a:gd name="connsiteX67" fmla="*/ 230419 w 570556"/>
                  <a:gd name="connsiteY67" fmla="*/ 20242 h 865550"/>
                  <a:gd name="connsiteX68" fmla="*/ 254708 w 570556"/>
                  <a:gd name="connsiteY68" fmla="*/ 0 h 865550"/>
                  <a:gd name="connsiteX69" fmla="*/ 285274 w 570556"/>
                  <a:gd name="connsiteY69" fmla="*/ 13765 h 865550"/>
                  <a:gd name="connsiteX70" fmla="*/ 317411 w 570556"/>
                  <a:gd name="connsiteY70" fmla="*/ 35625 h 865550"/>
                  <a:gd name="connsiteX71" fmla="*/ 340138 w 570556"/>
                  <a:gd name="connsiteY71" fmla="*/ 51820 h 865550"/>
                  <a:gd name="connsiteX72" fmla="*/ 374628 w 570556"/>
                  <a:gd name="connsiteY72" fmla="*/ 67204 h 86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70556" h="865550">
                    <a:moveTo>
                      <a:pt x="374628" y="67204"/>
                    </a:moveTo>
                    <a:lnTo>
                      <a:pt x="427920" y="68823"/>
                    </a:lnTo>
                    <a:lnTo>
                      <a:pt x="452999" y="62346"/>
                    </a:lnTo>
                    <a:lnTo>
                      <a:pt x="454562" y="87445"/>
                    </a:lnTo>
                    <a:lnTo>
                      <a:pt x="456133" y="97971"/>
                    </a:lnTo>
                    <a:lnTo>
                      <a:pt x="458486" y="135217"/>
                    </a:lnTo>
                    <a:lnTo>
                      <a:pt x="492966" y="224281"/>
                    </a:lnTo>
                    <a:lnTo>
                      <a:pt x="515693" y="285008"/>
                    </a:lnTo>
                    <a:lnTo>
                      <a:pt x="570557" y="425893"/>
                    </a:lnTo>
                    <a:lnTo>
                      <a:pt x="547830" y="433181"/>
                    </a:lnTo>
                    <a:lnTo>
                      <a:pt x="514131" y="446136"/>
                    </a:lnTo>
                    <a:lnTo>
                      <a:pt x="494538" y="527103"/>
                    </a:lnTo>
                    <a:lnTo>
                      <a:pt x="494538" y="527103"/>
                    </a:lnTo>
                    <a:lnTo>
                      <a:pt x="471811" y="541678"/>
                    </a:lnTo>
                    <a:lnTo>
                      <a:pt x="475726" y="595926"/>
                    </a:lnTo>
                    <a:lnTo>
                      <a:pt x="478079" y="639646"/>
                    </a:lnTo>
                    <a:lnTo>
                      <a:pt x="481213" y="697139"/>
                    </a:lnTo>
                    <a:lnTo>
                      <a:pt x="485127" y="711712"/>
                    </a:lnTo>
                    <a:lnTo>
                      <a:pt x="494538" y="723856"/>
                    </a:lnTo>
                    <a:lnTo>
                      <a:pt x="492185" y="730333"/>
                    </a:lnTo>
                    <a:lnTo>
                      <a:pt x="382457" y="761099"/>
                    </a:lnTo>
                    <a:lnTo>
                      <a:pt x="347977" y="768386"/>
                    </a:lnTo>
                    <a:lnTo>
                      <a:pt x="344843" y="779720"/>
                    </a:lnTo>
                    <a:lnTo>
                      <a:pt x="346405" y="787007"/>
                    </a:lnTo>
                    <a:lnTo>
                      <a:pt x="330737" y="796722"/>
                    </a:lnTo>
                    <a:lnTo>
                      <a:pt x="333089" y="807257"/>
                    </a:lnTo>
                    <a:lnTo>
                      <a:pt x="323679" y="808067"/>
                    </a:lnTo>
                    <a:lnTo>
                      <a:pt x="314277" y="812115"/>
                    </a:lnTo>
                    <a:lnTo>
                      <a:pt x="311925" y="819402"/>
                    </a:lnTo>
                    <a:lnTo>
                      <a:pt x="269605" y="833165"/>
                    </a:lnTo>
                    <a:lnTo>
                      <a:pt x="249222" y="859073"/>
                    </a:lnTo>
                    <a:lnTo>
                      <a:pt x="226495" y="865550"/>
                    </a:lnTo>
                    <a:lnTo>
                      <a:pt x="228067" y="810496"/>
                    </a:lnTo>
                    <a:lnTo>
                      <a:pt x="234334" y="751383"/>
                    </a:lnTo>
                    <a:lnTo>
                      <a:pt x="229629" y="716570"/>
                    </a:lnTo>
                    <a:lnTo>
                      <a:pt x="225714" y="705235"/>
                    </a:lnTo>
                    <a:lnTo>
                      <a:pt x="217094" y="694710"/>
                    </a:lnTo>
                    <a:lnTo>
                      <a:pt x="194367" y="674469"/>
                    </a:lnTo>
                    <a:lnTo>
                      <a:pt x="114424" y="651790"/>
                    </a:lnTo>
                    <a:lnTo>
                      <a:pt x="81505" y="638836"/>
                    </a:lnTo>
                    <a:lnTo>
                      <a:pt x="56426" y="613738"/>
                    </a:lnTo>
                    <a:lnTo>
                      <a:pt x="52511" y="597545"/>
                    </a:lnTo>
                    <a:lnTo>
                      <a:pt x="53292" y="583782"/>
                    </a:lnTo>
                    <a:lnTo>
                      <a:pt x="64265" y="561920"/>
                    </a:lnTo>
                    <a:lnTo>
                      <a:pt x="105804" y="524674"/>
                    </a:lnTo>
                    <a:lnTo>
                      <a:pt x="119129" y="494715"/>
                    </a:lnTo>
                    <a:lnTo>
                      <a:pt x="123044" y="469615"/>
                    </a:lnTo>
                    <a:lnTo>
                      <a:pt x="117558" y="431560"/>
                    </a:lnTo>
                    <a:lnTo>
                      <a:pt x="93259" y="382979"/>
                    </a:lnTo>
                    <a:lnTo>
                      <a:pt x="81505" y="369215"/>
                    </a:lnTo>
                    <a:lnTo>
                      <a:pt x="68180" y="360308"/>
                    </a:lnTo>
                    <a:lnTo>
                      <a:pt x="65827" y="356260"/>
                    </a:lnTo>
                    <a:lnTo>
                      <a:pt x="62694" y="350592"/>
                    </a:lnTo>
                    <a:lnTo>
                      <a:pt x="26641" y="303630"/>
                    </a:lnTo>
                    <a:lnTo>
                      <a:pt x="7048" y="254240"/>
                    </a:lnTo>
                    <a:lnTo>
                      <a:pt x="0" y="223472"/>
                    </a:lnTo>
                    <a:lnTo>
                      <a:pt x="1562" y="212946"/>
                    </a:lnTo>
                    <a:lnTo>
                      <a:pt x="13316" y="192704"/>
                    </a:lnTo>
                    <a:lnTo>
                      <a:pt x="17240" y="190275"/>
                    </a:lnTo>
                    <a:lnTo>
                      <a:pt x="72104" y="179749"/>
                    </a:lnTo>
                    <a:lnTo>
                      <a:pt x="74447" y="176511"/>
                    </a:lnTo>
                    <a:lnTo>
                      <a:pt x="78372" y="170033"/>
                    </a:lnTo>
                    <a:lnTo>
                      <a:pt x="78372" y="170033"/>
                    </a:lnTo>
                    <a:lnTo>
                      <a:pt x="83077" y="159508"/>
                    </a:lnTo>
                    <a:lnTo>
                      <a:pt x="166935" y="124691"/>
                    </a:lnTo>
                    <a:lnTo>
                      <a:pt x="221009" y="102829"/>
                    </a:lnTo>
                    <a:lnTo>
                      <a:pt x="231981" y="36435"/>
                    </a:lnTo>
                    <a:lnTo>
                      <a:pt x="230419" y="20242"/>
                    </a:lnTo>
                    <a:lnTo>
                      <a:pt x="254708" y="0"/>
                    </a:lnTo>
                    <a:lnTo>
                      <a:pt x="285274" y="13765"/>
                    </a:lnTo>
                    <a:lnTo>
                      <a:pt x="317411" y="35625"/>
                    </a:lnTo>
                    <a:lnTo>
                      <a:pt x="340138" y="51820"/>
                    </a:lnTo>
                    <a:lnTo>
                      <a:pt x="374628" y="6720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7" name="Forma Livre: Forma 446">
                <a:extLst>
                  <a:ext uri="{FF2B5EF4-FFF2-40B4-BE49-F238E27FC236}">
                    <a16:creationId xmlns:a16="http://schemas.microsoft.com/office/drawing/2014/main" id="{3AFD80AC-0968-5BC1-7883-6C83BE64BD4E}"/>
                  </a:ext>
                </a:extLst>
              </p:cNvPr>
              <p:cNvSpPr/>
              <p:nvPr/>
            </p:nvSpPr>
            <p:spPr>
              <a:xfrm>
                <a:off x="3221098" y="2006068"/>
                <a:ext cx="526675" cy="950569"/>
              </a:xfrm>
              <a:custGeom>
                <a:avLst/>
                <a:gdLst>
                  <a:gd name="connsiteX0" fmla="*/ 337014 w 526675"/>
                  <a:gd name="connsiteY0" fmla="*/ 40485 h 950569"/>
                  <a:gd name="connsiteX1" fmla="*/ 337014 w 526675"/>
                  <a:gd name="connsiteY1" fmla="*/ 114166 h 950569"/>
                  <a:gd name="connsiteX2" fmla="*/ 337014 w 526675"/>
                  <a:gd name="connsiteY2" fmla="*/ 156269 h 950569"/>
                  <a:gd name="connsiteX3" fmla="*/ 337014 w 526675"/>
                  <a:gd name="connsiteY3" fmla="*/ 192705 h 950569"/>
                  <a:gd name="connsiteX4" fmla="*/ 337014 w 526675"/>
                  <a:gd name="connsiteY4" fmla="*/ 209709 h 950569"/>
                  <a:gd name="connsiteX5" fmla="*/ 337014 w 526675"/>
                  <a:gd name="connsiteY5" fmla="*/ 246954 h 950569"/>
                  <a:gd name="connsiteX6" fmla="*/ 337014 w 526675"/>
                  <a:gd name="connsiteY6" fmla="*/ 359500 h 950569"/>
                  <a:gd name="connsiteX7" fmla="*/ 337014 w 526675"/>
                  <a:gd name="connsiteY7" fmla="*/ 434800 h 950569"/>
                  <a:gd name="connsiteX8" fmla="*/ 337014 w 526675"/>
                  <a:gd name="connsiteY8" fmla="*/ 506861 h 950569"/>
                  <a:gd name="connsiteX9" fmla="*/ 342500 w 526675"/>
                  <a:gd name="connsiteY9" fmla="*/ 506052 h 950569"/>
                  <a:gd name="connsiteX10" fmla="*/ 456924 w 526675"/>
                  <a:gd name="connsiteY10" fmla="*/ 485001 h 950569"/>
                  <a:gd name="connsiteX11" fmla="*/ 460058 w 526675"/>
                  <a:gd name="connsiteY11" fmla="*/ 495527 h 950569"/>
                  <a:gd name="connsiteX12" fmla="*/ 460839 w 526675"/>
                  <a:gd name="connsiteY12" fmla="*/ 502005 h 950569"/>
                  <a:gd name="connsiteX13" fmla="*/ 491404 w 526675"/>
                  <a:gd name="connsiteY13" fmla="*/ 639654 h 950569"/>
                  <a:gd name="connsiteX14" fmla="*/ 500024 w 526675"/>
                  <a:gd name="connsiteY14" fmla="*/ 674468 h 950569"/>
                  <a:gd name="connsiteX15" fmla="*/ 502377 w 526675"/>
                  <a:gd name="connsiteY15" fmla="*/ 684184 h 950569"/>
                  <a:gd name="connsiteX16" fmla="*/ 526675 w 526675"/>
                  <a:gd name="connsiteY16" fmla="*/ 790254 h 950569"/>
                  <a:gd name="connsiteX17" fmla="*/ 479651 w 526675"/>
                  <a:gd name="connsiteY17" fmla="*/ 850976 h 950569"/>
                  <a:gd name="connsiteX18" fmla="*/ 445160 w 526675"/>
                  <a:gd name="connsiteY18" fmla="*/ 897125 h 950569"/>
                  <a:gd name="connsiteX19" fmla="*/ 405194 w 526675"/>
                  <a:gd name="connsiteY19" fmla="*/ 950569 h 950569"/>
                  <a:gd name="connsiteX20" fmla="*/ 393440 w 526675"/>
                  <a:gd name="connsiteY20" fmla="*/ 932758 h 950569"/>
                  <a:gd name="connsiteX21" fmla="*/ 378543 w 526675"/>
                  <a:gd name="connsiteY21" fmla="*/ 926281 h 950569"/>
                  <a:gd name="connsiteX22" fmla="*/ 375409 w 526675"/>
                  <a:gd name="connsiteY22" fmla="*/ 910088 h 950569"/>
                  <a:gd name="connsiteX23" fmla="*/ 370713 w 526675"/>
                  <a:gd name="connsiteY23" fmla="*/ 908469 h 950569"/>
                  <a:gd name="connsiteX24" fmla="*/ 366789 w 526675"/>
                  <a:gd name="connsiteY24" fmla="*/ 897934 h 950569"/>
                  <a:gd name="connsiteX25" fmla="*/ 358169 w 526675"/>
                  <a:gd name="connsiteY25" fmla="*/ 897934 h 950569"/>
                  <a:gd name="connsiteX26" fmla="*/ 346415 w 526675"/>
                  <a:gd name="connsiteY26" fmla="*/ 875265 h 950569"/>
                  <a:gd name="connsiteX27" fmla="*/ 342490 w 526675"/>
                  <a:gd name="connsiteY27" fmla="*/ 880932 h 950569"/>
                  <a:gd name="connsiteX28" fmla="*/ 338576 w 526675"/>
                  <a:gd name="connsiteY28" fmla="*/ 880122 h 950569"/>
                  <a:gd name="connsiteX29" fmla="*/ 329175 w 526675"/>
                  <a:gd name="connsiteY29" fmla="*/ 846928 h 950569"/>
                  <a:gd name="connsiteX30" fmla="*/ 329175 w 526675"/>
                  <a:gd name="connsiteY30" fmla="*/ 829116 h 950569"/>
                  <a:gd name="connsiteX31" fmla="*/ 323688 w 526675"/>
                  <a:gd name="connsiteY31" fmla="*/ 821020 h 950569"/>
                  <a:gd name="connsiteX32" fmla="*/ 298609 w 526675"/>
                  <a:gd name="connsiteY32" fmla="*/ 792683 h 950569"/>
                  <a:gd name="connsiteX33" fmla="*/ 300171 w 526675"/>
                  <a:gd name="connsiteY33" fmla="*/ 782148 h 950569"/>
                  <a:gd name="connsiteX34" fmla="*/ 304876 w 526675"/>
                  <a:gd name="connsiteY34" fmla="*/ 780529 h 950569"/>
                  <a:gd name="connsiteX35" fmla="*/ 285283 w 526675"/>
                  <a:gd name="connsiteY35" fmla="*/ 765956 h 950569"/>
                  <a:gd name="connsiteX36" fmla="*/ 294684 w 526675"/>
                  <a:gd name="connsiteY36" fmla="*/ 759479 h 950569"/>
                  <a:gd name="connsiteX37" fmla="*/ 290770 w 526675"/>
                  <a:gd name="connsiteY37" fmla="*/ 754621 h 950569"/>
                  <a:gd name="connsiteX38" fmla="*/ 296256 w 526675"/>
                  <a:gd name="connsiteY38" fmla="*/ 738429 h 950569"/>
                  <a:gd name="connsiteX39" fmla="*/ 295475 w 526675"/>
                  <a:gd name="connsiteY39" fmla="*/ 731952 h 950569"/>
                  <a:gd name="connsiteX40" fmla="*/ 298609 w 526675"/>
                  <a:gd name="connsiteY40" fmla="*/ 731142 h 950569"/>
                  <a:gd name="connsiteX41" fmla="*/ 298609 w 526675"/>
                  <a:gd name="connsiteY41" fmla="*/ 720617 h 950569"/>
                  <a:gd name="connsiteX42" fmla="*/ 304876 w 526675"/>
                  <a:gd name="connsiteY42" fmla="*/ 709282 h 950569"/>
                  <a:gd name="connsiteX43" fmla="*/ 298609 w 526675"/>
                  <a:gd name="connsiteY43" fmla="*/ 697947 h 950569"/>
                  <a:gd name="connsiteX44" fmla="*/ 300171 w 526675"/>
                  <a:gd name="connsiteY44" fmla="*/ 685803 h 950569"/>
                  <a:gd name="connsiteX45" fmla="*/ 291551 w 526675"/>
                  <a:gd name="connsiteY45" fmla="*/ 680945 h 950569"/>
                  <a:gd name="connsiteX46" fmla="*/ 294684 w 526675"/>
                  <a:gd name="connsiteY46" fmla="*/ 669610 h 950569"/>
                  <a:gd name="connsiteX47" fmla="*/ 282150 w 526675"/>
                  <a:gd name="connsiteY47" fmla="*/ 660705 h 950569"/>
                  <a:gd name="connsiteX48" fmla="*/ 262557 w 526675"/>
                  <a:gd name="connsiteY48" fmla="*/ 655847 h 950569"/>
                  <a:gd name="connsiteX49" fmla="*/ 241392 w 526675"/>
                  <a:gd name="connsiteY49" fmla="*/ 644503 h 950569"/>
                  <a:gd name="connsiteX50" fmla="*/ 230419 w 526675"/>
                  <a:gd name="connsiteY50" fmla="*/ 641264 h 950569"/>
                  <a:gd name="connsiteX51" fmla="*/ 205340 w 526675"/>
                  <a:gd name="connsiteY51" fmla="*/ 636406 h 950569"/>
                  <a:gd name="connsiteX52" fmla="*/ 194367 w 526675"/>
                  <a:gd name="connsiteY52" fmla="*/ 625072 h 950569"/>
                  <a:gd name="connsiteX53" fmla="*/ 166935 w 526675"/>
                  <a:gd name="connsiteY53" fmla="*/ 629120 h 950569"/>
                  <a:gd name="connsiteX54" fmla="*/ 137160 w 526675"/>
                  <a:gd name="connsiteY54" fmla="*/ 643693 h 950569"/>
                  <a:gd name="connsiteX55" fmla="*/ 117558 w 526675"/>
                  <a:gd name="connsiteY55" fmla="*/ 638835 h 950569"/>
                  <a:gd name="connsiteX56" fmla="*/ 108937 w 526675"/>
                  <a:gd name="connsiteY56" fmla="*/ 630739 h 950569"/>
                  <a:gd name="connsiteX57" fmla="*/ 105023 w 526675"/>
                  <a:gd name="connsiteY57" fmla="*/ 632358 h 950569"/>
                  <a:gd name="connsiteX58" fmla="*/ 100317 w 526675"/>
                  <a:gd name="connsiteY58" fmla="*/ 627500 h 950569"/>
                  <a:gd name="connsiteX59" fmla="*/ 91697 w 526675"/>
                  <a:gd name="connsiteY59" fmla="*/ 605640 h 950569"/>
                  <a:gd name="connsiteX60" fmla="*/ 82296 w 526675"/>
                  <a:gd name="connsiteY60" fmla="*/ 548157 h 950569"/>
                  <a:gd name="connsiteX61" fmla="*/ 76029 w 526675"/>
                  <a:gd name="connsiteY61" fmla="*/ 512528 h 950569"/>
                  <a:gd name="connsiteX62" fmla="*/ 72104 w 526675"/>
                  <a:gd name="connsiteY62" fmla="*/ 480141 h 950569"/>
                  <a:gd name="connsiteX63" fmla="*/ 68189 w 526675"/>
                  <a:gd name="connsiteY63" fmla="*/ 458280 h 950569"/>
                  <a:gd name="connsiteX64" fmla="*/ 62703 w 526675"/>
                  <a:gd name="connsiteY64" fmla="*/ 429940 h 950569"/>
                  <a:gd name="connsiteX65" fmla="*/ 62703 w 526675"/>
                  <a:gd name="connsiteY65" fmla="*/ 429131 h 950569"/>
                  <a:gd name="connsiteX66" fmla="*/ 51730 w 526675"/>
                  <a:gd name="connsiteY66" fmla="*/ 361928 h 950569"/>
                  <a:gd name="connsiteX67" fmla="*/ 45453 w 526675"/>
                  <a:gd name="connsiteY67" fmla="*/ 323873 h 950569"/>
                  <a:gd name="connsiteX68" fmla="*/ 43110 w 526675"/>
                  <a:gd name="connsiteY68" fmla="*/ 303630 h 950569"/>
                  <a:gd name="connsiteX69" fmla="*/ 37624 w 526675"/>
                  <a:gd name="connsiteY69" fmla="*/ 269624 h 950569"/>
                  <a:gd name="connsiteX70" fmla="*/ 34490 w 526675"/>
                  <a:gd name="connsiteY70" fmla="*/ 257479 h 950569"/>
                  <a:gd name="connsiteX71" fmla="*/ 18812 w 526675"/>
                  <a:gd name="connsiteY71" fmla="*/ 158698 h 950569"/>
                  <a:gd name="connsiteX72" fmla="*/ 1572 w 526675"/>
                  <a:gd name="connsiteY72" fmla="*/ 50200 h 950569"/>
                  <a:gd name="connsiteX73" fmla="*/ 0 w 526675"/>
                  <a:gd name="connsiteY73" fmla="*/ 45342 h 950569"/>
                  <a:gd name="connsiteX74" fmla="*/ 9401 w 526675"/>
                  <a:gd name="connsiteY74" fmla="*/ 49391 h 950569"/>
                  <a:gd name="connsiteX75" fmla="*/ 39976 w 526675"/>
                  <a:gd name="connsiteY75" fmla="*/ 59916 h 950569"/>
                  <a:gd name="connsiteX76" fmla="*/ 93269 w 526675"/>
                  <a:gd name="connsiteY76" fmla="*/ 61535 h 950569"/>
                  <a:gd name="connsiteX77" fmla="*/ 197501 w 526675"/>
                  <a:gd name="connsiteY77" fmla="*/ 51010 h 950569"/>
                  <a:gd name="connsiteX78" fmla="*/ 211607 w 526675"/>
                  <a:gd name="connsiteY78" fmla="*/ 47771 h 950569"/>
                  <a:gd name="connsiteX79" fmla="*/ 308010 w 526675"/>
                  <a:gd name="connsiteY79" fmla="*/ 4048 h 950569"/>
                  <a:gd name="connsiteX80" fmla="*/ 337014 w 526675"/>
                  <a:gd name="connsiteY80" fmla="*/ 0 h 950569"/>
                  <a:gd name="connsiteX81" fmla="*/ 337014 w 526675"/>
                  <a:gd name="connsiteY81" fmla="*/ 40484 h 95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526675" h="950569">
                    <a:moveTo>
                      <a:pt x="337014" y="40485"/>
                    </a:moveTo>
                    <a:lnTo>
                      <a:pt x="337014" y="114166"/>
                    </a:lnTo>
                    <a:lnTo>
                      <a:pt x="337014" y="156269"/>
                    </a:lnTo>
                    <a:lnTo>
                      <a:pt x="337014" y="192705"/>
                    </a:lnTo>
                    <a:lnTo>
                      <a:pt x="337014" y="209709"/>
                    </a:lnTo>
                    <a:lnTo>
                      <a:pt x="337014" y="246954"/>
                    </a:lnTo>
                    <a:lnTo>
                      <a:pt x="337014" y="359500"/>
                    </a:lnTo>
                    <a:lnTo>
                      <a:pt x="337014" y="434800"/>
                    </a:lnTo>
                    <a:lnTo>
                      <a:pt x="337014" y="506861"/>
                    </a:lnTo>
                    <a:lnTo>
                      <a:pt x="342500" y="506052"/>
                    </a:lnTo>
                    <a:lnTo>
                      <a:pt x="456924" y="485001"/>
                    </a:lnTo>
                    <a:lnTo>
                      <a:pt x="460058" y="495527"/>
                    </a:lnTo>
                    <a:lnTo>
                      <a:pt x="460839" y="502005"/>
                    </a:lnTo>
                    <a:lnTo>
                      <a:pt x="491404" y="639654"/>
                    </a:lnTo>
                    <a:lnTo>
                      <a:pt x="500024" y="674468"/>
                    </a:lnTo>
                    <a:lnTo>
                      <a:pt x="502377" y="684184"/>
                    </a:lnTo>
                    <a:lnTo>
                      <a:pt x="526675" y="790254"/>
                    </a:lnTo>
                    <a:lnTo>
                      <a:pt x="479651" y="850976"/>
                    </a:lnTo>
                    <a:lnTo>
                      <a:pt x="445160" y="897125"/>
                    </a:lnTo>
                    <a:lnTo>
                      <a:pt x="405194" y="950569"/>
                    </a:lnTo>
                    <a:lnTo>
                      <a:pt x="393440" y="932758"/>
                    </a:lnTo>
                    <a:lnTo>
                      <a:pt x="378543" y="926281"/>
                    </a:lnTo>
                    <a:lnTo>
                      <a:pt x="375409" y="910088"/>
                    </a:lnTo>
                    <a:lnTo>
                      <a:pt x="370713" y="908469"/>
                    </a:lnTo>
                    <a:lnTo>
                      <a:pt x="366789" y="897934"/>
                    </a:lnTo>
                    <a:lnTo>
                      <a:pt x="358169" y="897934"/>
                    </a:lnTo>
                    <a:lnTo>
                      <a:pt x="346415" y="875265"/>
                    </a:lnTo>
                    <a:lnTo>
                      <a:pt x="342490" y="880932"/>
                    </a:lnTo>
                    <a:lnTo>
                      <a:pt x="338576" y="880122"/>
                    </a:lnTo>
                    <a:lnTo>
                      <a:pt x="329175" y="846928"/>
                    </a:lnTo>
                    <a:lnTo>
                      <a:pt x="329175" y="829116"/>
                    </a:lnTo>
                    <a:lnTo>
                      <a:pt x="323688" y="821020"/>
                    </a:lnTo>
                    <a:lnTo>
                      <a:pt x="298609" y="792683"/>
                    </a:lnTo>
                    <a:lnTo>
                      <a:pt x="300171" y="782148"/>
                    </a:lnTo>
                    <a:lnTo>
                      <a:pt x="304876" y="780529"/>
                    </a:lnTo>
                    <a:lnTo>
                      <a:pt x="285283" y="765956"/>
                    </a:lnTo>
                    <a:lnTo>
                      <a:pt x="294684" y="759479"/>
                    </a:lnTo>
                    <a:lnTo>
                      <a:pt x="290770" y="754621"/>
                    </a:lnTo>
                    <a:lnTo>
                      <a:pt x="296256" y="738429"/>
                    </a:lnTo>
                    <a:lnTo>
                      <a:pt x="295475" y="731952"/>
                    </a:lnTo>
                    <a:lnTo>
                      <a:pt x="298609" y="731142"/>
                    </a:lnTo>
                    <a:lnTo>
                      <a:pt x="298609" y="720617"/>
                    </a:lnTo>
                    <a:lnTo>
                      <a:pt x="304876" y="709282"/>
                    </a:lnTo>
                    <a:lnTo>
                      <a:pt x="298609" y="697947"/>
                    </a:lnTo>
                    <a:lnTo>
                      <a:pt x="300171" y="685803"/>
                    </a:lnTo>
                    <a:lnTo>
                      <a:pt x="291551" y="680945"/>
                    </a:lnTo>
                    <a:lnTo>
                      <a:pt x="294684" y="669610"/>
                    </a:lnTo>
                    <a:lnTo>
                      <a:pt x="282150" y="660705"/>
                    </a:lnTo>
                    <a:lnTo>
                      <a:pt x="262557" y="655847"/>
                    </a:lnTo>
                    <a:lnTo>
                      <a:pt x="241392" y="644503"/>
                    </a:lnTo>
                    <a:lnTo>
                      <a:pt x="230419" y="641264"/>
                    </a:lnTo>
                    <a:lnTo>
                      <a:pt x="205340" y="636406"/>
                    </a:lnTo>
                    <a:lnTo>
                      <a:pt x="194367" y="625072"/>
                    </a:lnTo>
                    <a:lnTo>
                      <a:pt x="166935" y="629120"/>
                    </a:lnTo>
                    <a:lnTo>
                      <a:pt x="137160" y="643693"/>
                    </a:lnTo>
                    <a:lnTo>
                      <a:pt x="117558" y="638835"/>
                    </a:lnTo>
                    <a:lnTo>
                      <a:pt x="108937" y="630739"/>
                    </a:lnTo>
                    <a:lnTo>
                      <a:pt x="105023" y="632358"/>
                    </a:lnTo>
                    <a:lnTo>
                      <a:pt x="100317" y="627500"/>
                    </a:lnTo>
                    <a:lnTo>
                      <a:pt x="91697" y="605640"/>
                    </a:lnTo>
                    <a:lnTo>
                      <a:pt x="82296" y="548157"/>
                    </a:lnTo>
                    <a:lnTo>
                      <a:pt x="76029" y="512528"/>
                    </a:lnTo>
                    <a:lnTo>
                      <a:pt x="72104" y="480141"/>
                    </a:lnTo>
                    <a:lnTo>
                      <a:pt x="68189" y="458280"/>
                    </a:lnTo>
                    <a:lnTo>
                      <a:pt x="62703" y="429940"/>
                    </a:lnTo>
                    <a:lnTo>
                      <a:pt x="62703" y="429131"/>
                    </a:lnTo>
                    <a:lnTo>
                      <a:pt x="51730" y="361928"/>
                    </a:lnTo>
                    <a:lnTo>
                      <a:pt x="45453" y="323873"/>
                    </a:lnTo>
                    <a:lnTo>
                      <a:pt x="43110" y="303630"/>
                    </a:lnTo>
                    <a:lnTo>
                      <a:pt x="37624" y="269624"/>
                    </a:lnTo>
                    <a:lnTo>
                      <a:pt x="34490" y="257479"/>
                    </a:lnTo>
                    <a:lnTo>
                      <a:pt x="18812" y="158698"/>
                    </a:lnTo>
                    <a:lnTo>
                      <a:pt x="1572" y="50200"/>
                    </a:lnTo>
                    <a:lnTo>
                      <a:pt x="0" y="45342"/>
                    </a:lnTo>
                    <a:lnTo>
                      <a:pt x="9401" y="49391"/>
                    </a:lnTo>
                    <a:lnTo>
                      <a:pt x="39976" y="59916"/>
                    </a:lnTo>
                    <a:lnTo>
                      <a:pt x="93269" y="61535"/>
                    </a:lnTo>
                    <a:lnTo>
                      <a:pt x="197501" y="51010"/>
                    </a:lnTo>
                    <a:lnTo>
                      <a:pt x="211607" y="47771"/>
                    </a:lnTo>
                    <a:lnTo>
                      <a:pt x="308010" y="4048"/>
                    </a:lnTo>
                    <a:lnTo>
                      <a:pt x="337014" y="0"/>
                    </a:lnTo>
                    <a:lnTo>
                      <a:pt x="337014" y="4048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8" name="Forma Livre: Forma 447">
                <a:extLst>
                  <a:ext uri="{FF2B5EF4-FFF2-40B4-BE49-F238E27FC236}">
                    <a16:creationId xmlns:a16="http://schemas.microsoft.com/office/drawing/2014/main" id="{10C8D7EC-EAC9-9516-951E-A5543DE84CDC}"/>
                  </a:ext>
                </a:extLst>
              </p:cNvPr>
              <p:cNvSpPr/>
              <p:nvPr/>
            </p:nvSpPr>
            <p:spPr>
              <a:xfrm>
                <a:off x="3558111" y="1988256"/>
                <a:ext cx="478859" cy="524673"/>
              </a:xfrm>
              <a:custGeom>
                <a:avLst/>
                <a:gdLst>
                  <a:gd name="connsiteX0" fmla="*/ 70533 w 478859"/>
                  <a:gd name="connsiteY0" fmla="*/ 0 h 524673"/>
                  <a:gd name="connsiteX1" fmla="*/ 101098 w 478859"/>
                  <a:gd name="connsiteY1" fmla="*/ 10525 h 524673"/>
                  <a:gd name="connsiteX2" fmla="*/ 118339 w 478859"/>
                  <a:gd name="connsiteY2" fmla="*/ 4858 h 524673"/>
                  <a:gd name="connsiteX3" fmla="*/ 130883 w 478859"/>
                  <a:gd name="connsiteY3" fmla="*/ 7287 h 524673"/>
                  <a:gd name="connsiteX4" fmla="*/ 153610 w 478859"/>
                  <a:gd name="connsiteY4" fmla="*/ 9716 h 524673"/>
                  <a:gd name="connsiteX5" fmla="*/ 177117 w 478859"/>
                  <a:gd name="connsiteY5" fmla="*/ 3239 h 524673"/>
                  <a:gd name="connsiteX6" fmla="*/ 217094 w 478859"/>
                  <a:gd name="connsiteY6" fmla="*/ 1619 h 524673"/>
                  <a:gd name="connsiteX7" fmla="*/ 251574 w 478859"/>
                  <a:gd name="connsiteY7" fmla="*/ 12955 h 524673"/>
                  <a:gd name="connsiteX8" fmla="*/ 275873 w 478859"/>
                  <a:gd name="connsiteY8" fmla="*/ 23481 h 524673"/>
                  <a:gd name="connsiteX9" fmla="*/ 334651 w 478859"/>
                  <a:gd name="connsiteY9" fmla="*/ 64774 h 524673"/>
                  <a:gd name="connsiteX10" fmla="*/ 347977 w 478859"/>
                  <a:gd name="connsiteY10" fmla="*/ 81778 h 524673"/>
                  <a:gd name="connsiteX11" fmla="*/ 352682 w 478859"/>
                  <a:gd name="connsiteY11" fmla="*/ 96352 h 524673"/>
                  <a:gd name="connsiteX12" fmla="*/ 367570 w 478859"/>
                  <a:gd name="connsiteY12" fmla="*/ 138455 h 524673"/>
                  <a:gd name="connsiteX13" fmla="*/ 394221 w 478859"/>
                  <a:gd name="connsiteY13" fmla="*/ 135217 h 524673"/>
                  <a:gd name="connsiteX14" fmla="*/ 406756 w 478859"/>
                  <a:gd name="connsiteY14" fmla="*/ 141694 h 524673"/>
                  <a:gd name="connsiteX15" fmla="*/ 414595 w 478859"/>
                  <a:gd name="connsiteY15" fmla="*/ 148172 h 524673"/>
                  <a:gd name="connsiteX16" fmla="*/ 437321 w 478859"/>
                  <a:gd name="connsiteY16" fmla="*/ 140075 h 524673"/>
                  <a:gd name="connsiteX17" fmla="*/ 443589 w 478859"/>
                  <a:gd name="connsiteY17" fmla="*/ 144932 h 524673"/>
                  <a:gd name="connsiteX18" fmla="*/ 449866 w 478859"/>
                  <a:gd name="connsiteY18" fmla="*/ 170033 h 524673"/>
                  <a:gd name="connsiteX19" fmla="*/ 462401 w 478859"/>
                  <a:gd name="connsiteY19" fmla="*/ 202421 h 524673"/>
                  <a:gd name="connsiteX20" fmla="*/ 469459 w 478859"/>
                  <a:gd name="connsiteY20" fmla="*/ 213756 h 524673"/>
                  <a:gd name="connsiteX21" fmla="*/ 478860 w 478859"/>
                  <a:gd name="connsiteY21" fmla="*/ 217804 h 524673"/>
                  <a:gd name="connsiteX22" fmla="*/ 477298 w 478859"/>
                  <a:gd name="connsiteY22" fmla="*/ 253430 h 524673"/>
                  <a:gd name="connsiteX23" fmla="*/ 471811 w 478859"/>
                  <a:gd name="connsiteY23" fmla="*/ 268814 h 524673"/>
                  <a:gd name="connsiteX24" fmla="*/ 460839 w 478859"/>
                  <a:gd name="connsiteY24" fmla="*/ 281770 h 524673"/>
                  <a:gd name="connsiteX25" fmla="*/ 458486 w 478859"/>
                  <a:gd name="connsiteY25" fmla="*/ 305250 h 524673"/>
                  <a:gd name="connsiteX26" fmla="*/ 463972 w 478859"/>
                  <a:gd name="connsiteY26" fmla="*/ 307678 h 524673"/>
                  <a:gd name="connsiteX27" fmla="*/ 465534 w 478859"/>
                  <a:gd name="connsiteY27" fmla="*/ 322254 h 524673"/>
                  <a:gd name="connsiteX28" fmla="*/ 467887 w 478859"/>
                  <a:gd name="connsiteY28" fmla="*/ 335209 h 524673"/>
                  <a:gd name="connsiteX29" fmla="*/ 456914 w 478859"/>
                  <a:gd name="connsiteY29" fmla="*/ 346543 h 524673"/>
                  <a:gd name="connsiteX30" fmla="*/ 450647 w 478859"/>
                  <a:gd name="connsiteY30" fmla="*/ 347354 h 524673"/>
                  <a:gd name="connsiteX31" fmla="*/ 435759 w 478859"/>
                  <a:gd name="connsiteY31" fmla="*/ 374073 h 524673"/>
                  <a:gd name="connsiteX32" fmla="*/ 426349 w 478859"/>
                  <a:gd name="connsiteY32" fmla="*/ 373263 h 524673"/>
                  <a:gd name="connsiteX33" fmla="*/ 403622 w 478859"/>
                  <a:gd name="connsiteY33" fmla="*/ 392696 h 524673"/>
                  <a:gd name="connsiteX34" fmla="*/ 398917 w 478859"/>
                  <a:gd name="connsiteY34" fmla="*/ 407269 h 524673"/>
                  <a:gd name="connsiteX35" fmla="*/ 403622 w 478859"/>
                  <a:gd name="connsiteY35" fmla="*/ 416986 h 524673"/>
                  <a:gd name="connsiteX36" fmla="*/ 393430 w 478859"/>
                  <a:gd name="connsiteY36" fmla="*/ 429941 h 524673"/>
                  <a:gd name="connsiteX37" fmla="*/ 384029 w 478859"/>
                  <a:gd name="connsiteY37" fmla="*/ 434798 h 524673"/>
                  <a:gd name="connsiteX38" fmla="*/ 384029 w 478859"/>
                  <a:gd name="connsiteY38" fmla="*/ 435608 h 524673"/>
                  <a:gd name="connsiteX39" fmla="*/ 387944 w 478859"/>
                  <a:gd name="connsiteY39" fmla="*/ 449373 h 524673"/>
                  <a:gd name="connsiteX40" fmla="*/ 394221 w 478859"/>
                  <a:gd name="connsiteY40" fmla="*/ 455851 h 524673"/>
                  <a:gd name="connsiteX41" fmla="*/ 389515 w 478859"/>
                  <a:gd name="connsiteY41" fmla="*/ 467187 h 524673"/>
                  <a:gd name="connsiteX42" fmla="*/ 399707 w 478859"/>
                  <a:gd name="connsiteY42" fmla="*/ 484189 h 524673"/>
                  <a:gd name="connsiteX43" fmla="*/ 395783 w 478859"/>
                  <a:gd name="connsiteY43" fmla="*/ 488238 h 524673"/>
                  <a:gd name="connsiteX44" fmla="*/ 397354 w 478859"/>
                  <a:gd name="connsiteY44" fmla="*/ 497144 h 524673"/>
                  <a:gd name="connsiteX45" fmla="*/ 391868 w 478859"/>
                  <a:gd name="connsiteY45" fmla="*/ 504431 h 524673"/>
                  <a:gd name="connsiteX46" fmla="*/ 393430 w 478859"/>
                  <a:gd name="connsiteY46" fmla="*/ 510909 h 524673"/>
                  <a:gd name="connsiteX47" fmla="*/ 384810 w 478859"/>
                  <a:gd name="connsiteY47" fmla="*/ 519816 h 524673"/>
                  <a:gd name="connsiteX48" fmla="*/ 363655 w 478859"/>
                  <a:gd name="connsiteY48" fmla="*/ 520626 h 524673"/>
                  <a:gd name="connsiteX49" fmla="*/ 355816 w 478859"/>
                  <a:gd name="connsiteY49" fmla="*/ 513338 h 524673"/>
                  <a:gd name="connsiteX50" fmla="*/ 347977 w 478859"/>
                  <a:gd name="connsiteY50" fmla="*/ 517386 h 524673"/>
                  <a:gd name="connsiteX51" fmla="*/ 344062 w 478859"/>
                  <a:gd name="connsiteY51" fmla="*/ 512529 h 524673"/>
                  <a:gd name="connsiteX52" fmla="*/ 337004 w 478859"/>
                  <a:gd name="connsiteY52" fmla="*/ 516576 h 524673"/>
                  <a:gd name="connsiteX53" fmla="*/ 331518 w 478859"/>
                  <a:gd name="connsiteY53" fmla="*/ 502812 h 524673"/>
                  <a:gd name="connsiteX54" fmla="*/ 323679 w 478859"/>
                  <a:gd name="connsiteY54" fmla="*/ 495526 h 524673"/>
                  <a:gd name="connsiteX55" fmla="*/ 314277 w 478859"/>
                  <a:gd name="connsiteY55" fmla="*/ 502003 h 524673"/>
                  <a:gd name="connsiteX56" fmla="*/ 313496 w 478859"/>
                  <a:gd name="connsiteY56" fmla="*/ 492285 h 524673"/>
                  <a:gd name="connsiteX57" fmla="*/ 302524 w 478859"/>
                  <a:gd name="connsiteY57" fmla="*/ 482571 h 524673"/>
                  <a:gd name="connsiteX58" fmla="*/ 290760 w 478859"/>
                  <a:gd name="connsiteY58" fmla="*/ 486618 h 524673"/>
                  <a:gd name="connsiteX59" fmla="*/ 271958 w 478859"/>
                  <a:gd name="connsiteY59" fmla="*/ 495526 h 524673"/>
                  <a:gd name="connsiteX60" fmla="*/ 265681 w 478859"/>
                  <a:gd name="connsiteY60" fmla="*/ 490666 h 524673"/>
                  <a:gd name="connsiteX61" fmla="*/ 257061 w 478859"/>
                  <a:gd name="connsiteY61" fmla="*/ 494715 h 524673"/>
                  <a:gd name="connsiteX62" fmla="*/ 235906 w 478859"/>
                  <a:gd name="connsiteY62" fmla="*/ 476902 h 524673"/>
                  <a:gd name="connsiteX63" fmla="*/ 220228 w 478859"/>
                  <a:gd name="connsiteY63" fmla="*/ 474474 h 524673"/>
                  <a:gd name="connsiteX64" fmla="*/ 201416 w 478859"/>
                  <a:gd name="connsiteY64" fmla="*/ 477711 h 524673"/>
                  <a:gd name="connsiteX65" fmla="*/ 185747 w 478859"/>
                  <a:gd name="connsiteY65" fmla="*/ 469616 h 524673"/>
                  <a:gd name="connsiteX66" fmla="*/ 172422 w 478859"/>
                  <a:gd name="connsiteY66" fmla="*/ 480951 h 524673"/>
                  <a:gd name="connsiteX67" fmla="*/ 153610 w 478859"/>
                  <a:gd name="connsiteY67" fmla="*/ 482571 h 524673"/>
                  <a:gd name="connsiteX68" fmla="*/ 144209 w 478859"/>
                  <a:gd name="connsiteY68" fmla="*/ 488238 h 524673"/>
                  <a:gd name="connsiteX69" fmla="*/ 125397 w 478859"/>
                  <a:gd name="connsiteY69" fmla="*/ 497954 h 524673"/>
                  <a:gd name="connsiteX70" fmla="*/ 119910 w 478859"/>
                  <a:gd name="connsiteY70" fmla="*/ 502812 h 524673"/>
                  <a:gd name="connsiteX71" fmla="*/ 5486 w 478859"/>
                  <a:gd name="connsiteY71" fmla="*/ 523864 h 524673"/>
                  <a:gd name="connsiteX72" fmla="*/ 0 w 478859"/>
                  <a:gd name="connsiteY72" fmla="*/ 524673 h 524673"/>
                  <a:gd name="connsiteX73" fmla="*/ 0 w 478859"/>
                  <a:gd name="connsiteY73" fmla="*/ 452611 h 524673"/>
                  <a:gd name="connsiteX74" fmla="*/ 0 w 478859"/>
                  <a:gd name="connsiteY74" fmla="*/ 377311 h 524673"/>
                  <a:gd name="connsiteX75" fmla="*/ 0 w 478859"/>
                  <a:gd name="connsiteY75" fmla="*/ 264765 h 524673"/>
                  <a:gd name="connsiteX76" fmla="*/ 0 w 478859"/>
                  <a:gd name="connsiteY76" fmla="*/ 227520 h 524673"/>
                  <a:gd name="connsiteX77" fmla="*/ 0 w 478859"/>
                  <a:gd name="connsiteY77" fmla="*/ 210517 h 524673"/>
                  <a:gd name="connsiteX78" fmla="*/ 0 w 478859"/>
                  <a:gd name="connsiteY78" fmla="*/ 174081 h 524673"/>
                  <a:gd name="connsiteX79" fmla="*/ 0 w 478859"/>
                  <a:gd name="connsiteY79" fmla="*/ 131977 h 524673"/>
                  <a:gd name="connsiteX80" fmla="*/ 0 w 478859"/>
                  <a:gd name="connsiteY80" fmla="*/ 58297 h 524673"/>
                  <a:gd name="connsiteX81" fmla="*/ 0 w 478859"/>
                  <a:gd name="connsiteY81" fmla="*/ 17813 h 524673"/>
                  <a:gd name="connsiteX82" fmla="*/ 18802 w 478859"/>
                  <a:gd name="connsiteY82" fmla="*/ 20242 h 524673"/>
                  <a:gd name="connsiteX83" fmla="*/ 54855 w 478859"/>
                  <a:gd name="connsiteY83" fmla="*/ 3239 h 524673"/>
                  <a:gd name="connsiteX84" fmla="*/ 70533 w 478859"/>
                  <a:gd name="connsiteY84" fmla="*/ 0 h 52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78859" h="524673">
                    <a:moveTo>
                      <a:pt x="70533" y="0"/>
                    </a:moveTo>
                    <a:lnTo>
                      <a:pt x="101098" y="10525"/>
                    </a:lnTo>
                    <a:lnTo>
                      <a:pt x="118339" y="4858"/>
                    </a:lnTo>
                    <a:lnTo>
                      <a:pt x="130883" y="7287"/>
                    </a:lnTo>
                    <a:lnTo>
                      <a:pt x="153610" y="9716"/>
                    </a:lnTo>
                    <a:lnTo>
                      <a:pt x="177117" y="3239"/>
                    </a:lnTo>
                    <a:lnTo>
                      <a:pt x="217094" y="1619"/>
                    </a:lnTo>
                    <a:lnTo>
                      <a:pt x="251574" y="12955"/>
                    </a:lnTo>
                    <a:lnTo>
                      <a:pt x="275873" y="23481"/>
                    </a:lnTo>
                    <a:lnTo>
                      <a:pt x="334651" y="64774"/>
                    </a:lnTo>
                    <a:lnTo>
                      <a:pt x="347977" y="81778"/>
                    </a:lnTo>
                    <a:lnTo>
                      <a:pt x="352682" y="96352"/>
                    </a:lnTo>
                    <a:lnTo>
                      <a:pt x="367570" y="138455"/>
                    </a:lnTo>
                    <a:lnTo>
                      <a:pt x="394221" y="135217"/>
                    </a:lnTo>
                    <a:lnTo>
                      <a:pt x="406756" y="141694"/>
                    </a:lnTo>
                    <a:lnTo>
                      <a:pt x="414595" y="148172"/>
                    </a:lnTo>
                    <a:lnTo>
                      <a:pt x="437321" y="140075"/>
                    </a:lnTo>
                    <a:lnTo>
                      <a:pt x="443589" y="144932"/>
                    </a:lnTo>
                    <a:lnTo>
                      <a:pt x="449866" y="170033"/>
                    </a:lnTo>
                    <a:lnTo>
                      <a:pt x="462401" y="202421"/>
                    </a:lnTo>
                    <a:lnTo>
                      <a:pt x="469459" y="213756"/>
                    </a:lnTo>
                    <a:lnTo>
                      <a:pt x="478860" y="217804"/>
                    </a:lnTo>
                    <a:lnTo>
                      <a:pt x="477298" y="253430"/>
                    </a:lnTo>
                    <a:lnTo>
                      <a:pt x="471811" y="268814"/>
                    </a:lnTo>
                    <a:lnTo>
                      <a:pt x="460839" y="281770"/>
                    </a:lnTo>
                    <a:lnTo>
                      <a:pt x="458486" y="305250"/>
                    </a:lnTo>
                    <a:lnTo>
                      <a:pt x="463972" y="307678"/>
                    </a:lnTo>
                    <a:lnTo>
                      <a:pt x="465534" y="322254"/>
                    </a:lnTo>
                    <a:lnTo>
                      <a:pt x="467887" y="335209"/>
                    </a:lnTo>
                    <a:lnTo>
                      <a:pt x="456914" y="346543"/>
                    </a:lnTo>
                    <a:lnTo>
                      <a:pt x="450647" y="347354"/>
                    </a:lnTo>
                    <a:lnTo>
                      <a:pt x="435759" y="374073"/>
                    </a:lnTo>
                    <a:lnTo>
                      <a:pt x="426349" y="373263"/>
                    </a:lnTo>
                    <a:lnTo>
                      <a:pt x="403622" y="392696"/>
                    </a:lnTo>
                    <a:lnTo>
                      <a:pt x="398917" y="407269"/>
                    </a:lnTo>
                    <a:lnTo>
                      <a:pt x="403622" y="416986"/>
                    </a:lnTo>
                    <a:lnTo>
                      <a:pt x="393430" y="429941"/>
                    </a:lnTo>
                    <a:lnTo>
                      <a:pt x="384029" y="434798"/>
                    </a:lnTo>
                    <a:lnTo>
                      <a:pt x="384029" y="435608"/>
                    </a:lnTo>
                    <a:lnTo>
                      <a:pt x="387944" y="449373"/>
                    </a:lnTo>
                    <a:lnTo>
                      <a:pt x="394221" y="455851"/>
                    </a:lnTo>
                    <a:lnTo>
                      <a:pt x="389515" y="467187"/>
                    </a:lnTo>
                    <a:lnTo>
                      <a:pt x="399707" y="484189"/>
                    </a:lnTo>
                    <a:lnTo>
                      <a:pt x="395783" y="488238"/>
                    </a:lnTo>
                    <a:lnTo>
                      <a:pt x="397354" y="497144"/>
                    </a:lnTo>
                    <a:lnTo>
                      <a:pt x="391868" y="504431"/>
                    </a:lnTo>
                    <a:lnTo>
                      <a:pt x="393430" y="510909"/>
                    </a:lnTo>
                    <a:lnTo>
                      <a:pt x="384810" y="519816"/>
                    </a:lnTo>
                    <a:lnTo>
                      <a:pt x="363655" y="520626"/>
                    </a:lnTo>
                    <a:lnTo>
                      <a:pt x="355816" y="513338"/>
                    </a:lnTo>
                    <a:lnTo>
                      <a:pt x="347977" y="517386"/>
                    </a:lnTo>
                    <a:lnTo>
                      <a:pt x="344062" y="512529"/>
                    </a:lnTo>
                    <a:lnTo>
                      <a:pt x="337004" y="516576"/>
                    </a:lnTo>
                    <a:lnTo>
                      <a:pt x="331518" y="502812"/>
                    </a:lnTo>
                    <a:lnTo>
                      <a:pt x="323679" y="495526"/>
                    </a:lnTo>
                    <a:lnTo>
                      <a:pt x="314277" y="502003"/>
                    </a:lnTo>
                    <a:lnTo>
                      <a:pt x="313496" y="492285"/>
                    </a:lnTo>
                    <a:lnTo>
                      <a:pt x="302524" y="482571"/>
                    </a:lnTo>
                    <a:lnTo>
                      <a:pt x="290760" y="486618"/>
                    </a:lnTo>
                    <a:lnTo>
                      <a:pt x="271958" y="495526"/>
                    </a:lnTo>
                    <a:lnTo>
                      <a:pt x="265681" y="490666"/>
                    </a:lnTo>
                    <a:lnTo>
                      <a:pt x="257061" y="494715"/>
                    </a:lnTo>
                    <a:lnTo>
                      <a:pt x="235906" y="476902"/>
                    </a:lnTo>
                    <a:lnTo>
                      <a:pt x="220228" y="474474"/>
                    </a:lnTo>
                    <a:lnTo>
                      <a:pt x="201416" y="477711"/>
                    </a:lnTo>
                    <a:lnTo>
                      <a:pt x="185747" y="469616"/>
                    </a:lnTo>
                    <a:lnTo>
                      <a:pt x="172422" y="480951"/>
                    </a:lnTo>
                    <a:lnTo>
                      <a:pt x="153610" y="482571"/>
                    </a:lnTo>
                    <a:lnTo>
                      <a:pt x="144209" y="488238"/>
                    </a:lnTo>
                    <a:lnTo>
                      <a:pt x="125397" y="497954"/>
                    </a:lnTo>
                    <a:lnTo>
                      <a:pt x="119910" y="502812"/>
                    </a:lnTo>
                    <a:lnTo>
                      <a:pt x="5486" y="523864"/>
                    </a:lnTo>
                    <a:lnTo>
                      <a:pt x="0" y="524673"/>
                    </a:lnTo>
                    <a:lnTo>
                      <a:pt x="0" y="452611"/>
                    </a:lnTo>
                    <a:lnTo>
                      <a:pt x="0" y="377311"/>
                    </a:lnTo>
                    <a:lnTo>
                      <a:pt x="0" y="264765"/>
                    </a:lnTo>
                    <a:lnTo>
                      <a:pt x="0" y="227520"/>
                    </a:lnTo>
                    <a:lnTo>
                      <a:pt x="0" y="210517"/>
                    </a:lnTo>
                    <a:lnTo>
                      <a:pt x="0" y="174081"/>
                    </a:lnTo>
                    <a:lnTo>
                      <a:pt x="0" y="131977"/>
                    </a:lnTo>
                    <a:lnTo>
                      <a:pt x="0" y="58297"/>
                    </a:lnTo>
                    <a:lnTo>
                      <a:pt x="0" y="17813"/>
                    </a:lnTo>
                    <a:lnTo>
                      <a:pt x="18802" y="20242"/>
                    </a:lnTo>
                    <a:lnTo>
                      <a:pt x="54855" y="3239"/>
                    </a:lnTo>
                    <a:lnTo>
                      <a:pt x="70533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9" name="Forma Livre: Forma 448">
                <a:extLst>
                  <a:ext uri="{FF2B5EF4-FFF2-40B4-BE49-F238E27FC236}">
                    <a16:creationId xmlns:a16="http://schemas.microsoft.com/office/drawing/2014/main" id="{242C7391-93C4-A6CA-69E5-9CFA0F9BBC71}"/>
                  </a:ext>
                </a:extLst>
              </p:cNvPr>
              <p:cNvSpPr/>
              <p:nvPr/>
            </p:nvSpPr>
            <p:spPr>
              <a:xfrm>
                <a:off x="3678022" y="2457872"/>
                <a:ext cx="338575" cy="338449"/>
              </a:xfrm>
              <a:custGeom>
                <a:avLst/>
                <a:gdLst>
                  <a:gd name="connsiteX0" fmla="*/ 65837 w 338575"/>
                  <a:gd name="connsiteY0" fmla="*/ 0 h 338449"/>
                  <a:gd name="connsiteX1" fmla="*/ 81505 w 338575"/>
                  <a:gd name="connsiteY1" fmla="*/ 8096 h 338449"/>
                  <a:gd name="connsiteX2" fmla="*/ 100317 w 338575"/>
                  <a:gd name="connsiteY2" fmla="*/ 4858 h 338449"/>
                  <a:gd name="connsiteX3" fmla="*/ 115996 w 338575"/>
                  <a:gd name="connsiteY3" fmla="*/ 7287 h 338449"/>
                  <a:gd name="connsiteX4" fmla="*/ 137150 w 338575"/>
                  <a:gd name="connsiteY4" fmla="*/ 25100 h 338449"/>
                  <a:gd name="connsiteX5" fmla="*/ 145770 w 338575"/>
                  <a:gd name="connsiteY5" fmla="*/ 21050 h 338449"/>
                  <a:gd name="connsiteX6" fmla="*/ 152047 w 338575"/>
                  <a:gd name="connsiteY6" fmla="*/ 25910 h 338449"/>
                  <a:gd name="connsiteX7" fmla="*/ 170850 w 338575"/>
                  <a:gd name="connsiteY7" fmla="*/ 17002 h 338449"/>
                  <a:gd name="connsiteX8" fmla="*/ 182613 w 338575"/>
                  <a:gd name="connsiteY8" fmla="*/ 12955 h 338449"/>
                  <a:gd name="connsiteX9" fmla="*/ 193586 w 338575"/>
                  <a:gd name="connsiteY9" fmla="*/ 22670 h 338449"/>
                  <a:gd name="connsiteX10" fmla="*/ 194367 w 338575"/>
                  <a:gd name="connsiteY10" fmla="*/ 32387 h 338449"/>
                  <a:gd name="connsiteX11" fmla="*/ 203768 w 338575"/>
                  <a:gd name="connsiteY11" fmla="*/ 25910 h 338449"/>
                  <a:gd name="connsiteX12" fmla="*/ 211607 w 338575"/>
                  <a:gd name="connsiteY12" fmla="*/ 33197 h 338449"/>
                  <a:gd name="connsiteX13" fmla="*/ 217094 w 338575"/>
                  <a:gd name="connsiteY13" fmla="*/ 46961 h 338449"/>
                  <a:gd name="connsiteX14" fmla="*/ 224142 w 338575"/>
                  <a:gd name="connsiteY14" fmla="*/ 42913 h 338449"/>
                  <a:gd name="connsiteX15" fmla="*/ 228067 w 338575"/>
                  <a:gd name="connsiteY15" fmla="*/ 47770 h 338449"/>
                  <a:gd name="connsiteX16" fmla="*/ 235906 w 338575"/>
                  <a:gd name="connsiteY16" fmla="*/ 43723 h 338449"/>
                  <a:gd name="connsiteX17" fmla="*/ 243745 w 338575"/>
                  <a:gd name="connsiteY17" fmla="*/ 51010 h 338449"/>
                  <a:gd name="connsiteX18" fmla="*/ 264900 w 338575"/>
                  <a:gd name="connsiteY18" fmla="*/ 50201 h 338449"/>
                  <a:gd name="connsiteX19" fmla="*/ 273520 w 338575"/>
                  <a:gd name="connsiteY19" fmla="*/ 41293 h 338449"/>
                  <a:gd name="connsiteX20" fmla="*/ 268824 w 338575"/>
                  <a:gd name="connsiteY20" fmla="*/ 55868 h 338449"/>
                  <a:gd name="connsiteX21" fmla="*/ 270386 w 338575"/>
                  <a:gd name="connsiteY21" fmla="*/ 66393 h 338449"/>
                  <a:gd name="connsiteX22" fmla="*/ 262547 w 338575"/>
                  <a:gd name="connsiteY22" fmla="*/ 77729 h 338449"/>
                  <a:gd name="connsiteX23" fmla="*/ 271958 w 338575"/>
                  <a:gd name="connsiteY23" fmla="*/ 89066 h 338449"/>
                  <a:gd name="connsiteX24" fmla="*/ 275872 w 338575"/>
                  <a:gd name="connsiteY24" fmla="*/ 119023 h 338449"/>
                  <a:gd name="connsiteX25" fmla="*/ 287626 w 338575"/>
                  <a:gd name="connsiteY25" fmla="*/ 125500 h 338449"/>
                  <a:gd name="connsiteX26" fmla="*/ 298599 w 338575"/>
                  <a:gd name="connsiteY26" fmla="*/ 136025 h 338449"/>
                  <a:gd name="connsiteX27" fmla="*/ 300952 w 338575"/>
                  <a:gd name="connsiteY27" fmla="*/ 143311 h 338449"/>
                  <a:gd name="connsiteX28" fmla="*/ 297037 w 338575"/>
                  <a:gd name="connsiteY28" fmla="*/ 149788 h 338449"/>
                  <a:gd name="connsiteX29" fmla="*/ 317411 w 338575"/>
                  <a:gd name="connsiteY29" fmla="*/ 161123 h 338449"/>
                  <a:gd name="connsiteX30" fmla="*/ 326812 w 338575"/>
                  <a:gd name="connsiteY30" fmla="*/ 171648 h 338449"/>
                  <a:gd name="connsiteX31" fmla="*/ 322897 w 338575"/>
                  <a:gd name="connsiteY31" fmla="*/ 191089 h 338449"/>
                  <a:gd name="connsiteX32" fmla="*/ 336223 w 338575"/>
                  <a:gd name="connsiteY32" fmla="*/ 206472 h 338449"/>
                  <a:gd name="connsiteX33" fmla="*/ 321335 w 338575"/>
                  <a:gd name="connsiteY33" fmla="*/ 214568 h 338449"/>
                  <a:gd name="connsiteX34" fmla="*/ 319764 w 338575"/>
                  <a:gd name="connsiteY34" fmla="*/ 229141 h 338449"/>
                  <a:gd name="connsiteX35" fmla="*/ 338576 w 338575"/>
                  <a:gd name="connsiteY35" fmla="*/ 254239 h 338449"/>
                  <a:gd name="connsiteX36" fmla="*/ 338576 w 338575"/>
                  <a:gd name="connsiteY36" fmla="*/ 257478 h 338449"/>
                  <a:gd name="connsiteX37" fmla="*/ 332299 w 338575"/>
                  <a:gd name="connsiteY37" fmla="*/ 258288 h 338449"/>
                  <a:gd name="connsiteX38" fmla="*/ 334651 w 338575"/>
                  <a:gd name="connsiteY38" fmla="*/ 262336 h 338449"/>
                  <a:gd name="connsiteX39" fmla="*/ 330737 w 338575"/>
                  <a:gd name="connsiteY39" fmla="*/ 260716 h 338449"/>
                  <a:gd name="connsiteX40" fmla="*/ 321335 w 338575"/>
                  <a:gd name="connsiteY40" fmla="*/ 280147 h 338449"/>
                  <a:gd name="connsiteX41" fmla="*/ 250793 w 338575"/>
                  <a:gd name="connsiteY41" fmla="*/ 297150 h 338449"/>
                  <a:gd name="connsiteX42" fmla="*/ 158315 w 338575"/>
                  <a:gd name="connsiteY42" fmla="*/ 317390 h 338449"/>
                  <a:gd name="connsiteX43" fmla="*/ 69752 w 338575"/>
                  <a:gd name="connsiteY43" fmla="*/ 338450 h 338449"/>
                  <a:gd name="connsiteX44" fmla="*/ 45453 w 338575"/>
                  <a:gd name="connsiteY44" fmla="*/ 232380 h 338449"/>
                  <a:gd name="connsiteX45" fmla="*/ 43101 w 338575"/>
                  <a:gd name="connsiteY45" fmla="*/ 222664 h 338449"/>
                  <a:gd name="connsiteX46" fmla="*/ 34480 w 338575"/>
                  <a:gd name="connsiteY46" fmla="*/ 187850 h 338449"/>
                  <a:gd name="connsiteX47" fmla="*/ 3915 w 338575"/>
                  <a:gd name="connsiteY47" fmla="*/ 50201 h 338449"/>
                  <a:gd name="connsiteX48" fmla="*/ 3134 w 338575"/>
                  <a:gd name="connsiteY48" fmla="*/ 43723 h 338449"/>
                  <a:gd name="connsiteX49" fmla="*/ 0 w 338575"/>
                  <a:gd name="connsiteY49" fmla="*/ 33197 h 338449"/>
                  <a:gd name="connsiteX50" fmla="*/ 5486 w 338575"/>
                  <a:gd name="connsiteY50" fmla="*/ 28338 h 338449"/>
                  <a:gd name="connsiteX51" fmla="*/ 24298 w 338575"/>
                  <a:gd name="connsiteY51" fmla="*/ 18622 h 338449"/>
                  <a:gd name="connsiteX52" fmla="*/ 33699 w 338575"/>
                  <a:gd name="connsiteY52" fmla="*/ 12955 h 338449"/>
                  <a:gd name="connsiteX53" fmla="*/ 52511 w 338575"/>
                  <a:gd name="connsiteY53" fmla="*/ 11336 h 338449"/>
                  <a:gd name="connsiteX54" fmla="*/ 65837 w 338575"/>
                  <a:gd name="connsiteY54" fmla="*/ 0 h 338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38575" h="338449">
                    <a:moveTo>
                      <a:pt x="65837" y="0"/>
                    </a:moveTo>
                    <a:lnTo>
                      <a:pt x="81505" y="8096"/>
                    </a:lnTo>
                    <a:lnTo>
                      <a:pt x="100317" y="4858"/>
                    </a:lnTo>
                    <a:lnTo>
                      <a:pt x="115996" y="7287"/>
                    </a:lnTo>
                    <a:lnTo>
                      <a:pt x="137150" y="25100"/>
                    </a:lnTo>
                    <a:lnTo>
                      <a:pt x="145770" y="21050"/>
                    </a:lnTo>
                    <a:lnTo>
                      <a:pt x="152047" y="25910"/>
                    </a:lnTo>
                    <a:lnTo>
                      <a:pt x="170850" y="17002"/>
                    </a:lnTo>
                    <a:lnTo>
                      <a:pt x="182613" y="12955"/>
                    </a:lnTo>
                    <a:lnTo>
                      <a:pt x="193586" y="22670"/>
                    </a:lnTo>
                    <a:lnTo>
                      <a:pt x="194367" y="32387"/>
                    </a:lnTo>
                    <a:lnTo>
                      <a:pt x="203768" y="25910"/>
                    </a:lnTo>
                    <a:lnTo>
                      <a:pt x="211607" y="33197"/>
                    </a:lnTo>
                    <a:lnTo>
                      <a:pt x="217094" y="46961"/>
                    </a:lnTo>
                    <a:lnTo>
                      <a:pt x="224142" y="42913"/>
                    </a:lnTo>
                    <a:lnTo>
                      <a:pt x="228067" y="47770"/>
                    </a:lnTo>
                    <a:lnTo>
                      <a:pt x="235906" y="43723"/>
                    </a:lnTo>
                    <a:lnTo>
                      <a:pt x="243745" y="51010"/>
                    </a:lnTo>
                    <a:lnTo>
                      <a:pt x="264900" y="50201"/>
                    </a:lnTo>
                    <a:lnTo>
                      <a:pt x="273520" y="41293"/>
                    </a:lnTo>
                    <a:lnTo>
                      <a:pt x="268824" y="55868"/>
                    </a:lnTo>
                    <a:lnTo>
                      <a:pt x="270386" y="66393"/>
                    </a:lnTo>
                    <a:lnTo>
                      <a:pt x="262547" y="77729"/>
                    </a:lnTo>
                    <a:lnTo>
                      <a:pt x="271958" y="89066"/>
                    </a:lnTo>
                    <a:lnTo>
                      <a:pt x="275872" y="119023"/>
                    </a:lnTo>
                    <a:lnTo>
                      <a:pt x="287626" y="125500"/>
                    </a:lnTo>
                    <a:lnTo>
                      <a:pt x="298599" y="136025"/>
                    </a:lnTo>
                    <a:lnTo>
                      <a:pt x="300952" y="143311"/>
                    </a:lnTo>
                    <a:lnTo>
                      <a:pt x="297037" y="149788"/>
                    </a:lnTo>
                    <a:lnTo>
                      <a:pt x="317411" y="161123"/>
                    </a:lnTo>
                    <a:lnTo>
                      <a:pt x="326812" y="171648"/>
                    </a:lnTo>
                    <a:lnTo>
                      <a:pt x="322897" y="191089"/>
                    </a:lnTo>
                    <a:lnTo>
                      <a:pt x="336223" y="206472"/>
                    </a:lnTo>
                    <a:lnTo>
                      <a:pt x="321335" y="214568"/>
                    </a:lnTo>
                    <a:lnTo>
                      <a:pt x="319764" y="229141"/>
                    </a:lnTo>
                    <a:lnTo>
                      <a:pt x="338576" y="254239"/>
                    </a:lnTo>
                    <a:lnTo>
                      <a:pt x="338576" y="257478"/>
                    </a:lnTo>
                    <a:lnTo>
                      <a:pt x="332299" y="258288"/>
                    </a:lnTo>
                    <a:lnTo>
                      <a:pt x="334651" y="262336"/>
                    </a:lnTo>
                    <a:lnTo>
                      <a:pt x="330737" y="260716"/>
                    </a:lnTo>
                    <a:lnTo>
                      <a:pt x="321335" y="280147"/>
                    </a:lnTo>
                    <a:lnTo>
                      <a:pt x="250793" y="297150"/>
                    </a:lnTo>
                    <a:lnTo>
                      <a:pt x="158315" y="317390"/>
                    </a:lnTo>
                    <a:lnTo>
                      <a:pt x="69752" y="338450"/>
                    </a:lnTo>
                    <a:lnTo>
                      <a:pt x="45453" y="232380"/>
                    </a:lnTo>
                    <a:lnTo>
                      <a:pt x="43101" y="222664"/>
                    </a:lnTo>
                    <a:lnTo>
                      <a:pt x="34480" y="187850"/>
                    </a:lnTo>
                    <a:lnTo>
                      <a:pt x="3915" y="50201"/>
                    </a:lnTo>
                    <a:lnTo>
                      <a:pt x="3134" y="43723"/>
                    </a:lnTo>
                    <a:lnTo>
                      <a:pt x="0" y="33197"/>
                    </a:lnTo>
                    <a:lnTo>
                      <a:pt x="5486" y="28338"/>
                    </a:lnTo>
                    <a:lnTo>
                      <a:pt x="24298" y="18622"/>
                    </a:lnTo>
                    <a:lnTo>
                      <a:pt x="33699" y="12955"/>
                    </a:lnTo>
                    <a:lnTo>
                      <a:pt x="52511" y="11336"/>
                    </a:lnTo>
                    <a:lnTo>
                      <a:pt x="6583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0" name="Forma Livre: Forma 449">
                <a:extLst>
                  <a:ext uri="{FF2B5EF4-FFF2-40B4-BE49-F238E27FC236}">
                    <a16:creationId xmlns:a16="http://schemas.microsoft.com/office/drawing/2014/main" id="{C6774A0A-9677-921F-B2EC-67683620AD8C}"/>
                  </a:ext>
                </a:extLst>
              </p:cNvPr>
              <p:cNvSpPr/>
              <p:nvPr/>
            </p:nvSpPr>
            <p:spPr>
              <a:xfrm>
                <a:off x="2931900" y="1951820"/>
                <a:ext cx="361302" cy="556252"/>
              </a:xfrm>
              <a:custGeom>
                <a:avLst/>
                <a:gdLst>
                  <a:gd name="connsiteX0" fmla="*/ 357388 w 361302"/>
                  <a:gd name="connsiteY0" fmla="*/ 512529 h 556252"/>
                  <a:gd name="connsiteX1" fmla="*/ 361302 w 361302"/>
                  <a:gd name="connsiteY1" fmla="*/ 534390 h 556252"/>
                  <a:gd name="connsiteX2" fmla="*/ 282931 w 361302"/>
                  <a:gd name="connsiteY2" fmla="*/ 556252 h 556252"/>
                  <a:gd name="connsiteX3" fmla="*/ 282931 w 361302"/>
                  <a:gd name="connsiteY3" fmla="*/ 556252 h 556252"/>
                  <a:gd name="connsiteX4" fmla="*/ 265690 w 361302"/>
                  <a:gd name="connsiteY4" fmla="*/ 547345 h 556252"/>
                  <a:gd name="connsiteX5" fmla="*/ 247660 w 361302"/>
                  <a:gd name="connsiteY5" fmla="*/ 538439 h 556252"/>
                  <a:gd name="connsiteX6" fmla="*/ 230419 w 361302"/>
                  <a:gd name="connsiteY6" fmla="*/ 529533 h 556252"/>
                  <a:gd name="connsiteX7" fmla="*/ 216313 w 361302"/>
                  <a:gd name="connsiteY7" fmla="*/ 521435 h 556252"/>
                  <a:gd name="connsiteX8" fmla="*/ 149695 w 361302"/>
                  <a:gd name="connsiteY8" fmla="*/ 535199 h 556252"/>
                  <a:gd name="connsiteX9" fmla="*/ 144209 w 361302"/>
                  <a:gd name="connsiteY9" fmla="*/ 518197 h 556252"/>
                  <a:gd name="connsiteX10" fmla="*/ 119129 w 361302"/>
                  <a:gd name="connsiteY10" fmla="*/ 453422 h 556252"/>
                  <a:gd name="connsiteX11" fmla="*/ 117558 w 361302"/>
                  <a:gd name="connsiteY11" fmla="*/ 452613 h 556252"/>
                  <a:gd name="connsiteX12" fmla="*/ 62694 w 361302"/>
                  <a:gd name="connsiteY12" fmla="*/ 311728 h 556252"/>
                  <a:gd name="connsiteX13" fmla="*/ 39967 w 361302"/>
                  <a:gd name="connsiteY13" fmla="*/ 251002 h 556252"/>
                  <a:gd name="connsiteX14" fmla="*/ 5486 w 361302"/>
                  <a:gd name="connsiteY14" fmla="*/ 161936 h 556252"/>
                  <a:gd name="connsiteX15" fmla="*/ 3134 w 361302"/>
                  <a:gd name="connsiteY15" fmla="*/ 124692 h 556252"/>
                  <a:gd name="connsiteX16" fmla="*/ 1562 w 361302"/>
                  <a:gd name="connsiteY16" fmla="*/ 114166 h 556252"/>
                  <a:gd name="connsiteX17" fmla="*/ 0 w 361302"/>
                  <a:gd name="connsiteY17" fmla="*/ 89065 h 556252"/>
                  <a:gd name="connsiteX18" fmla="*/ 17240 w 361302"/>
                  <a:gd name="connsiteY18" fmla="*/ 78539 h 556252"/>
                  <a:gd name="connsiteX19" fmla="*/ 32128 w 361302"/>
                  <a:gd name="connsiteY19" fmla="*/ 48581 h 556252"/>
                  <a:gd name="connsiteX20" fmla="*/ 47806 w 361302"/>
                  <a:gd name="connsiteY20" fmla="*/ 34007 h 556252"/>
                  <a:gd name="connsiteX21" fmla="*/ 60350 w 361302"/>
                  <a:gd name="connsiteY21" fmla="*/ 27529 h 556252"/>
                  <a:gd name="connsiteX22" fmla="*/ 74457 w 361302"/>
                  <a:gd name="connsiteY22" fmla="*/ 5668 h 556252"/>
                  <a:gd name="connsiteX23" fmla="*/ 126968 w 361302"/>
                  <a:gd name="connsiteY23" fmla="*/ 0 h 556252"/>
                  <a:gd name="connsiteX24" fmla="*/ 148123 w 361302"/>
                  <a:gd name="connsiteY24" fmla="*/ 4049 h 556252"/>
                  <a:gd name="connsiteX25" fmla="*/ 169288 w 361302"/>
                  <a:gd name="connsiteY25" fmla="*/ 19433 h 556252"/>
                  <a:gd name="connsiteX26" fmla="*/ 205340 w 361302"/>
                  <a:gd name="connsiteY26" fmla="*/ 59107 h 556252"/>
                  <a:gd name="connsiteX27" fmla="*/ 238258 w 361302"/>
                  <a:gd name="connsiteY27" fmla="*/ 81778 h 556252"/>
                  <a:gd name="connsiteX28" fmla="*/ 289198 w 361302"/>
                  <a:gd name="connsiteY28" fmla="*/ 99591 h 556252"/>
                  <a:gd name="connsiteX29" fmla="*/ 290770 w 361302"/>
                  <a:gd name="connsiteY29" fmla="*/ 104449 h 556252"/>
                  <a:gd name="connsiteX30" fmla="*/ 308010 w 361302"/>
                  <a:gd name="connsiteY30" fmla="*/ 212947 h 556252"/>
                  <a:gd name="connsiteX31" fmla="*/ 323688 w 361302"/>
                  <a:gd name="connsiteY31" fmla="*/ 311728 h 556252"/>
                  <a:gd name="connsiteX32" fmla="*/ 326822 w 361302"/>
                  <a:gd name="connsiteY32" fmla="*/ 323873 h 556252"/>
                  <a:gd name="connsiteX33" fmla="*/ 332308 w 361302"/>
                  <a:gd name="connsiteY33" fmla="*/ 357880 h 556252"/>
                  <a:gd name="connsiteX34" fmla="*/ 334651 w 361302"/>
                  <a:gd name="connsiteY34" fmla="*/ 378122 h 556252"/>
                  <a:gd name="connsiteX35" fmla="*/ 340928 w 361302"/>
                  <a:gd name="connsiteY35" fmla="*/ 416177 h 556252"/>
                  <a:gd name="connsiteX36" fmla="*/ 351901 w 361302"/>
                  <a:gd name="connsiteY36" fmla="*/ 483379 h 556252"/>
                  <a:gd name="connsiteX37" fmla="*/ 351901 w 361302"/>
                  <a:gd name="connsiteY37" fmla="*/ 484189 h 556252"/>
                  <a:gd name="connsiteX38" fmla="*/ 357388 w 361302"/>
                  <a:gd name="connsiteY38" fmla="*/ 512530 h 556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61302" h="556252">
                    <a:moveTo>
                      <a:pt x="357388" y="512529"/>
                    </a:moveTo>
                    <a:lnTo>
                      <a:pt x="361302" y="534390"/>
                    </a:lnTo>
                    <a:lnTo>
                      <a:pt x="282931" y="556252"/>
                    </a:lnTo>
                    <a:lnTo>
                      <a:pt x="282931" y="556252"/>
                    </a:lnTo>
                    <a:lnTo>
                      <a:pt x="265690" y="547345"/>
                    </a:lnTo>
                    <a:lnTo>
                      <a:pt x="247660" y="538439"/>
                    </a:lnTo>
                    <a:lnTo>
                      <a:pt x="230419" y="529533"/>
                    </a:lnTo>
                    <a:lnTo>
                      <a:pt x="216313" y="521435"/>
                    </a:lnTo>
                    <a:lnTo>
                      <a:pt x="149695" y="535199"/>
                    </a:lnTo>
                    <a:lnTo>
                      <a:pt x="144209" y="518197"/>
                    </a:lnTo>
                    <a:lnTo>
                      <a:pt x="119129" y="453422"/>
                    </a:lnTo>
                    <a:lnTo>
                      <a:pt x="117558" y="452613"/>
                    </a:lnTo>
                    <a:lnTo>
                      <a:pt x="62694" y="311728"/>
                    </a:lnTo>
                    <a:lnTo>
                      <a:pt x="39967" y="251002"/>
                    </a:lnTo>
                    <a:lnTo>
                      <a:pt x="5486" y="161936"/>
                    </a:lnTo>
                    <a:lnTo>
                      <a:pt x="3134" y="124692"/>
                    </a:lnTo>
                    <a:lnTo>
                      <a:pt x="1562" y="114166"/>
                    </a:lnTo>
                    <a:lnTo>
                      <a:pt x="0" y="89065"/>
                    </a:lnTo>
                    <a:lnTo>
                      <a:pt x="17240" y="78539"/>
                    </a:lnTo>
                    <a:lnTo>
                      <a:pt x="32128" y="48581"/>
                    </a:lnTo>
                    <a:lnTo>
                      <a:pt x="47806" y="34007"/>
                    </a:lnTo>
                    <a:lnTo>
                      <a:pt x="60350" y="27529"/>
                    </a:lnTo>
                    <a:lnTo>
                      <a:pt x="74457" y="5668"/>
                    </a:lnTo>
                    <a:lnTo>
                      <a:pt x="126968" y="0"/>
                    </a:lnTo>
                    <a:lnTo>
                      <a:pt x="148123" y="4049"/>
                    </a:lnTo>
                    <a:lnTo>
                      <a:pt x="169288" y="19433"/>
                    </a:lnTo>
                    <a:lnTo>
                      <a:pt x="205340" y="59107"/>
                    </a:lnTo>
                    <a:lnTo>
                      <a:pt x="238258" y="81778"/>
                    </a:lnTo>
                    <a:lnTo>
                      <a:pt x="289198" y="99591"/>
                    </a:lnTo>
                    <a:lnTo>
                      <a:pt x="290770" y="104449"/>
                    </a:lnTo>
                    <a:lnTo>
                      <a:pt x="308010" y="212947"/>
                    </a:lnTo>
                    <a:lnTo>
                      <a:pt x="323688" y="311728"/>
                    </a:lnTo>
                    <a:lnTo>
                      <a:pt x="326822" y="323873"/>
                    </a:lnTo>
                    <a:lnTo>
                      <a:pt x="332308" y="357880"/>
                    </a:lnTo>
                    <a:lnTo>
                      <a:pt x="334651" y="378122"/>
                    </a:lnTo>
                    <a:lnTo>
                      <a:pt x="340928" y="416177"/>
                    </a:lnTo>
                    <a:lnTo>
                      <a:pt x="351901" y="483379"/>
                    </a:lnTo>
                    <a:lnTo>
                      <a:pt x="351901" y="484189"/>
                    </a:lnTo>
                    <a:lnTo>
                      <a:pt x="357388" y="51253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1" name="Forma Livre: Forma 450">
                <a:extLst>
                  <a:ext uri="{FF2B5EF4-FFF2-40B4-BE49-F238E27FC236}">
                    <a16:creationId xmlns:a16="http://schemas.microsoft.com/office/drawing/2014/main" id="{FA5ECCCD-5DC3-C409-7D42-57C6A4DE80D5}"/>
                  </a:ext>
                </a:extLst>
              </p:cNvPr>
              <p:cNvSpPr/>
              <p:nvPr/>
            </p:nvSpPr>
            <p:spPr>
              <a:xfrm>
                <a:off x="2663857" y="2473256"/>
                <a:ext cx="962434" cy="755434"/>
              </a:xfrm>
              <a:custGeom>
                <a:avLst/>
                <a:gdLst>
                  <a:gd name="connsiteX0" fmla="*/ 533733 w 962434"/>
                  <a:gd name="connsiteY0" fmla="*/ 25909 h 755434"/>
                  <a:gd name="connsiteX1" fmla="*/ 550974 w 962434"/>
                  <a:gd name="connsiteY1" fmla="*/ 34817 h 755434"/>
                  <a:gd name="connsiteX2" fmla="*/ 550974 w 962434"/>
                  <a:gd name="connsiteY2" fmla="*/ 34817 h 755434"/>
                  <a:gd name="connsiteX3" fmla="*/ 629345 w 962434"/>
                  <a:gd name="connsiteY3" fmla="*/ 12954 h 755434"/>
                  <a:gd name="connsiteX4" fmla="*/ 633260 w 962434"/>
                  <a:gd name="connsiteY4" fmla="*/ 45342 h 755434"/>
                  <a:gd name="connsiteX5" fmla="*/ 639537 w 962434"/>
                  <a:gd name="connsiteY5" fmla="*/ 80969 h 755434"/>
                  <a:gd name="connsiteX6" fmla="*/ 648938 w 962434"/>
                  <a:gd name="connsiteY6" fmla="*/ 138453 h 755434"/>
                  <a:gd name="connsiteX7" fmla="*/ 657558 w 962434"/>
                  <a:gd name="connsiteY7" fmla="*/ 160312 h 755434"/>
                  <a:gd name="connsiteX8" fmla="*/ 662264 w 962434"/>
                  <a:gd name="connsiteY8" fmla="*/ 165170 h 755434"/>
                  <a:gd name="connsiteX9" fmla="*/ 666178 w 962434"/>
                  <a:gd name="connsiteY9" fmla="*/ 163551 h 755434"/>
                  <a:gd name="connsiteX10" fmla="*/ 674799 w 962434"/>
                  <a:gd name="connsiteY10" fmla="*/ 171657 h 755434"/>
                  <a:gd name="connsiteX11" fmla="*/ 694401 w 962434"/>
                  <a:gd name="connsiteY11" fmla="*/ 176514 h 755434"/>
                  <a:gd name="connsiteX12" fmla="*/ 724176 w 962434"/>
                  <a:gd name="connsiteY12" fmla="*/ 161932 h 755434"/>
                  <a:gd name="connsiteX13" fmla="*/ 751608 w 962434"/>
                  <a:gd name="connsiteY13" fmla="*/ 157884 h 755434"/>
                  <a:gd name="connsiteX14" fmla="*/ 762581 w 962434"/>
                  <a:gd name="connsiteY14" fmla="*/ 169228 h 755434"/>
                  <a:gd name="connsiteX15" fmla="*/ 787660 w 962434"/>
                  <a:gd name="connsiteY15" fmla="*/ 174086 h 755434"/>
                  <a:gd name="connsiteX16" fmla="*/ 798633 w 962434"/>
                  <a:gd name="connsiteY16" fmla="*/ 177324 h 755434"/>
                  <a:gd name="connsiteX17" fmla="*/ 819798 w 962434"/>
                  <a:gd name="connsiteY17" fmla="*/ 188659 h 755434"/>
                  <a:gd name="connsiteX18" fmla="*/ 839391 w 962434"/>
                  <a:gd name="connsiteY18" fmla="*/ 193517 h 755434"/>
                  <a:gd name="connsiteX19" fmla="*/ 851926 w 962434"/>
                  <a:gd name="connsiteY19" fmla="*/ 202422 h 755434"/>
                  <a:gd name="connsiteX20" fmla="*/ 848792 w 962434"/>
                  <a:gd name="connsiteY20" fmla="*/ 213757 h 755434"/>
                  <a:gd name="connsiteX21" fmla="*/ 857412 w 962434"/>
                  <a:gd name="connsiteY21" fmla="*/ 218615 h 755434"/>
                  <a:gd name="connsiteX22" fmla="*/ 855850 w 962434"/>
                  <a:gd name="connsiteY22" fmla="*/ 230759 h 755434"/>
                  <a:gd name="connsiteX23" fmla="*/ 862117 w 962434"/>
                  <a:gd name="connsiteY23" fmla="*/ 242094 h 755434"/>
                  <a:gd name="connsiteX24" fmla="*/ 855850 w 962434"/>
                  <a:gd name="connsiteY24" fmla="*/ 253429 h 755434"/>
                  <a:gd name="connsiteX25" fmla="*/ 855850 w 962434"/>
                  <a:gd name="connsiteY25" fmla="*/ 263954 h 755434"/>
                  <a:gd name="connsiteX26" fmla="*/ 852716 w 962434"/>
                  <a:gd name="connsiteY26" fmla="*/ 264764 h 755434"/>
                  <a:gd name="connsiteX27" fmla="*/ 853497 w 962434"/>
                  <a:gd name="connsiteY27" fmla="*/ 271241 h 755434"/>
                  <a:gd name="connsiteX28" fmla="*/ 848011 w 962434"/>
                  <a:gd name="connsiteY28" fmla="*/ 287433 h 755434"/>
                  <a:gd name="connsiteX29" fmla="*/ 851926 w 962434"/>
                  <a:gd name="connsiteY29" fmla="*/ 292291 h 755434"/>
                  <a:gd name="connsiteX30" fmla="*/ 842524 w 962434"/>
                  <a:gd name="connsiteY30" fmla="*/ 298768 h 755434"/>
                  <a:gd name="connsiteX31" fmla="*/ 862117 w 962434"/>
                  <a:gd name="connsiteY31" fmla="*/ 313351 h 755434"/>
                  <a:gd name="connsiteX32" fmla="*/ 857412 w 962434"/>
                  <a:gd name="connsiteY32" fmla="*/ 314970 h 755434"/>
                  <a:gd name="connsiteX33" fmla="*/ 855850 w 962434"/>
                  <a:gd name="connsiteY33" fmla="*/ 325495 h 755434"/>
                  <a:gd name="connsiteX34" fmla="*/ 880929 w 962434"/>
                  <a:gd name="connsiteY34" fmla="*/ 353832 h 755434"/>
                  <a:gd name="connsiteX35" fmla="*/ 886416 w 962434"/>
                  <a:gd name="connsiteY35" fmla="*/ 361928 h 755434"/>
                  <a:gd name="connsiteX36" fmla="*/ 886416 w 962434"/>
                  <a:gd name="connsiteY36" fmla="*/ 379740 h 755434"/>
                  <a:gd name="connsiteX37" fmla="*/ 895817 w 962434"/>
                  <a:gd name="connsiteY37" fmla="*/ 412934 h 755434"/>
                  <a:gd name="connsiteX38" fmla="*/ 899731 w 962434"/>
                  <a:gd name="connsiteY38" fmla="*/ 413744 h 755434"/>
                  <a:gd name="connsiteX39" fmla="*/ 903656 w 962434"/>
                  <a:gd name="connsiteY39" fmla="*/ 408077 h 755434"/>
                  <a:gd name="connsiteX40" fmla="*/ 915410 w 962434"/>
                  <a:gd name="connsiteY40" fmla="*/ 430746 h 755434"/>
                  <a:gd name="connsiteX41" fmla="*/ 924030 w 962434"/>
                  <a:gd name="connsiteY41" fmla="*/ 430746 h 755434"/>
                  <a:gd name="connsiteX42" fmla="*/ 927954 w 962434"/>
                  <a:gd name="connsiteY42" fmla="*/ 441281 h 755434"/>
                  <a:gd name="connsiteX43" fmla="*/ 932650 w 962434"/>
                  <a:gd name="connsiteY43" fmla="*/ 442900 h 755434"/>
                  <a:gd name="connsiteX44" fmla="*/ 935784 w 962434"/>
                  <a:gd name="connsiteY44" fmla="*/ 459093 h 755434"/>
                  <a:gd name="connsiteX45" fmla="*/ 950681 w 962434"/>
                  <a:gd name="connsiteY45" fmla="*/ 465570 h 755434"/>
                  <a:gd name="connsiteX46" fmla="*/ 962435 w 962434"/>
                  <a:gd name="connsiteY46" fmla="*/ 483381 h 755434"/>
                  <a:gd name="connsiteX47" fmla="*/ 960863 w 962434"/>
                  <a:gd name="connsiteY47" fmla="*/ 483381 h 755434"/>
                  <a:gd name="connsiteX48" fmla="*/ 846439 w 962434"/>
                  <a:gd name="connsiteY48" fmla="*/ 633172 h 755434"/>
                  <a:gd name="connsiteX49" fmla="*/ 842524 w 962434"/>
                  <a:gd name="connsiteY49" fmla="*/ 642077 h 755434"/>
                  <a:gd name="connsiteX50" fmla="*/ 846439 w 962434"/>
                  <a:gd name="connsiteY50" fmla="*/ 648554 h 755434"/>
                  <a:gd name="connsiteX51" fmla="*/ 844877 w 962434"/>
                  <a:gd name="connsiteY51" fmla="*/ 664747 h 755434"/>
                  <a:gd name="connsiteX52" fmla="*/ 858193 w 962434"/>
                  <a:gd name="connsiteY52" fmla="*/ 684988 h 755434"/>
                  <a:gd name="connsiteX53" fmla="*/ 855850 w 962434"/>
                  <a:gd name="connsiteY53" fmla="*/ 699561 h 755434"/>
                  <a:gd name="connsiteX54" fmla="*/ 861336 w 962434"/>
                  <a:gd name="connsiteY54" fmla="*/ 700370 h 755434"/>
                  <a:gd name="connsiteX55" fmla="*/ 862117 w 962434"/>
                  <a:gd name="connsiteY55" fmla="*/ 707667 h 755434"/>
                  <a:gd name="connsiteX56" fmla="*/ 869166 w 962434"/>
                  <a:gd name="connsiteY56" fmla="*/ 710095 h 755434"/>
                  <a:gd name="connsiteX57" fmla="*/ 871518 w 962434"/>
                  <a:gd name="connsiteY57" fmla="*/ 716572 h 755434"/>
                  <a:gd name="connsiteX58" fmla="*/ 878576 w 962434"/>
                  <a:gd name="connsiteY58" fmla="*/ 709286 h 755434"/>
                  <a:gd name="connsiteX59" fmla="*/ 884063 w 962434"/>
                  <a:gd name="connsiteY59" fmla="*/ 734384 h 755434"/>
                  <a:gd name="connsiteX60" fmla="*/ 893464 w 962434"/>
                  <a:gd name="connsiteY60" fmla="*/ 737623 h 755434"/>
                  <a:gd name="connsiteX61" fmla="*/ 894255 w 962434"/>
                  <a:gd name="connsiteY61" fmla="*/ 742480 h 755434"/>
                  <a:gd name="connsiteX62" fmla="*/ 882491 w 962434"/>
                  <a:gd name="connsiteY62" fmla="*/ 741671 h 755434"/>
                  <a:gd name="connsiteX63" fmla="*/ 880139 w 962434"/>
                  <a:gd name="connsiteY63" fmla="*/ 747338 h 755434"/>
                  <a:gd name="connsiteX64" fmla="*/ 873090 w 962434"/>
                  <a:gd name="connsiteY64" fmla="*/ 746529 h 755434"/>
                  <a:gd name="connsiteX65" fmla="*/ 867604 w 962434"/>
                  <a:gd name="connsiteY65" fmla="*/ 737623 h 755434"/>
                  <a:gd name="connsiteX66" fmla="*/ 857412 w 962434"/>
                  <a:gd name="connsiteY66" fmla="*/ 749767 h 755434"/>
                  <a:gd name="connsiteX67" fmla="*/ 848011 w 962434"/>
                  <a:gd name="connsiteY67" fmla="*/ 746529 h 755434"/>
                  <a:gd name="connsiteX68" fmla="*/ 844877 w 962434"/>
                  <a:gd name="connsiteY68" fmla="*/ 750577 h 755434"/>
                  <a:gd name="connsiteX69" fmla="*/ 833123 w 962434"/>
                  <a:gd name="connsiteY69" fmla="*/ 750577 h 755434"/>
                  <a:gd name="connsiteX70" fmla="*/ 825284 w 962434"/>
                  <a:gd name="connsiteY70" fmla="*/ 755434 h 755434"/>
                  <a:gd name="connsiteX71" fmla="*/ 812740 w 962434"/>
                  <a:gd name="connsiteY71" fmla="*/ 740052 h 755434"/>
                  <a:gd name="connsiteX72" fmla="*/ 808044 w 962434"/>
                  <a:gd name="connsiteY72" fmla="*/ 743290 h 755434"/>
                  <a:gd name="connsiteX73" fmla="*/ 802557 w 962434"/>
                  <a:gd name="connsiteY73" fmla="*/ 744100 h 755434"/>
                  <a:gd name="connsiteX74" fmla="*/ 790794 w 962434"/>
                  <a:gd name="connsiteY74" fmla="*/ 727098 h 755434"/>
                  <a:gd name="connsiteX75" fmla="*/ 783746 w 962434"/>
                  <a:gd name="connsiteY75" fmla="*/ 731146 h 755434"/>
                  <a:gd name="connsiteX76" fmla="*/ 774335 w 962434"/>
                  <a:gd name="connsiteY76" fmla="*/ 723859 h 755434"/>
                  <a:gd name="connsiteX77" fmla="*/ 775906 w 962434"/>
                  <a:gd name="connsiteY77" fmla="*/ 711715 h 755434"/>
                  <a:gd name="connsiteX78" fmla="*/ 761019 w 962434"/>
                  <a:gd name="connsiteY78" fmla="*/ 708476 h 755434"/>
                  <a:gd name="connsiteX79" fmla="*/ 761019 w 962434"/>
                  <a:gd name="connsiteY79" fmla="*/ 694703 h 755434"/>
                  <a:gd name="connsiteX80" fmla="*/ 768848 w 962434"/>
                  <a:gd name="connsiteY80" fmla="*/ 687416 h 755434"/>
                  <a:gd name="connsiteX81" fmla="*/ 757095 w 962434"/>
                  <a:gd name="connsiteY81" fmla="*/ 678511 h 755434"/>
                  <a:gd name="connsiteX82" fmla="*/ 746122 w 962434"/>
                  <a:gd name="connsiteY82" fmla="*/ 681749 h 755434"/>
                  <a:gd name="connsiteX83" fmla="*/ 742207 w 962434"/>
                  <a:gd name="connsiteY83" fmla="*/ 675272 h 755434"/>
                  <a:gd name="connsiteX84" fmla="*/ 728101 w 962434"/>
                  <a:gd name="connsiteY84" fmla="*/ 671224 h 755434"/>
                  <a:gd name="connsiteX85" fmla="*/ 721043 w 962434"/>
                  <a:gd name="connsiteY85" fmla="*/ 677701 h 755434"/>
                  <a:gd name="connsiteX86" fmla="*/ 709289 w 962434"/>
                  <a:gd name="connsiteY86" fmla="*/ 674462 h 755434"/>
                  <a:gd name="connsiteX87" fmla="*/ 701450 w 962434"/>
                  <a:gd name="connsiteY87" fmla="*/ 680130 h 755434"/>
                  <a:gd name="connsiteX88" fmla="*/ 697535 w 962434"/>
                  <a:gd name="connsiteY88" fmla="*/ 680130 h 755434"/>
                  <a:gd name="connsiteX89" fmla="*/ 674799 w 962434"/>
                  <a:gd name="connsiteY89" fmla="*/ 674462 h 755434"/>
                  <a:gd name="connsiteX90" fmla="*/ 665397 w 962434"/>
                  <a:gd name="connsiteY90" fmla="*/ 659080 h 755434"/>
                  <a:gd name="connsiteX91" fmla="*/ 663835 w 962434"/>
                  <a:gd name="connsiteY91" fmla="*/ 653412 h 755434"/>
                  <a:gd name="connsiteX92" fmla="*/ 645023 w 962434"/>
                  <a:gd name="connsiteY92" fmla="*/ 650983 h 755434"/>
                  <a:gd name="connsiteX93" fmla="*/ 627783 w 962434"/>
                  <a:gd name="connsiteY93" fmla="*/ 659080 h 755434"/>
                  <a:gd name="connsiteX94" fmla="*/ 595646 w 962434"/>
                  <a:gd name="connsiteY94" fmla="*/ 655031 h 755434"/>
                  <a:gd name="connsiteX95" fmla="*/ 587026 w 962434"/>
                  <a:gd name="connsiteY95" fmla="*/ 663128 h 755434"/>
                  <a:gd name="connsiteX96" fmla="*/ 564299 w 962434"/>
                  <a:gd name="connsiteY96" fmla="*/ 664747 h 755434"/>
                  <a:gd name="connsiteX97" fmla="*/ 532162 w 962434"/>
                  <a:gd name="connsiteY97" fmla="*/ 687416 h 755434"/>
                  <a:gd name="connsiteX98" fmla="*/ 514921 w 962434"/>
                  <a:gd name="connsiteY98" fmla="*/ 651793 h 755434"/>
                  <a:gd name="connsiteX99" fmla="*/ 506301 w 962434"/>
                  <a:gd name="connsiteY99" fmla="*/ 714144 h 755434"/>
                  <a:gd name="connsiteX100" fmla="*/ 461629 w 962434"/>
                  <a:gd name="connsiteY100" fmla="*/ 714144 h 755434"/>
                  <a:gd name="connsiteX101" fmla="*/ 454571 w 962434"/>
                  <a:gd name="connsiteY101" fmla="*/ 676891 h 755434"/>
                  <a:gd name="connsiteX102" fmla="*/ 449085 w 962434"/>
                  <a:gd name="connsiteY102" fmla="*/ 665556 h 755434"/>
                  <a:gd name="connsiteX103" fmla="*/ 431063 w 962434"/>
                  <a:gd name="connsiteY103" fmla="*/ 655841 h 755434"/>
                  <a:gd name="connsiteX104" fmla="*/ 424005 w 962434"/>
                  <a:gd name="connsiteY104" fmla="*/ 640458 h 755434"/>
                  <a:gd name="connsiteX105" fmla="*/ 433407 w 962434"/>
                  <a:gd name="connsiteY105" fmla="*/ 621837 h 755434"/>
                  <a:gd name="connsiteX106" fmla="*/ 444379 w 962434"/>
                  <a:gd name="connsiteY106" fmla="*/ 617789 h 755434"/>
                  <a:gd name="connsiteX107" fmla="*/ 446732 w 962434"/>
                  <a:gd name="connsiteY107" fmla="*/ 608073 h 755434"/>
                  <a:gd name="connsiteX108" fmla="*/ 461629 w 962434"/>
                  <a:gd name="connsiteY108" fmla="*/ 593500 h 755434"/>
                  <a:gd name="connsiteX109" fmla="*/ 471030 w 962434"/>
                  <a:gd name="connsiteY109" fmla="*/ 565153 h 755434"/>
                  <a:gd name="connsiteX110" fmla="*/ 478869 w 962434"/>
                  <a:gd name="connsiteY110" fmla="*/ 558677 h 755434"/>
                  <a:gd name="connsiteX111" fmla="*/ 474945 w 962434"/>
                  <a:gd name="connsiteY111" fmla="*/ 554628 h 755434"/>
                  <a:gd name="connsiteX112" fmla="*/ 474945 w 962434"/>
                  <a:gd name="connsiteY112" fmla="*/ 553819 h 755434"/>
                  <a:gd name="connsiteX113" fmla="*/ 469459 w 962434"/>
                  <a:gd name="connsiteY113" fmla="*/ 546532 h 755434"/>
                  <a:gd name="connsiteX114" fmla="*/ 463982 w 962434"/>
                  <a:gd name="connsiteY114" fmla="*/ 550580 h 755434"/>
                  <a:gd name="connsiteX115" fmla="*/ 453009 w 962434"/>
                  <a:gd name="connsiteY115" fmla="*/ 546532 h 755434"/>
                  <a:gd name="connsiteX116" fmla="*/ 442817 w 962434"/>
                  <a:gd name="connsiteY116" fmla="*/ 550580 h 755434"/>
                  <a:gd name="connsiteX117" fmla="*/ 421653 w 962434"/>
                  <a:gd name="connsiteY117" fmla="*/ 522243 h 755434"/>
                  <a:gd name="connsiteX118" fmla="*/ 405193 w 962434"/>
                  <a:gd name="connsiteY118" fmla="*/ 531959 h 755434"/>
                  <a:gd name="connsiteX119" fmla="*/ 381686 w 962434"/>
                  <a:gd name="connsiteY119" fmla="*/ 536007 h 755434"/>
                  <a:gd name="connsiteX120" fmla="*/ 362874 w 962434"/>
                  <a:gd name="connsiteY120" fmla="*/ 528720 h 755434"/>
                  <a:gd name="connsiteX121" fmla="*/ 344062 w 962434"/>
                  <a:gd name="connsiteY121" fmla="*/ 523053 h 755434"/>
                  <a:gd name="connsiteX122" fmla="*/ 330737 w 962434"/>
                  <a:gd name="connsiteY122" fmla="*/ 536007 h 755434"/>
                  <a:gd name="connsiteX123" fmla="*/ 322907 w 962434"/>
                  <a:gd name="connsiteY123" fmla="*/ 535197 h 755434"/>
                  <a:gd name="connsiteX124" fmla="*/ 322907 w 962434"/>
                  <a:gd name="connsiteY124" fmla="*/ 531149 h 755434"/>
                  <a:gd name="connsiteX125" fmla="*/ 315849 w 962434"/>
                  <a:gd name="connsiteY125" fmla="*/ 535197 h 755434"/>
                  <a:gd name="connsiteX126" fmla="*/ 307229 w 962434"/>
                  <a:gd name="connsiteY126" fmla="*/ 540865 h 755434"/>
                  <a:gd name="connsiteX127" fmla="*/ 294684 w 962434"/>
                  <a:gd name="connsiteY127" fmla="*/ 563544 h 755434"/>
                  <a:gd name="connsiteX128" fmla="*/ 275882 w 962434"/>
                  <a:gd name="connsiteY128" fmla="*/ 560296 h 755434"/>
                  <a:gd name="connsiteX129" fmla="*/ 266471 w 962434"/>
                  <a:gd name="connsiteY129" fmla="*/ 552199 h 755434"/>
                  <a:gd name="connsiteX130" fmla="*/ 268043 w 962434"/>
                  <a:gd name="connsiteY130" fmla="*/ 547342 h 755434"/>
                  <a:gd name="connsiteX131" fmla="*/ 258632 w 962434"/>
                  <a:gd name="connsiteY131" fmla="*/ 546532 h 755434"/>
                  <a:gd name="connsiteX132" fmla="*/ 249231 w 962434"/>
                  <a:gd name="connsiteY132" fmla="*/ 552199 h 755434"/>
                  <a:gd name="connsiteX133" fmla="*/ 242964 w 962434"/>
                  <a:gd name="connsiteY133" fmla="*/ 550580 h 755434"/>
                  <a:gd name="connsiteX134" fmla="*/ 235906 w 962434"/>
                  <a:gd name="connsiteY134" fmla="*/ 558677 h 755434"/>
                  <a:gd name="connsiteX135" fmla="*/ 210826 w 962434"/>
                  <a:gd name="connsiteY135" fmla="*/ 554628 h 755434"/>
                  <a:gd name="connsiteX136" fmla="*/ 210826 w 962434"/>
                  <a:gd name="connsiteY136" fmla="*/ 553819 h 755434"/>
                  <a:gd name="connsiteX137" fmla="*/ 195939 w 962434"/>
                  <a:gd name="connsiteY137" fmla="*/ 540055 h 755434"/>
                  <a:gd name="connsiteX138" fmla="*/ 195158 w 962434"/>
                  <a:gd name="connsiteY138" fmla="*/ 536007 h 755434"/>
                  <a:gd name="connsiteX139" fmla="*/ 195158 w 962434"/>
                  <a:gd name="connsiteY139" fmla="*/ 517386 h 755434"/>
                  <a:gd name="connsiteX140" fmla="*/ 200644 w 962434"/>
                  <a:gd name="connsiteY140" fmla="*/ 506051 h 755434"/>
                  <a:gd name="connsiteX141" fmla="*/ 197510 w 962434"/>
                  <a:gd name="connsiteY141" fmla="*/ 493097 h 755434"/>
                  <a:gd name="connsiteX142" fmla="*/ 188100 w 962434"/>
                  <a:gd name="connsiteY142" fmla="*/ 486620 h 755434"/>
                  <a:gd name="connsiteX143" fmla="*/ 134807 w 962434"/>
                  <a:gd name="connsiteY143" fmla="*/ 487430 h 755434"/>
                  <a:gd name="connsiteX144" fmla="*/ 71323 w 962434"/>
                  <a:gd name="connsiteY144" fmla="*/ 485001 h 755434"/>
                  <a:gd name="connsiteX145" fmla="*/ 70542 w 962434"/>
                  <a:gd name="connsiteY145" fmla="*/ 485810 h 755434"/>
                  <a:gd name="connsiteX146" fmla="*/ 0 w 962434"/>
                  <a:gd name="connsiteY146" fmla="*/ 485810 h 755434"/>
                  <a:gd name="connsiteX147" fmla="*/ 0 w 962434"/>
                  <a:gd name="connsiteY147" fmla="*/ 485810 h 755434"/>
                  <a:gd name="connsiteX148" fmla="*/ 43110 w 962434"/>
                  <a:gd name="connsiteY148" fmla="*/ 386217 h 755434"/>
                  <a:gd name="connsiteX149" fmla="*/ 41538 w 962434"/>
                  <a:gd name="connsiteY149" fmla="*/ 370834 h 755434"/>
                  <a:gd name="connsiteX150" fmla="*/ 64265 w 962434"/>
                  <a:gd name="connsiteY150" fmla="*/ 364357 h 755434"/>
                  <a:gd name="connsiteX151" fmla="*/ 84649 w 962434"/>
                  <a:gd name="connsiteY151" fmla="*/ 338449 h 755434"/>
                  <a:gd name="connsiteX152" fmla="*/ 126968 w 962434"/>
                  <a:gd name="connsiteY152" fmla="*/ 324685 h 755434"/>
                  <a:gd name="connsiteX153" fmla="*/ 129321 w 962434"/>
                  <a:gd name="connsiteY153" fmla="*/ 317399 h 755434"/>
                  <a:gd name="connsiteX154" fmla="*/ 138722 w 962434"/>
                  <a:gd name="connsiteY154" fmla="*/ 313351 h 755434"/>
                  <a:gd name="connsiteX155" fmla="*/ 148133 w 962434"/>
                  <a:gd name="connsiteY155" fmla="*/ 312541 h 755434"/>
                  <a:gd name="connsiteX156" fmla="*/ 145780 w 962434"/>
                  <a:gd name="connsiteY156" fmla="*/ 302016 h 755434"/>
                  <a:gd name="connsiteX157" fmla="*/ 161458 w 962434"/>
                  <a:gd name="connsiteY157" fmla="*/ 292300 h 755434"/>
                  <a:gd name="connsiteX158" fmla="*/ 159887 w 962434"/>
                  <a:gd name="connsiteY158" fmla="*/ 285004 h 755434"/>
                  <a:gd name="connsiteX159" fmla="*/ 163020 w 962434"/>
                  <a:gd name="connsiteY159" fmla="*/ 273669 h 755434"/>
                  <a:gd name="connsiteX160" fmla="*/ 197510 w 962434"/>
                  <a:gd name="connsiteY160" fmla="*/ 266383 h 755434"/>
                  <a:gd name="connsiteX161" fmla="*/ 307229 w 962434"/>
                  <a:gd name="connsiteY161" fmla="*/ 235617 h 755434"/>
                  <a:gd name="connsiteX162" fmla="*/ 308010 w 962434"/>
                  <a:gd name="connsiteY162" fmla="*/ 235617 h 755434"/>
                  <a:gd name="connsiteX163" fmla="*/ 315068 w 962434"/>
                  <a:gd name="connsiteY163" fmla="*/ 233998 h 755434"/>
                  <a:gd name="connsiteX164" fmla="*/ 330737 w 962434"/>
                  <a:gd name="connsiteY164" fmla="*/ 229140 h 755434"/>
                  <a:gd name="connsiteX165" fmla="*/ 450656 w 962434"/>
                  <a:gd name="connsiteY165" fmla="*/ 193517 h 755434"/>
                  <a:gd name="connsiteX166" fmla="*/ 441246 w 962434"/>
                  <a:gd name="connsiteY166" fmla="*/ 139262 h 755434"/>
                  <a:gd name="connsiteX167" fmla="*/ 431063 w 962434"/>
                  <a:gd name="connsiteY167" fmla="*/ 85827 h 755434"/>
                  <a:gd name="connsiteX168" fmla="*/ 422443 w 962434"/>
                  <a:gd name="connsiteY168" fmla="*/ 41295 h 755434"/>
                  <a:gd name="connsiteX169" fmla="*/ 417738 w 962434"/>
                  <a:gd name="connsiteY169" fmla="*/ 13766 h 755434"/>
                  <a:gd name="connsiteX170" fmla="*/ 484356 w 962434"/>
                  <a:gd name="connsiteY170" fmla="*/ 0 h 755434"/>
                  <a:gd name="connsiteX171" fmla="*/ 498462 w 962434"/>
                  <a:gd name="connsiteY171" fmla="*/ 8098 h 755434"/>
                  <a:gd name="connsiteX172" fmla="*/ 515703 w 962434"/>
                  <a:gd name="connsiteY172" fmla="*/ 17004 h 755434"/>
                  <a:gd name="connsiteX173" fmla="*/ 533733 w 962434"/>
                  <a:gd name="connsiteY173" fmla="*/ 25910 h 75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962434" h="755434">
                    <a:moveTo>
                      <a:pt x="533733" y="25909"/>
                    </a:moveTo>
                    <a:lnTo>
                      <a:pt x="550974" y="34817"/>
                    </a:lnTo>
                    <a:lnTo>
                      <a:pt x="550974" y="34817"/>
                    </a:lnTo>
                    <a:lnTo>
                      <a:pt x="629345" y="12954"/>
                    </a:lnTo>
                    <a:lnTo>
                      <a:pt x="633260" y="45342"/>
                    </a:lnTo>
                    <a:lnTo>
                      <a:pt x="639537" y="80969"/>
                    </a:lnTo>
                    <a:lnTo>
                      <a:pt x="648938" y="138453"/>
                    </a:lnTo>
                    <a:lnTo>
                      <a:pt x="657558" y="160312"/>
                    </a:lnTo>
                    <a:lnTo>
                      <a:pt x="662264" y="165170"/>
                    </a:lnTo>
                    <a:lnTo>
                      <a:pt x="666178" y="163551"/>
                    </a:lnTo>
                    <a:lnTo>
                      <a:pt x="674799" y="171657"/>
                    </a:lnTo>
                    <a:lnTo>
                      <a:pt x="694401" y="176514"/>
                    </a:lnTo>
                    <a:lnTo>
                      <a:pt x="724176" y="161932"/>
                    </a:lnTo>
                    <a:lnTo>
                      <a:pt x="751608" y="157884"/>
                    </a:lnTo>
                    <a:lnTo>
                      <a:pt x="762581" y="169228"/>
                    </a:lnTo>
                    <a:lnTo>
                      <a:pt x="787660" y="174086"/>
                    </a:lnTo>
                    <a:lnTo>
                      <a:pt x="798633" y="177324"/>
                    </a:lnTo>
                    <a:lnTo>
                      <a:pt x="819798" y="188659"/>
                    </a:lnTo>
                    <a:lnTo>
                      <a:pt x="839391" y="193517"/>
                    </a:lnTo>
                    <a:lnTo>
                      <a:pt x="851926" y="202422"/>
                    </a:lnTo>
                    <a:lnTo>
                      <a:pt x="848792" y="213757"/>
                    </a:lnTo>
                    <a:lnTo>
                      <a:pt x="857412" y="218615"/>
                    </a:lnTo>
                    <a:lnTo>
                      <a:pt x="855850" y="230759"/>
                    </a:lnTo>
                    <a:lnTo>
                      <a:pt x="862117" y="242094"/>
                    </a:lnTo>
                    <a:lnTo>
                      <a:pt x="855850" y="253429"/>
                    </a:lnTo>
                    <a:lnTo>
                      <a:pt x="855850" y="263954"/>
                    </a:lnTo>
                    <a:lnTo>
                      <a:pt x="852716" y="264764"/>
                    </a:lnTo>
                    <a:lnTo>
                      <a:pt x="853497" y="271241"/>
                    </a:lnTo>
                    <a:lnTo>
                      <a:pt x="848011" y="287433"/>
                    </a:lnTo>
                    <a:lnTo>
                      <a:pt x="851926" y="292291"/>
                    </a:lnTo>
                    <a:lnTo>
                      <a:pt x="842524" y="298768"/>
                    </a:lnTo>
                    <a:lnTo>
                      <a:pt x="862117" y="313351"/>
                    </a:lnTo>
                    <a:lnTo>
                      <a:pt x="857412" y="314970"/>
                    </a:lnTo>
                    <a:lnTo>
                      <a:pt x="855850" y="325495"/>
                    </a:lnTo>
                    <a:lnTo>
                      <a:pt x="880929" y="353832"/>
                    </a:lnTo>
                    <a:lnTo>
                      <a:pt x="886416" y="361928"/>
                    </a:lnTo>
                    <a:lnTo>
                      <a:pt x="886416" y="379740"/>
                    </a:lnTo>
                    <a:lnTo>
                      <a:pt x="895817" y="412934"/>
                    </a:lnTo>
                    <a:lnTo>
                      <a:pt x="899731" y="413744"/>
                    </a:lnTo>
                    <a:lnTo>
                      <a:pt x="903656" y="408077"/>
                    </a:lnTo>
                    <a:lnTo>
                      <a:pt x="915410" y="430746"/>
                    </a:lnTo>
                    <a:lnTo>
                      <a:pt x="924030" y="430746"/>
                    </a:lnTo>
                    <a:lnTo>
                      <a:pt x="927954" y="441281"/>
                    </a:lnTo>
                    <a:lnTo>
                      <a:pt x="932650" y="442900"/>
                    </a:lnTo>
                    <a:lnTo>
                      <a:pt x="935784" y="459093"/>
                    </a:lnTo>
                    <a:lnTo>
                      <a:pt x="950681" y="465570"/>
                    </a:lnTo>
                    <a:lnTo>
                      <a:pt x="962435" y="483381"/>
                    </a:lnTo>
                    <a:lnTo>
                      <a:pt x="960863" y="483381"/>
                    </a:lnTo>
                    <a:lnTo>
                      <a:pt x="846439" y="633172"/>
                    </a:lnTo>
                    <a:lnTo>
                      <a:pt x="842524" y="642077"/>
                    </a:lnTo>
                    <a:lnTo>
                      <a:pt x="846439" y="648554"/>
                    </a:lnTo>
                    <a:lnTo>
                      <a:pt x="844877" y="664747"/>
                    </a:lnTo>
                    <a:lnTo>
                      <a:pt x="858193" y="684988"/>
                    </a:lnTo>
                    <a:lnTo>
                      <a:pt x="855850" y="699561"/>
                    </a:lnTo>
                    <a:lnTo>
                      <a:pt x="861336" y="700370"/>
                    </a:lnTo>
                    <a:lnTo>
                      <a:pt x="862117" y="707667"/>
                    </a:lnTo>
                    <a:lnTo>
                      <a:pt x="869166" y="710095"/>
                    </a:lnTo>
                    <a:lnTo>
                      <a:pt x="871518" y="716572"/>
                    </a:lnTo>
                    <a:lnTo>
                      <a:pt x="878576" y="709286"/>
                    </a:lnTo>
                    <a:lnTo>
                      <a:pt x="884063" y="734384"/>
                    </a:lnTo>
                    <a:lnTo>
                      <a:pt x="893464" y="737623"/>
                    </a:lnTo>
                    <a:lnTo>
                      <a:pt x="894255" y="742480"/>
                    </a:lnTo>
                    <a:lnTo>
                      <a:pt x="882491" y="741671"/>
                    </a:lnTo>
                    <a:lnTo>
                      <a:pt x="880139" y="747338"/>
                    </a:lnTo>
                    <a:lnTo>
                      <a:pt x="873090" y="746529"/>
                    </a:lnTo>
                    <a:lnTo>
                      <a:pt x="867604" y="737623"/>
                    </a:lnTo>
                    <a:lnTo>
                      <a:pt x="857412" y="749767"/>
                    </a:lnTo>
                    <a:lnTo>
                      <a:pt x="848011" y="746529"/>
                    </a:lnTo>
                    <a:lnTo>
                      <a:pt x="844877" y="750577"/>
                    </a:lnTo>
                    <a:lnTo>
                      <a:pt x="833123" y="750577"/>
                    </a:lnTo>
                    <a:lnTo>
                      <a:pt x="825284" y="755434"/>
                    </a:lnTo>
                    <a:lnTo>
                      <a:pt x="812740" y="740052"/>
                    </a:lnTo>
                    <a:lnTo>
                      <a:pt x="808044" y="743290"/>
                    </a:lnTo>
                    <a:lnTo>
                      <a:pt x="802557" y="744100"/>
                    </a:lnTo>
                    <a:lnTo>
                      <a:pt x="790794" y="727098"/>
                    </a:lnTo>
                    <a:lnTo>
                      <a:pt x="783746" y="731146"/>
                    </a:lnTo>
                    <a:lnTo>
                      <a:pt x="774335" y="723859"/>
                    </a:lnTo>
                    <a:lnTo>
                      <a:pt x="775906" y="711715"/>
                    </a:lnTo>
                    <a:lnTo>
                      <a:pt x="761019" y="708476"/>
                    </a:lnTo>
                    <a:lnTo>
                      <a:pt x="761019" y="694703"/>
                    </a:lnTo>
                    <a:lnTo>
                      <a:pt x="768848" y="687416"/>
                    </a:lnTo>
                    <a:lnTo>
                      <a:pt x="757095" y="678511"/>
                    </a:lnTo>
                    <a:lnTo>
                      <a:pt x="746122" y="681749"/>
                    </a:lnTo>
                    <a:lnTo>
                      <a:pt x="742207" y="675272"/>
                    </a:lnTo>
                    <a:lnTo>
                      <a:pt x="728101" y="671224"/>
                    </a:lnTo>
                    <a:lnTo>
                      <a:pt x="721043" y="677701"/>
                    </a:lnTo>
                    <a:lnTo>
                      <a:pt x="709289" y="674462"/>
                    </a:lnTo>
                    <a:lnTo>
                      <a:pt x="701450" y="680130"/>
                    </a:lnTo>
                    <a:lnTo>
                      <a:pt x="697535" y="680130"/>
                    </a:lnTo>
                    <a:lnTo>
                      <a:pt x="674799" y="674462"/>
                    </a:lnTo>
                    <a:lnTo>
                      <a:pt x="665397" y="659080"/>
                    </a:lnTo>
                    <a:lnTo>
                      <a:pt x="663835" y="653412"/>
                    </a:lnTo>
                    <a:lnTo>
                      <a:pt x="645023" y="650983"/>
                    </a:lnTo>
                    <a:lnTo>
                      <a:pt x="627783" y="659080"/>
                    </a:lnTo>
                    <a:lnTo>
                      <a:pt x="595646" y="655031"/>
                    </a:lnTo>
                    <a:lnTo>
                      <a:pt x="587026" y="663128"/>
                    </a:lnTo>
                    <a:lnTo>
                      <a:pt x="564299" y="664747"/>
                    </a:lnTo>
                    <a:lnTo>
                      <a:pt x="532162" y="687416"/>
                    </a:lnTo>
                    <a:lnTo>
                      <a:pt x="514921" y="651793"/>
                    </a:lnTo>
                    <a:lnTo>
                      <a:pt x="506301" y="714144"/>
                    </a:lnTo>
                    <a:lnTo>
                      <a:pt x="461629" y="714144"/>
                    </a:lnTo>
                    <a:lnTo>
                      <a:pt x="454571" y="676891"/>
                    </a:lnTo>
                    <a:lnTo>
                      <a:pt x="449085" y="665556"/>
                    </a:lnTo>
                    <a:lnTo>
                      <a:pt x="431063" y="655841"/>
                    </a:lnTo>
                    <a:lnTo>
                      <a:pt x="424005" y="640458"/>
                    </a:lnTo>
                    <a:lnTo>
                      <a:pt x="433407" y="621837"/>
                    </a:lnTo>
                    <a:lnTo>
                      <a:pt x="444379" y="617789"/>
                    </a:lnTo>
                    <a:lnTo>
                      <a:pt x="446732" y="608073"/>
                    </a:lnTo>
                    <a:lnTo>
                      <a:pt x="461629" y="593500"/>
                    </a:lnTo>
                    <a:lnTo>
                      <a:pt x="471030" y="565153"/>
                    </a:lnTo>
                    <a:lnTo>
                      <a:pt x="478869" y="558677"/>
                    </a:lnTo>
                    <a:lnTo>
                      <a:pt x="474945" y="554628"/>
                    </a:lnTo>
                    <a:lnTo>
                      <a:pt x="474945" y="553819"/>
                    </a:lnTo>
                    <a:lnTo>
                      <a:pt x="469459" y="546532"/>
                    </a:lnTo>
                    <a:lnTo>
                      <a:pt x="463982" y="550580"/>
                    </a:lnTo>
                    <a:lnTo>
                      <a:pt x="453009" y="546532"/>
                    </a:lnTo>
                    <a:lnTo>
                      <a:pt x="442817" y="550580"/>
                    </a:lnTo>
                    <a:lnTo>
                      <a:pt x="421653" y="522243"/>
                    </a:lnTo>
                    <a:lnTo>
                      <a:pt x="405193" y="531959"/>
                    </a:lnTo>
                    <a:lnTo>
                      <a:pt x="381686" y="536007"/>
                    </a:lnTo>
                    <a:lnTo>
                      <a:pt x="362874" y="528720"/>
                    </a:lnTo>
                    <a:lnTo>
                      <a:pt x="344062" y="523053"/>
                    </a:lnTo>
                    <a:lnTo>
                      <a:pt x="330737" y="536007"/>
                    </a:lnTo>
                    <a:lnTo>
                      <a:pt x="322907" y="535197"/>
                    </a:lnTo>
                    <a:lnTo>
                      <a:pt x="322907" y="531149"/>
                    </a:lnTo>
                    <a:lnTo>
                      <a:pt x="315849" y="535197"/>
                    </a:lnTo>
                    <a:lnTo>
                      <a:pt x="307229" y="540865"/>
                    </a:lnTo>
                    <a:lnTo>
                      <a:pt x="294684" y="563544"/>
                    </a:lnTo>
                    <a:lnTo>
                      <a:pt x="275882" y="560296"/>
                    </a:lnTo>
                    <a:lnTo>
                      <a:pt x="266471" y="552199"/>
                    </a:lnTo>
                    <a:lnTo>
                      <a:pt x="268043" y="547342"/>
                    </a:lnTo>
                    <a:lnTo>
                      <a:pt x="258632" y="546532"/>
                    </a:lnTo>
                    <a:lnTo>
                      <a:pt x="249231" y="552199"/>
                    </a:lnTo>
                    <a:lnTo>
                      <a:pt x="242964" y="550580"/>
                    </a:lnTo>
                    <a:lnTo>
                      <a:pt x="235906" y="558677"/>
                    </a:lnTo>
                    <a:lnTo>
                      <a:pt x="210826" y="554628"/>
                    </a:lnTo>
                    <a:lnTo>
                      <a:pt x="210826" y="553819"/>
                    </a:lnTo>
                    <a:lnTo>
                      <a:pt x="195939" y="540055"/>
                    </a:lnTo>
                    <a:lnTo>
                      <a:pt x="195158" y="536007"/>
                    </a:lnTo>
                    <a:lnTo>
                      <a:pt x="195158" y="517386"/>
                    </a:lnTo>
                    <a:lnTo>
                      <a:pt x="200644" y="506051"/>
                    </a:lnTo>
                    <a:lnTo>
                      <a:pt x="197510" y="493097"/>
                    </a:lnTo>
                    <a:lnTo>
                      <a:pt x="188100" y="486620"/>
                    </a:lnTo>
                    <a:lnTo>
                      <a:pt x="134807" y="487430"/>
                    </a:lnTo>
                    <a:lnTo>
                      <a:pt x="71323" y="485001"/>
                    </a:lnTo>
                    <a:lnTo>
                      <a:pt x="70542" y="485810"/>
                    </a:lnTo>
                    <a:lnTo>
                      <a:pt x="0" y="485810"/>
                    </a:lnTo>
                    <a:lnTo>
                      <a:pt x="0" y="485810"/>
                    </a:lnTo>
                    <a:lnTo>
                      <a:pt x="43110" y="386217"/>
                    </a:lnTo>
                    <a:lnTo>
                      <a:pt x="41538" y="370834"/>
                    </a:lnTo>
                    <a:lnTo>
                      <a:pt x="64265" y="364357"/>
                    </a:lnTo>
                    <a:lnTo>
                      <a:pt x="84649" y="338449"/>
                    </a:lnTo>
                    <a:lnTo>
                      <a:pt x="126968" y="324685"/>
                    </a:lnTo>
                    <a:lnTo>
                      <a:pt x="129321" y="317399"/>
                    </a:lnTo>
                    <a:lnTo>
                      <a:pt x="138722" y="313351"/>
                    </a:lnTo>
                    <a:lnTo>
                      <a:pt x="148133" y="312541"/>
                    </a:lnTo>
                    <a:lnTo>
                      <a:pt x="145780" y="302016"/>
                    </a:lnTo>
                    <a:lnTo>
                      <a:pt x="161458" y="292300"/>
                    </a:lnTo>
                    <a:lnTo>
                      <a:pt x="159887" y="285004"/>
                    </a:lnTo>
                    <a:lnTo>
                      <a:pt x="163020" y="273669"/>
                    </a:lnTo>
                    <a:lnTo>
                      <a:pt x="197510" y="266383"/>
                    </a:lnTo>
                    <a:lnTo>
                      <a:pt x="307229" y="235617"/>
                    </a:lnTo>
                    <a:lnTo>
                      <a:pt x="308010" y="235617"/>
                    </a:lnTo>
                    <a:lnTo>
                      <a:pt x="315068" y="233998"/>
                    </a:lnTo>
                    <a:lnTo>
                      <a:pt x="330737" y="229140"/>
                    </a:lnTo>
                    <a:lnTo>
                      <a:pt x="450656" y="193517"/>
                    </a:lnTo>
                    <a:lnTo>
                      <a:pt x="441246" y="139262"/>
                    </a:lnTo>
                    <a:lnTo>
                      <a:pt x="431063" y="85827"/>
                    </a:lnTo>
                    <a:lnTo>
                      <a:pt x="422443" y="41295"/>
                    </a:lnTo>
                    <a:lnTo>
                      <a:pt x="417738" y="13766"/>
                    </a:lnTo>
                    <a:lnTo>
                      <a:pt x="484356" y="0"/>
                    </a:lnTo>
                    <a:lnTo>
                      <a:pt x="498462" y="8098"/>
                    </a:lnTo>
                    <a:lnTo>
                      <a:pt x="515703" y="17004"/>
                    </a:lnTo>
                    <a:lnTo>
                      <a:pt x="533733" y="2591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2" name="Forma Livre: Forma 451">
                <a:extLst>
                  <a:ext uri="{FF2B5EF4-FFF2-40B4-BE49-F238E27FC236}">
                    <a16:creationId xmlns:a16="http://schemas.microsoft.com/office/drawing/2014/main" id="{3CB8F7B8-D18D-0D53-2A07-5453215A9309}"/>
                  </a:ext>
                </a:extLst>
              </p:cNvPr>
              <p:cNvSpPr/>
              <p:nvPr/>
            </p:nvSpPr>
            <p:spPr>
              <a:xfrm>
                <a:off x="3163891" y="2738020"/>
                <a:ext cx="1012307" cy="806443"/>
              </a:xfrm>
              <a:custGeom>
                <a:avLst/>
                <a:gdLst>
                  <a:gd name="connsiteX0" fmla="*/ 846439 w 1012307"/>
                  <a:gd name="connsiteY0" fmla="*/ 142504 h 806443"/>
                  <a:gd name="connsiteX1" fmla="*/ 841734 w 1012307"/>
                  <a:gd name="connsiteY1" fmla="*/ 162744 h 806443"/>
                  <a:gd name="connsiteX2" fmla="*/ 855059 w 1012307"/>
                  <a:gd name="connsiteY2" fmla="*/ 157886 h 806443"/>
                  <a:gd name="connsiteX3" fmla="*/ 995343 w 1012307"/>
                  <a:gd name="connsiteY3" fmla="*/ 111738 h 806443"/>
                  <a:gd name="connsiteX4" fmla="*/ 985942 w 1012307"/>
                  <a:gd name="connsiteY4" fmla="*/ 125501 h 806443"/>
                  <a:gd name="connsiteX5" fmla="*/ 980456 w 1012307"/>
                  <a:gd name="connsiteY5" fmla="*/ 147361 h 806443"/>
                  <a:gd name="connsiteX6" fmla="*/ 953024 w 1012307"/>
                  <a:gd name="connsiteY6" fmla="*/ 179756 h 806443"/>
                  <a:gd name="connsiteX7" fmla="*/ 951452 w 1012307"/>
                  <a:gd name="connsiteY7" fmla="*/ 187852 h 806443"/>
                  <a:gd name="connsiteX8" fmla="*/ 959291 w 1012307"/>
                  <a:gd name="connsiteY8" fmla="*/ 216999 h 806443"/>
                  <a:gd name="connsiteX9" fmla="*/ 957729 w 1012307"/>
                  <a:gd name="connsiteY9" fmla="*/ 228333 h 806443"/>
                  <a:gd name="connsiteX10" fmla="*/ 956939 w 1012307"/>
                  <a:gd name="connsiteY10" fmla="*/ 233191 h 806443"/>
                  <a:gd name="connsiteX11" fmla="*/ 976541 w 1012307"/>
                  <a:gd name="connsiteY11" fmla="*/ 257480 h 806443"/>
                  <a:gd name="connsiteX12" fmla="*/ 985942 w 1012307"/>
                  <a:gd name="connsiteY12" fmla="*/ 255860 h 806443"/>
                  <a:gd name="connsiteX13" fmla="*/ 995343 w 1012307"/>
                  <a:gd name="connsiteY13" fmla="*/ 262338 h 806443"/>
                  <a:gd name="connsiteX14" fmla="*/ 1004011 w 1012307"/>
                  <a:gd name="connsiteY14" fmla="*/ 258385 h 806443"/>
                  <a:gd name="connsiteX15" fmla="*/ 1012308 w 1012307"/>
                  <a:gd name="connsiteY15" fmla="*/ 278549 h 806443"/>
                  <a:gd name="connsiteX16" fmla="*/ 1011555 w 1012307"/>
                  <a:gd name="connsiteY16" fmla="*/ 351091 h 806443"/>
                  <a:gd name="connsiteX17" fmla="*/ 957843 w 1012307"/>
                  <a:gd name="connsiteY17" fmla="*/ 385086 h 806443"/>
                  <a:gd name="connsiteX18" fmla="*/ 890007 w 1012307"/>
                  <a:gd name="connsiteY18" fmla="*/ 406994 h 806443"/>
                  <a:gd name="connsiteX19" fmla="*/ 912485 w 1012307"/>
                  <a:gd name="connsiteY19" fmla="*/ 439598 h 806443"/>
                  <a:gd name="connsiteX20" fmla="*/ 947033 w 1012307"/>
                  <a:gd name="connsiteY20" fmla="*/ 475364 h 806443"/>
                  <a:gd name="connsiteX21" fmla="*/ 960653 w 1012307"/>
                  <a:gd name="connsiteY21" fmla="*/ 492090 h 806443"/>
                  <a:gd name="connsiteX22" fmla="*/ 951452 w 1012307"/>
                  <a:gd name="connsiteY22" fmla="*/ 517388 h 806443"/>
                  <a:gd name="connsiteX23" fmla="*/ 936565 w 1012307"/>
                  <a:gd name="connsiteY23" fmla="*/ 520627 h 806443"/>
                  <a:gd name="connsiteX24" fmla="*/ 920887 w 1012307"/>
                  <a:gd name="connsiteY24" fmla="*/ 509292 h 806443"/>
                  <a:gd name="connsiteX25" fmla="*/ 911485 w 1012307"/>
                  <a:gd name="connsiteY25" fmla="*/ 506863 h 806443"/>
                  <a:gd name="connsiteX26" fmla="*/ 900513 w 1012307"/>
                  <a:gd name="connsiteY26" fmla="*/ 513340 h 806443"/>
                  <a:gd name="connsiteX27" fmla="*/ 879358 w 1012307"/>
                  <a:gd name="connsiteY27" fmla="*/ 506863 h 806443"/>
                  <a:gd name="connsiteX28" fmla="*/ 873871 w 1012307"/>
                  <a:gd name="connsiteY28" fmla="*/ 515769 h 806443"/>
                  <a:gd name="connsiteX29" fmla="*/ 862108 w 1012307"/>
                  <a:gd name="connsiteY29" fmla="*/ 515769 h 806443"/>
                  <a:gd name="connsiteX30" fmla="*/ 840953 w 1012307"/>
                  <a:gd name="connsiteY30" fmla="*/ 523056 h 806443"/>
                  <a:gd name="connsiteX31" fmla="*/ 694392 w 1012307"/>
                  <a:gd name="connsiteY31" fmla="*/ 656653 h 806443"/>
                  <a:gd name="connsiteX32" fmla="*/ 687334 w 1012307"/>
                  <a:gd name="connsiteY32" fmla="*/ 663940 h 806443"/>
                  <a:gd name="connsiteX33" fmla="*/ 687334 w 1012307"/>
                  <a:gd name="connsiteY33" fmla="*/ 689039 h 806443"/>
                  <a:gd name="connsiteX34" fmla="*/ 695173 w 1012307"/>
                  <a:gd name="connsiteY34" fmla="*/ 703612 h 806443"/>
                  <a:gd name="connsiteX35" fmla="*/ 706145 w 1012307"/>
                  <a:gd name="connsiteY35" fmla="*/ 710089 h 806443"/>
                  <a:gd name="connsiteX36" fmla="*/ 710070 w 1012307"/>
                  <a:gd name="connsiteY36" fmla="*/ 724672 h 806443"/>
                  <a:gd name="connsiteX37" fmla="*/ 700659 w 1012307"/>
                  <a:gd name="connsiteY37" fmla="*/ 742483 h 806443"/>
                  <a:gd name="connsiteX38" fmla="*/ 713985 w 1012307"/>
                  <a:gd name="connsiteY38" fmla="*/ 754628 h 806443"/>
                  <a:gd name="connsiteX39" fmla="*/ 702231 w 1012307"/>
                  <a:gd name="connsiteY39" fmla="*/ 766772 h 806443"/>
                  <a:gd name="connsiteX40" fmla="*/ 706145 w 1012307"/>
                  <a:gd name="connsiteY40" fmla="*/ 787013 h 806443"/>
                  <a:gd name="connsiteX41" fmla="*/ 700659 w 1012307"/>
                  <a:gd name="connsiteY41" fmla="*/ 797538 h 806443"/>
                  <a:gd name="connsiteX42" fmla="*/ 703793 w 1012307"/>
                  <a:gd name="connsiteY42" fmla="*/ 806444 h 806443"/>
                  <a:gd name="connsiteX43" fmla="*/ 695173 w 1012307"/>
                  <a:gd name="connsiteY43" fmla="*/ 800776 h 806443"/>
                  <a:gd name="connsiteX44" fmla="*/ 694392 w 1012307"/>
                  <a:gd name="connsiteY44" fmla="*/ 784584 h 806443"/>
                  <a:gd name="connsiteX45" fmla="*/ 681847 w 1012307"/>
                  <a:gd name="connsiteY45" fmla="*/ 769201 h 806443"/>
                  <a:gd name="connsiteX46" fmla="*/ 664607 w 1012307"/>
                  <a:gd name="connsiteY46" fmla="*/ 750580 h 806443"/>
                  <a:gd name="connsiteX47" fmla="*/ 648938 w 1012307"/>
                  <a:gd name="connsiteY47" fmla="*/ 742483 h 806443"/>
                  <a:gd name="connsiteX48" fmla="*/ 652853 w 1012307"/>
                  <a:gd name="connsiteY48" fmla="*/ 730339 h 806443"/>
                  <a:gd name="connsiteX49" fmla="*/ 637175 w 1012307"/>
                  <a:gd name="connsiteY49" fmla="*/ 719814 h 806443"/>
                  <a:gd name="connsiteX50" fmla="*/ 631688 w 1012307"/>
                  <a:gd name="connsiteY50" fmla="*/ 698754 h 806443"/>
                  <a:gd name="connsiteX51" fmla="*/ 610534 w 1012307"/>
                  <a:gd name="connsiteY51" fmla="*/ 697135 h 806443"/>
                  <a:gd name="connsiteX52" fmla="*/ 601913 w 1012307"/>
                  <a:gd name="connsiteY52" fmla="*/ 654225 h 806443"/>
                  <a:gd name="connsiteX53" fmla="*/ 591722 w 1012307"/>
                  <a:gd name="connsiteY53" fmla="*/ 654225 h 806443"/>
                  <a:gd name="connsiteX54" fmla="*/ 583883 w 1012307"/>
                  <a:gd name="connsiteY54" fmla="*/ 664750 h 806443"/>
                  <a:gd name="connsiteX55" fmla="*/ 578396 w 1012307"/>
                  <a:gd name="connsiteY55" fmla="*/ 665559 h 806443"/>
                  <a:gd name="connsiteX56" fmla="*/ 568995 w 1012307"/>
                  <a:gd name="connsiteY56" fmla="*/ 647748 h 806443"/>
                  <a:gd name="connsiteX57" fmla="*/ 557241 w 1012307"/>
                  <a:gd name="connsiteY57" fmla="*/ 647748 h 806443"/>
                  <a:gd name="connsiteX58" fmla="*/ 550183 w 1012307"/>
                  <a:gd name="connsiteY58" fmla="*/ 637223 h 806443"/>
                  <a:gd name="connsiteX59" fmla="*/ 534505 w 1012307"/>
                  <a:gd name="connsiteY59" fmla="*/ 639651 h 806443"/>
                  <a:gd name="connsiteX60" fmla="*/ 521189 w 1012307"/>
                  <a:gd name="connsiteY60" fmla="*/ 631555 h 806443"/>
                  <a:gd name="connsiteX61" fmla="*/ 500805 w 1012307"/>
                  <a:gd name="connsiteY61" fmla="*/ 636413 h 806443"/>
                  <a:gd name="connsiteX62" fmla="*/ 487480 w 1012307"/>
                  <a:gd name="connsiteY62" fmla="*/ 633174 h 806443"/>
                  <a:gd name="connsiteX63" fmla="*/ 464753 w 1012307"/>
                  <a:gd name="connsiteY63" fmla="*/ 641271 h 806443"/>
                  <a:gd name="connsiteX64" fmla="*/ 451428 w 1012307"/>
                  <a:gd name="connsiteY64" fmla="*/ 659892 h 806443"/>
                  <a:gd name="connsiteX65" fmla="*/ 435759 w 1012307"/>
                  <a:gd name="connsiteY65" fmla="*/ 674465 h 806443"/>
                  <a:gd name="connsiteX66" fmla="*/ 424786 w 1012307"/>
                  <a:gd name="connsiteY66" fmla="*/ 675275 h 806443"/>
                  <a:gd name="connsiteX67" fmla="*/ 405193 w 1012307"/>
                  <a:gd name="connsiteY67" fmla="*/ 691467 h 806443"/>
                  <a:gd name="connsiteX68" fmla="*/ 366789 w 1012307"/>
                  <a:gd name="connsiteY68" fmla="*/ 684181 h 806443"/>
                  <a:gd name="connsiteX69" fmla="*/ 366789 w 1012307"/>
                  <a:gd name="connsiteY69" fmla="*/ 684181 h 806443"/>
                  <a:gd name="connsiteX70" fmla="*/ 346405 w 1012307"/>
                  <a:gd name="connsiteY70" fmla="*/ 680942 h 806443"/>
                  <a:gd name="connsiteX71" fmla="*/ 323679 w 1012307"/>
                  <a:gd name="connsiteY71" fmla="*/ 698754 h 806443"/>
                  <a:gd name="connsiteX72" fmla="*/ 314277 w 1012307"/>
                  <a:gd name="connsiteY72" fmla="*/ 698754 h 806443"/>
                  <a:gd name="connsiteX73" fmla="*/ 262547 w 1012307"/>
                  <a:gd name="connsiteY73" fmla="*/ 666369 h 806443"/>
                  <a:gd name="connsiteX74" fmla="*/ 250793 w 1012307"/>
                  <a:gd name="connsiteY74" fmla="*/ 670417 h 806443"/>
                  <a:gd name="connsiteX75" fmla="*/ 237468 w 1012307"/>
                  <a:gd name="connsiteY75" fmla="*/ 692277 h 806443"/>
                  <a:gd name="connsiteX76" fmla="*/ 228067 w 1012307"/>
                  <a:gd name="connsiteY76" fmla="*/ 694706 h 806443"/>
                  <a:gd name="connsiteX77" fmla="*/ 209255 w 1012307"/>
                  <a:gd name="connsiteY77" fmla="*/ 680942 h 806443"/>
                  <a:gd name="connsiteX78" fmla="*/ 192014 w 1012307"/>
                  <a:gd name="connsiteY78" fmla="*/ 681752 h 806443"/>
                  <a:gd name="connsiteX79" fmla="*/ 181042 w 1012307"/>
                  <a:gd name="connsiteY79" fmla="*/ 689039 h 806443"/>
                  <a:gd name="connsiteX80" fmla="*/ 157524 w 1012307"/>
                  <a:gd name="connsiteY80" fmla="*/ 690658 h 806443"/>
                  <a:gd name="connsiteX81" fmla="*/ 144990 w 1012307"/>
                  <a:gd name="connsiteY81" fmla="*/ 681752 h 806443"/>
                  <a:gd name="connsiteX82" fmla="*/ 146552 w 1012307"/>
                  <a:gd name="connsiteY82" fmla="*/ 670417 h 806443"/>
                  <a:gd name="connsiteX83" fmla="*/ 139503 w 1012307"/>
                  <a:gd name="connsiteY83" fmla="*/ 659082 h 806443"/>
                  <a:gd name="connsiteX84" fmla="*/ 122263 w 1012307"/>
                  <a:gd name="connsiteY84" fmla="*/ 659082 h 806443"/>
                  <a:gd name="connsiteX85" fmla="*/ 118339 w 1012307"/>
                  <a:gd name="connsiteY85" fmla="*/ 650986 h 806443"/>
                  <a:gd name="connsiteX86" fmla="*/ 150476 w 1012307"/>
                  <a:gd name="connsiteY86" fmla="*/ 643699 h 806443"/>
                  <a:gd name="connsiteX87" fmla="*/ 91697 w 1012307"/>
                  <a:gd name="connsiteY87" fmla="*/ 599980 h 806443"/>
                  <a:gd name="connsiteX88" fmla="*/ 66618 w 1012307"/>
                  <a:gd name="connsiteY88" fmla="*/ 581349 h 806443"/>
                  <a:gd name="connsiteX89" fmla="*/ 0 w 1012307"/>
                  <a:gd name="connsiteY89" fmla="*/ 530342 h 806443"/>
                  <a:gd name="connsiteX90" fmla="*/ 6267 w 1012307"/>
                  <a:gd name="connsiteY90" fmla="*/ 449370 h 806443"/>
                  <a:gd name="connsiteX91" fmla="*/ 14888 w 1012307"/>
                  <a:gd name="connsiteY91" fmla="*/ 387029 h 806443"/>
                  <a:gd name="connsiteX92" fmla="*/ 32128 w 1012307"/>
                  <a:gd name="connsiteY92" fmla="*/ 422653 h 806443"/>
                  <a:gd name="connsiteX93" fmla="*/ 64265 w 1012307"/>
                  <a:gd name="connsiteY93" fmla="*/ 399983 h 806443"/>
                  <a:gd name="connsiteX94" fmla="*/ 86992 w 1012307"/>
                  <a:gd name="connsiteY94" fmla="*/ 398364 h 806443"/>
                  <a:gd name="connsiteX95" fmla="*/ 95612 w 1012307"/>
                  <a:gd name="connsiteY95" fmla="*/ 390268 h 806443"/>
                  <a:gd name="connsiteX96" fmla="*/ 127749 w 1012307"/>
                  <a:gd name="connsiteY96" fmla="*/ 394316 h 806443"/>
                  <a:gd name="connsiteX97" fmla="*/ 144990 w 1012307"/>
                  <a:gd name="connsiteY97" fmla="*/ 386220 h 806443"/>
                  <a:gd name="connsiteX98" fmla="*/ 163801 w 1012307"/>
                  <a:gd name="connsiteY98" fmla="*/ 388649 h 806443"/>
                  <a:gd name="connsiteX99" fmla="*/ 165363 w 1012307"/>
                  <a:gd name="connsiteY99" fmla="*/ 394316 h 806443"/>
                  <a:gd name="connsiteX100" fmla="*/ 174774 w 1012307"/>
                  <a:gd name="connsiteY100" fmla="*/ 409699 h 806443"/>
                  <a:gd name="connsiteX101" fmla="*/ 197501 w 1012307"/>
                  <a:gd name="connsiteY101" fmla="*/ 415366 h 806443"/>
                  <a:gd name="connsiteX102" fmla="*/ 201416 w 1012307"/>
                  <a:gd name="connsiteY102" fmla="*/ 415366 h 806443"/>
                  <a:gd name="connsiteX103" fmla="*/ 209255 w 1012307"/>
                  <a:gd name="connsiteY103" fmla="*/ 409699 h 806443"/>
                  <a:gd name="connsiteX104" fmla="*/ 221009 w 1012307"/>
                  <a:gd name="connsiteY104" fmla="*/ 412937 h 806443"/>
                  <a:gd name="connsiteX105" fmla="*/ 228067 w 1012307"/>
                  <a:gd name="connsiteY105" fmla="*/ 406460 h 806443"/>
                  <a:gd name="connsiteX106" fmla="*/ 242173 w 1012307"/>
                  <a:gd name="connsiteY106" fmla="*/ 410508 h 806443"/>
                  <a:gd name="connsiteX107" fmla="*/ 246088 w 1012307"/>
                  <a:gd name="connsiteY107" fmla="*/ 416985 h 806443"/>
                  <a:gd name="connsiteX108" fmla="*/ 257061 w 1012307"/>
                  <a:gd name="connsiteY108" fmla="*/ 413747 h 806443"/>
                  <a:gd name="connsiteX109" fmla="*/ 268824 w 1012307"/>
                  <a:gd name="connsiteY109" fmla="*/ 422653 h 806443"/>
                  <a:gd name="connsiteX110" fmla="*/ 260985 w 1012307"/>
                  <a:gd name="connsiteY110" fmla="*/ 429939 h 806443"/>
                  <a:gd name="connsiteX111" fmla="*/ 260985 w 1012307"/>
                  <a:gd name="connsiteY111" fmla="*/ 443703 h 806443"/>
                  <a:gd name="connsiteX112" fmla="*/ 275873 w 1012307"/>
                  <a:gd name="connsiteY112" fmla="*/ 446942 h 806443"/>
                  <a:gd name="connsiteX113" fmla="*/ 274301 w 1012307"/>
                  <a:gd name="connsiteY113" fmla="*/ 459095 h 806443"/>
                  <a:gd name="connsiteX114" fmla="*/ 283712 w 1012307"/>
                  <a:gd name="connsiteY114" fmla="*/ 466382 h 806443"/>
                  <a:gd name="connsiteX115" fmla="*/ 290760 w 1012307"/>
                  <a:gd name="connsiteY115" fmla="*/ 462334 h 806443"/>
                  <a:gd name="connsiteX116" fmla="*/ 302524 w 1012307"/>
                  <a:gd name="connsiteY116" fmla="*/ 479336 h 806443"/>
                  <a:gd name="connsiteX117" fmla="*/ 308010 w 1012307"/>
                  <a:gd name="connsiteY117" fmla="*/ 478527 h 806443"/>
                  <a:gd name="connsiteX118" fmla="*/ 312706 w 1012307"/>
                  <a:gd name="connsiteY118" fmla="*/ 475288 h 806443"/>
                  <a:gd name="connsiteX119" fmla="*/ 325250 w 1012307"/>
                  <a:gd name="connsiteY119" fmla="*/ 490671 h 806443"/>
                  <a:gd name="connsiteX120" fmla="*/ 333089 w 1012307"/>
                  <a:gd name="connsiteY120" fmla="*/ 485813 h 806443"/>
                  <a:gd name="connsiteX121" fmla="*/ 344843 w 1012307"/>
                  <a:gd name="connsiteY121" fmla="*/ 485813 h 806443"/>
                  <a:gd name="connsiteX122" fmla="*/ 347977 w 1012307"/>
                  <a:gd name="connsiteY122" fmla="*/ 481765 h 806443"/>
                  <a:gd name="connsiteX123" fmla="*/ 357378 w 1012307"/>
                  <a:gd name="connsiteY123" fmla="*/ 485003 h 806443"/>
                  <a:gd name="connsiteX124" fmla="*/ 367570 w 1012307"/>
                  <a:gd name="connsiteY124" fmla="*/ 472859 h 806443"/>
                  <a:gd name="connsiteX125" fmla="*/ 373056 w 1012307"/>
                  <a:gd name="connsiteY125" fmla="*/ 481765 h 806443"/>
                  <a:gd name="connsiteX126" fmla="*/ 380114 w 1012307"/>
                  <a:gd name="connsiteY126" fmla="*/ 482575 h 806443"/>
                  <a:gd name="connsiteX127" fmla="*/ 382457 w 1012307"/>
                  <a:gd name="connsiteY127" fmla="*/ 476907 h 806443"/>
                  <a:gd name="connsiteX128" fmla="*/ 394221 w 1012307"/>
                  <a:gd name="connsiteY128" fmla="*/ 477717 h 806443"/>
                  <a:gd name="connsiteX129" fmla="*/ 393430 w 1012307"/>
                  <a:gd name="connsiteY129" fmla="*/ 472859 h 806443"/>
                  <a:gd name="connsiteX130" fmla="*/ 384029 w 1012307"/>
                  <a:gd name="connsiteY130" fmla="*/ 469621 h 806443"/>
                  <a:gd name="connsiteX131" fmla="*/ 378543 w 1012307"/>
                  <a:gd name="connsiteY131" fmla="*/ 444513 h 806443"/>
                  <a:gd name="connsiteX132" fmla="*/ 371485 w 1012307"/>
                  <a:gd name="connsiteY132" fmla="*/ 451799 h 806443"/>
                  <a:gd name="connsiteX133" fmla="*/ 369141 w 1012307"/>
                  <a:gd name="connsiteY133" fmla="*/ 445322 h 806443"/>
                  <a:gd name="connsiteX134" fmla="*/ 362083 w 1012307"/>
                  <a:gd name="connsiteY134" fmla="*/ 442893 h 806443"/>
                  <a:gd name="connsiteX135" fmla="*/ 361302 w 1012307"/>
                  <a:gd name="connsiteY135" fmla="*/ 435607 h 806443"/>
                  <a:gd name="connsiteX136" fmla="*/ 355816 w 1012307"/>
                  <a:gd name="connsiteY136" fmla="*/ 434797 h 806443"/>
                  <a:gd name="connsiteX137" fmla="*/ 358169 w 1012307"/>
                  <a:gd name="connsiteY137" fmla="*/ 420224 h 806443"/>
                  <a:gd name="connsiteX138" fmla="*/ 344843 w 1012307"/>
                  <a:gd name="connsiteY138" fmla="*/ 399983 h 806443"/>
                  <a:gd name="connsiteX139" fmla="*/ 346405 w 1012307"/>
                  <a:gd name="connsiteY139" fmla="*/ 383791 h 806443"/>
                  <a:gd name="connsiteX140" fmla="*/ 342490 w 1012307"/>
                  <a:gd name="connsiteY140" fmla="*/ 377314 h 806443"/>
                  <a:gd name="connsiteX141" fmla="*/ 346405 w 1012307"/>
                  <a:gd name="connsiteY141" fmla="*/ 368408 h 806443"/>
                  <a:gd name="connsiteX142" fmla="*/ 460839 w 1012307"/>
                  <a:gd name="connsiteY142" fmla="*/ 218618 h 806443"/>
                  <a:gd name="connsiteX143" fmla="*/ 462401 w 1012307"/>
                  <a:gd name="connsiteY143" fmla="*/ 218618 h 806443"/>
                  <a:gd name="connsiteX144" fmla="*/ 502377 w 1012307"/>
                  <a:gd name="connsiteY144" fmla="*/ 165173 h 806443"/>
                  <a:gd name="connsiteX145" fmla="*/ 536858 w 1012307"/>
                  <a:gd name="connsiteY145" fmla="*/ 119024 h 806443"/>
                  <a:gd name="connsiteX146" fmla="*/ 583883 w 1012307"/>
                  <a:gd name="connsiteY146" fmla="*/ 58303 h 806443"/>
                  <a:gd name="connsiteX147" fmla="*/ 672446 w 1012307"/>
                  <a:gd name="connsiteY147" fmla="*/ 37243 h 806443"/>
                  <a:gd name="connsiteX148" fmla="*/ 764924 w 1012307"/>
                  <a:gd name="connsiteY148" fmla="*/ 17002 h 806443"/>
                  <a:gd name="connsiteX149" fmla="*/ 835466 w 1012307"/>
                  <a:gd name="connsiteY149" fmla="*/ 0 h 806443"/>
                  <a:gd name="connsiteX150" fmla="*/ 846439 w 1012307"/>
                  <a:gd name="connsiteY150" fmla="*/ 7287 h 806443"/>
                  <a:gd name="connsiteX151" fmla="*/ 837028 w 1012307"/>
                  <a:gd name="connsiteY151" fmla="*/ 13764 h 806443"/>
                  <a:gd name="connsiteX152" fmla="*/ 837819 w 1012307"/>
                  <a:gd name="connsiteY152" fmla="*/ 35623 h 806443"/>
                  <a:gd name="connsiteX153" fmla="*/ 844868 w 1012307"/>
                  <a:gd name="connsiteY153" fmla="*/ 44529 h 806443"/>
                  <a:gd name="connsiteX154" fmla="*/ 852707 w 1012307"/>
                  <a:gd name="connsiteY154" fmla="*/ 46149 h 806443"/>
                  <a:gd name="connsiteX155" fmla="*/ 856621 w 1012307"/>
                  <a:gd name="connsiteY155" fmla="*/ 55874 h 806443"/>
                  <a:gd name="connsiteX156" fmla="*/ 855059 w 1012307"/>
                  <a:gd name="connsiteY156" fmla="*/ 76114 h 806443"/>
                  <a:gd name="connsiteX157" fmla="*/ 829980 w 1012307"/>
                  <a:gd name="connsiteY157" fmla="*/ 91497 h 806443"/>
                  <a:gd name="connsiteX158" fmla="*/ 844868 w 1012307"/>
                  <a:gd name="connsiteY158" fmla="*/ 110928 h 806443"/>
                  <a:gd name="connsiteX159" fmla="*/ 837819 w 1012307"/>
                  <a:gd name="connsiteY159" fmla="*/ 118215 h 806443"/>
                  <a:gd name="connsiteX160" fmla="*/ 841734 w 1012307"/>
                  <a:gd name="connsiteY160" fmla="*/ 128740 h 806443"/>
                  <a:gd name="connsiteX161" fmla="*/ 837819 w 1012307"/>
                  <a:gd name="connsiteY161" fmla="*/ 135217 h 806443"/>
                  <a:gd name="connsiteX162" fmla="*/ 846439 w 1012307"/>
                  <a:gd name="connsiteY162" fmla="*/ 142504 h 806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012307" h="806443">
                    <a:moveTo>
                      <a:pt x="846439" y="142504"/>
                    </a:moveTo>
                    <a:lnTo>
                      <a:pt x="841734" y="162744"/>
                    </a:lnTo>
                    <a:lnTo>
                      <a:pt x="855059" y="157886"/>
                    </a:lnTo>
                    <a:lnTo>
                      <a:pt x="995343" y="111738"/>
                    </a:lnTo>
                    <a:lnTo>
                      <a:pt x="985942" y="125501"/>
                    </a:lnTo>
                    <a:lnTo>
                      <a:pt x="980456" y="147361"/>
                    </a:lnTo>
                    <a:lnTo>
                      <a:pt x="953024" y="179756"/>
                    </a:lnTo>
                    <a:lnTo>
                      <a:pt x="951452" y="187852"/>
                    </a:lnTo>
                    <a:lnTo>
                      <a:pt x="959291" y="216999"/>
                    </a:lnTo>
                    <a:lnTo>
                      <a:pt x="957729" y="228333"/>
                    </a:lnTo>
                    <a:lnTo>
                      <a:pt x="956939" y="233191"/>
                    </a:lnTo>
                    <a:lnTo>
                      <a:pt x="976541" y="257480"/>
                    </a:lnTo>
                    <a:lnTo>
                      <a:pt x="985942" y="255860"/>
                    </a:lnTo>
                    <a:lnTo>
                      <a:pt x="995343" y="262338"/>
                    </a:lnTo>
                    <a:lnTo>
                      <a:pt x="1004011" y="258385"/>
                    </a:lnTo>
                    <a:lnTo>
                      <a:pt x="1012308" y="278549"/>
                    </a:lnTo>
                    <a:lnTo>
                      <a:pt x="1011555" y="351091"/>
                    </a:lnTo>
                    <a:lnTo>
                      <a:pt x="957843" y="385086"/>
                    </a:lnTo>
                    <a:lnTo>
                      <a:pt x="890007" y="406994"/>
                    </a:lnTo>
                    <a:lnTo>
                      <a:pt x="912485" y="439598"/>
                    </a:lnTo>
                    <a:lnTo>
                      <a:pt x="947033" y="475364"/>
                    </a:lnTo>
                    <a:lnTo>
                      <a:pt x="960653" y="492090"/>
                    </a:lnTo>
                    <a:lnTo>
                      <a:pt x="951452" y="517388"/>
                    </a:lnTo>
                    <a:lnTo>
                      <a:pt x="936565" y="520627"/>
                    </a:lnTo>
                    <a:lnTo>
                      <a:pt x="920887" y="509292"/>
                    </a:lnTo>
                    <a:lnTo>
                      <a:pt x="911485" y="506863"/>
                    </a:lnTo>
                    <a:lnTo>
                      <a:pt x="900513" y="513340"/>
                    </a:lnTo>
                    <a:lnTo>
                      <a:pt x="879358" y="506863"/>
                    </a:lnTo>
                    <a:lnTo>
                      <a:pt x="873871" y="515769"/>
                    </a:lnTo>
                    <a:lnTo>
                      <a:pt x="862108" y="515769"/>
                    </a:lnTo>
                    <a:lnTo>
                      <a:pt x="840953" y="523056"/>
                    </a:lnTo>
                    <a:lnTo>
                      <a:pt x="694392" y="656653"/>
                    </a:lnTo>
                    <a:lnTo>
                      <a:pt x="687334" y="663940"/>
                    </a:lnTo>
                    <a:lnTo>
                      <a:pt x="687334" y="689039"/>
                    </a:lnTo>
                    <a:lnTo>
                      <a:pt x="695173" y="703612"/>
                    </a:lnTo>
                    <a:lnTo>
                      <a:pt x="706145" y="710089"/>
                    </a:lnTo>
                    <a:lnTo>
                      <a:pt x="710070" y="724672"/>
                    </a:lnTo>
                    <a:lnTo>
                      <a:pt x="700659" y="742483"/>
                    </a:lnTo>
                    <a:lnTo>
                      <a:pt x="713985" y="754628"/>
                    </a:lnTo>
                    <a:lnTo>
                      <a:pt x="702231" y="766772"/>
                    </a:lnTo>
                    <a:lnTo>
                      <a:pt x="706145" y="787013"/>
                    </a:lnTo>
                    <a:lnTo>
                      <a:pt x="700659" y="797538"/>
                    </a:lnTo>
                    <a:lnTo>
                      <a:pt x="703793" y="806444"/>
                    </a:lnTo>
                    <a:lnTo>
                      <a:pt x="695173" y="800776"/>
                    </a:lnTo>
                    <a:lnTo>
                      <a:pt x="694392" y="784584"/>
                    </a:lnTo>
                    <a:lnTo>
                      <a:pt x="681847" y="769201"/>
                    </a:lnTo>
                    <a:lnTo>
                      <a:pt x="664607" y="750580"/>
                    </a:lnTo>
                    <a:lnTo>
                      <a:pt x="648938" y="742483"/>
                    </a:lnTo>
                    <a:lnTo>
                      <a:pt x="652853" y="730339"/>
                    </a:lnTo>
                    <a:lnTo>
                      <a:pt x="637175" y="719814"/>
                    </a:lnTo>
                    <a:lnTo>
                      <a:pt x="631688" y="698754"/>
                    </a:lnTo>
                    <a:lnTo>
                      <a:pt x="610534" y="697135"/>
                    </a:lnTo>
                    <a:lnTo>
                      <a:pt x="601913" y="654225"/>
                    </a:lnTo>
                    <a:lnTo>
                      <a:pt x="591722" y="654225"/>
                    </a:lnTo>
                    <a:lnTo>
                      <a:pt x="583883" y="664750"/>
                    </a:lnTo>
                    <a:lnTo>
                      <a:pt x="578396" y="665559"/>
                    </a:lnTo>
                    <a:lnTo>
                      <a:pt x="568995" y="647748"/>
                    </a:lnTo>
                    <a:lnTo>
                      <a:pt x="557241" y="647748"/>
                    </a:lnTo>
                    <a:lnTo>
                      <a:pt x="550183" y="637223"/>
                    </a:lnTo>
                    <a:lnTo>
                      <a:pt x="534505" y="639651"/>
                    </a:lnTo>
                    <a:lnTo>
                      <a:pt x="521189" y="631555"/>
                    </a:lnTo>
                    <a:lnTo>
                      <a:pt x="500805" y="636413"/>
                    </a:lnTo>
                    <a:lnTo>
                      <a:pt x="487480" y="633174"/>
                    </a:lnTo>
                    <a:lnTo>
                      <a:pt x="464753" y="641271"/>
                    </a:lnTo>
                    <a:lnTo>
                      <a:pt x="451428" y="659892"/>
                    </a:lnTo>
                    <a:lnTo>
                      <a:pt x="435759" y="674465"/>
                    </a:lnTo>
                    <a:lnTo>
                      <a:pt x="424786" y="675275"/>
                    </a:lnTo>
                    <a:lnTo>
                      <a:pt x="405193" y="691467"/>
                    </a:lnTo>
                    <a:lnTo>
                      <a:pt x="366789" y="684181"/>
                    </a:lnTo>
                    <a:lnTo>
                      <a:pt x="366789" y="684181"/>
                    </a:lnTo>
                    <a:lnTo>
                      <a:pt x="346405" y="680942"/>
                    </a:lnTo>
                    <a:lnTo>
                      <a:pt x="323679" y="698754"/>
                    </a:lnTo>
                    <a:lnTo>
                      <a:pt x="314277" y="698754"/>
                    </a:lnTo>
                    <a:lnTo>
                      <a:pt x="262547" y="666369"/>
                    </a:lnTo>
                    <a:lnTo>
                      <a:pt x="250793" y="670417"/>
                    </a:lnTo>
                    <a:lnTo>
                      <a:pt x="237468" y="692277"/>
                    </a:lnTo>
                    <a:lnTo>
                      <a:pt x="228067" y="694706"/>
                    </a:lnTo>
                    <a:lnTo>
                      <a:pt x="209255" y="680942"/>
                    </a:lnTo>
                    <a:lnTo>
                      <a:pt x="192014" y="681752"/>
                    </a:lnTo>
                    <a:lnTo>
                      <a:pt x="181042" y="689039"/>
                    </a:lnTo>
                    <a:lnTo>
                      <a:pt x="157524" y="690658"/>
                    </a:lnTo>
                    <a:lnTo>
                      <a:pt x="144990" y="681752"/>
                    </a:lnTo>
                    <a:lnTo>
                      <a:pt x="146552" y="670417"/>
                    </a:lnTo>
                    <a:lnTo>
                      <a:pt x="139503" y="659082"/>
                    </a:lnTo>
                    <a:lnTo>
                      <a:pt x="122263" y="659082"/>
                    </a:lnTo>
                    <a:lnTo>
                      <a:pt x="118339" y="650986"/>
                    </a:lnTo>
                    <a:lnTo>
                      <a:pt x="150476" y="643699"/>
                    </a:lnTo>
                    <a:lnTo>
                      <a:pt x="91697" y="599980"/>
                    </a:lnTo>
                    <a:lnTo>
                      <a:pt x="66618" y="581349"/>
                    </a:lnTo>
                    <a:lnTo>
                      <a:pt x="0" y="530342"/>
                    </a:lnTo>
                    <a:lnTo>
                      <a:pt x="6267" y="449370"/>
                    </a:lnTo>
                    <a:lnTo>
                      <a:pt x="14888" y="387029"/>
                    </a:lnTo>
                    <a:lnTo>
                      <a:pt x="32128" y="422653"/>
                    </a:lnTo>
                    <a:lnTo>
                      <a:pt x="64265" y="399983"/>
                    </a:lnTo>
                    <a:lnTo>
                      <a:pt x="86992" y="398364"/>
                    </a:lnTo>
                    <a:lnTo>
                      <a:pt x="95612" y="390268"/>
                    </a:lnTo>
                    <a:lnTo>
                      <a:pt x="127749" y="394316"/>
                    </a:lnTo>
                    <a:lnTo>
                      <a:pt x="144990" y="386220"/>
                    </a:lnTo>
                    <a:lnTo>
                      <a:pt x="163801" y="388649"/>
                    </a:lnTo>
                    <a:lnTo>
                      <a:pt x="165363" y="394316"/>
                    </a:lnTo>
                    <a:lnTo>
                      <a:pt x="174774" y="409699"/>
                    </a:lnTo>
                    <a:lnTo>
                      <a:pt x="197501" y="415366"/>
                    </a:lnTo>
                    <a:lnTo>
                      <a:pt x="201416" y="415366"/>
                    </a:lnTo>
                    <a:lnTo>
                      <a:pt x="209255" y="409699"/>
                    </a:lnTo>
                    <a:lnTo>
                      <a:pt x="221009" y="412937"/>
                    </a:lnTo>
                    <a:lnTo>
                      <a:pt x="228067" y="406460"/>
                    </a:lnTo>
                    <a:lnTo>
                      <a:pt x="242173" y="410508"/>
                    </a:lnTo>
                    <a:lnTo>
                      <a:pt x="246088" y="416985"/>
                    </a:lnTo>
                    <a:lnTo>
                      <a:pt x="257061" y="413747"/>
                    </a:lnTo>
                    <a:lnTo>
                      <a:pt x="268824" y="422653"/>
                    </a:lnTo>
                    <a:lnTo>
                      <a:pt x="260985" y="429939"/>
                    </a:lnTo>
                    <a:lnTo>
                      <a:pt x="260985" y="443703"/>
                    </a:lnTo>
                    <a:lnTo>
                      <a:pt x="275873" y="446942"/>
                    </a:lnTo>
                    <a:lnTo>
                      <a:pt x="274301" y="459095"/>
                    </a:lnTo>
                    <a:lnTo>
                      <a:pt x="283712" y="466382"/>
                    </a:lnTo>
                    <a:lnTo>
                      <a:pt x="290760" y="462334"/>
                    </a:lnTo>
                    <a:lnTo>
                      <a:pt x="302524" y="479336"/>
                    </a:lnTo>
                    <a:lnTo>
                      <a:pt x="308010" y="478527"/>
                    </a:lnTo>
                    <a:lnTo>
                      <a:pt x="312706" y="475288"/>
                    </a:lnTo>
                    <a:lnTo>
                      <a:pt x="325250" y="490671"/>
                    </a:lnTo>
                    <a:lnTo>
                      <a:pt x="333089" y="485813"/>
                    </a:lnTo>
                    <a:lnTo>
                      <a:pt x="344843" y="485813"/>
                    </a:lnTo>
                    <a:lnTo>
                      <a:pt x="347977" y="481765"/>
                    </a:lnTo>
                    <a:lnTo>
                      <a:pt x="357378" y="485003"/>
                    </a:lnTo>
                    <a:lnTo>
                      <a:pt x="367570" y="472859"/>
                    </a:lnTo>
                    <a:lnTo>
                      <a:pt x="373056" y="481765"/>
                    </a:lnTo>
                    <a:lnTo>
                      <a:pt x="380114" y="482575"/>
                    </a:lnTo>
                    <a:lnTo>
                      <a:pt x="382457" y="476907"/>
                    </a:lnTo>
                    <a:lnTo>
                      <a:pt x="394221" y="477717"/>
                    </a:lnTo>
                    <a:lnTo>
                      <a:pt x="393430" y="472859"/>
                    </a:lnTo>
                    <a:lnTo>
                      <a:pt x="384029" y="469621"/>
                    </a:lnTo>
                    <a:lnTo>
                      <a:pt x="378543" y="444513"/>
                    </a:lnTo>
                    <a:lnTo>
                      <a:pt x="371485" y="451799"/>
                    </a:lnTo>
                    <a:lnTo>
                      <a:pt x="369141" y="445322"/>
                    </a:lnTo>
                    <a:lnTo>
                      <a:pt x="362083" y="442893"/>
                    </a:lnTo>
                    <a:lnTo>
                      <a:pt x="361302" y="435607"/>
                    </a:lnTo>
                    <a:lnTo>
                      <a:pt x="355816" y="434797"/>
                    </a:lnTo>
                    <a:lnTo>
                      <a:pt x="358169" y="420224"/>
                    </a:lnTo>
                    <a:lnTo>
                      <a:pt x="344843" y="399983"/>
                    </a:lnTo>
                    <a:lnTo>
                      <a:pt x="346405" y="383791"/>
                    </a:lnTo>
                    <a:lnTo>
                      <a:pt x="342490" y="377314"/>
                    </a:lnTo>
                    <a:lnTo>
                      <a:pt x="346405" y="368408"/>
                    </a:lnTo>
                    <a:lnTo>
                      <a:pt x="460839" y="218618"/>
                    </a:lnTo>
                    <a:lnTo>
                      <a:pt x="462401" y="218618"/>
                    </a:lnTo>
                    <a:lnTo>
                      <a:pt x="502377" y="165173"/>
                    </a:lnTo>
                    <a:lnTo>
                      <a:pt x="536858" y="119024"/>
                    </a:lnTo>
                    <a:lnTo>
                      <a:pt x="583883" y="58303"/>
                    </a:lnTo>
                    <a:lnTo>
                      <a:pt x="672446" y="37243"/>
                    </a:lnTo>
                    <a:lnTo>
                      <a:pt x="764924" y="17002"/>
                    </a:lnTo>
                    <a:lnTo>
                      <a:pt x="835466" y="0"/>
                    </a:lnTo>
                    <a:lnTo>
                      <a:pt x="846439" y="7287"/>
                    </a:lnTo>
                    <a:lnTo>
                      <a:pt x="837028" y="13764"/>
                    </a:lnTo>
                    <a:lnTo>
                      <a:pt x="837819" y="35623"/>
                    </a:lnTo>
                    <a:lnTo>
                      <a:pt x="844868" y="44529"/>
                    </a:lnTo>
                    <a:lnTo>
                      <a:pt x="852707" y="46149"/>
                    </a:lnTo>
                    <a:lnTo>
                      <a:pt x="856621" y="55874"/>
                    </a:lnTo>
                    <a:lnTo>
                      <a:pt x="855059" y="76114"/>
                    </a:lnTo>
                    <a:lnTo>
                      <a:pt x="829980" y="91497"/>
                    </a:lnTo>
                    <a:lnTo>
                      <a:pt x="844868" y="110928"/>
                    </a:lnTo>
                    <a:lnTo>
                      <a:pt x="837819" y="118215"/>
                    </a:lnTo>
                    <a:lnTo>
                      <a:pt x="841734" y="128740"/>
                    </a:lnTo>
                    <a:lnTo>
                      <a:pt x="837819" y="135217"/>
                    </a:lnTo>
                    <a:lnTo>
                      <a:pt x="846439" y="14250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3" name="Forma Livre: Forma 452">
                <a:extLst>
                  <a:ext uri="{FF2B5EF4-FFF2-40B4-BE49-F238E27FC236}">
                    <a16:creationId xmlns:a16="http://schemas.microsoft.com/office/drawing/2014/main" id="{5A6F01AA-39C2-CCB4-AFDD-066D20AEB1B8}"/>
                  </a:ext>
                </a:extLst>
              </p:cNvPr>
              <p:cNvSpPr/>
              <p:nvPr/>
            </p:nvSpPr>
            <p:spPr>
              <a:xfrm>
                <a:off x="2819038" y="2995500"/>
                <a:ext cx="495328" cy="635603"/>
              </a:xfrm>
              <a:custGeom>
                <a:avLst/>
                <a:gdLst>
                  <a:gd name="connsiteX0" fmla="*/ 207693 w 495328"/>
                  <a:gd name="connsiteY0" fmla="*/ 6477 h 635603"/>
                  <a:gd name="connsiteX1" fmla="*/ 226504 w 495328"/>
                  <a:gd name="connsiteY1" fmla="*/ 13764 h 635603"/>
                  <a:gd name="connsiteX2" fmla="*/ 250012 w 495328"/>
                  <a:gd name="connsiteY2" fmla="*/ 9715 h 635603"/>
                  <a:gd name="connsiteX3" fmla="*/ 266471 w 495328"/>
                  <a:gd name="connsiteY3" fmla="*/ 0 h 635603"/>
                  <a:gd name="connsiteX4" fmla="*/ 287636 w 495328"/>
                  <a:gd name="connsiteY4" fmla="*/ 28337 h 635603"/>
                  <a:gd name="connsiteX5" fmla="*/ 297828 w 495328"/>
                  <a:gd name="connsiteY5" fmla="*/ 24289 h 635603"/>
                  <a:gd name="connsiteX6" fmla="*/ 308791 w 495328"/>
                  <a:gd name="connsiteY6" fmla="*/ 28337 h 635603"/>
                  <a:gd name="connsiteX7" fmla="*/ 314277 w 495328"/>
                  <a:gd name="connsiteY7" fmla="*/ 24289 h 635603"/>
                  <a:gd name="connsiteX8" fmla="*/ 319764 w 495328"/>
                  <a:gd name="connsiteY8" fmla="*/ 31575 h 635603"/>
                  <a:gd name="connsiteX9" fmla="*/ 319764 w 495328"/>
                  <a:gd name="connsiteY9" fmla="*/ 32385 h 635603"/>
                  <a:gd name="connsiteX10" fmla="*/ 323688 w 495328"/>
                  <a:gd name="connsiteY10" fmla="*/ 36433 h 635603"/>
                  <a:gd name="connsiteX11" fmla="*/ 315849 w 495328"/>
                  <a:gd name="connsiteY11" fmla="*/ 42910 h 635603"/>
                  <a:gd name="connsiteX12" fmla="*/ 306448 w 495328"/>
                  <a:gd name="connsiteY12" fmla="*/ 71256 h 635603"/>
                  <a:gd name="connsiteX13" fmla="*/ 291551 w 495328"/>
                  <a:gd name="connsiteY13" fmla="*/ 85830 h 635603"/>
                  <a:gd name="connsiteX14" fmla="*/ 289198 w 495328"/>
                  <a:gd name="connsiteY14" fmla="*/ 95545 h 635603"/>
                  <a:gd name="connsiteX15" fmla="*/ 278225 w 495328"/>
                  <a:gd name="connsiteY15" fmla="*/ 99593 h 635603"/>
                  <a:gd name="connsiteX16" fmla="*/ 268824 w 495328"/>
                  <a:gd name="connsiteY16" fmla="*/ 118215 h 635603"/>
                  <a:gd name="connsiteX17" fmla="*/ 275882 w 495328"/>
                  <a:gd name="connsiteY17" fmla="*/ 133598 h 635603"/>
                  <a:gd name="connsiteX18" fmla="*/ 293903 w 495328"/>
                  <a:gd name="connsiteY18" fmla="*/ 143313 h 635603"/>
                  <a:gd name="connsiteX19" fmla="*/ 299390 w 495328"/>
                  <a:gd name="connsiteY19" fmla="*/ 154648 h 635603"/>
                  <a:gd name="connsiteX20" fmla="*/ 306448 w 495328"/>
                  <a:gd name="connsiteY20" fmla="*/ 191900 h 635603"/>
                  <a:gd name="connsiteX21" fmla="*/ 351120 w 495328"/>
                  <a:gd name="connsiteY21" fmla="*/ 191900 h 635603"/>
                  <a:gd name="connsiteX22" fmla="*/ 344843 w 495328"/>
                  <a:gd name="connsiteY22" fmla="*/ 272863 h 635603"/>
                  <a:gd name="connsiteX23" fmla="*/ 411461 w 495328"/>
                  <a:gd name="connsiteY23" fmla="*/ 323879 h 635603"/>
                  <a:gd name="connsiteX24" fmla="*/ 436550 w 495328"/>
                  <a:gd name="connsiteY24" fmla="*/ 342500 h 635603"/>
                  <a:gd name="connsiteX25" fmla="*/ 495329 w 495328"/>
                  <a:gd name="connsiteY25" fmla="*/ 386220 h 635603"/>
                  <a:gd name="connsiteX26" fmla="*/ 463191 w 495328"/>
                  <a:gd name="connsiteY26" fmla="*/ 393506 h 635603"/>
                  <a:gd name="connsiteX27" fmla="*/ 467116 w 495328"/>
                  <a:gd name="connsiteY27" fmla="*/ 401603 h 635603"/>
                  <a:gd name="connsiteX28" fmla="*/ 432625 w 495328"/>
                  <a:gd name="connsiteY28" fmla="*/ 417795 h 635603"/>
                  <a:gd name="connsiteX29" fmla="*/ 424786 w 495328"/>
                  <a:gd name="connsiteY29" fmla="*/ 450990 h 635603"/>
                  <a:gd name="connsiteX30" fmla="*/ 409118 w 495328"/>
                  <a:gd name="connsiteY30" fmla="*/ 481765 h 635603"/>
                  <a:gd name="connsiteX31" fmla="*/ 398145 w 495328"/>
                  <a:gd name="connsiteY31" fmla="*/ 480955 h 635603"/>
                  <a:gd name="connsiteX32" fmla="*/ 392659 w 495328"/>
                  <a:gd name="connsiteY32" fmla="*/ 493909 h 635603"/>
                  <a:gd name="connsiteX33" fmla="*/ 383248 w 495328"/>
                  <a:gd name="connsiteY33" fmla="*/ 502006 h 635603"/>
                  <a:gd name="connsiteX34" fmla="*/ 369932 w 495328"/>
                  <a:gd name="connsiteY34" fmla="*/ 499577 h 635603"/>
                  <a:gd name="connsiteX35" fmla="*/ 348767 w 495328"/>
                  <a:gd name="connsiteY35" fmla="*/ 556250 h 635603"/>
                  <a:gd name="connsiteX36" fmla="*/ 356606 w 495328"/>
                  <a:gd name="connsiteY36" fmla="*/ 593503 h 635603"/>
                  <a:gd name="connsiteX37" fmla="*/ 350330 w 495328"/>
                  <a:gd name="connsiteY37" fmla="*/ 627507 h 635603"/>
                  <a:gd name="connsiteX38" fmla="*/ 326041 w 495328"/>
                  <a:gd name="connsiteY38" fmla="*/ 614553 h 635603"/>
                  <a:gd name="connsiteX39" fmla="*/ 302524 w 495328"/>
                  <a:gd name="connsiteY39" fmla="*/ 617792 h 635603"/>
                  <a:gd name="connsiteX40" fmla="*/ 287636 w 495328"/>
                  <a:gd name="connsiteY40" fmla="*/ 625888 h 635603"/>
                  <a:gd name="connsiteX41" fmla="*/ 272739 w 495328"/>
                  <a:gd name="connsiteY41" fmla="*/ 617792 h 635603"/>
                  <a:gd name="connsiteX42" fmla="*/ 268824 w 495328"/>
                  <a:gd name="connsiteY42" fmla="*/ 604838 h 635603"/>
                  <a:gd name="connsiteX43" fmla="*/ 257070 w 495328"/>
                  <a:gd name="connsiteY43" fmla="*/ 611314 h 635603"/>
                  <a:gd name="connsiteX44" fmla="*/ 255499 w 495328"/>
                  <a:gd name="connsiteY44" fmla="*/ 616172 h 635603"/>
                  <a:gd name="connsiteX45" fmla="*/ 247660 w 495328"/>
                  <a:gd name="connsiteY45" fmla="*/ 622649 h 635603"/>
                  <a:gd name="connsiteX46" fmla="*/ 228857 w 495328"/>
                  <a:gd name="connsiteY46" fmla="*/ 620220 h 635603"/>
                  <a:gd name="connsiteX47" fmla="*/ 226504 w 495328"/>
                  <a:gd name="connsiteY47" fmla="*/ 608886 h 635603"/>
                  <a:gd name="connsiteX48" fmla="*/ 213179 w 495328"/>
                  <a:gd name="connsiteY48" fmla="*/ 611314 h 635603"/>
                  <a:gd name="connsiteX49" fmla="*/ 213179 w 495328"/>
                  <a:gd name="connsiteY49" fmla="*/ 619411 h 635603"/>
                  <a:gd name="connsiteX50" fmla="*/ 205340 w 495328"/>
                  <a:gd name="connsiteY50" fmla="*/ 627507 h 635603"/>
                  <a:gd name="connsiteX51" fmla="*/ 187319 w 495328"/>
                  <a:gd name="connsiteY51" fmla="*/ 631555 h 635603"/>
                  <a:gd name="connsiteX52" fmla="*/ 177127 w 495328"/>
                  <a:gd name="connsiteY52" fmla="*/ 627507 h 635603"/>
                  <a:gd name="connsiteX53" fmla="*/ 167726 w 495328"/>
                  <a:gd name="connsiteY53" fmla="*/ 635603 h 635603"/>
                  <a:gd name="connsiteX54" fmla="*/ 158315 w 495328"/>
                  <a:gd name="connsiteY54" fmla="*/ 633984 h 635603"/>
                  <a:gd name="connsiteX55" fmla="*/ 143427 w 495328"/>
                  <a:gd name="connsiteY55" fmla="*/ 621840 h 635603"/>
                  <a:gd name="connsiteX56" fmla="*/ 134017 w 495328"/>
                  <a:gd name="connsiteY56" fmla="*/ 604028 h 635603"/>
                  <a:gd name="connsiteX57" fmla="*/ 139503 w 495328"/>
                  <a:gd name="connsiteY57" fmla="*/ 595932 h 635603"/>
                  <a:gd name="connsiteX58" fmla="*/ 135588 w 495328"/>
                  <a:gd name="connsiteY58" fmla="*/ 585397 h 635603"/>
                  <a:gd name="connsiteX59" fmla="*/ 141075 w 495328"/>
                  <a:gd name="connsiteY59" fmla="*/ 564347 h 635603"/>
                  <a:gd name="connsiteX60" fmla="*/ 133236 w 495328"/>
                  <a:gd name="connsiteY60" fmla="*/ 559489 h 635603"/>
                  <a:gd name="connsiteX61" fmla="*/ 133236 w 495328"/>
                  <a:gd name="connsiteY61" fmla="*/ 538439 h 635603"/>
                  <a:gd name="connsiteX62" fmla="*/ 122263 w 495328"/>
                  <a:gd name="connsiteY62" fmla="*/ 523865 h 635603"/>
                  <a:gd name="connsiteX63" fmla="*/ 124616 w 495328"/>
                  <a:gd name="connsiteY63" fmla="*/ 517388 h 635603"/>
                  <a:gd name="connsiteX64" fmla="*/ 111290 w 495328"/>
                  <a:gd name="connsiteY64" fmla="*/ 512531 h 635603"/>
                  <a:gd name="connsiteX65" fmla="*/ 103451 w 495328"/>
                  <a:gd name="connsiteY65" fmla="*/ 502815 h 635603"/>
                  <a:gd name="connsiteX66" fmla="*/ 103451 w 495328"/>
                  <a:gd name="connsiteY66" fmla="*/ 492290 h 635603"/>
                  <a:gd name="connsiteX67" fmla="*/ 97184 w 495328"/>
                  <a:gd name="connsiteY67" fmla="*/ 487432 h 635603"/>
                  <a:gd name="connsiteX68" fmla="*/ 84649 w 495328"/>
                  <a:gd name="connsiteY68" fmla="*/ 493909 h 635603"/>
                  <a:gd name="connsiteX69" fmla="*/ 82296 w 495328"/>
                  <a:gd name="connsiteY69" fmla="*/ 482574 h 635603"/>
                  <a:gd name="connsiteX70" fmla="*/ 72104 w 495328"/>
                  <a:gd name="connsiteY70" fmla="*/ 485003 h 635603"/>
                  <a:gd name="connsiteX71" fmla="*/ 66618 w 495328"/>
                  <a:gd name="connsiteY71" fmla="*/ 475288 h 635603"/>
                  <a:gd name="connsiteX72" fmla="*/ 50159 w 495328"/>
                  <a:gd name="connsiteY72" fmla="*/ 478526 h 635603"/>
                  <a:gd name="connsiteX73" fmla="*/ 31347 w 495328"/>
                  <a:gd name="connsiteY73" fmla="*/ 459905 h 635603"/>
                  <a:gd name="connsiteX74" fmla="*/ 34490 w 495328"/>
                  <a:gd name="connsiteY74" fmla="*/ 439655 h 635603"/>
                  <a:gd name="connsiteX75" fmla="*/ 39976 w 495328"/>
                  <a:gd name="connsiteY75" fmla="*/ 437226 h 635603"/>
                  <a:gd name="connsiteX76" fmla="*/ 36052 w 495328"/>
                  <a:gd name="connsiteY76" fmla="*/ 433987 h 635603"/>
                  <a:gd name="connsiteX77" fmla="*/ 38405 w 495328"/>
                  <a:gd name="connsiteY77" fmla="*/ 418605 h 635603"/>
                  <a:gd name="connsiteX78" fmla="*/ 31347 w 495328"/>
                  <a:gd name="connsiteY78" fmla="*/ 413747 h 635603"/>
                  <a:gd name="connsiteX79" fmla="*/ 34490 w 495328"/>
                  <a:gd name="connsiteY79" fmla="*/ 404841 h 635603"/>
                  <a:gd name="connsiteX80" fmla="*/ 30566 w 495328"/>
                  <a:gd name="connsiteY80" fmla="*/ 399174 h 635603"/>
                  <a:gd name="connsiteX81" fmla="*/ 14107 w 495328"/>
                  <a:gd name="connsiteY81" fmla="*/ 388649 h 635603"/>
                  <a:gd name="connsiteX82" fmla="*/ 19593 w 495328"/>
                  <a:gd name="connsiteY82" fmla="*/ 380552 h 635603"/>
                  <a:gd name="connsiteX83" fmla="*/ 15678 w 495328"/>
                  <a:gd name="connsiteY83" fmla="*/ 359502 h 635603"/>
                  <a:gd name="connsiteX84" fmla="*/ 0 w 495328"/>
                  <a:gd name="connsiteY84" fmla="*/ 346548 h 635603"/>
                  <a:gd name="connsiteX85" fmla="*/ 0 w 495328"/>
                  <a:gd name="connsiteY85" fmla="*/ 337642 h 635603"/>
                  <a:gd name="connsiteX86" fmla="*/ 4705 w 495328"/>
                  <a:gd name="connsiteY86" fmla="*/ 318202 h 635603"/>
                  <a:gd name="connsiteX87" fmla="*/ 18031 w 495328"/>
                  <a:gd name="connsiteY87" fmla="*/ 301200 h 635603"/>
                  <a:gd name="connsiteX88" fmla="*/ 22727 w 495328"/>
                  <a:gd name="connsiteY88" fmla="*/ 251812 h 635603"/>
                  <a:gd name="connsiteX89" fmla="*/ 29004 w 495328"/>
                  <a:gd name="connsiteY89" fmla="*/ 168412 h 635603"/>
                  <a:gd name="connsiteX90" fmla="*/ 40758 w 495328"/>
                  <a:gd name="connsiteY90" fmla="*/ 17812 h 635603"/>
                  <a:gd name="connsiteX91" fmla="*/ 55645 w 495328"/>
                  <a:gd name="connsiteY91" fmla="*/ 31575 h 635603"/>
                  <a:gd name="connsiteX92" fmla="*/ 55645 w 495328"/>
                  <a:gd name="connsiteY92" fmla="*/ 32385 h 635603"/>
                  <a:gd name="connsiteX93" fmla="*/ 80724 w 495328"/>
                  <a:gd name="connsiteY93" fmla="*/ 36433 h 635603"/>
                  <a:gd name="connsiteX94" fmla="*/ 87782 w 495328"/>
                  <a:gd name="connsiteY94" fmla="*/ 28337 h 635603"/>
                  <a:gd name="connsiteX95" fmla="*/ 94050 w 495328"/>
                  <a:gd name="connsiteY95" fmla="*/ 29956 h 635603"/>
                  <a:gd name="connsiteX96" fmla="*/ 103451 w 495328"/>
                  <a:gd name="connsiteY96" fmla="*/ 24289 h 635603"/>
                  <a:gd name="connsiteX97" fmla="*/ 112862 w 495328"/>
                  <a:gd name="connsiteY97" fmla="*/ 25098 h 635603"/>
                  <a:gd name="connsiteX98" fmla="*/ 111290 w 495328"/>
                  <a:gd name="connsiteY98" fmla="*/ 29956 h 635603"/>
                  <a:gd name="connsiteX99" fmla="*/ 120701 w 495328"/>
                  <a:gd name="connsiteY99" fmla="*/ 38052 h 635603"/>
                  <a:gd name="connsiteX100" fmla="*/ 139503 w 495328"/>
                  <a:gd name="connsiteY100" fmla="*/ 41291 h 635603"/>
                  <a:gd name="connsiteX101" fmla="*/ 152048 w 495328"/>
                  <a:gd name="connsiteY101" fmla="*/ 18621 h 635603"/>
                  <a:gd name="connsiteX102" fmla="*/ 160668 w 495328"/>
                  <a:gd name="connsiteY102" fmla="*/ 12954 h 635603"/>
                  <a:gd name="connsiteX103" fmla="*/ 167726 w 495328"/>
                  <a:gd name="connsiteY103" fmla="*/ 8906 h 635603"/>
                  <a:gd name="connsiteX104" fmla="*/ 167726 w 495328"/>
                  <a:gd name="connsiteY104" fmla="*/ 12954 h 635603"/>
                  <a:gd name="connsiteX105" fmla="*/ 175555 w 495328"/>
                  <a:gd name="connsiteY105" fmla="*/ 13764 h 635603"/>
                  <a:gd name="connsiteX106" fmla="*/ 188881 w 495328"/>
                  <a:gd name="connsiteY106" fmla="*/ 810 h 635603"/>
                  <a:gd name="connsiteX107" fmla="*/ 207693 w 495328"/>
                  <a:gd name="connsiteY107" fmla="*/ 6477 h 63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495328" h="635603">
                    <a:moveTo>
                      <a:pt x="207693" y="6477"/>
                    </a:moveTo>
                    <a:lnTo>
                      <a:pt x="226504" y="13764"/>
                    </a:lnTo>
                    <a:lnTo>
                      <a:pt x="250012" y="9715"/>
                    </a:lnTo>
                    <a:lnTo>
                      <a:pt x="266471" y="0"/>
                    </a:lnTo>
                    <a:lnTo>
                      <a:pt x="287636" y="28337"/>
                    </a:lnTo>
                    <a:lnTo>
                      <a:pt x="297828" y="24289"/>
                    </a:lnTo>
                    <a:lnTo>
                      <a:pt x="308791" y="28337"/>
                    </a:lnTo>
                    <a:lnTo>
                      <a:pt x="314277" y="24289"/>
                    </a:lnTo>
                    <a:lnTo>
                      <a:pt x="319764" y="31575"/>
                    </a:lnTo>
                    <a:lnTo>
                      <a:pt x="319764" y="32385"/>
                    </a:lnTo>
                    <a:lnTo>
                      <a:pt x="323688" y="36433"/>
                    </a:lnTo>
                    <a:lnTo>
                      <a:pt x="315849" y="42910"/>
                    </a:lnTo>
                    <a:lnTo>
                      <a:pt x="306448" y="71256"/>
                    </a:lnTo>
                    <a:lnTo>
                      <a:pt x="291551" y="85830"/>
                    </a:lnTo>
                    <a:lnTo>
                      <a:pt x="289198" y="95545"/>
                    </a:lnTo>
                    <a:lnTo>
                      <a:pt x="278225" y="99593"/>
                    </a:lnTo>
                    <a:lnTo>
                      <a:pt x="268824" y="118215"/>
                    </a:lnTo>
                    <a:lnTo>
                      <a:pt x="275882" y="133598"/>
                    </a:lnTo>
                    <a:lnTo>
                      <a:pt x="293903" y="143313"/>
                    </a:lnTo>
                    <a:lnTo>
                      <a:pt x="299390" y="154648"/>
                    </a:lnTo>
                    <a:lnTo>
                      <a:pt x="306448" y="191900"/>
                    </a:lnTo>
                    <a:lnTo>
                      <a:pt x="351120" y="191900"/>
                    </a:lnTo>
                    <a:lnTo>
                      <a:pt x="344843" y="272863"/>
                    </a:lnTo>
                    <a:lnTo>
                      <a:pt x="411461" y="323879"/>
                    </a:lnTo>
                    <a:lnTo>
                      <a:pt x="436550" y="342500"/>
                    </a:lnTo>
                    <a:lnTo>
                      <a:pt x="495329" y="386220"/>
                    </a:lnTo>
                    <a:lnTo>
                      <a:pt x="463191" y="393506"/>
                    </a:lnTo>
                    <a:lnTo>
                      <a:pt x="467116" y="401603"/>
                    </a:lnTo>
                    <a:lnTo>
                      <a:pt x="432625" y="417795"/>
                    </a:lnTo>
                    <a:lnTo>
                      <a:pt x="424786" y="450990"/>
                    </a:lnTo>
                    <a:lnTo>
                      <a:pt x="409118" y="481765"/>
                    </a:lnTo>
                    <a:lnTo>
                      <a:pt x="398145" y="480955"/>
                    </a:lnTo>
                    <a:lnTo>
                      <a:pt x="392659" y="493909"/>
                    </a:lnTo>
                    <a:lnTo>
                      <a:pt x="383248" y="502006"/>
                    </a:lnTo>
                    <a:lnTo>
                      <a:pt x="369932" y="499577"/>
                    </a:lnTo>
                    <a:lnTo>
                      <a:pt x="348767" y="556250"/>
                    </a:lnTo>
                    <a:lnTo>
                      <a:pt x="356606" y="593503"/>
                    </a:lnTo>
                    <a:lnTo>
                      <a:pt x="350330" y="627507"/>
                    </a:lnTo>
                    <a:lnTo>
                      <a:pt x="326041" y="614553"/>
                    </a:lnTo>
                    <a:lnTo>
                      <a:pt x="302524" y="617792"/>
                    </a:lnTo>
                    <a:lnTo>
                      <a:pt x="287636" y="625888"/>
                    </a:lnTo>
                    <a:lnTo>
                      <a:pt x="272739" y="617792"/>
                    </a:lnTo>
                    <a:lnTo>
                      <a:pt x="268824" y="604838"/>
                    </a:lnTo>
                    <a:lnTo>
                      <a:pt x="257070" y="611314"/>
                    </a:lnTo>
                    <a:lnTo>
                      <a:pt x="255499" y="616172"/>
                    </a:lnTo>
                    <a:lnTo>
                      <a:pt x="247660" y="622649"/>
                    </a:lnTo>
                    <a:lnTo>
                      <a:pt x="228857" y="620220"/>
                    </a:lnTo>
                    <a:lnTo>
                      <a:pt x="226504" y="608886"/>
                    </a:lnTo>
                    <a:lnTo>
                      <a:pt x="213179" y="611314"/>
                    </a:lnTo>
                    <a:lnTo>
                      <a:pt x="213179" y="619411"/>
                    </a:lnTo>
                    <a:lnTo>
                      <a:pt x="205340" y="627507"/>
                    </a:lnTo>
                    <a:lnTo>
                      <a:pt x="187319" y="631555"/>
                    </a:lnTo>
                    <a:lnTo>
                      <a:pt x="177127" y="627507"/>
                    </a:lnTo>
                    <a:lnTo>
                      <a:pt x="167726" y="635603"/>
                    </a:lnTo>
                    <a:lnTo>
                      <a:pt x="158315" y="633984"/>
                    </a:lnTo>
                    <a:lnTo>
                      <a:pt x="143427" y="621840"/>
                    </a:lnTo>
                    <a:lnTo>
                      <a:pt x="134017" y="604028"/>
                    </a:lnTo>
                    <a:lnTo>
                      <a:pt x="139503" y="595932"/>
                    </a:lnTo>
                    <a:lnTo>
                      <a:pt x="135588" y="585397"/>
                    </a:lnTo>
                    <a:lnTo>
                      <a:pt x="141075" y="564347"/>
                    </a:lnTo>
                    <a:lnTo>
                      <a:pt x="133236" y="559489"/>
                    </a:lnTo>
                    <a:lnTo>
                      <a:pt x="133236" y="538439"/>
                    </a:lnTo>
                    <a:lnTo>
                      <a:pt x="122263" y="523865"/>
                    </a:lnTo>
                    <a:lnTo>
                      <a:pt x="124616" y="517388"/>
                    </a:lnTo>
                    <a:lnTo>
                      <a:pt x="111290" y="512531"/>
                    </a:lnTo>
                    <a:lnTo>
                      <a:pt x="103451" y="502815"/>
                    </a:lnTo>
                    <a:lnTo>
                      <a:pt x="103451" y="492290"/>
                    </a:lnTo>
                    <a:lnTo>
                      <a:pt x="97184" y="487432"/>
                    </a:lnTo>
                    <a:lnTo>
                      <a:pt x="84649" y="493909"/>
                    </a:lnTo>
                    <a:lnTo>
                      <a:pt x="82296" y="482574"/>
                    </a:lnTo>
                    <a:lnTo>
                      <a:pt x="72104" y="485003"/>
                    </a:lnTo>
                    <a:lnTo>
                      <a:pt x="66618" y="475288"/>
                    </a:lnTo>
                    <a:lnTo>
                      <a:pt x="50159" y="478526"/>
                    </a:lnTo>
                    <a:lnTo>
                      <a:pt x="31347" y="459905"/>
                    </a:lnTo>
                    <a:lnTo>
                      <a:pt x="34490" y="439655"/>
                    </a:lnTo>
                    <a:lnTo>
                      <a:pt x="39976" y="437226"/>
                    </a:lnTo>
                    <a:lnTo>
                      <a:pt x="36052" y="433987"/>
                    </a:lnTo>
                    <a:lnTo>
                      <a:pt x="38405" y="418605"/>
                    </a:lnTo>
                    <a:lnTo>
                      <a:pt x="31347" y="413747"/>
                    </a:lnTo>
                    <a:lnTo>
                      <a:pt x="34490" y="404841"/>
                    </a:lnTo>
                    <a:lnTo>
                      <a:pt x="30566" y="399174"/>
                    </a:lnTo>
                    <a:lnTo>
                      <a:pt x="14107" y="388649"/>
                    </a:lnTo>
                    <a:lnTo>
                      <a:pt x="19593" y="380552"/>
                    </a:lnTo>
                    <a:lnTo>
                      <a:pt x="15678" y="359502"/>
                    </a:lnTo>
                    <a:lnTo>
                      <a:pt x="0" y="346548"/>
                    </a:lnTo>
                    <a:lnTo>
                      <a:pt x="0" y="337642"/>
                    </a:lnTo>
                    <a:lnTo>
                      <a:pt x="4705" y="318202"/>
                    </a:lnTo>
                    <a:lnTo>
                      <a:pt x="18031" y="301200"/>
                    </a:lnTo>
                    <a:lnTo>
                      <a:pt x="22727" y="251812"/>
                    </a:lnTo>
                    <a:lnTo>
                      <a:pt x="29004" y="168412"/>
                    </a:lnTo>
                    <a:lnTo>
                      <a:pt x="40758" y="17812"/>
                    </a:lnTo>
                    <a:lnTo>
                      <a:pt x="55645" y="31575"/>
                    </a:lnTo>
                    <a:lnTo>
                      <a:pt x="55645" y="32385"/>
                    </a:lnTo>
                    <a:lnTo>
                      <a:pt x="80724" y="36433"/>
                    </a:lnTo>
                    <a:lnTo>
                      <a:pt x="87782" y="28337"/>
                    </a:lnTo>
                    <a:lnTo>
                      <a:pt x="94050" y="29956"/>
                    </a:lnTo>
                    <a:lnTo>
                      <a:pt x="103451" y="24289"/>
                    </a:lnTo>
                    <a:lnTo>
                      <a:pt x="112862" y="25098"/>
                    </a:lnTo>
                    <a:lnTo>
                      <a:pt x="111290" y="29956"/>
                    </a:lnTo>
                    <a:lnTo>
                      <a:pt x="120701" y="38052"/>
                    </a:lnTo>
                    <a:lnTo>
                      <a:pt x="139503" y="41291"/>
                    </a:lnTo>
                    <a:lnTo>
                      <a:pt x="152048" y="18621"/>
                    </a:lnTo>
                    <a:lnTo>
                      <a:pt x="160668" y="12954"/>
                    </a:lnTo>
                    <a:lnTo>
                      <a:pt x="167726" y="8906"/>
                    </a:lnTo>
                    <a:lnTo>
                      <a:pt x="167726" y="12954"/>
                    </a:lnTo>
                    <a:lnTo>
                      <a:pt x="175555" y="13764"/>
                    </a:lnTo>
                    <a:lnTo>
                      <a:pt x="188881" y="810"/>
                    </a:lnTo>
                    <a:lnTo>
                      <a:pt x="207693" y="647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4" name="Forma Livre: Forma 453">
                <a:extLst>
                  <a:ext uri="{FF2B5EF4-FFF2-40B4-BE49-F238E27FC236}">
                    <a16:creationId xmlns:a16="http://schemas.microsoft.com/office/drawing/2014/main" id="{80F4FD1A-6085-8A8A-22CC-CA85A6BC04A7}"/>
                  </a:ext>
                </a:extLst>
              </p:cNvPr>
              <p:cNvSpPr/>
              <p:nvPr/>
            </p:nvSpPr>
            <p:spPr>
              <a:xfrm>
                <a:off x="2387194" y="2958257"/>
                <a:ext cx="477307" cy="497147"/>
              </a:xfrm>
              <a:custGeom>
                <a:avLst/>
                <a:gdLst>
                  <a:gd name="connsiteX0" fmla="*/ 472602 w 477307"/>
                  <a:gd name="connsiteY0" fmla="*/ 55054 h 497147"/>
                  <a:gd name="connsiteX1" fmla="*/ 460848 w 477307"/>
                  <a:gd name="connsiteY1" fmla="*/ 205654 h 497147"/>
                  <a:gd name="connsiteX2" fmla="*/ 454571 w 477307"/>
                  <a:gd name="connsiteY2" fmla="*/ 289055 h 497147"/>
                  <a:gd name="connsiteX3" fmla="*/ 449875 w 477307"/>
                  <a:gd name="connsiteY3" fmla="*/ 338442 h 497147"/>
                  <a:gd name="connsiteX4" fmla="*/ 436550 w 477307"/>
                  <a:gd name="connsiteY4" fmla="*/ 355444 h 497147"/>
                  <a:gd name="connsiteX5" fmla="*/ 431844 w 477307"/>
                  <a:gd name="connsiteY5" fmla="*/ 374885 h 497147"/>
                  <a:gd name="connsiteX6" fmla="*/ 431844 w 477307"/>
                  <a:gd name="connsiteY6" fmla="*/ 383791 h 497147"/>
                  <a:gd name="connsiteX7" fmla="*/ 447523 w 477307"/>
                  <a:gd name="connsiteY7" fmla="*/ 396745 h 497147"/>
                  <a:gd name="connsiteX8" fmla="*/ 451437 w 477307"/>
                  <a:gd name="connsiteY8" fmla="*/ 417795 h 497147"/>
                  <a:gd name="connsiteX9" fmla="*/ 445951 w 477307"/>
                  <a:gd name="connsiteY9" fmla="*/ 425891 h 497147"/>
                  <a:gd name="connsiteX10" fmla="*/ 462410 w 477307"/>
                  <a:gd name="connsiteY10" fmla="*/ 436416 h 497147"/>
                  <a:gd name="connsiteX11" fmla="*/ 466334 w 477307"/>
                  <a:gd name="connsiteY11" fmla="*/ 442084 h 497147"/>
                  <a:gd name="connsiteX12" fmla="*/ 463191 w 477307"/>
                  <a:gd name="connsiteY12" fmla="*/ 450990 h 497147"/>
                  <a:gd name="connsiteX13" fmla="*/ 470249 w 477307"/>
                  <a:gd name="connsiteY13" fmla="*/ 455847 h 497147"/>
                  <a:gd name="connsiteX14" fmla="*/ 467897 w 477307"/>
                  <a:gd name="connsiteY14" fmla="*/ 471230 h 497147"/>
                  <a:gd name="connsiteX15" fmla="*/ 471821 w 477307"/>
                  <a:gd name="connsiteY15" fmla="*/ 474469 h 497147"/>
                  <a:gd name="connsiteX16" fmla="*/ 466334 w 477307"/>
                  <a:gd name="connsiteY16" fmla="*/ 476898 h 497147"/>
                  <a:gd name="connsiteX17" fmla="*/ 463191 w 477307"/>
                  <a:gd name="connsiteY17" fmla="*/ 497148 h 497147"/>
                  <a:gd name="connsiteX18" fmla="*/ 458495 w 477307"/>
                  <a:gd name="connsiteY18" fmla="*/ 479327 h 497147"/>
                  <a:gd name="connsiteX19" fmla="*/ 442036 w 477307"/>
                  <a:gd name="connsiteY19" fmla="*/ 460705 h 497147"/>
                  <a:gd name="connsiteX20" fmla="*/ 427930 w 477307"/>
                  <a:gd name="connsiteY20" fmla="*/ 455038 h 497147"/>
                  <a:gd name="connsiteX21" fmla="*/ 419310 w 477307"/>
                  <a:gd name="connsiteY21" fmla="*/ 462324 h 497147"/>
                  <a:gd name="connsiteX22" fmla="*/ 407546 w 477307"/>
                  <a:gd name="connsiteY22" fmla="*/ 456657 h 497147"/>
                  <a:gd name="connsiteX23" fmla="*/ 398145 w 477307"/>
                  <a:gd name="connsiteY23" fmla="*/ 463134 h 497147"/>
                  <a:gd name="connsiteX24" fmla="*/ 390306 w 477307"/>
                  <a:gd name="connsiteY24" fmla="*/ 460705 h 497147"/>
                  <a:gd name="connsiteX25" fmla="*/ 383257 w 477307"/>
                  <a:gd name="connsiteY25" fmla="*/ 467992 h 497147"/>
                  <a:gd name="connsiteX26" fmla="*/ 374637 w 477307"/>
                  <a:gd name="connsiteY26" fmla="*/ 462324 h 497147"/>
                  <a:gd name="connsiteX27" fmla="*/ 359740 w 477307"/>
                  <a:gd name="connsiteY27" fmla="*/ 470421 h 497147"/>
                  <a:gd name="connsiteX28" fmla="*/ 339366 w 477307"/>
                  <a:gd name="connsiteY28" fmla="*/ 463944 h 497147"/>
                  <a:gd name="connsiteX29" fmla="*/ 331527 w 477307"/>
                  <a:gd name="connsiteY29" fmla="*/ 476088 h 497147"/>
                  <a:gd name="connsiteX30" fmla="*/ 334661 w 477307"/>
                  <a:gd name="connsiteY30" fmla="*/ 482565 h 497147"/>
                  <a:gd name="connsiteX31" fmla="*/ 325260 w 477307"/>
                  <a:gd name="connsiteY31" fmla="*/ 488232 h 497147"/>
                  <a:gd name="connsiteX32" fmla="*/ 319773 w 477307"/>
                  <a:gd name="connsiteY32" fmla="*/ 476088 h 497147"/>
                  <a:gd name="connsiteX33" fmla="*/ 294694 w 477307"/>
                  <a:gd name="connsiteY33" fmla="*/ 472040 h 497147"/>
                  <a:gd name="connsiteX34" fmla="*/ 290770 w 477307"/>
                  <a:gd name="connsiteY34" fmla="*/ 463944 h 497147"/>
                  <a:gd name="connsiteX35" fmla="*/ 279797 w 477307"/>
                  <a:gd name="connsiteY35" fmla="*/ 458276 h 497147"/>
                  <a:gd name="connsiteX36" fmla="*/ 262557 w 477307"/>
                  <a:gd name="connsiteY36" fmla="*/ 458276 h 497147"/>
                  <a:gd name="connsiteX37" fmla="*/ 255508 w 477307"/>
                  <a:gd name="connsiteY37" fmla="*/ 466373 h 497147"/>
                  <a:gd name="connsiteX38" fmla="*/ 247669 w 477307"/>
                  <a:gd name="connsiteY38" fmla="*/ 459086 h 497147"/>
                  <a:gd name="connsiteX39" fmla="*/ 243745 w 477307"/>
                  <a:gd name="connsiteY39" fmla="*/ 465563 h 497147"/>
                  <a:gd name="connsiteX40" fmla="*/ 234344 w 477307"/>
                  <a:gd name="connsiteY40" fmla="*/ 464753 h 497147"/>
                  <a:gd name="connsiteX41" fmla="*/ 231991 w 477307"/>
                  <a:gd name="connsiteY41" fmla="*/ 471230 h 497147"/>
                  <a:gd name="connsiteX42" fmla="*/ 215532 w 477307"/>
                  <a:gd name="connsiteY42" fmla="*/ 465563 h 497147"/>
                  <a:gd name="connsiteX43" fmla="*/ 209264 w 477307"/>
                  <a:gd name="connsiteY43" fmla="*/ 472040 h 497147"/>
                  <a:gd name="connsiteX44" fmla="*/ 203778 w 477307"/>
                  <a:gd name="connsiteY44" fmla="*/ 469611 h 497147"/>
                  <a:gd name="connsiteX45" fmla="*/ 202206 w 477307"/>
                  <a:gd name="connsiteY45" fmla="*/ 475278 h 497147"/>
                  <a:gd name="connsiteX46" fmla="*/ 190452 w 477307"/>
                  <a:gd name="connsiteY46" fmla="*/ 475278 h 497147"/>
                  <a:gd name="connsiteX47" fmla="*/ 184185 w 477307"/>
                  <a:gd name="connsiteY47" fmla="*/ 484184 h 497147"/>
                  <a:gd name="connsiteX48" fmla="*/ 178699 w 477307"/>
                  <a:gd name="connsiteY48" fmla="*/ 482565 h 497147"/>
                  <a:gd name="connsiteX49" fmla="*/ 165373 w 477307"/>
                  <a:gd name="connsiteY49" fmla="*/ 480946 h 497147"/>
                  <a:gd name="connsiteX50" fmla="*/ 166154 w 477307"/>
                  <a:gd name="connsiteY50" fmla="*/ 472040 h 497147"/>
                  <a:gd name="connsiteX51" fmla="*/ 158325 w 477307"/>
                  <a:gd name="connsiteY51" fmla="*/ 466373 h 497147"/>
                  <a:gd name="connsiteX52" fmla="*/ 138732 w 477307"/>
                  <a:gd name="connsiteY52" fmla="*/ 472040 h 497147"/>
                  <a:gd name="connsiteX53" fmla="*/ 134807 w 477307"/>
                  <a:gd name="connsiteY53" fmla="*/ 466373 h 497147"/>
                  <a:gd name="connsiteX54" fmla="*/ 135588 w 477307"/>
                  <a:gd name="connsiteY54" fmla="*/ 461515 h 497147"/>
                  <a:gd name="connsiteX55" fmla="*/ 129321 w 477307"/>
                  <a:gd name="connsiteY55" fmla="*/ 459086 h 497147"/>
                  <a:gd name="connsiteX56" fmla="*/ 129321 w 477307"/>
                  <a:gd name="connsiteY56" fmla="*/ 451799 h 497147"/>
                  <a:gd name="connsiteX57" fmla="*/ 106594 w 477307"/>
                  <a:gd name="connsiteY57" fmla="*/ 436416 h 497147"/>
                  <a:gd name="connsiteX58" fmla="*/ 93269 w 477307"/>
                  <a:gd name="connsiteY58" fmla="*/ 441274 h 497147"/>
                  <a:gd name="connsiteX59" fmla="*/ 72895 w 477307"/>
                  <a:gd name="connsiteY59" fmla="*/ 437226 h 497147"/>
                  <a:gd name="connsiteX60" fmla="*/ 54864 w 477307"/>
                  <a:gd name="connsiteY60" fmla="*/ 422653 h 497147"/>
                  <a:gd name="connsiteX61" fmla="*/ 45463 w 477307"/>
                  <a:gd name="connsiteY61" fmla="*/ 429130 h 497147"/>
                  <a:gd name="connsiteX62" fmla="*/ 36843 w 477307"/>
                  <a:gd name="connsiteY62" fmla="*/ 429939 h 497147"/>
                  <a:gd name="connsiteX63" fmla="*/ 34490 w 477307"/>
                  <a:gd name="connsiteY63" fmla="*/ 421034 h 497147"/>
                  <a:gd name="connsiteX64" fmla="*/ 36052 w 477307"/>
                  <a:gd name="connsiteY64" fmla="*/ 408080 h 497147"/>
                  <a:gd name="connsiteX65" fmla="*/ 28223 w 477307"/>
                  <a:gd name="connsiteY65" fmla="*/ 396745 h 497147"/>
                  <a:gd name="connsiteX66" fmla="*/ 26651 w 477307"/>
                  <a:gd name="connsiteY66" fmla="*/ 382981 h 497147"/>
                  <a:gd name="connsiteX67" fmla="*/ 22736 w 477307"/>
                  <a:gd name="connsiteY67" fmla="*/ 370837 h 497147"/>
                  <a:gd name="connsiteX68" fmla="*/ 3924 w 477307"/>
                  <a:gd name="connsiteY68" fmla="*/ 365979 h 497147"/>
                  <a:gd name="connsiteX69" fmla="*/ 2353 w 477307"/>
                  <a:gd name="connsiteY69" fmla="*/ 361931 h 497147"/>
                  <a:gd name="connsiteX70" fmla="*/ 6277 w 477307"/>
                  <a:gd name="connsiteY70" fmla="*/ 352206 h 497147"/>
                  <a:gd name="connsiteX71" fmla="*/ 0 w 477307"/>
                  <a:gd name="connsiteY71" fmla="*/ 319011 h 497147"/>
                  <a:gd name="connsiteX72" fmla="*/ 1572 w 477307"/>
                  <a:gd name="connsiteY72" fmla="*/ 307677 h 497147"/>
                  <a:gd name="connsiteX73" fmla="*/ 18812 w 477307"/>
                  <a:gd name="connsiteY73" fmla="*/ 302819 h 497147"/>
                  <a:gd name="connsiteX74" fmla="*/ 25079 w 477307"/>
                  <a:gd name="connsiteY74" fmla="*/ 295532 h 497147"/>
                  <a:gd name="connsiteX75" fmla="*/ 51730 w 477307"/>
                  <a:gd name="connsiteY75" fmla="*/ 289865 h 497147"/>
                  <a:gd name="connsiteX76" fmla="*/ 62703 w 477307"/>
                  <a:gd name="connsiteY76" fmla="*/ 272863 h 497147"/>
                  <a:gd name="connsiteX77" fmla="*/ 72104 w 477307"/>
                  <a:gd name="connsiteY77" fmla="*/ 268005 h 497147"/>
                  <a:gd name="connsiteX78" fmla="*/ 95621 w 477307"/>
                  <a:gd name="connsiteY78" fmla="*/ 268815 h 497147"/>
                  <a:gd name="connsiteX79" fmla="*/ 104242 w 477307"/>
                  <a:gd name="connsiteY79" fmla="*/ 262337 h 497147"/>
                  <a:gd name="connsiteX80" fmla="*/ 110509 w 477307"/>
                  <a:gd name="connsiteY80" fmla="*/ 237239 h 497147"/>
                  <a:gd name="connsiteX81" fmla="*/ 118348 w 477307"/>
                  <a:gd name="connsiteY81" fmla="*/ 234001 h 497147"/>
                  <a:gd name="connsiteX82" fmla="*/ 131674 w 477307"/>
                  <a:gd name="connsiteY82" fmla="*/ 216989 h 497147"/>
                  <a:gd name="connsiteX83" fmla="*/ 144209 w 477307"/>
                  <a:gd name="connsiteY83" fmla="*/ 212941 h 497147"/>
                  <a:gd name="connsiteX84" fmla="*/ 152048 w 477307"/>
                  <a:gd name="connsiteY84" fmla="*/ 202416 h 497147"/>
                  <a:gd name="connsiteX85" fmla="*/ 155972 w 477307"/>
                  <a:gd name="connsiteY85" fmla="*/ 182985 h 497147"/>
                  <a:gd name="connsiteX86" fmla="*/ 166154 w 477307"/>
                  <a:gd name="connsiteY86" fmla="*/ 174079 h 497147"/>
                  <a:gd name="connsiteX87" fmla="*/ 186538 w 477307"/>
                  <a:gd name="connsiteY87" fmla="*/ 174888 h 497147"/>
                  <a:gd name="connsiteX88" fmla="*/ 188100 w 477307"/>
                  <a:gd name="connsiteY88" fmla="*/ 165173 h 497147"/>
                  <a:gd name="connsiteX89" fmla="*/ 192805 w 477307"/>
                  <a:gd name="connsiteY89" fmla="*/ 161934 h 497147"/>
                  <a:gd name="connsiteX90" fmla="*/ 201425 w 477307"/>
                  <a:gd name="connsiteY90" fmla="*/ 150600 h 497147"/>
                  <a:gd name="connsiteX91" fmla="*/ 242183 w 477307"/>
                  <a:gd name="connsiteY91" fmla="*/ 165983 h 497147"/>
                  <a:gd name="connsiteX92" fmla="*/ 242183 w 477307"/>
                  <a:gd name="connsiteY92" fmla="*/ 157886 h 497147"/>
                  <a:gd name="connsiteX93" fmla="*/ 258642 w 477307"/>
                  <a:gd name="connsiteY93" fmla="*/ 148171 h 497147"/>
                  <a:gd name="connsiteX94" fmla="*/ 255508 w 477307"/>
                  <a:gd name="connsiteY94" fmla="*/ 127930 h 497147"/>
                  <a:gd name="connsiteX95" fmla="*/ 249231 w 477307"/>
                  <a:gd name="connsiteY95" fmla="*/ 122263 h 497147"/>
                  <a:gd name="connsiteX96" fmla="*/ 245316 w 477307"/>
                  <a:gd name="connsiteY96" fmla="*/ 118215 h 497147"/>
                  <a:gd name="connsiteX97" fmla="*/ 239830 w 477307"/>
                  <a:gd name="connsiteY97" fmla="*/ 102022 h 497147"/>
                  <a:gd name="connsiteX98" fmla="*/ 246097 w 477307"/>
                  <a:gd name="connsiteY98" fmla="*/ 69628 h 497147"/>
                  <a:gd name="connsiteX99" fmla="*/ 268043 w 477307"/>
                  <a:gd name="connsiteY99" fmla="*/ 19431 h 497147"/>
                  <a:gd name="connsiteX100" fmla="*/ 276663 w 477307"/>
                  <a:gd name="connsiteY100" fmla="*/ 810 h 497147"/>
                  <a:gd name="connsiteX101" fmla="*/ 276663 w 477307"/>
                  <a:gd name="connsiteY101" fmla="*/ 810 h 497147"/>
                  <a:gd name="connsiteX102" fmla="*/ 347205 w 477307"/>
                  <a:gd name="connsiteY102" fmla="*/ 810 h 497147"/>
                  <a:gd name="connsiteX103" fmla="*/ 347986 w 477307"/>
                  <a:gd name="connsiteY103" fmla="*/ 0 h 497147"/>
                  <a:gd name="connsiteX104" fmla="*/ 411471 w 477307"/>
                  <a:gd name="connsiteY104" fmla="*/ 2429 h 497147"/>
                  <a:gd name="connsiteX105" fmla="*/ 464763 w 477307"/>
                  <a:gd name="connsiteY105" fmla="*/ 1619 h 497147"/>
                  <a:gd name="connsiteX106" fmla="*/ 474164 w 477307"/>
                  <a:gd name="connsiteY106" fmla="*/ 8096 h 497147"/>
                  <a:gd name="connsiteX107" fmla="*/ 477307 w 477307"/>
                  <a:gd name="connsiteY107" fmla="*/ 21050 h 497147"/>
                  <a:gd name="connsiteX108" fmla="*/ 471821 w 477307"/>
                  <a:gd name="connsiteY108" fmla="*/ 32385 h 497147"/>
                  <a:gd name="connsiteX109" fmla="*/ 471821 w 477307"/>
                  <a:gd name="connsiteY109" fmla="*/ 51006 h 497147"/>
                  <a:gd name="connsiteX110" fmla="*/ 472602 w 477307"/>
                  <a:gd name="connsiteY110" fmla="*/ 55054 h 49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477307" h="497147">
                    <a:moveTo>
                      <a:pt x="472602" y="55054"/>
                    </a:moveTo>
                    <a:lnTo>
                      <a:pt x="460848" y="205654"/>
                    </a:lnTo>
                    <a:lnTo>
                      <a:pt x="454571" y="289055"/>
                    </a:lnTo>
                    <a:lnTo>
                      <a:pt x="449875" y="338442"/>
                    </a:lnTo>
                    <a:lnTo>
                      <a:pt x="436550" y="355444"/>
                    </a:lnTo>
                    <a:lnTo>
                      <a:pt x="431844" y="374885"/>
                    </a:lnTo>
                    <a:lnTo>
                      <a:pt x="431844" y="383791"/>
                    </a:lnTo>
                    <a:lnTo>
                      <a:pt x="447523" y="396745"/>
                    </a:lnTo>
                    <a:lnTo>
                      <a:pt x="451437" y="417795"/>
                    </a:lnTo>
                    <a:lnTo>
                      <a:pt x="445951" y="425891"/>
                    </a:lnTo>
                    <a:lnTo>
                      <a:pt x="462410" y="436416"/>
                    </a:lnTo>
                    <a:lnTo>
                      <a:pt x="466334" y="442084"/>
                    </a:lnTo>
                    <a:lnTo>
                      <a:pt x="463191" y="450990"/>
                    </a:lnTo>
                    <a:lnTo>
                      <a:pt x="470249" y="455847"/>
                    </a:lnTo>
                    <a:lnTo>
                      <a:pt x="467897" y="471230"/>
                    </a:lnTo>
                    <a:lnTo>
                      <a:pt x="471821" y="474469"/>
                    </a:lnTo>
                    <a:lnTo>
                      <a:pt x="466334" y="476898"/>
                    </a:lnTo>
                    <a:lnTo>
                      <a:pt x="463191" y="497148"/>
                    </a:lnTo>
                    <a:lnTo>
                      <a:pt x="458495" y="479327"/>
                    </a:lnTo>
                    <a:lnTo>
                      <a:pt x="442036" y="460705"/>
                    </a:lnTo>
                    <a:lnTo>
                      <a:pt x="427930" y="455038"/>
                    </a:lnTo>
                    <a:lnTo>
                      <a:pt x="419310" y="462324"/>
                    </a:lnTo>
                    <a:lnTo>
                      <a:pt x="407546" y="456657"/>
                    </a:lnTo>
                    <a:lnTo>
                      <a:pt x="398145" y="463134"/>
                    </a:lnTo>
                    <a:lnTo>
                      <a:pt x="390306" y="460705"/>
                    </a:lnTo>
                    <a:lnTo>
                      <a:pt x="383257" y="467992"/>
                    </a:lnTo>
                    <a:lnTo>
                      <a:pt x="374637" y="462324"/>
                    </a:lnTo>
                    <a:lnTo>
                      <a:pt x="359740" y="470421"/>
                    </a:lnTo>
                    <a:lnTo>
                      <a:pt x="339366" y="463944"/>
                    </a:lnTo>
                    <a:lnTo>
                      <a:pt x="331527" y="476088"/>
                    </a:lnTo>
                    <a:lnTo>
                      <a:pt x="334661" y="482565"/>
                    </a:lnTo>
                    <a:lnTo>
                      <a:pt x="325260" y="488232"/>
                    </a:lnTo>
                    <a:lnTo>
                      <a:pt x="319773" y="476088"/>
                    </a:lnTo>
                    <a:lnTo>
                      <a:pt x="294694" y="472040"/>
                    </a:lnTo>
                    <a:lnTo>
                      <a:pt x="290770" y="463944"/>
                    </a:lnTo>
                    <a:lnTo>
                      <a:pt x="279797" y="458276"/>
                    </a:lnTo>
                    <a:lnTo>
                      <a:pt x="262557" y="458276"/>
                    </a:lnTo>
                    <a:lnTo>
                      <a:pt x="255508" y="466373"/>
                    </a:lnTo>
                    <a:lnTo>
                      <a:pt x="247669" y="459086"/>
                    </a:lnTo>
                    <a:lnTo>
                      <a:pt x="243745" y="465563"/>
                    </a:lnTo>
                    <a:lnTo>
                      <a:pt x="234344" y="464753"/>
                    </a:lnTo>
                    <a:lnTo>
                      <a:pt x="231991" y="471230"/>
                    </a:lnTo>
                    <a:lnTo>
                      <a:pt x="215532" y="465563"/>
                    </a:lnTo>
                    <a:lnTo>
                      <a:pt x="209264" y="472040"/>
                    </a:lnTo>
                    <a:lnTo>
                      <a:pt x="203778" y="469611"/>
                    </a:lnTo>
                    <a:lnTo>
                      <a:pt x="202206" y="475278"/>
                    </a:lnTo>
                    <a:lnTo>
                      <a:pt x="190452" y="475278"/>
                    </a:lnTo>
                    <a:lnTo>
                      <a:pt x="184185" y="484184"/>
                    </a:lnTo>
                    <a:lnTo>
                      <a:pt x="178699" y="482565"/>
                    </a:lnTo>
                    <a:lnTo>
                      <a:pt x="165373" y="480946"/>
                    </a:lnTo>
                    <a:lnTo>
                      <a:pt x="166154" y="472040"/>
                    </a:lnTo>
                    <a:lnTo>
                      <a:pt x="158325" y="466373"/>
                    </a:lnTo>
                    <a:lnTo>
                      <a:pt x="138732" y="472040"/>
                    </a:lnTo>
                    <a:lnTo>
                      <a:pt x="134807" y="466373"/>
                    </a:lnTo>
                    <a:lnTo>
                      <a:pt x="135588" y="461515"/>
                    </a:lnTo>
                    <a:lnTo>
                      <a:pt x="129321" y="459086"/>
                    </a:lnTo>
                    <a:lnTo>
                      <a:pt x="129321" y="451799"/>
                    </a:lnTo>
                    <a:lnTo>
                      <a:pt x="106594" y="436416"/>
                    </a:lnTo>
                    <a:lnTo>
                      <a:pt x="93269" y="441274"/>
                    </a:lnTo>
                    <a:lnTo>
                      <a:pt x="72895" y="437226"/>
                    </a:lnTo>
                    <a:lnTo>
                      <a:pt x="54864" y="422653"/>
                    </a:lnTo>
                    <a:lnTo>
                      <a:pt x="45463" y="429130"/>
                    </a:lnTo>
                    <a:lnTo>
                      <a:pt x="36843" y="429939"/>
                    </a:lnTo>
                    <a:lnTo>
                      <a:pt x="34490" y="421034"/>
                    </a:lnTo>
                    <a:lnTo>
                      <a:pt x="36052" y="408080"/>
                    </a:lnTo>
                    <a:lnTo>
                      <a:pt x="28223" y="396745"/>
                    </a:lnTo>
                    <a:lnTo>
                      <a:pt x="26651" y="382981"/>
                    </a:lnTo>
                    <a:lnTo>
                      <a:pt x="22736" y="370837"/>
                    </a:lnTo>
                    <a:lnTo>
                      <a:pt x="3924" y="365979"/>
                    </a:lnTo>
                    <a:lnTo>
                      <a:pt x="2353" y="361931"/>
                    </a:lnTo>
                    <a:lnTo>
                      <a:pt x="6277" y="352206"/>
                    </a:lnTo>
                    <a:lnTo>
                      <a:pt x="0" y="319011"/>
                    </a:lnTo>
                    <a:lnTo>
                      <a:pt x="1572" y="307677"/>
                    </a:lnTo>
                    <a:lnTo>
                      <a:pt x="18812" y="302819"/>
                    </a:lnTo>
                    <a:lnTo>
                      <a:pt x="25079" y="295532"/>
                    </a:lnTo>
                    <a:lnTo>
                      <a:pt x="51730" y="289865"/>
                    </a:lnTo>
                    <a:lnTo>
                      <a:pt x="62703" y="272863"/>
                    </a:lnTo>
                    <a:lnTo>
                      <a:pt x="72104" y="268005"/>
                    </a:lnTo>
                    <a:lnTo>
                      <a:pt x="95621" y="268815"/>
                    </a:lnTo>
                    <a:lnTo>
                      <a:pt x="104242" y="262337"/>
                    </a:lnTo>
                    <a:lnTo>
                      <a:pt x="110509" y="237239"/>
                    </a:lnTo>
                    <a:lnTo>
                      <a:pt x="118348" y="234001"/>
                    </a:lnTo>
                    <a:lnTo>
                      <a:pt x="131674" y="216989"/>
                    </a:lnTo>
                    <a:lnTo>
                      <a:pt x="144209" y="212941"/>
                    </a:lnTo>
                    <a:lnTo>
                      <a:pt x="152048" y="202416"/>
                    </a:lnTo>
                    <a:lnTo>
                      <a:pt x="155972" y="182985"/>
                    </a:lnTo>
                    <a:lnTo>
                      <a:pt x="166154" y="174079"/>
                    </a:lnTo>
                    <a:lnTo>
                      <a:pt x="186538" y="174888"/>
                    </a:lnTo>
                    <a:lnTo>
                      <a:pt x="188100" y="165173"/>
                    </a:lnTo>
                    <a:lnTo>
                      <a:pt x="192805" y="161934"/>
                    </a:lnTo>
                    <a:lnTo>
                      <a:pt x="201425" y="150600"/>
                    </a:lnTo>
                    <a:lnTo>
                      <a:pt x="242183" y="165983"/>
                    </a:lnTo>
                    <a:lnTo>
                      <a:pt x="242183" y="157886"/>
                    </a:lnTo>
                    <a:lnTo>
                      <a:pt x="258642" y="148171"/>
                    </a:lnTo>
                    <a:lnTo>
                      <a:pt x="255508" y="127930"/>
                    </a:lnTo>
                    <a:lnTo>
                      <a:pt x="249231" y="122263"/>
                    </a:lnTo>
                    <a:lnTo>
                      <a:pt x="245316" y="118215"/>
                    </a:lnTo>
                    <a:lnTo>
                      <a:pt x="239830" y="102022"/>
                    </a:lnTo>
                    <a:lnTo>
                      <a:pt x="246097" y="69628"/>
                    </a:lnTo>
                    <a:lnTo>
                      <a:pt x="268043" y="19431"/>
                    </a:lnTo>
                    <a:lnTo>
                      <a:pt x="276663" y="810"/>
                    </a:lnTo>
                    <a:lnTo>
                      <a:pt x="276663" y="810"/>
                    </a:lnTo>
                    <a:lnTo>
                      <a:pt x="347205" y="810"/>
                    </a:lnTo>
                    <a:lnTo>
                      <a:pt x="347986" y="0"/>
                    </a:lnTo>
                    <a:lnTo>
                      <a:pt x="411471" y="2429"/>
                    </a:lnTo>
                    <a:lnTo>
                      <a:pt x="464763" y="1619"/>
                    </a:lnTo>
                    <a:lnTo>
                      <a:pt x="474164" y="8096"/>
                    </a:lnTo>
                    <a:lnTo>
                      <a:pt x="477307" y="21050"/>
                    </a:lnTo>
                    <a:lnTo>
                      <a:pt x="471821" y="32385"/>
                    </a:lnTo>
                    <a:lnTo>
                      <a:pt x="471821" y="51006"/>
                    </a:lnTo>
                    <a:lnTo>
                      <a:pt x="472602" y="5505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5" name="Forma Livre: Forma 454">
                <a:extLst>
                  <a:ext uri="{FF2B5EF4-FFF2-40B4-BE49-F238E27FC236}">
                    <a16:creationId xmlns:a16="http://schemas.microsoft.com/office/drawing/2014/main" id="{8344D921-1428-559C-5AEA-DB6076956DAE}"/>
                  </a:ext>
                </a:extLst>
              </p:cNvPr>
              <p:cNvSpPr/>
              <p:nvPr/>
            </p:nvSpPr>
            <p:spPr>
              <a:xfrm>
                <a:off x="3940569" y="2179342"/>
                <a:ext cx="311934" cy="414554"/>
              </a:xfrm>
              <a:custGeom>
                <a:avLst/>
                <a:gdLst>
                  <a:gd name="connsiteX0" fmla="*/ 170859 w 311934"/>
                  <a:gd name="connsiteY0" fmla="*/ 11335 h 414554"/>
                  <a:gd name="connsiteX1" fmla="*/ 188881 w 311934"/>
                  <a:gd name="connsiteY1" fmla="*/ 11335 h 414554"/>
                  <a:gd name="connsiteX2" fmla="*/ 199854 w 311934"/>
                  <a:gd name="connsiteY2" fmla="*/ 7286 h 414554"/>
                  <a:gd name="connsiteX3" fmla="*/ 211617 w 311934"/>
                  <a:gd name="connsiteY3" fmla="*/ 13764 h 414554"/>
                  <a:gd name="connsiteX4" fmla="*/ 215532 w 311934"/>
                  <a:gd name="connsiteY4" fmla="*/ 51819 h 414554"/>
                  <a:gd name="connsiteX5" fmla="*/ 197510 w 311934"/>
                  <a:gd name="connsiteY5" fmla="*/ 77728 h 414554"/>
                  <a:gd name="connsiteX6" fmla="*/ 180261 w 311934"/>
                  <a:gd name="connsiteY6" fmla="*/ 91493 h 414554"/>
                  <a:gd name="connsiteX7" fmla="*/ 176346 w 311934"/>
                  <a:gd name="connsiteY7" fmla="*/ 102018 h 414554"/>
                  <a:gd name="connsiteX8" fmla="*/ 188100 w 311934"/>
                  <a:gd name="connsiteY8" fmla="*/ 123071 h 414554"/>
                  <a:gd name="connsiteX9" fmla="*/ 193586 w 311934"/>
                  <a:gd name="connsiteY9" fmla="*/ 153029 h 414554"/>
                  <a:gd name="connsiteX10" fmla="*/ 226504 w 311934"/>
                  <a:gd name="connsiteY10" fmla="*/ 149790 h 414554"/>
                  <a:gd name="connsiteX11" fmla="*/ 243745 w 311934"/>
                  <a:gd name="connsiteY11" fmla="*/ 149790 h 414554"/>
                  <a:gd name="connsiteX12" fmla="*/ 247669 w 311934"/>
                  <a:gd name="connsiteY12" fmla="*/ 157886 h 414554"/>
                  <a:gd name="connsiteX13" fmla="*/ 258642 w 311934"/>
                  <a:gd name="connsiteY13" fmla="*/ 168412 h 414554"/>
                  <a:gd name="connsiteX14" fmla="*/ 264128 w 311934"/>
                  <a:gd name="connsiteY14" fmla="*/ 192703 h 414554"/>
                  <a:gd name="connsiteX15" fmla="*/ 310362 w 311934"/>
                  <a:gd name="connsiteY15" fmla="*/ 198371 h 414554"/>
                  <a:gd name="connsiteX16" fmla="*/ 311934 w 311934"/>
                  <a:gd name="connsiteY16" fmla="*/ 199181 h 414554"/>
                  <a:gd name="connsiteX17" fmla="*/ 300181 w 311934"/>
                  <a:gd name="connsiteY17" fmla="*/ 209707 h 414554"/>
                  <a:gd name="connsiteX18" fmla="*/ 300181 w 311934"/>
                  <a:gd name="connsiteY18" fmla="*/ 211326 h 414554"/>
                  <a:gd name="connsiteX19" fmla="*/ 233562 w 311934"/>
                  <a:gd name="connsiteY19" fmla="*/ 268814 h 414554"/>
                  <a:gd name="connsiteX20" fmla="*/ 226504 w 311934"/>
                  <a:gd name="connsiteY20" fmla="*/ 268814 h 414554"/>
                  <a:gd name="connsiteX21" fmla="*/ 224152 w 311934"/>
                  <a:gd name="connsiteY21" fmla="*/ 262337 h 414554"/>
                  <a:gd name="connsiteX22" fmla="*/ 217103 w 311934"/>
                  <a:gd name="connsiteY22" fmla="*/ 262337 h 414554"/>
                  <a:gd name="connsiteX23" fmla="*/ 182613 w 311934"/>
                  <a:gd name="connsiteY23" fmla="*/ 280149 h 414554"/>
                  <a:gd name="connsiteX24" fmla="*/ 166945 w 311934"/>
                  <a:gd name="connsiteY24" fmla="*/ 282579 h 414554"/>
                  <a:gd name="connsiteX25" fmla="*/ 162239 w 311934"/>
                  <a:gd name="connsiteY25" fmla="*/ 293104 h 414554"/>
                  <a:gd name="connsiteX26" fmla="*/ 154400 w 311934"/>
                  <a:gd name="connsiteY26" fmla="*/ 297153 h 414554"/>
                  <a:gd name="connsiteX27" fmla="*/ 153619 w 311934"/>
                  <a:gd name="connsiteY27" fmla="*/ 310108 h 414554"/>
                  <a:gd name="connsiteX28" fmla="*/ 144209 w 311934"/>
                  <a:gd name="connsiteY28" fmla="*/ 321444 h 414554"/>
                  <a:gd name="connsiteX29" fmla="*/ 144209 w 311934"/>
                  <a:gd name="connsiteY29" fmla="*/ 334399 h 414554"/>
                  <a:gd name="connsiteX30" fmla="*/ 153619 w 311934"/>
                  <a:gd name="connsiteY30" fmla="*/ 353832 h 414554"/>
                  <a:gd name="connsiteX31" fmla="*/ 154400 w 311934"/>
                  <a:gd name="connsiteY31" fmla="*/ 359499 h 414554"/>
                  <a:gd name="connsiteX32" fmla="*/ 141075 w 311934"/>
                  <a:gd name="connsiteY32" fmla="*/ 365168 h 414554"/>
                  <a:gd name="connsiteX33" fmla="*/ 141075 w 311934"/>
                  <a:gd name="connsiteY33" fmla="*/ 379741 h 414554"/>
                  <a:gd name="connsiteX34" fmla="*/ 131674 w 311934"/>
                  <a:gd name="connsiteY34" fmla="*/ 385408 h 414554"/>
                  <a:gd name="connsiteX35" fmla="*/ 127749 w 311934"/>
                  <a:gd name="connsiteY35" fmla="*/ 377312 h 414554"/>
                  <a:gd name="connsiteX36" fmla="*/ 114433 w 311934"/>
                  <a:gd name="connsiteY36" fmla="*/ 382170 h 414554"/>
                  <a:gd name="connsiteX37" fmla="*/ 89354 w 311934"/>
                  <a:gd name="connsiteY37" fmla="*/ 383789 h 414554"/>
                  <a:gd name="connsiteX38" fmla="*/ 65056 w 311934"/>
                  <a:gd name="connsiteY38" fmla="*/ 374073 h 414554"/>
                  <a:gd name="connsiteX39" fmla="*/ 62703 w 311934"/>
                  <a:gd name="connsiteY39" fmla="*/ 386218 h 414554"/>
                  <a:gd name="connsiteX40" fmla="*/ 57217 w 311934"/>
                  <a:gd name="connsiteY40" fmla="*/ 386218 h 414554"/>
                  <a:gd name="connsiteX41" fmla="*/ 51730 w 311934"/>
                  <a:gd name="connsiteY41" fmla="*/ 407268 h 414554"/>
                  <a:gd name="connsiteX42" fmla="*/ 47025 w 311934"/>
                  <a:gd name="connsiteY42" fmla="*/ 405649 h 414554"/>
                  <a:gd name="connsiteX43" fmla="*/ 36052 w 311934"/>
                  <a:gd name="connsiteY43" fmla="*/ 414555 h 414554"/>
                  <a:gd name="connsiteX44" fmla="*/ 25079 w 311934"/>
                  <a:gd name="connsiteY44" fmla="*/ 404030 h 414554"/>
                  <a:gd name="connsiteX45" fmla="*/ 13325 w 311934"/>
                  <a:gd name="connsiteY45" fmla="*/ 397553 h 414554"/>
                  <a:gd name="connsiteX46" fmla="*/ 9411 w 311934"/>
                  <a:gd name="connsiteY46" fmla="*/ 367596 h 414554"/>
                  <a:gd name="connsiteX47" fmla="*/ 0 w 311934"/>
                  <a:gd name="connsiteY47" fmla="*/ 356260 h 414554"/>
                  <a:gd name="connsiteX48" fmla="*/ 7839 w 311934"/>
                  <a:gd name="connsiteY48" fmla="*/ 344924 h 414554"/>
                  <a:gd name="connsiteX49" fmla="*/ 6277 w 311934"/>
                  <a:gd name="connsiteY49" fmla="*/ 334399 h 414554"/>
                  <a:gd name="connsiteX50" fmla="*/ 10973 w 311934"/>
                  <a:gd name="connsiteY50" fmla="*/ 319824 h 414554"/>
                  <a:gd name="connsiteX51" fmla="*/ 9411 w 311934"/>
                  <a:gd name="connsiteY51" fmla="*/ 313346 h 414554"/>
                  <a:gd name="connsiteX52" fmla="*/ 14897 w 311934"/>
                  <a:gd name="connsiteY52" fmla="*/ 306059 h 414554"/>
                  <a:gd name="connsiteX53" fmla="*/ 13325 w 311934"/>
                  <a:gd name="connsiteY53" fmla="*/ 297153 h 414554"/>
                  <a:gd name="connsiteX54" fmla="*/ 17250 w 311934"/>
                  <a:gd name="connsiteY54" fmla="*/ 293104 h 414554"/>
                  <a:gd name="connsiteX55" fmla="*/ 7058 w 311934"/>
                  <a:gd name="connsiteY55" fmla="*/ 276102 h 414554"/>
                  <a:gd name="connsiteX56" fmla="*/ 11763 w 311934"/>
                  <a:gd name="connsiteY56" fmla="*/ 264766 h 414554"/>
                  <a:gd name="connsiteX57" fmla="*/ 5486 w 311934"/>
                  <a:gd name="connsiteY57" fmla="*/ 258288 h 414554"/>
                  <a:gd name="connsiteX58" fmla="*/ 1572 w 311934"/>
                  <a:gd name="connsiteY58" fmla="*/ 244524 h 414554"/>
                  <a:gd name="connsiteX59" fmla="*/ 1572 w 311934"/>
                  <a:gd name="connsiteY59" fmla="*/ 243713 h 414554"/>
                  <a:gd name="connsiteX60" fmla="*/ 10973 w 311934"/>
                  <a:gd name="connsiteY60" fmla="*/ 238857 h 414554"/>
                  <a:gd name="connsiteX61" fmla="*/ 21164 w 311934"/>
                  <a:gd name="connsiteY61" fmla="*/ 225902 h 414554"/>
                  <a:gd name="connsiteX62" fmla="*/ 16459 w 311934"/>
                  <a:gd name="connsiteY62" fmla="*/ 216184 h 414554"/>
                  <a:gd name="connsiteX63" fmla="*/ 21164 w 311934"/>
                  <a:gd name="connsiteY63" fmla="*/ 201611 h 414554"/>
                  <a:gd name="connsiteX64" fmla="*/ 43891 w 311934"/>
                  <a:gd name="connsiteY64" fmla="*/ 182178 h 414554"/>
                  <a:gd name="connsiteX65" fmla="*/ 53302 w 311934"/>
                  <a:gd name="connsiteY65" fmla="*/ 182989 h 414554"/>
                  <a:gd name="connsiteX66" fmla="*/ 68189 w 311934"/>
                  <a:gd name="connsiteY66" fmla="*/ 156269 h 414554"/>
                  <a:gd name="connsiteX67" fmla="*/ 74457 w 311934"/>
                  <a:gd name="connsiteY67" fmla="*/ 155458 h 414554"/>
                  <a:gd name="connsiteX68" fmla="*/ 85430 w 311934"/>
                  <a:gd name="connsiteY68" fmla="*/ 144123 h 414554"/>
                  <a:gd name="connsiteX69" fmla="*/ 83077 w 311934"/>
                  <a:gd name="connsiteY69" fmla="*/ 131168 h 414554"/>
                  <a:gd name="connsiteX70" fmla="*/ 81515 w 311934"/>
                  <a:gd name="connsiteY70" fmla="*/ 116594 h 414554"/>
                  <a:gd name="connsiteX71" fmla="*/ 76029 w 311934"/>
                  <a:gd name="connsiteY71" fmla="*/ 114165 h 414554"/>
                  <a:gd name="connsiteX72" fmla="*/ 78381 w 311934"/>
                  <a:gd name="connsiteY72" fmla="*/ 90684 h 414554"/>
                  <a:gd name="connsiteX73" fmla="*/ 89354 w 311934"/>
                  <a:gd name="connsiteY73" fmla="*/ 77729 h 414554"/>
                  <a:gd name="connsiteX74" fmla="*/ 94840 w 311934"/>
                  <a:gd name="connsiteY74" fmla="*/ 62345 h 414554"/>
                  <a:gd name="connsiteX75" fmla="*/ 96403 w 311934"/>
                  <a:gd name="connsiteY75" fmla="*/ 26720 h 414554"/>
                  <a:gd name="connsiteX76" fmla="*/ 98755 w 311934"/>
                  <a:gd name="connsiteY76" fmla="*/ 28339 h 414554"/>
                  <a:gd name="connsiteX77" fmla="*/ 153619 w 311934"/>
                  <a:gd name="connsiteY77" fmla="*/ 0 h 414554"/>
                  <a:gd name="connsiteX78" fmla="*/ 170859 w 311934"/>
                  <a:gd name="connsiteY78" fmla="*/ 11335 h 414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11934" h="414554">
                    <a:moveTo>
                      <a:pt x="170859" y="11335"/>
                    </a:moveTo>
                    <a:lnTo>
                      <a:pt x="188881" y="11335"/>
                    </a:lnTo>
                    <a:lnTo>
                      <a:pt x="199854" y="7286"/>
                    </a:lnTo>
                    <a:lnTo>
                      <a:pt x="211617" y="13764"/>
                    </a:lnTo>
                    <a:lnTo>
                      <a:pt x="215532" y="51819"/>
                    </a:lnTo>
                    <a:lnTo>
                      <a:pt x="197510" y="77728"/>
                    </a:lnTo>
                    <a:lnTo>
                      <a:pt x="180261" y="91493"/>
                    </a:lnTo>
                    <a:lnTo>
                      <a:pt x="176346" y="102018"/>
                    </a:lnTo>
                    <a:lnTo>
                      <a:pt x="188100" y="123071"/>
                    </a:lnTo>
                    <a:lnTo>
                      <a:pt x="193586" y="153029"/>
                    </a:lnTo>
                    <a:lnTo>
                      <a:pt x="226504" y="149790"/>
                    </a:lnTo>
                    <a:lnTo>
                      <a:pt x="243745" y="149790"/>
                    </a:lnTo>
                    <a:lnTo>
                      <a:pt x="247669" y="157886"/>
                    </a:lnTo>
                    <a:lnTo>
                      <a:pt x="258642" y="168412"/>
                    </a:lnTo>
                    <a:lnTo>
                      <a:pt x="264128" y="192703"/>
                    </a:lnTo>
                    <a:lnTo>
                      <a:pt x="310362" y="198371"/>
                    </a:lnTo>
                    <a:lnTo>
                      <a:pt x="311934" y="199181"/>
                    </a:lnTo>
                    <a:lnTo>
                      <a:pt x="300181" y="209707"/>
                    </a:lnTo>
                    <a:lnTo>
                      <a:pt x="300181" y="211326"/>
                    </a:lnTo>
                    <a:lnTo>
                      <a:pt x="233562" y="268814"/>
                    </a:lnTo>
                    <a:lnTo>
                      <a:pt x="226504" y="268814"/>
                    </a:lnTo>
                    <a:lnTo>
                      <a:pt x="224152" y="262337"/>
                    </a:lnTo>
                    <a:lnTo>
                      <a:pt x="217103" y="262337"/>
                    </a:lnTo>
                    <a:lnTo>
                      <a:pt x="182613" y="280149"/>
                    </a:lnTo>
                    <a:lnTo>
                      <a:pt x="166945" y="282579"/>
                    </a:lnTo>
                    <a:lnTo>
                      <a:pt x="162239" y="293104"/>
                    </a:lnTo>
                    <a:lnTo>
                      <a:pt x="154400" y="297153"/>
                    </a:lnTo>
                    <a:lnTo>
                      <a:pt x="153619" y="310108"/>
                    </a:lnTo>
                    <a:lnTo>
                      <a:pt x="144209" y="321444"/>
                    </a:lnTo>
                    <a:lnTo>
                      <a:pt x="144209" y="334399"/>
                    </a:lnTo>
                    <a:lnTo>
                      <a:pt x="153619" y="353832"/>
                    </a:lnTo>
                    <a:lnTo>
                      <a:pt x="154400" y="359499"/>
                    </a:lnTo>
                    <a:lnTo>
                      <a:pt x="141075" y="365168"/>
                    </a:lnTo>
                    <a:lnTo>
                      <a:pt x="141075" y="379741"/>
                    </a:lnTo>
                    <a:lnTo>
                      <a:pt x="131674" y="385408"/>
                    </a:lnTo>
                    <a:lnTo>
                      <a:pt x="127749" y="377312"/>
                    </a:lnTo>
                    <a:lnTo>
                      <a:pt x="114433" y="382170"/>
                    </a:lnTo>
                    <a:lnTo>
                      <a:pt x="89354" y="383789"/>
                    </a:lnTo>
                    <a:lnTo>
                      <a:pt x="65056" y="374073"/>
                    </a:lnTo>
                    <a:lnTo>
                      <a:pt x="62703" y="386218"/>
                    </a:lnTo>
                    <a:lnTo>
                      <a:pt x="57217" y="386218"/>
                    </a:lnTo>
                    <a:lnTo>
                      <a:pt x="51730" y="407268"/>
                    </a:lnTo>
                    <a:lnTo>
                      <a:pt x="47025" y="405649"/>
                    </a:lnTo>
                    <a:lnTo>
                      <a:pt x="36052" y="414555"/>
                    </a:lnTo>
                    <a:lnTo>
                      <a:pt x="25079" y="404030"/>
                    </a:lnTo>
                    <a:lnTo>
                      <a:pt x="13325" y="397553"/>
                    </a:lnTo>
                    <a:lnTo>
                      <a:pt x="9411" y="367596"/>
                    </a:lnTo>
                    <a:lnTo>
                      <a:pt x="0" y="356260"/>
                    </a:lnTo>
                    <a:lnTo>
                      <a:pt x="7839" y="344924"/>
                    </a:lnTo>
                    <a:lnTo>
                      <a:pt x="6277" y="334399"/>
                    </a:lnTo>
                    <a:lnTo>
                      <a:pt x="10973" y="319824"/>
                    </a:lnTo>
                    <a:lnTo>
                      <a:pt x="9411" y="313346"/>
                    </a:lnTo>
                    <a:lnTo>
                      <a:pt x="14897" y="306059"/>
                    </a:lnTo>
                    <a:lnTo>
                      <a:pt x="13325" y="297153"/>
                    </a:lnTo>
                    <a:lnTo>
                      <a:pt x="17250" y="293104"/>
                    </a:lnTo>
                    <a:lnTo>
                      <a:pt x="7058" y="276102"/>
                    </a:lnTo>
                    <a:lnTo>
                      <a:pt x="11763" y="264766"/>
                    </a:lnTo>
                    <a:lnTo>
                      <a:pt x="5486" y="258288"/>
                    </a:lnTo>
                    <a:lnTo>
                      <a:pt x="1572" y="244524"/>
                    </a:lnTo>
                    <a:lnTo>
                      <a:pt x="1572" y="243713"/>
                    </a:lnTo>
                    <a:lnTo>
                      <a:pt x="10973" y="238857"/>
                    </a:lnTo>
                    <a:lnTo>
                      <a:pt x="21164" y="225902"/>
                    </a:lnTo>
                    <a:lnTo>
                      <a:pt x="16459" y="216184"/>
                    </a:lnTo>
                    <a:lnTo>
                      <a:pt x="21164" y="201611"/>
                    </a:lnTo>
                    <a:lnTo>
                      <a:pt x="43891" y="182178"/>
                    </a:lnTo>
                    <a:lnTo>
                      <a:pt x="53302" y="182989"/>
                    </a:lnTo>
                    <a:lnTo>
                      <a:pt x="68189" y="156269"/>
                    </a:lnTo>
                    <a:lnTo>
                      <a:pt x="74457" y="155458"/>
                    </a:lnTo>
                    <a:lnTo>
                      <a:pt x="85430" y="144123"/>
                    </a:lnTo>
                    <a:lnTo>
                      <a:pt x="83077" y="131168"/>
                    </a:lnTo>
                    <a:lnTo>
                      <a:pt x="81515" y="116594"/>
                    </a:lnTo>
                    <a:lnTo>
                      <a:pt x="76029" y="114165"/>
                    </a:lnTo>
                    <a:lnTo>
                      <a:pt x="78381" y="90684"/>
                    </a:lnTo>
                    <a:lnTo>
                      <a:pt x="89354" y="77729"/>
                    </a:lnTo>
                    <a:lnTo>
                      <a:pt x="94840" y="62345"/>
                    </a:lnTo>
                    <a:lnTo>
                      <a:pt x="96403" y="26720"/>
                    </a:lnTo>
                    <a:lnTo>
                      <a:pt x="98755" y="28339"/>
                    </a:lnTo>
                    <a:lnTo>
                      <a:pt x="153619" y="0"/>
                    </a:lnTo>
                    <a:lnTo>
                      <a:pt x="170859" y="1133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6" name="Forma Livre: Forma 455">
                <a:extLst>
                  <a:ext uri="{FF2B5EF4-FFF2-40B4-BE49-F238E27FC236}">
                    <a16:creationId xmlns:a16="http://schemas.microsoft.com/office/drawing/2014/main" id="{DDB87D18-BF85-FAF0-A42E-EC6B792C9C90}"/>
                  </a:ext>
                </a:extLst>
              </p:cNvPr>
              <p:cNvSpPr/>
              <p:nvPr/>
            </p:nvSpPr>
            <p:spPr>
              <a:xfrm>
                <a:off x="2950712" y="2404433"/>
                <a:ext cx="163801" cy="304439"/>
              </a:xfrm>
              <a:custGeom>
                <a:avLst/>
                <a:gdLst>
                  <a:gd name="connsiteX0" fmla="*/ 21155 w 163801"/>
                  <a:gd name="connsiteY0" fmla="*/ 304440 h 304439"/>
                  <a:gd name="connsiteX1" fmla="*/ 20374 w 163801"/>
                  <a:gd name="connsiteY1" fmla="*/ 304440 h 304439"/>
                  <a:gd name="connsiteX2" fmla="*/ 22727 w 163801"/>
                  <a:gd name="connsiteY2" fmla="*/ 297963 h 304439"/>
                  <a:gd name="connsiteX3" fmla="*/ 13325 w 163801"/>
                  <a:gd name="connsiteY3" fmla="*/ 285819 h 304439"/>
                  <a:gd name="connsiteX4" fmla="*/ 9401 w 163801"/>
                  <a:gd name="connsiteY4" fmla="*/ 271245 h 304439"/>
                  <a:gd name="connsiteX5" fmla="*/ 6267 w 163801"/>
                  <a:gd name="connsiteY5" fmla="*/ 213752 h 304439"/>
                  <a:gd name="connsiteX6" fmla="*/ 3915 w 163801"/>
                  <a:gd name="connsiteY6" fmla="*/ 170033 h 304439"/>
                  <a:gd name="connsiteX7" fmla="*/ 0 w 163801"/>
                  <a:gd name="connsiteY7" fmla="*/ 115785 h 304439"/>
                  <a:gd name="connsiteX8" fmla="*/ 22727 w 163801"/>
                  <a:gd name="connsiteY8" fmla="*/ 101210 h 304439"/>
                  <a:gd name="connsiteX9" fmla="*/ 22727 w 163801"/>
                  <a:gd name="connsiteY9" fmla="*/ 101210 h 304439"/>
                  <a:gd name="connsiteX10" fmla="*/ 42320 w 163801"/>
                  <a:gd name="connsiteY10" fmla="*/ 20243 h 304439"/>
                  <a:gd name="connsiteX11" fmla="*/ 76019 w 163801"/>
                  <a:gd name="connsiteY11" fmla="*/ 7288 h 304439"/>
                  <a:gd name="connsiteX12" fmla="*/ 98746 w 163801"/>
                  <a:gd name="connsiteY12" fmla="*/ 0 h 304439"/>
                  <a:gd name="connsiteX13" fmla="*/ 100317 w 163801"/>
                  <a:gd name="connsiteY13" fmla="*/ 810 h 304439"/>
                  <a:gd name="connsiteX14" fmla="*/ 125397 w 163801"/>
                  <a:gd name="connsiteY14" fmla="*/ 65584 h 304439"/>
                  <a:gd name="connsiteX15" fmla="*/ 130883 w 163801"/>
                  <a:gd name="connsiteY15" fmla="*/ 82587 h 304439"/>
                  <a:gd name="connsiteX16" fmla="*/ 135588 w 163801"/>
                  <a:gd name="connsiteY16" fmla="*/ 110117 h 304439"/>
                  <a:gd name="connsiteX17" fmla="*/ 144209 w 163801"/>
                  <a:gd name="connsiteY17" fmla="*/ 154650 h 304439"/>
                  <a:gd name="connsiteX18" fmla="*/ 154391 w 163801"/>
                  <a:gd name="connsiteY18" fmla="*/ 208085 h 304439"/>
                  <a:gd name="connsiteX19" fmla="*/ 163801 w 163801"/>
                  <a:gd name="connsiteY19" fmla="*/ 262339 h 304439"/>
                  <a:gd name="connsiteX20" fmla="*/ 43891 w 163801"/>
                  <a:gd name="connsiteY20" fmla="*/ 297963 h 304439"/>
                  <a:gd name="connsiteX21" fmla="*/ 28213 w 163801"/>
                  <a:gd name="connsiteY21" fmla="*/ 302821 h 304439"/>
                  <a:gd name="connsiteX22" fmla="*/ 21155 w 163801"/>
                  <a:gd name="connsiteY22" fmla="*/ 304440 h 30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3801" h="304439">
                    <a:moveTo>
                      <a:pt x="21155" y="304440"/>
                    </a:moveTo>
                    <a:lnTo>
                      <a:pt x="20374" y="304440"/>
                    </a:lnTo>
                    <a:lnTo>
                      <a:pt x="22727" y="297963"/>
                    </a:lnTo>
                    <a:lnTo>
                      <a:pt x="13325" y="285819"/>
                    </a:lnTo>
                    <a:lnTo>
                      <a:pt x="9401" y="271245"/>
                    </a:lnTo>
                    <a:lnTo>
                      <a:pt x="6267" y="213752"/>
                    </a:lnTo>
                    <a:lnTo>
                      <a:pt x="3915" y="170033"/>
                    </a:lnTo>
                    <a:lnTo>
                      <a:pt x="0" y="115785"/>
                    </a:lnTo>
                    <a:lnTo>
                      <a:pt x="22727" y="101210"/>
                    </a:lnTo>
                    <a:lnTo>
                      <a:pt x="22727" y="101210"/>
                    </a:lnTo>
                    <a:lnTo>
                      <a:pt x="42320" y="20243"/>
                    </a:lnTo>
                    <a:lnTo>
                      <a:pt x="76019" y="7288"/>
                    </a:lnTo>
                    <a:lnTo>
                      <a:pt x="98746" y="0"/>
                    </a:lnTo>
                    <a:lnTo>
                      <a:pt x="100317" y="810"/>
                    </a:lnTo>
                    <a:lnTo>
                      <a:pt x="125397" y="65584"/>
                    </a:lnTo>
                    <a:lnTo>
                      <a:pt x="130883" y="82587"/>
                    </a:lnTo>
                    <a:lnTo>
                      <a:pt x="135588" y="110117"/>
                    </a:lnTo>
                    <a:lnTo>
                      <a:pt x="144209" y="154650"/>
                    </a:lnTo>
                    <a:lnTo>
                      <a:pt x="154391" y="208085"/>
                    </a:lnTo>
                    <a:lnTo>
                      <a:pt x="163801" y="262339"/>
                    </a:lnTo>
                    <a:lnTo>
                      <a:pt x="43891" y="297963"/>
                    </a:lnTo>
                    <a:lnTo>
                      <a:pt x="28213" y="302821"/>
                    </a:lnTo>
                    <a:lnTo>
                      <a:pt x="21155" y="30444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85" name="Agrupar 484">
              <a:extLst>
                <a:ext uri="{FF2B5EF4-FFF2-40B4-BE49-F238E27FC236}">
                  <a16:creationId xmlns:a16="http://schemas.microsoft.com/office/drawing/2014/main" id="{4B2CB05F-99B1-832D-F5A0-1AC2B58A0115}"/>
                </a:ext>
              </a:extLst>
            </p:cNvPr>
            <p:cNvGrpSpPr/>
            <p:nvPr/>
          </p:nvGrpSpPr>
          <p:grpSpPr>
            <a:xfrm>
              <a:off x="2438233" y="1825495"/>
              <a:ext cx="1334716" cy="1711418"/>
              <a:chOff x="3975059" y="2378523"/>
              <a:chExt cx="1420920" cy="1646086"/>
            </a:xfrm>
            <a:solidFill>
              <a:srgbClr val="5A287F"/>
            </a:solidFill>
          </p:grpSpPr>
          <p:sp>
            <p:nvSpPr>
              <p:cNvPr id="486" name="Forma Livre: Forma 485">
                <a:extLst>
                  <a:ext uri="{FF2B5EF4-FFF2-40B4-BE49-F238E27FC236}">
                    <a16:creationId xmlns:a16="http://schemas.microsoft.com/office/drawing/2014/main" id="{3BF06506-3960-E873-B4AC-8B5FF16A5D36}"/>
                  </a:ext>
                </a:extLst>
              </p:cNvPr>
              <p:cNvSpPr/>
              <p:nvPr/>
            </p:nvSpPr>
            <p:spPr>
              <a:xfrm>
                <a:off x="4400626" y="3372004"/>
                <a:ext cx="856630" cy="652605"/>
              </a:xfrm>
              <a:custGeom>
                <a:avLst/>
                <a:gdLst>
                  <a:gd name="connsiteX0" fmla="*/ 512569 w 856630"/>
                  <a:gd name="connsiteY0" fmla="*/ 32385 h 652605"/>
                  <a:gd name="connsiteX1" fmla="*/ 514131 w 856630"/>
                  <a:gd name="connsiteY1" fmla="*/ 51816 h 652605"/>
                  <a:gd name="connsiteX2" fmla="*/ 524323 w 856630"/>
                  <a:gd name="connsiteY2" fmla="*/ 60722 h 652605"/>
                  <a:gd name="connsiteX3" fmla="*/ 531381 w 856630"/>
                  <a:gd name="connsiteY3" fmla="*/ 80972 h 652605"/>
                  <a:gd name="connsiteX4" fmla="*/ 528247 w 856630"/>
                  <a:gd name="connsiteY4" fmla="*/ 89878 h 652605"/>
                  <a:gd name="connsiteX5" fmla="*/ 537648 w 856630"/>
                  <a:gd name="connsiteY5" fmla="*/ 97164 h 652605"/>
                  <a:gd name="connsiteX6" fmla="*/ 535296 w 856630"/>
                  <a:gd name="connsiteY6" fmla="*/ 107690 h 652605"/>
                  <a:gd name="connsiteX7" fmla="*/ 550193 w 856630"/>
                  <a:gd name="connsiteY7" fmla="*/ 114976 h 652605"/>
                  <a:gd name="connsiteX8" fmla="*/ 567433 w 856630"/>
                  <a:gd name="connsiteY8" fmla="*/ 143313 h 652605"/>
                  <a:gd name="connsiteX9" fmla="*/ 567433 w 856630"/>
                  <a:gd name="connsiteY9" fmla="*/ 142504 h 652605"/>
                  <a:gd name="connsiteX10" fmla="*/ 567433 w 856630"/>
                  <a:gd name="connsiteY10" fmla="*/ 144932 h 652605"/>
                  <a:gd name="connsiteX11" fmla="*/ 575272 w 856630"/>
                  <a:gd name="connsiteY11" fmla="*/ 151409 h 652605"/>
                  <a:gd name="connsiteX12" fmla="*/ 571348 w 856630"/>
                  <a:gd name="connsiteY12" fmla="*/ 158696 h 652605"/>
                  <a:gd name="connsiteX13" fmla="*/ 563509 w 856630"/>
                  <a:gd name="connsiteY13" fmla="*/ 188652 h 652605"/>
                  <a:gd name="connsiteX14" fmla="*/ 579187 w 856630"/>
                  <a:gd name="connsiteY14" fmla="*/ 206464 h 652605"/>
                  <a:gd name="connsiteX15" fmla="*/ 580758 w 856630"/>
                  <a:gd name="connsiteY15" fmla="*/ 199987 h 652605"/>
                  <a:gd name="connsiteX16" fmla="*/ 586245 w 856630"/>
                  <a:gd name="connsiteY16" fmla="*/ 202416 h 652605"/>
                  <a:gd name="connsiteX17" fmla="*/ 586245 w 856630"/>
                  <a:gd name="connsiteY17" fmla="*/ 223475 h 652605"/>
                  <a:gd name="connsiteX18" fmla="*/ 590160 w 856630"/>
                  <a:gd name="connsiteY18" fmla="*/ 225095 h 652605"/>
                  <a:gd name="connsiteX19" fmla="*/ 587026 w 856630"/>
                  <a:gd name="connsiteY19" fmla="*/ 229953 h 652605"/>
                  <a:gd name="connsiteX20" fmla="*/ 583102 w 856630"/>
                  <a:gd name="connsiteY20" fmla="*/ 243716 h 652605"/>
                  <a:gd name="connsiteX21" fmla="*/ 605838 w 856630"/>
                  <a:gd name="connsiteY21" fmla="*/ 240478 h 652605"/>
                  <a:gd name="connsiteX22" fmla="*/ 620725 w 856630"/>
                  <a:gd name="connsiteY22" fmla="*/ 251003 h 652605"/>
                  <a:gd name="connsiteX23" fmla="*/ 630917 w 856630"/>
                  <a:gd name="connsiteY23" fmla="*/ 252622 h 652605"/>
                  <a:gd name="connsiteX24" fmla="*/ 634832 w 856630"/>
                  <a:gd name="connsiteY24" fmla="*/ 261528 h 652605"/>
                  <a:gd name="connsiteX25" fmla="*/ 640318 w 856630"/>
                  <a:gd name="connsiteY25" fmla="*/ 269624 h 652605"/>
                  <a:gd name="connsiteX26" fmla="*/ 652863 w 856630"/>
                  <a:gd name="connsiteY26" fmla="*/ 272863 h 652605"/>
                  <a:gd name="connsiteX27" fmla="*/ 660692 w 856630"/>
                  <a:gd name="connsiteY27" fmla="*/ 282578 h 652605"/>
                  <a:gd name="connsiteX28" fmla="*/ 664616 w 856630"/>
                  <a:gd name="connsiteY28" fmla="*/ 299580 h 652605"/>
                  <a:gd name="connsiteX29" fmla="*/ 660692 w 856630"/>
                  <a:gd name="connsiteY29" fmla="*/ 307676 h 652605"/>
                  <a:gd name="connsiteX30" fmla="*/ 674018 w 856630"/>
                  <a:gd name="connsiteY30" fmla="*/ 320630 h 652605"/>
                  <a:gd name="connsiteX31" fmla="*/ 674018 w 856630"/>
                  <a:gd name="connsiteY31" fmla="*/ 329536 h 652605"/>
                  <a:gd name="connsiteX32" fmla="*/ 685772 w 856630"/>
                  <a:gd name="connsiteY32" fmla="*/ 337633 h 652605"/>
                  <a:gd name="connsiteX33" fmla="*/ 704583 w 856630"/>
                  <a:gd name="connsiteY33" fmla="*/ 335204 h 652605"/>
                  <a:gd name="connsiteX34" fmla="*/ 753961 w 856630"/>
                  <a:gd name="connsiteY34" fmla="*/ 353025 h 652605"/>
                  <a:gd name="connsiteX35" fmla="*/ 804120 w 856630"/>
                  <a:gd name="connsiteY35" fmla="*/ 365169 h 652605"/>
                  <a:gd name="connsiteX36" fmla="*/ 812740 w 856630"/>
                  <a:gd name="connsiteY36" fmla="*/ 373266 h 652605"/>
                  <a:gd name="connsiteX37" fmla="*/ 826065 w 856630"/>
                  <a:gd name="connsiteY37" fmla="*/ 370027 h 652605"/>
                  <a:gd name="connsiteX38" fmla="*/ 826846 w 856630"/>
                  <a:gd name="connsiteY38" fmla="*/ 374075 h 652605"/>
                  <a:gd name="connsiteX39" fmla="*/ 820579 w 856630"/>
                  <a:gd name="connsiteY39" fmla="*/ 380552 h 652605"/>
                  <a:gd name="connsiteX40" fmla="*/ 828418 w 856630"/>
                  <a:gd name="connsiteY40" fmla="*/ 383791 h 652605"/>
                  <a:gd name="connsiteX41" fmla="*/ 826846 w 856630"/>
                  <a:gd name="connsiteY41" fmla="*/ 388649 h 652605"/>
                  <a:gd name="connsiteX42" fmla="*/ 847220 w 856630"/>
                  <a:gd name="connsiteY42" fmla="*/ 390268 h 652605"/>
                  <a:gd name="connsiteX43" fmla="*/ 855059 w 856630"/>
                  <a:gd name="connsiteY43" fmla="*/ 394316 h 652605"/>
                  <a:gd name="connsiteX44" fmla="*/ 856631 w 856630"/>
                  <a:gd name="connsiteY44" fmla="*/ 399983 h 652605"/>
                  <a:gd name="connsiteX45" fmla="*/ 703021 w 856630"/>
                  <a:gd name="connsiteY45" fmla="*/ 455847 h 652605"/>
                  <a:gd name="connsiteX46" fmla="*/ 571348 w 856630"/>
                  <a:gd name="connsiteY46" fmla="*/ 502006 h 652605"/>
                  <a:gd name="connsiteX47" fmla="*/ 568995 w 856630"/>
                  <a:gd name="connsiteY47" fmla="*/ 529533 h 652605"/>
                  <a:gd name="connsiteX48" fmla="*/ 556460 w 856630"/>
                  <a:gd name="connsiteY48" fmla="*/ 549773 h 652605"/>
                  <a:gd name="connsiteX49" fmla="*/ 561947 w 856630"/>
                  <a:gd name="connsiteY49" fmla="*/ 564347 h 652605"/>
                  <a:gd name="connsiteX50" fmla="*/ 559594 w 856630"/>
                  <a:gd name="connsiteY50" fmla="*/ 594303 h 652605"/>
                  <a:gd name="connsiteX51" fmla="*/ 564290 w 856630"/>
                  <a:gd name="connsiteY51" fmla="*/ 600780 h 652605"/>
                  <a:gd name="connsiteX52" fmla="*/ 552536 w 856630"/>
                  <a:gd name="connsiteY52" fmla="*/ 612924 h 652605"/>
                  <a:gd name="connsiteX53" fmla="*/ 556460 w 856630"/>
                  <a:gd name="connsiteY53" fmla="*/ 625078 h 652605"/>
                  <a:gd name="connsiteX54" fmla="*/ 537648 w 856630"/>
                  <a:gd name="connsiteY54" fmla="*/ 623459 h 652605"/>
                  <a:gd name="connsiteX55" fmla="*/ 516484 w 856630"/>
                  <a:gd name="connsiteY55" fmla="*/ 631555 h 652605"/>
                  <a:gd name="connsiteX56" fmla="*/ 463191 w 856630"/>
                  <a:gd name="connsiteY56" fmla="*/ 638842 h 652605"/>
                  <a:gd name="connsiteX57" fmla="*/ 438112 w 856630"/>
                  <a:gd name="connsiteY57" fmla="*/ 652605 h 652605"/>
                  <a:gd name="connsiteX58" fmla="*/ 424787 w 856630"/>
                  <a:gd name="connsiteY58" fmla="*/ 651796 h 652605"/>
                  <a:gd name="connsiteX59" fmla="*/ 408327 w 856630"/>
                  <a:gd name="connsiteY59" fmla="*/ 638842 h 652605"/>
                  <a:gd name="connsiteX60" fmla="*/ 391868 w 856630"/>
                  <a:gd name="connsiteY60" fmla="*/ 636413 h 652605"/>
                  <a:gd name="connsiteX61" fmla="*/ 373847 w 856630"/>
                  <a:gd name="connsiteY61" fmla="*/ 600780 h 652605"/>
                  <a:gd name="connsiteX62" fmla="*/ 343281 w 856630"/>
                  <a:gd name="connsiteY62" fmla="*/ 582968 h 652605"/>
                  <a:gd name="connsiteX63" fmla="*/ 322117 w 856630"/>
                  <a:gd name="connsiteY63" fmla="*/ 561108 h 652605"/>
                  <a:gd name="connsiteX64" fmla="*/ 306448 w 856630"/>
                  <a:gd name="connsiteY64" fmla="*/ 553822 h 652605"/>
                  <a:gd name="connsiteX65" fmla="*/ 276663 w 856630"/>
                  <a:gd name="connsiteY65" fmla="*/ 551393 h 652605"/>
                  <a:gd name="connsiteX66" fmla="*/ 242173 w 856630"/>
                  <a:gd name="connsiteY66" fmla="*/ 540868 h 652605"/>
                  <a:gd name="connsiteX67" fmla="*/ 210045 w 856630"/>
                  <a:gd name="connsiteY67" fmla="*/ 533581 h 652605"/>
                  <a:gd name="connsiteX68" fmla="*/ 194367 w 856630"/>
                  <a:gd name="connsiteY68" fmla="*/ 529533 h 652605"/>
                  <a:gd name="connsiteX69" fmla="*/ 158315 w 856630"/>
                  <a:gd name="connsiteY69" fmla="*/ 520627 h 652605"/>
                  <a:gd name="connsiteX70" fmla="*/ 137160 w 856630"/>
                  <a:gd name="connsiteY70" fmla="*/ 498767 h 652605"/>
                  <a:gd name="connsiteX71" fmla="*/ 130102 w 856630"/>
                  <a:gd name="connsiteY71" fmla="*/ 510911 h 652605"/>
                  <a:gd name="connsiteX72" fmla="*/ 120701 w 856630"/>
                  <a:gd name="connsiteY72" fmla="*/ 517388 h 652605"/>
                  <a:gd name="connsiteX73" fmla="*/ 95621 w 856630"/>
                  <a:gd name="connsiteY73" fmla="*/ 523865 h 652605"/>
                  <a:gd name="connsiteX74" fmla="*/ 72885 w 856630"/>
                  <a:gd name="connsiteY74" fmla="*/ 520627 h 652605"/>
                  <a:gd name="connsiteX75" fmla="*/ 66618 w 856630"/>
                  <a:gd name="connsiteY75" fmla="*/ 523865 h 652605"/>
                  <a:gd name="connsiteX76" fmla="*/ 57998 w 856630"/>
                  <a:gd name="connsiteY76" fmla="*/ 522246 h 652605"/>
                  <a:gd name="connsiteX77" fmla="*/ 50159 w 856630"/>
                  <a:gd name="connsiteY77" fmla="*/ 515769 h 652605"/>
                  <a:gd name="connsiteX78" fmla="*/ 36833 w 856630"/>
                  <a:gd name="connsiteY78" fmla="*/ 490671 h 652605"/>
                  <a:gd name="connsiteX79" fmla="*/ 31347 w 856630"/>
                  <a:gd name="connsiteY79" fmla="*/ 464753 h 652605"/>
                  <a:gd name="connsiteX80" fmla="*/ 34490 w 856630"/>
                  <a:gd name="connsiteY80" fmla="*/ 436416 h 652605"/>
                  <a:gd name="connsiteX81" fmla="*/ 40758 w 856630"/>
                  <a:gd name="connsiteY81" fmla="*/ 428320 h 652605"/>
                  <a:gd name="connsiteX82" fmla="*/ 38405 w 856630"/>
                  <a:gd name="connsiteY82" fmla="*/ 414557 h 652605"/>
                  <a:gd name="connsiteX83" fmla="*/ 36833 w 856630"/>
                  <a:gd name="connsiteY83" fmla="*/ 412128 h 652605"/>
                  <a:gd name="connsiteX84" fmla="*/ 25080 w 856630"/>
                  <a:gd name="connsiteY84" fmla="*/ 399174 h 652605"/>
                  <a:gd name="connsiteX85" fmla="*/ 7839 w 856630"/>
                  <a:gd name="connsiteY85" fmla="*/ 384600 h 652605"/>
                  <a:gd name="connsiteX86" fmla="*/ 0 w 856630"/>
                  <a:gd name="connsiteY86" fmla="*/ 365169 h 652605"/>
                  <a:gd name="connsiteX87" fmla="*/ 0 w 856630"/>
                  <a:gd name="connsiteY87" fmla="*/ 348167 h 652605"/>
                  <a:gd name="connsiteX88" fmla="*/ 7839 w 856630"/>
                  <a:gd name="connsiteY88" fmla="*/ 341681 h 652605"/>
                  <a:gd name="connsiteX89" fmla="*/ 10192 w 856630"/>
                  <a:gd name="connsiteY89" fmla="*/ 340062 h 652605"/>
                  <a:gd name="connsiteX90" fmla="*/ 40758 w 856630"/>
                  <a:gd name="connsiteY90" fmla="*/ 290674 h 652605"/>
                  <a:gd name="connsiteX91" fmla="*/ 42320 w 856630"/>
                  <a:gd name="connsiteY91" fmla="*/ 289055 h 652605"/>
                  <a:gd name="connsiteX92" fmla="*/ 48597 w 856630"/>
                  <a:gd name="connsiteY92" fmla="*/ 283388 h 652605"/>
                  <a:gd name="connsiteX93" fmla="*/ 57217 w 856630"/>
                  <a:gd name="connsiteY93" fmla="*/ 291484 h 652605"/>
                  <a:gd name="connsiteX94" fmla="*/ 70542 w 856630"/>
                  <a:gd name="connsiteY94" fmla="*/ 277720 h 652605"/>
                  <a:gd name="connsiteX95" fmla="*/ 80724 w 856630"/>
                  <a:gd name="connsiteY95" fmla="*/ 278530 h 652605"/>
                  <a:gd name="connsiteX96" fmla="*/ 83858 w 856630"/>
                  <a:gd name="connsiteY96" fmla="*/ 271243 h 652605"/>
                  <a:gd name="connsiteX97" fmla="*/ 76810 w 856630"/>
                  <a:gd name="connsiteY97" fmla="*/ 263957 h 652605"/>
                  <a:gd name="connsiteX98" fmla="*/ 95621 w 856630"/>
                  <a:gd name="connsiteY98" fmla="*/ 249383 h 652605"/>
                  <a:gd name="connsiteX99" fmla="*/ 106594 w 856630"/>
                  <a:gd name="connsiteY99" fmla="*/ 254241 h 652605"/>
                  <a:gd name="connsiteX100" fmla="*/ 118348 w 856630"/>
                  <a:gd name="connsiteY100" fmla="*/ 247764 h 652605"/>
                  <a:gd name="connsiteX101" fmla="*/ 131674 w 856630"/>
                  <a:gd name="connsiteY101" fmla="*/ 253432 h 652605"/>
                  <a:gd name="connsiteX102" fmla="*/ 129321 w 856630"/>
                  <a:gd name="connsiteY102" fmla="*/ 238858 h 652605"/>
                  <a:gd name="connsiteX103" fmla="*/ 141075 w 856630"/>
                  <a:gd name="connsiteY103" fmla="*/ 231572 h 652605"/>
                  <a:gd name="connsiteX104" fmla="*/ 148914 w 856630"/>
                  <a:gd name="connsiteY104" fmla="*/ 238049 h 652605"/>
                  <a:gd name="connsiteX105" fmla="*/ 159887 w 856630"/>
                  <a:gd name="connsiteY105" fmla="*/ 238858 h 652605"/>
                  <a:gd name="connsiteX106" fmla="*/ 159887 w 856630"/>
                  <a:gd name="connsiteY106" fmla="*/ 248574 h 652605"/>
                  <a:gd name="connsiteX107" fmla="*/ 164583 w 856630"/>
                  <a:gd name="connsiteY107" fmla="*/ 256670 h 652605"/>
                  <a:gd name="connsiteX108" fmla="*/ 169288 w 856630"/>
                  <a:gd name="connsiteY108" fmla="*/ 246955 h 652605"/>
                  <a:gd name="connsiteX109" fmla="*/ 183394 w 856630"/>
                  <a:gd name="connsiteY109" fmla="*/ 242907 h 652605"/>
                  <a:gd name="connsiteX110" fmla="*/ 183394 w 856630"/>
                  <a:gd name="connsiteY110" fmla="*/ 238049 h 652605"/>
                  <a:gd name="connsiteX111" fmla="*/ 195939 w 856630"/>
                  <a:gd name="connsiteY111" fmla="*/ 228333 h 652605"/>
                  <a:gd name="connsiteX112" fmla="*/ 190453 w 856630"/>
                  <a:gd name="connsiteY112" fmla="*/ 215379 h 652605"/>
                  <a:gd name="connsiteX113" fmla="*/ 198292 w 856630"/>
                  <a:gd name="connsiteY113" fmla="*/ 204845 h 652605"/>
                  <a:gd name="connsiteX114" fmla="*/ 215532 w 856630"/>
                  <a:gd name="connsiteY114" fmla="*/ 204845 h 652605"/>
                  <a:gd name="connsiteX115" fmla="*/ 207693 w 856630"/>
                  <a:gd name="connsiteY115" fmla="*/ 191081 h 652605"/>
                  <a:gd name="connsiteX116" fmla="*/ 211607 w 856630"/>
                  <a:gd name="connsiteY116" fmla="*/ 185414 h 652605"/>
                  <a:gd name="connsiteX117" fmla="*/ 222580 w 856630"/>
                  <a:gd name="connsiteY117" fmla="*/ 187033 h 652605"/>
                  <a:gd name="connsiteX118" fmla="*/ 227286 w 856630"/>
                  <a:gd name="connsiteY118" fmla="*/ 182985 h 652605"/>
                  <a:gd name="connsiteX119" fmla="*/ 228857 w 856630"/>
                  <a:gd name="connsiteY119" fmla="*/ 178937 h 652605"/>
                  <a:gd name="connsiteX120" fmla="*/ 222580 w 856630"/>
                  <a:gd name="connsiteY120" fmla="*/ 174888 h 652605"/>
                  <a:gd name="connsiteX121" fmla="*/ 227286 w 856630"/>
                  <a:gd name="connsiteY121" fmla="*/ 166792 h 652605"/>
                  <a:gd name="connsiteX122" fmla="*/ 235125 w 856630"/>
                  <a:gd name="connsiteY122" fmla="*/ 162744 h 652605"/>
                  <a:gd name="connsiteX123" fmla="*/ 244526 w 856630"/>
                  <a:gd name="connsiteY123" fmla="*/ 163554 h 652605"/>
                  <a:gd name="connsiteX124" fmla="*/ 244526 w 856630"/>
                  <a:gd name="connsiteY124" fmla="*/ 153838 h 652605"/>
                  <a:gd name="connsiteX125" fmla="*/ 250012 w 856630"/>
                  <a:gd name="connsiteY125" fmla="*/ 153838 h 652605"/>
                  <a:gd name="connsiteX126" fmla="*/ 251584 w 856630"/>
                  <a:gd name="connsiteY126" fmla="*/ 142504 h 652605"/>
                  <a:gd name="connsiteX127" fmla="*/ 242173 w 856630"/>
                  <a:gd name="connsiteY127" fmla="*/ 136836 h 652605"/>
                  <a:gd name="connsiteX128" fmla="*/ 243745 w 856630"/>
                  <a:gd name="connsiteY128" fmla="*/ 126311 h 652605"/>
                  <a:gd name="connsiteX129" fmla="*/ 253146 w 856630"/>
                  <a:gd name="connsiteY129" fmla="*/ 113357 h 652605"/>
                  <a:gd name="connsiteX130" fmla="*/ 270396 w 856630"/>
                  <a:gd name="connsiteY130" fmla="*/ 116596 h 652605"/>
                  <a:gd name="connsiteX131" fmla="*/ 278225 w 856630"/>
                  <a:gd name="connsiteY131" fmla="*/ 110118 h 652605"/>
                  <a:gd name="connsiteX132" fmla="*/ 272739 w 856630"/>
                  <a:gd name="connsiteY132" fmla="*/ 103641 h 652605"/>
                  <a:gd name="connsiteX133" fmla="*/ 278225 w 856630"/>
                  <a:gd name="connsiteY133" fmla="*/ 90687 h 652605"/>
                  <a:gd name="connsiteX134" fmla="*/ 272739 w 856630"/>
                  <a:gd name="connsiteY134" fmla="*/ 83401 h 652605"/>
                  <a:gd name="connsiteX135" fmla="*/ 274311 w 856630"/>
                  <a:gd name="connsiteY135" fmla="*/ 76105 h 652605"/>
                  <a:gd name="connsiteX136" fmla="*/ 293904 w 856630"/>
                  <a:gd name="connsiteY136" fmla="*/ 74485 h 652605"/>
                  <a:gd name="connsiteX137" fmla="*/ 299390 w 856630"/>
                  <a:gd name="connsiteY137" fmla="*/ 67199 h 652605"/>
                  <a:gd name="connsiteX138" fmla="*/ 300962 w 856630"/>
                  <a:gd name="connsiteY138" fmla="*/ 67199 h 652605"/>
                  <a:gd name="connsiteX139" fmla="*/ 307229 w 856630"/>
                  <a:gd name="connsiteY139" fmla="*/ 68008 h 652605"/>
                  <a:gd name="connsiteX140" fmla="*/ 322117 w 856630"/>
                  <a:gd name="connsiteY140" fmla="*/ 58293 h 652605"/>
                  <a:gd name="connsiteX141" fmla="*/ 341709 w 856630"/>
                  <a:gd name="connsiteY141" fmla="*/ 62341 h 652605"/>
                  <a:gd name="connsiteX142" fmla="*/ 347196 w 856630"/>
                  <a:gd name="connsiteY142" fmla="*/ 68818 h 652605"/>
                  <a:gd name="connsiteX143" fmla="*/ 368360 w 856630"/>
                  <a:gd name="connsiteY143" fmla="*/ 58293 h 652605"/>
                  <a:gd name="connsiteX144" fmla="*/ 366008 w 856630"/>
                  <a:gd name="connsiteY144" fmla="*/ 48577 h 652605"/>
                  <a:gd name="connsiteX145" fmla="*/ 369922 w 856630"/>
                  <a:gd name="connsiteY145" fmla="*/ 34814 h 652605"/>
                  <a:gd name="connsiteX146" fmla="*/ 375409 w 856630"/>
                  <a:gd name="connsiteY146" fmla="*/ 37243 h 652605"/>
                  <a:gd name="connsiteX147" fmla="*/ 386382 w 856630"/>
                  <a:gd name="connsiteY147" fmla="*/ 31575 h 652605"/>
                  <a:gd name="connsiteX148" fmla="*/ 390306 w 856630"/>
                  <a:gd name="connsiteY148" fmla="*/ 35623 h 652605"/>
                  <a:gd name="connsiteX149" fmla="*/ 396573 w 856630"/>
                  <a:gd name="connsiteY149" fmla="*/ 30766 h 652605"/>
                  <a:gd name="connsiteX150" fmla="*/ 404413 w 856630"/>
                  <a:gd name="connsiteY150" fmla="*/ 33195 h 652605"/>
                  <a:gd name="connsiteX151" fmla="*/ 411461 w 856630"/>
                  <a:gd name="connsiteY151" fmla="*/ 29146 h 652605"/>
                  <a:gd name="connsiteX152" fmla="*/ 424787 w 856630"/>
                  <a:gd name="connsiteY152" fmla="*/ 36433 h 652605"/>
                  <a:gd name="connsiteX153" fmla="*/ 447513 w 856630"/>
                  <a:gd name="connsiteY153" fmla="*/ 30766 h 652605"/>
                  <a:gd name="connsiteX154" fmla="*/ 457705 w 856630"/>
                  <a:gd name="connsiteY154" fmla="*/ 36433 h 652605"/>
                  <a:gd name="connsiteX155" fmla="*/ 475736 w 856630"/>
                  <a:gd name="connsiteY155" fmla="*/ 12954 h 652605"/>
                  <a:gd name="connsiteX156" fmla="*/ 475736 w 856630"/>
                  <a:gd name="connsiteY156" fmla="*/ 4048 h 652605"/>
                  <a:gd name="connsiteX157" fmla="*/ 480432 w 856630"/>
                  <a:gd name="connsiteY157" fmla="*/ 0 h 652605"/>
                  <a:gd name="connsiteX158" fmla="*/ 510997 w 856630"/>
                  <a:gd name="connsiteY158" fmla="*/ 26718 h 652605"/>
                  <a:gd name="connsiteX159" fmla="*/ 512569 w 856630"/>
                  <a:gd name="connsiteY159" fmla="*/ 32385 h 652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856630" h="652605">
                    <a:moveTo>
                      <a:pt x="512569" y="32385"/>
                    </a:moveTo>
                    <a:lnTo>
                      <a:pt x="514131" y="51816"/>
                    </a:lnTo>
                    <a:lnTo>
                      <a:pt x="524323" y="60722"/>
                    </a:lnTo>
                    <a:lnTo>
                      <a:pt x="531381" y="80972"/>
                    </a:lnTo>
                    <a:lnTo>
                      <a:pt x="528247" y="89878"/>
                    </a:lnTo>
                    <a:lnTo>
                      <a:pt x="537648" y="97164"/>
                    </a:lnTo>
                    <a:lnTo>
                      <a:pt x="535296" y="107690"/>
                    </a:lnTo>
                    <a:lnTo>
                      <a:pt x="550193" y="114976"/>
                    </a:lnTo>
                    <a:lnTo>
                      <a:pt x="567433" y="143313"/>
                    </a:lnTo>
                    <a:lnTo>
                      <a:pt x="567433" y="142504"/>
                    </a:lnTo>
                    <a:lnTo>
                      <a:pt x="567433" y="144932"/>
                    </a:lnTo>
                    <a:lnTo>
                      <a:pt x="575272" y="151409"/>
                    </a:lnTo>
                    <a:lnTo>
                      <a:pt x="571348" y="158696"/>
                    </a:lnTo>
                    <a:lnTo>
                      <a:pt x="563509" y="188652"/>
                    </a:lnTo>
                    <a:lnTo>
                      <a:pt x="579187" y="206464"/>
                    </a:lnTo>
                    <a:lnTo>
                      <a:pt x="580758" y="199987"/>
                    </a:lnTo>
                    <a:lnTo>
                      <a:pt x="586245" y="202416"/>
                    </a:lnTo>
                    <a:lnTo>
                      <a:pt x="586245" y="223475"/>
                    </a:lnTo>
                    <a:lnTo>
                      <a:pt x="590160" y="225095"/>
                    </a:lnTo>
                    <a:lnTo>
                      <a:pt x="587026" y="229953"/>
                    </a:lnTo>
                    <a:lnTo>
                      <a:pt x="583102" y="243716"/>
                    </a:lnTo>
                    <a:lnTo>
                      <a:pt x="605838" y="240478"/>
                    </a:lnTo>
                    <a:lnTo>
                      <a:pt x="620725" y="251003"/>
                    </a:lnTo>
                    <a:lnTo>
                      <a:pt x="630917" y="252622"/>
                    </a:lnTo>
                    <a:lnTo>
                      <a:pt x="634832" y="261528"/>
                    </a:lnTo>
                    <a:lnTo>
                      <a:pt x="640318" y="269624"/>
                    </a:lnTo>
                    <a:lnTo>
                      <a:pt x="652863" y="272863"/>
                    </a:lnTo>
                    <a:lnTo>
                      <a:pt x="660692" y="282578"/>
                    </a:lnTo>
                    <a:lnTo>
                      <a:pt x="664616" y="299580"/>
                    </a:lnTo>
                    <a:lnTo>
                      <a:pt x="660692" y="307676"/>
                    </a:lnTo>
                    <a:lnTo>
                      <a:pt x="674018" y="320630"/>
                    </a:lnTo>
                    <a:lnTo>
                      <a:pt x="674018" y="329536"/>
                    </a:lnTo>
                    <a:lnTo>
                      <a:pt x="685772" y="337633"/>
                    </a:lnTo>
                    <a:lnTo>
                      <a:pt x="704583" y="335204"/>
                    </a:lnTo>
                    <a:lnTo>
                      <a:pt x="753961" y="353025"/>
                    </a:lnTo>
                    <a:lnTo>
                      <a:pt x="804120" y="365169"/>
                    </a:lnTo>
                    <a:lnTo>
                      <a:pt x="812740" y="373266"/>
                    </a:lnTo>
                    <a:lnTo>
                      <a:pt x="826065" y="370027"/>
                    </a:lnTo>
                    <a:lnTo>
                      <a:pt x="826846" y="374075"/>
                    </a:lnTo>
                    <a:lnTo>
                      <a:pt x="820579" y="380552"/>
                    </a:lnTo>
                    <a:lnTo>
                      <a:pt x="828418" y="383791"/>
                    </a:lnTo>
                    <a:lnTo>
                      <a:pt x="826846" y="388649"/>
                    </a:lnTo>
                    <a:lnTo>
                      <a:pt x="847220" y="390268"/>
                    </a:lnTo>
                    <a:lnTo>
                      <a:pt x="855059" y="394316"/>
                    </a:lnTo>
                    <a:lnTo>
                      <a:pt x="856631" y="399983"/>
                    </a:lnTo>
                    <a:lnTo>
                      <a:pt x="703021" y="455847"/>
                    </a:lnTo>
                    <a:lnTo>
                      <a:pt x="571348" y="502006"/>
                    </a:lnTo>
                    <a:lnTo>
                      <a:pt x="568995" y="529533"/>
                    </a:lnTo>
                    <a:lnTo>
                      <a:pt x="556460" y="549773"/>
                    </a:lnTo>
                    <a:lnTo>
                      <a:pt x="561947" y="564347"/>
                    </a:lnTo>
                    <a:lnTo>
                      <a:pt x="559594" y="594303"/>
                    </a:lnTo>
                    <a:lnTo>
                      <a:pt x="564290" y="600780"/>
                    </a:lnTo>
                    <a:lnTo>
                      <a:pt x="552536" y="612924"/>
                    </a:lnTo>
                    <a:lnTo>
                      <a:pt x="556460" y="625078"/>
                    </a:lnTo>
                    <a:lnTo>
                      <a:pt x="537648" y="623459"/>
                    </a:lnTo>
                    <a:lnTo>
                      <a:pt x="516484" y="631555"/>
                    </a:lnTo>
                    <a:lnTo>
                      <a:pt x="463191" y="638842"/>
                    </a:lnTo>
                    <a:lnTo>
                      <a:pt x="438112" y="652605"/>
                    </a:lnTo>
                    <a:lnTo>
                      <a:pt x="424787" y="651796"/>
                    </a:lnTo>
                    <a:lnTo>
                      <a:pt x="408327" y="638842"/>
                    </a:lnTo>
                    <a:lnTo>
                      <a:pt x="391868" y="636413"/>
                    </a:lnTo>
                    <a:lnTo>
                      <a:pt x="373847" y="600780"/>
                    </a:lnTo>
                    <a:lnTo>
                      <a:pt x="343281" y="582968"/>
                    </a:lnTo>
                    <a:lnTo>
                      <a:pt x="322117" y="561108"/>
                    </a:lnTo>
                    <a:lnTo>
                      <a:pt x="306448" y="553822"/>
                    </a:lnTo>
                    <a:lnTo>
                      <a:pt x="276663" y="551393"/>
                    </a:lnTo>
                    <a:lnTo>
                      <a:pt x="242173" y="540868"/>
                    </a:lnTo>
                    <a:lnTo>
                      <a:pt x="210045" y="533581"/>
                    </a:lnTo>
                    <a:lnTo>
                      <a:pt x="194367" y="529533"/>
                    </a:lnTo>
                    <a:lnTo>
                      <a:pt x="158315" y="520627"/>
                    </a:lnTo>
                    <a:lnTo>
                      <a:pt x="137160" y="498767"/>
                    </a:lnTo>
                    <a:lnTo>
                      <a:pt x="130102" y="510911"/>
                    </a:lnTo>
                    <a:lnTo>
                      <a:pt x="120701" y="517388"/>
                    </a:lnTo>
                    <a:lnTo>
                      <a:pt x="95621" y="523865"/>
                    </a:lnTo>
                    <a:lnTo>
                      <a:pt x="72885" y="520627"/>
                    </a:lnTo>
                    <a:lnTo>
                      <a:pt x="66618" y="523865"/>
                    </a:lnTo>
                    <a:lnTo>
                      <a:pt x="57998" y="522246"/>
                    </a:lnTo>
                    <a:lnTo>
                      <a:pt x="50159" y="515769"/>
                    </a:lnTo>
                    <a:lnTo>
                      <a:pt x="36833" y="490671"/>
                    </a:lnTo>
                    <a:lnTo>
                      <a:pt x="31347" y="464753"/>
                    </a:lnTo>
                    <a:lnTo>
                      <a:pt x="34490" y="436416"/>
                    </a:lnTo>
                    <a:lnTo>
                      <a:pt x="40758" y="428320"/>
                    </a:lnTo>
                    <a:lnTo>
                      <a:pt x="38405" y="414557"/>
                    </a:lnTo>
                    <a:lnTo>
                      <a:pt x="36833" y="412128"/>
                    </a:lnTo>
                    <a:lnTo>
                      <a:pt x="25080" y="399174"/>
                    </a:lnTo>
                    <a:lnTo>
                      <a:pt x="7839" y="384600"/>
                    </a:lnTo>
                    <a:lnTo>
                      <a:pt x="0" y="365169"/>
                    </a:lnTo>
                    <a:lnTo>
                      <a:pt x="0" y="348167"/>
                    </a:lnTo>
                    <a:lnTo>
                      <a:pt x="7839" y="341681"/>
                    </a:lnTo>
                    <a:lnTo>
                      <a:pt x="10192" y="340062"/>
                    </a:lnTo>
                    <a:lnTo>
                      <a:pt x="40758" y="290674"/>
                    </a:lnTo>
                    <a:lnTo>
                      <a:pt x="42320" y="289055"/>
                    </a:lnTo>
                    <a:lnTo>
                      <a:pt x="48597" y="283388"/>
                    </a:lnTo>
                    <a:lnTo>
                      <a:pt x="57217" y="291484"/>
                    </a:lnTo>
                    <a:lnTo>
                      <a:pt x="70542" y="277720"/>
                    </a:lnTo>
                    <a:lnTo>
                      <a:pt x="80724" y="278530"/>
                    </a:lnTo>
                    <a:lnTo>
                      <a:pt x="83858" y="271243"/>
                    </a:lnTo>
                    <a:lnTo>
                      <a:pt x="76810" y="263957"/>
                    </a:lnTo>
                    <a:lnTo>
                      <a:pt x="95621" y="249383"/>
                    </a:lnTo>
                    <a:lnTo>
                      <a:pt x="106594" y="254241"/>
                    </a:lnTo>
                    <a:lnTo>
                      <a:pt x="118348" y="247764"/>
                    </a:lnTo>
                    <a:lnTo>
                      <a:pt x="131674" y="253432"/>
                    </a:lnTo>
                    <a:lnTo>
                      <a:pt x="129321" y="238858"/>
                    </a:lnTo>
                    <a:lnTo>
                      <a:pt x="141075" y="231572"/>
                    </a:lnTo>
                    <a:lnTo>
                      <a:pt x="148914" y="238049"/>
                    </a:lnTo>
                    <a:lnTo>
                      <a:pt x="159887" y="238858"/>
                    </a:lnTo>
                    <a:lnTo>
                      <a:pt x="159887" y="248574"/>
                    </a:lnTo>
                    <a:lnTo>
                      <a:pt x="164583" y="256670"/>
                    </a:lnTo>
                    <a:lnTo>
                      <a:pt x="169288" y="246955"/>
                    </a:lnTo>
                    <a:lnTo>
                      <a:pt x="183394" y="242907"/>
                    </a:lnTo>
                    <a:lnTo>
                      <a:pt x="183394" y="238049"/>
                    </a:lnTo>
                    <a:lnTo>
                      <a:pt x="195939" y="228333"/>
                    </a:lnTo>
                    <a:lnTo>
                      <a:pt x="190453" y="215379"/>
                    </a:lnTo>
                    <a:lnTo>
                      <a:pt x="198292" y="204845"/>
                    </a:lnTo>
                    <a:lnTo>
                      <a:pt x="215532" y="204845"/>
                    </a:lnTo>
                    <a:lnTo>
                      <a:pt x="207693" y="191081"/>
                    </a:lnTo>
                    <a:lnTo>
                      <a:pt x="211607" y="185414"/>
                    </a:lnTo>
                    <a:lnTo>
                      <a:pt x="222580" y="187033"/>
                    </a:lnTo>
                    <a:lnTo>
                      <a:pt x="227286" y="182985"/>
                    </a:lnTo>
                    <a:lnTo>
                      <a:pt x="228857" y="178937"/>
                    </a:lnTo>
                    <a:lnTo>
                      <a:pt x="222580" y="174888"/>
                    </a:lnTo>
                    <a:lnTo>
                      <a:pt x="227286" y="166792"/>
                    </a:lnTo>
                    <a:lnTo>
                      <a:pt x="235125" y="162744"/>
                    </a:lnTo>
                    <a:lnTo>
                      <a:pt x="244526" y="163554"/>
                    </a:lnTo>
                    <a:lnTo>
                      <a:pt x="244526" y="153838"/>
                    </a:lnTo>
                    <a:lnTo>
                      <a:pt x="250012" y="153838"/>
                    </a:lnTo>
                    <a:lnTo>
                      <a:pt x="251584" y="142504"/>
                    </a:lnTo>
                    <a:lnTo>
                      <a:pt x="242173" y="136836"/>
                    </a:lnTo>
                    <a:lnTo>
                      <a:pt x="243745" y="126311"/>
                    </a:lnTo>
                    <a:lnTo>
                      <a:pt x="253146" y="113357"/>
                    </a:lnTo>
                    <a:lnTo>
                      <a:pt x="270396" y="116596"/>
                    </a:lnTo>
                    <a:lnTo>
                      <a:pt x="278225" y="110118"/>
                    </a:lnTo>
                    <a:lnTo>
                      <a:pt x="272739" y="103641"/>
                    </a:lnTo>
                    <a:lnTo>
                      <a:pt x="278225" y="90687"/>
                    </a:lnTo>
                    <a:lnTo>
                      <a:pt x="272739" y="83401"/>
                    </a:lnTo>
                    <a:lnTo>
                      <a:pt x="274311" y="76105"/>
                    </a:lnTo>
                    <a:lnTo>
                      <a:pt x="293904" y="74485"/>
                    </a:lnTo>
                    <a:lnTo>
                      <a:pt x="299390" y="67199"/>
                    </a:lnTo>
                    <a:lnTo>
                      <a:pt x="300962" y="67199"/>
                    </a:lnTo>
                    <a:lnTo>
                      <a:pt x="307229" y="68008"/>
                    </a:lnTo>
                    <a:lnTo>
                      <a:pt x="322117" y="58293"/>
                    </a:lnTo>
                    <a:lnTo>
                      <a:pt x="341709" y="62341"/>
                    </a:lnTo>
                    <a:lnTo>
                      <a:pt x="347196" y="68818"/>
                    </a:lnTo>
                    <a:lnTo>
                      <a:pt x="368360" y="58293"/>
                    </a:lnTo>
                    <a:lnTo>
                      <a:pt x="366008" y="48577"/>
                    </a:lnTo>
                    <a:lnTo>
                      <a:pt x="369922" y="34814"/>
                    </a:lnTo>
                    <a:lnTo>
                      <a:pt x="375409" y="37243"/>
                    </a:lnTo>
                    <a:lnTo>
                      <a:pt x="386382" y="31575"/>
                    </a:lnTo>
                    <a:lnTo>
                      <a:pt x="390306" y="35623"/>
                    </a:lnTo>
                    <a:lnTo>
                      <a:pt x="396573" y="30766"/>
                    </a:lnTo>
                    <a:lnTo>
                      <a:pt x="404413" y="33195"/>
                    </a:lnTo>
                    <a:lnTo>
                      <a:pt x="411461" y="29146"/>
                    </a:lnTo>
                    <a:lnTo>
                      <a:pt x="424787" y="36433"/>
                    </a:lnTo>
                    <a:lnTo>
                      <a:pt x="447513" y="30766"/>
                    </a:lnTo>
                    <a:lnTo>
                      <a:pt x="457705" y="36433"/>
                    </a:lnTo>
                    <a:lnTo>
                      <a:pt x="475736" y="12954"/>
                    </a:lnTo>
                    <a:lnTo>
                      <a:pt x="475736" y="4048"/>
                    </a:lnTo>
                    <a:lnTo>
                      <a:pt x="480432" y="0"/>
                    </a:lnTo>
                    <a:lnTo>
                      <a:pt x="510997" y="26718"/>
                    </a:lnTo>
                    <a:lnTo>
                      <a:pt x="512569" y="3238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7" name="Forma Livre: Forma 486">
                <a:extLst>
                  <a:ext uri="{FF2B5EF4-FFF2-40B4-BE49-F238E27FC236}">
                    <a16:creationId xmlns:a16="http://schemas.microsoft.com/office/drawing/2014/main" id="{FCBC78F0-3670-FE54-5F4B-E4D4E0B50706}"/>
                  </a:ext>
                </a:extLst>
              </p:cNvPr>
              <p:cNvSpPr/>
              <p:nvPr/>
            </p:nvSpPr>
            <p:spPr>
              <a:xfrm>
                <a:off x="4385739" y="2489450"/>
                <a:ext cx="241391" cy="137641"/>
              </a:xfrm>
              <a:custGeom>
                <a:avLst/>
                <a:gdLst>
                  <a:gd name="connsiteX0" fmla="*/ 99536 w 241391"/>
                  <a:gd name="connsiteY0" fmla="*/ 0 h 137641"/>
                  <a:gd name="connsiteX1" fmla="*/ 123825 w 241391"/>
                  <a:gd name="connsiteY1" fmla="*/ 12145 h 137641"/>
                  <a:gd name="connsiteX2" fmla="*/ 125397 w 241391"/>
                  <a:gd name="connsiteY2" fmla="*/ 14573 h 137641"/>
                  <a:gd name="connsiteX3" fmla="*/ 135588 w 241391"/>
                  <a:gd name="connsiteY3" fmla="*/ 26720 h 137641"/>
                  <a:gd name="connsiteX4" fmla="*/ 148914 w 241391"/>
                  <a:gd name="connsiteY4" fmla="*/ 36435 h 137641"/>
                  <a:gd name="connsiteX5" fmla="*/ 182613 w 241391"/>
                  <a:gd name="connsiteY5" fmla="*/ 39675 h 137641"/>
                  <a:gd name="connsiteX6" fmla="*/ 186528 w 241391"/>
                  <a:gd name="connsiteY6" fmla="*/ 40483 h 137641"/>
                  <a:gd name="connsiteX7" fmla="*/ 199854 w 241391"/>
                  <a:gd name="connsiteY7" fmla="*/ 50201 h 137641"/>
                  <a:gd name="connsiteX8" fmla="*/ 213179 w 241391"/>
                  <a:gd name="connsiteY8" fmla="*/ 75301 h 137641"/>
                  <a:gd name="connsiteX9" fmla="*/ 235906 w 241391"/>
                  <a:gd name="connsiteY9" fmla="*/ 97970 h 137641"/>
                  <a:gd name="connsiteX10" fmla="*/ 241392 w 241391"/>
                  <a:gd name="connsiteY10" fmla="*/ 113353 h 137641"/>
                  <a:gd name="connsiteX11" fmla="*/ 223361 w 241391"/>
                  <a:gd name="connsiteY11" fmla="*/ 119830 h 137641"/>
                  <a:gd name="connsiteX12" fmla="*/ 157534 w 241391"/>
                  <a:gd name="connsiteY12" fmla="*/ 125498 h 137641"/>
                  <a:gd name="connsiteX13" fmla="*/ 150476 w 241391"/>
                  <a:gd name="connsiteY13" fmla="*/ 127117 h 137641"/>
                  <a:gd name="connsiteX14" fmla="*/ 97184 w 241391"/>
                  <a:gd name="connsiteY14" fmla="*/ 131165 h 137641"/>
                  <a:gd name="connsiteX15" fmla="*/ 18812 w 241391"/>
                  <a:gd name="connsiteY15" fmla="*/ 137642 h 137641"/>
                  <a:gd name="connsiteX16" fmla="*/ 11754 w 241391"/>
                  <a:gd name="connsiteY16" fmla="*/ 133594 h 137641"/>
                  <a:gd name="connsiteX17" fmla="*/ 15669 w 241391"/>
                  <a:gd name="connsiteY17" fmla="*/ 113353 h 137641"/>
                  <a:gd name="connsiteX18" fmla="*/ 7839 w 241391"/>
                  <a:gd name="connsiteY18" fmla="*/ 98780 h 137641"/>
                  <a:gd name="connsiteX19" fmla="*/ 0 w 241391"/>
                  <a:gd name="connsiteY19" fmla="*/ 85826 h 137641"/>
                  <a:gd name="connsiteX20" fmla="*/ 7839 w 241391"/>
                  <a:gd name="connsiteY20" fmla="*/ 76920 h 137641"/>
                  <a:gd name="connsiteX21" fmla="*/ 6267 w 241391"/>
                  <a:gd name="connsiteY21" fmla="*/ 58299 h 137641"/>
                  <a:gd name="connsiteX22" fmla="*/ 13325 w 241391"/>
                  <a:gd name="connsiteY22" fmla="*/ 55870 h 137641"/>
                  <a:gd name="connsiteX23" fmla="*/ 24298 w 241391"/>
                  <a:gd name="connsiteY23" fmla="*/ 48580 h 137641"/>
                  <a:gd name="connsiteX24" fmla="*/ 32918 w 241391"/>
                  <a:gd name="connsiteY24" fmla="*/ 19433 h 137641"/>
                  <a:gd name="connsiteX25" fmla="*/ 43891 w 241391"/>
                  <a:gd name="connsiteY25" fmla="*/ 12145 h 137641"/>
                  <a:gd name="connsiteX26" fmla="*/ 41538 w 241391"/>
                  <a:gd name="connsiteY26" fmla="*/ 20243 h 137641"/>
                  <a:gd name="connsiteX27" fmla="*/ 51730 w 241391"/>
                  <a:gd name="connsiteY27" fmla="*/ 22670 h 137641"/>
                  <a:gd name="connsiteX28" fmla="*/ 65046 w 241391"/>
                  <a:gd name="connsiteY28" fmla="*/ 9716 h 137641"/>
                  <a:gd name="connsiteX29" fmla="*/ 81505 w 241391"/>
                  <a:gd name="connsiteY29" fmla="*/ 8906 h 137641"/>
                  <a:gd name="connsiteX30" fmla="*/ 99536 w 241391"/>
                  <a:gd name="connsiteY30" fmla="*/ 0 h 13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41391" h="137641">
                    <a:moveTo>
                      <a:pt x="99536" y="0"/>
                    </a:moveTo>
                    <a:lnTo>
                      <a:pt x="123825" y="12145"/>
                    </a:lnTo>
                    <a:lnTo>
                      <a:pt x="125397" y="14573"/>
                    </a:lnTo>
                    <a:lnTo>
                      <a:pt x="135588" y="26720"/>
                    </a:lnTo>
                    <a:lnTo>
                      <a:pt x="148914" y="36435"/>
                    </a:lnTo>
                    <a:lnTo>
                      <a:pt x="182613" y="39675"/>
                    </a:lnTo>
                    <a:lnTo>
                      <a:pt x="186528" y="40483"/>
                    </a:lnTo>
                    <a:lnTo>
                      <a:pt x="199854" y="50201"/>
                    </a:lnTo>
                    <a:lnTo>
                      <a:pt x="213179" y="75301"/>
                    </a:lnTo>
                    <a:lnTo>
                      <a:pt x="235906" y="97970"/>
                    </a:lnTo>
                    <a:lnTo>
                      <a:pt x="241392" y="113353"/>
                    </a:lnTo>
                    <a:lnTo>
                      <a:pt x="223361" y="119830"/>
                    </a:lnTo>
                    <a:lnTo>
                      <a:pt x="157534" y="125498"/>
                    </a:lnTo>
                    <a:lnTo>
                      <a:pt x="150476" y="127117"/>
                    </a:lnTo>
                    <a:lnTo>
                      <a:pt x="97184" y="131165"/>
                    </a:lnTo>
                    <a:lnTo>
                      <a:pt x="18812" y="137642"/>
                    </a:lnTo>
                    <a:lnTo>
                      <a:pt x="11754" y="133594"/>
                    </a:lnTo>
                    <a:lnTo>
                      <a:pt x="15669" y="113353"/>
                    </a:lnTo>
                    <a:lnTo>
                      <a:pt x="7839" y="98780"/>
                    </a:lnTo>
                    <a:lnTo>
                      <a:pt x="0" y="85826"/>
                    </a:lnTo>
                    <a:lnTo>
                      <a:pt x="7839" y="76920"/>
                    </a:lnTo>
                    <a:lnTo>
                      <a:pt x="6267" y="58299"/>
                    </a:lnTo>
                    <a:lnTo>
                      <a:pt x="13325" y="55870"/>
                    </a:lnTo>
                    <a:lnTo>
                      <a:pt x="24298" y="48580"/>
                    </a:lnTo>
                    <a:lnTo>
                      <a:pt x="32918" y="19433"/>
                    </a:lnTo>
                    <a:lnTo>
                      <a:pt x="43891" y="12145"/>
                    </a:lnTo>
                    <a:lnTo>
                      <a:pt x="41538" y="20243"/>
                    </a:lnTo>
                    <a:lnTo>
                      <a:pt x="51730" y="22670"/>
                    </a:lnTo>
                    <a:lnTo>
                      <a:pt x="65046" y="9716"/>
                    </a:lnTo>
                    <a:lnTo>
                      <a:pt x="81505" y="8906"/>
                    </a:lnTo>
                    <a:lnTo>
                      <a:pt x="99536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8" name="Forma Livre: Forma 487">
                <a:extLst>
                  <a:ext uri="{FF2B5EF4-FFF2-40B4-BE49-F238E27FC236}">
                    <a16:creationId xmlns:a16="http://schemas.microsoft.com/office/drawing/2014/main" id="{C6AD903B-1A6F-83A9-2671-142C6ACF0AB7}"/>
                  </a:ext>
                </a:extLst>
              </p:cNvPr>
              <p:cNvSpPr/>
              <p:nvPr/>
            </p:nvSpPr>
            <p:spPr>
              <a:xfrm>
                <a:off x="4846577" y="2921014"/>
                <a:ext cx="549402" cy="423462"/>
              </a:xfrm>
              <a:custGeom>
                <a:avLst/>
                <a:gdLst>
                  <a:gd name="connsiteX0" fmla="*/ 235906 w 549402"/>
                  <a:gd name="connsiteY0" fmla="*/ 12144 h 423462"/>
                  <a:gd name="connsiteX1" fmla="*/ 264900 w 549402"/>
                  <a:gd name="connsiteY1" fmla="*/ 26718 h 423462"/>
                  <a:gd name="connsiteX2" fmla="*/ 277444 w 549402"/>
                  <a:gd name="connsiteY2" fmla="*/ 37243 h 423462"/>
                  <a:gd name="connsiteX3" fmla="*/ 315849 w 549402"/>
                  <a:gd name="connsiteY3" fmla="*/ 70437 h 423462"/>
                  <a:gd name="connsiteX4" fmla="*/ 318202 w 549402"/>
                  <a:gd name="connsiteY4" fmla="*/ 83391 h 423462"/>
                  <a:gd name="connsiteX5" fmla="*/ 327603 w 549402"/>
                  <a:gd name="connsiteY5" fmla="*/ 86630 h 423462"/>
                  <a:gd name="connsiteX6" fmla="*/ 325250 w 549402"/>
                  <a:gd name="connsiteY6" fmla="*/ 100394 h 423462"/>
                  <a:gd name="connsiteX7" fmla="*/ 331518 w 549402"/>
                  <a:gd name="connsiteY7" fmla="*/ 131978 h 423462"/>
                  <a:gd name="connsiteX8" fmla="*/ 357388 w 549402"/>
                  <a:gd name="connsiteY8" fmla="*/ 136836 h 423462"/>
                  <a:gd name="connsiteX9" fmla="*/ 355816 w 549402"/>
                  <a:gd name="connsiteY9" fmla="*/ 145742 h 423462"/>
                  <a:gd name="connsiteX10" fmla="*/ 365227 w 549402"/>
                  <a:gd name="connsiteY10" fmla="*/ 151409 h 423462"/>
                  <a:gd name="connsiteX11" fmla="*/ 373056 w 549402"/>
                  <a:gd name="connsiteY11" fmla="*/ 174079 h 423462"/>
                  <a:gd name="connsiteX12" fmla="*/ 384029 w 549402"/>
                  <a:gd name="connsiteY12" fmla="*/ 182175 h 423462"/>
                  <a:gd name="connsiteX13" fmla="*/ 402841 w 549402"/>
                  <a:gd name="connsiteY13" fmla="*/ 195939 h 423462"/>
                  <a:gd name="connsiteX14" fmla="*/ 411461 w 549402"/>
                  <a:gd name="connsiteY14" fmla="*/ 185414 h 423462"/>
                  <a:gd name="connsiteX15" fmla="*/ 439674 w 549402"/>
                  <a:gd name="connsiteY15" fmla="*/ 193510 h 423462"/>
                  <a:gd name="connsiteX16" fmla="*/ 449085 w 549402"/>
                  <a:gd name="connsiteY16" fmla="*/ 187843 h 423462"/>
                  <a:gd name="connsiteX17" fmla="*/ 451438 w 549402"/>
                  <a:gd name="connsiteY17" fmla="*/ 178127 h 423462"/>
                  <a:gd name="connsiteX18" fmla="*/ 463972 w 549402"/>
                  <a:gd name="connsiteY18" fmla="*/ 173269 h 423462"/>
                  <a:gd name="connsiteX19" fmla="*/ 471811 w 549402"/>
                  <a:gd name="connsiteY19" fmla="*/ 187843 h 423462"/>
                  <a:gd name="connsiteX20" fmla="*/ 534514 w 549402"/>
                  <a:gd name="connsiteY20" fmla="*/ 312534 h 423462"/>
                  <a:gd name="connsiteX21" fmla="*/ 542344 w 549402"/>
                  <a:gd name="connsiteY21" fmla="*/ 322250 h 423462"/>
                  <a:gd name="connsiteX22" fmla="*/ 549402 w 549402"/>
                  <a:gd name="connsiteY22" fmla="*/ 323060 h 423462"/>
                  <a:gd name="connsiteX23" fmla="*/ 542344 w 549402"/>
                  <a:gd name="connsiteY23" fmla="*/ 325488 h 423462"/>
                  <a:gd name="connsiteX24" fmla="*/ 542344 w 549402"/>
                  <a:gd name="connsiteY24" fmla="*/ 335204 h 423462"/>
                  <a:gd name="connsiteX25" fmla="*/ 536077 w 549402"/>
                  <a:gd name="connsiteY25" fmla="*/ 341681 h 423462"/>
                  <a:gd name="connsiteX26" fmla="*/ 527456 w 549402"/>
                  <a:gd name="connsiteY26" fmla="*/ 337633 h 423462"/>
                  <a:gd name="connsiteX27" fmla="*/ 517265 w 549402"/>
                  <a:gd name="connsiteY27" fmla="*/ 342490 h 423462"/>
                  <a:gd name="connsiteX28" fmla="*/ 517265 w 549402"/>
                  <a:gd name="connsiteY28" fmla="*/ 353016 h 423462"/>
                  <a:gd name="connsiteX29" fmla="*/ 509435 w 549402"/>
                  <a:gd name="connsiteY29" fmla="*/ 358683 h 423462"/>
                  <a:gd name="connsiteX30" fmla="*/ 511778 w 549402"/>
                  <a:gd name="connsiteY30" fmla="*/ 368398 h 423462"/>
                  <a:gd name="connsiteX31" fmla="*/ 511778 w 549402"/>
                  <a:gd name="connsiteY31" fmla="*/ 370018 h 423462"/>
                  <a:gd name="connsiteX32" fmla="*/ 517265 w 549402"/>
                  <a:gd name="connsiteY32" fmla="*/ 393497 h 423462"/>
                  <a:gd name="connsiteX33" fmla="*/ 487490 w 549402"/>
                  <a:gd name="connsiteY33" fmla="*/ 407270 h 423462"/>
                  <a:gd name="connsiteX34" fmla="*/ 479651 w 549402"/>
                  <a:gd name="connsiteY34" fmla="*/ 405651 h 423462"/>
                  <a:gd name="connsiteX35" fmla="*/ 466325 w 549402"/>
                  <a:gd name="connsiteY35" fmla="*/ 413747 h 423462"/>
                  <a:gd name="connsiteX36" fmla="*/ 439674 w 549402"/>
                  <a:gd name="connsiteY36" fmla="*/ 416176 h 423462"/>
                  <a:gd name="connsiteX37" fmla="*/ 430273 w 549402"/>
                  <a:gd name="connsiteY37" fmla="*/ 423463 h 423462"/>
                  <a:gd name="connsiteX38" fmla="*/ 424006 w 549402"/>
                  <a:gd name="connsiteY38" fmla="*/ 420224 h 423462"/>
                  <a:gd name="connsiteX39" fmla="*/ 411461 w 549402"/>
                  <a:gd name="connsiteY39" fmla="*/ 422653 h 423462"/>
                  <a:gd name="connsiteX40" fmla="*/ 391868 w 549402"/>
                  <a:gd name="connsiteY40" fmla="*/ 414557 h 423462"/>
                  <a:gd name="connsiteX41" fmla="*/ 380114 w 549402"/>
                  <a:gd name="connsiteY41" fmla="*/ 394306 h 423462"/>
                  <a:gd name="connsiteX42" fmla="*/ 346415 w 549402"/>
                  <a:gd name="connsiteY42" fmla="*/ 382162 h 423462"/>
                  <a:gd name="connsiteX43" fmla="*/ 342490 w 549402"/>
                  <a:gd name="connsiteY43" fmla="*/ 375685 h 423462"/>
                  <a:gd name="connsiteX44" fmla="*/ 319764 w 549402"/>
                  <a:gd name="connsiteY44" fmla="*/ 365160 h 423462"/>
                  <a:gd name="connsiteX45" fmla="*/ 314278 w 549402"/>
                  <a:gd name="connsiteY45" fmla="*/ 357873 h 423462"/>
                  <a:gd name="connsiteX46" fmla="*/ 290770 w 549402"/>
                  <a:gd name="connsiteY46" fmla="*/ 351396 h 423462"/>
                  <a:gd name="connsiteX47" fmla="*/ 274311 w 549402"/>
                  <a:gd name="connsiteY47" fmla="*/ 340871 h 423462"/>
                  <a:gd name="connsiteX48" fmla="*/ 264119 w 549402"/>
                  <a:gd name="connsiteY48" fmla="*/ 334394 h 423462"/>
                  <a:gd name="connsiteX49" fmla="*/ 251584 w 549402"/>
                  <a:gd name="connsiteY49" fmla="*/ 330346 h 423462"/>
                  <a:gd name="connsiteX50" fmla="*/ 250793 w 549402"/>
                  <a:gd name="connsiteY50" fmla="*/ 331965 h 423462"/>
                  <a:gd name="connsiteX51" fmla="*/ 166935 w 549402"/>
                  <a:gd name="connsiteY51" fmla="*/ 319821 h 423462"/>
                  <a:gd name="connsiteX52" fmla="*/ 162230 w 549402"/>
                  <a:gd name="connsiteY52" fmla="*/ 318202 h 423462"/>
                  <a:gd name="connsiteX53" fmla="*/ 162230 w 549402"/>
                  <a:gd name="connsiteY53" fmla="*/ 316582 h 423462"/>
                  <a:gd name="connsiteX54" fmla="*/ 146561 w 549402"/>
                  <a:gd name="connsiteY54" fmla="*/ 306057 h 423462"/>
                  <a:gd name="connsiteX55" fmla="*/ 146561 w 549402"/>
                  <a:gd name="connsiteY55" fmla="*/ 300390 h 423462"/>
                  <a:gd name="connsiteX56" fmla="*/ 115996 w 549402"/>
                  <a:gd name="connsiteY56" fmla="*/ 306057 h 423462"/>
                  <a:gd name="connsiteX57" fmla="*/ 91697 w 549402"/>
                  <a:gd name="connsiteY57" fmla="*/ 290674 h 423462"/>
                  <a:gd name="connsiteX58" fmla="*/ 81505 w 549402"/>
                  <a:gd name="connsiteY58" fmla="*/ 288246 h 423462"/>
                  <a:gd name="connsiteX59" fmla="*/ 77591 w 549402"/>
                  <a:gd name="connsiteY59" fmla="*/ 284197 h 423462"/>
                  <a:gd name="connsiteX60" fmla="*/ 87782 w 549402"/>
                  <a:gd name="connsiteY60" fmla="*/ 272863 h 423462"/>
                  <a:gd name="connsiteX61" fmla="*/ 93269 w 549402"/>
                  <a:gd name="connsiteY61" fmla="*/ 249374 h 423462"/>
                  <a:gd name="connsiteX62" fmla="*/ 89345 w 549402"/>
                  <a:gd name="connsiteY62" fmla="*/ 227514 h 423462"/>
                  <a:gd name="connsiteX63" fmla="*/ 74457 w 549402"/>
                  <a:gd name="connsiteY63" fmla="*/ 229133 h 423462"/>
                  <a:gd name="connsiteX64" fmla="*/ 40758 w 549402"/>
                  <a:gd name="connsiteY64" fmla="*/ 213750 h 423462"/>
                  <a:gd name="connsiteX65" fmla="*/ 34481 w 549402"/>
                  <a:gd name="connsiteY65" fmla="*/ 196748 h 423462"/>
                  <a:gd name="connsiteX66" fmla="*/ 20374 w 549402"/>
                  <a:gd name="connsiteY66" fmla="*/ 190271 h 423462"/>
                  <a:gd name="connsiteX67" fmla="*/ 0 w 549402"/>
                  <a:gd name="connsiteY67" fmla="*/ 166792 h 423462"/>
                  <a:gd name="connsiteX68" fmla="*/ 2353 w 549402"/>
                  <a:gd name="connsiteY68" fmla="*/ 158696 h 423462"/>
                  <a:gd name="connsiteX69" fmla="*/ 7839 w 549402"/>
                  <a:gd name="connsiteY69" fmla="*/ 143313 h 423462"/>
                  <a:gd name="connsiteX70" fmla="*/ 36052 w 549402"/>
                  <a:gd name="connsiteY70" fmla="*/ 114157 h 423462"/>
                  <a:gd name="connsiteX71" fmla="*/ 76019 w 549402"/>
                  <a:gd name="connsiteY71" fmla="*/ 64770 h 423462"/>
                  <a:gd name="connsiteX72" fmla="*/ 89345 w 549402"/>
                  <a:gd name="connsiteY72" fmla="*/ 58293 h 423462"/>
                  <a:gd name="connsiteX73" fmla="*/ 78372 w 549402"/>
                  <a:gd name="connsiteY73" fmla="*/ 47768 h 423462"/>
                  <a:gd name="connsiteX74" fmla="*/ 78372 w 549402"/>
                  <a:gd name="connsiteY74" fmla="*/ 24289 h 423462"/>
                  <a:gd name="connsiteX75" fmla="*/ 78372 w 549402"/>
                  <a:gd name="connsiteY75" fmla="*/ 24289 h 423462"/>
                  <a:gd name="connsiteX76" fmla="*/ 79943 w 549402"/>
                  <a:gd name="connsiteY76" fmla="*/ 10525 h 423462"/>
                  <a:gd name="connsiteX77" fmla="*/ 113643 w 549402"/>
                  <a:gd name="connsiteY77" fmla="*/ 14573 h 423462"/>
                  <a:gd name="connsiteX78" fmla="*/ 142637 w 549402"/>
                  <a:gd name="connsiteY78" fmla="*/ 19431 h 423462"/>
                  <a:gd name="connsiteX79" fmla="*/ 213179 w 549402"/>
                  <a:gd name="connsiteY79" fmla="*/ 0 h 423462"/>
                  <a:gd name="connsiteX80" fmla="*/ 235906 w 549402"/>
                  <a:gd name="connsiteY80" fmla="*/ 12144 h 423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9402" h="423462">
                    <a:moveTo>
                      <a:pt x="235906" y="12144"/>
                    </a:moveTo>
                    <a:lnTo>
                      <a:pt x="264900" y="26718"/>
                    </a:lnTo>
                    <a:lnTo>
                      <a:pt x="277444" y="37243"/>
                    </a:lnTo>
                    <a:lnTo>
                      <a:pt x="315849" y="70437"/>
                    </a:lnTo>
                    <a:lnTo>
                      <a:pt x="318202" y="83391"/>
                    </a:lnTo>
                    <a:lnTo>
                      <a:pt x="327603" y="86630"/>
                    </a:lnTo>
                    <a:lnTo>
                      <a:pt x="325250" y="100394"/>
                    </a:lnTo>
                    <a:lnTo>
                      <a:pt x="331518" y="131978"/>
                    </a:lnTo>
                    <a:lnTo>
                      <a:pt x="357388" y="136836"/>
                    </a:lnTo>
                    <a:lnTo>
                      <a:pt x="355816" y="145742"/>
                    </a:lnTo>
                    <a:lnTo>
                      <a:pt x="365227" y="151409"/>
                    </a:lnTo>
                    <a:lnTo>
                      <a:pt x="373056" y="174079"/>
                    </a:lnTo>
                    <a:lnTo>
                      <a:pt x="384029" y="182175"/>
                    </a:lnTo>
                    <a:lnTo>
                      <a:pt x="402841" y="195939"/>
                    </a:lnTo>
                    <a:lnTo>
                      <a:pt x="411461" y="185414"/>
                    </a:lnTo>
                    <a:lnTo>
                      <a:pt x="439674" y="193510"/>
                    </a:lnTo>
                    <a:lnTo>
                      <a:pt x="449085" y="187843"/>
                    </a:lnTo>
                    <a:lnTo>
                      <a:pt x="451438" y="178127"/>
                    </a:lnTo>
                    <a:lnTo>
                      <a:pt x="463972" y="173269"/>
                    </a:lnTo>
                    <a:lnTo>
                      <a:pt x="471811" y="187843"/>
                    </a:lnTo>
                    <a:lnTo>
                      <a:pt x="534514" y="312534"/>
                    </a:lnTo>
                    <a:lnTo>
                      <a:pt x="542344" y="322250"/>
                    </a:lnTo>
                    <a:lnTo>
                      <a:pt x="549402" y="323060"/>
                    </a:lnTo>
                    <a:lnTo>
                      <a:pt x="542344" y="325488"/>
                    </a:lnTo>
                    <a:lnTo>
                      <a:pt x="542344" y="335204"/>
                    </a:lnTo>
                    <a:lnTo>
                      <a:pt x="536077" y="341681"/>
                    </a:lnTo>
                    <a:lnTo>
                      <a:pt x="527456" y="337633"/>
                    </a:lnTo>
                    <a:lnTo>
                      <a:pt x="517265" y="342490"/>
                    </a:lnTo>
                    <a:lnTo>
                      <a:pt x="517265" y="353016"/>
                    </a:lnTo>
                    <a:lnTo>
                      <a:pt x="509435" y="358683"/>
                    </a:lnTo>
                    <a:lnTo>
                      <a:pt x="511778" y="368398"/>
                    </a:lnTo>
                    <a:lnTo>
                      <a:pt x="511778" y="370018"/>
                    </a:lnTo>
                    <a:lnTo>
                      <a:pt x="517265" y="393497"/>
                    </a:lnTo>
                    <a:lnTo>
                      <a:pt x="487490" y="407270"/>
                    </a:lnTo>
                    <a:lnTo>
                      <a:pt x="479651" y="405651"/>
                    </a:lnTo>
                    <a:lnTo>
                      <a:pt x="466325" y="413747"/>
                    </a:lnTo>
                    <a:lnTo>
                      <a:pt x="439674" y="416176"/>
                    </a:lnTo>
                    <a:lnTo>
                      <a:pt x="430273" y="423463"/>
                    </a:lnTo>
                    <a:lnTo>
                      <a:pt x="424006" y="420224"/>
                    </a:lnTo>
                    <a:lnTo>
                      <a:pt x="411461" y="422653"/>
                    </a:lnTo>
                    <a:lnTo>
                      <a:pt x="391868" y="414557"/>
                    </a:lnTo>
                    <a:lnTo>
                      <a:pt x="380114" y="394306"/>
                    </a:lnTo>
                    <a:lnTo>
                      <a:pt x="346415" y="382162"/>
                    </a:lnTo>
                    <a:lnTo>
                      <a:pt x="342490" y="375685"/>
                    </a:lnTo>
                    <a:lnTo>
                      <a:pt x="319764" y="365160"/>
                    </a:lnTo>
                    <a:lnTo>
                      <a:pt x="314278" y="357873"/>
                    </a:lnTo>
                    <a:lnTo>
                      <a:pt x="290770" y="351396"/>
                    </a:lnTo>
                    <a:lnTo>
                      <a:pt x="274311" y="340871"/>
                    </a:lnTo>
                    <a:lnTo>
                      <a:pt x="264119" y="334394"/>
                    </a:lnTo>
                    <a:lnTo>
                      <a:pt x="251584" y="330346"/>
                    </a:lnTo>
                    <a:lnTo>
                      <a:pt x="250793" y="331965"/>
                    </a:lnTo>
                    <a:lnTo>
                      <a:pt x="166935" y="319821"/>
                    </a:lnTo>
                    <a:lnTo>
                      <a:pt x="162230" y="318202"/>
                    </a:lnTo>
                    <a:lnTo>
                      <a:pt x="162230" y="316582"/>
                    </a:lnTo>
                    <a:lnTo>
                      <a:pt x="146561" y="306057"/>
                    </a:lnTo>
                    <a:lnTo>
                      <a:pt x="146561" y="300390"/>
                    </a:lnTo>
                    <a:lnTo>
                      <a:pt x="115996" y="306057"/>
                    </a:lnTo>
                    <a:lnTo>
                      <a:pt x="91697" y="290674"/>
                    </a:lnTo>
                    <a:lnTo>
                      <a:pt x="81505" y="288246"/>
                    </a:lnTo>
                    <a:lnTo>
                      <a:pt x="77591" y="284197"/>
                    </a:lnTo>
                    <a:lnTo>
                      <a:pt x="87782" y="272863"/>
                    </a:lnTo>
                    <a:lnTo>
                      <a:pt x="93269" y="249374"/>
                    </a:lnTo>
                    <a:lnTo>
                      <a:pt x="89345" y="227514"/>
                    </a:lnTo>
                    <a:lnTo>
                      <a:pt x="74457" y="229133"/>
                    </a:lnTo>
                    <a:lnTo>
                      <a:pt x="40758" y="213750"/>
                    </a:lnTo>
                    <a:lnTo>
                      <a:pt x="34481" y="196748"/>
                    </a:lnTo>
                    <a:lnTo>
                      <a:pt x="20374" y="190271"/>
                    </a:lnTo>
                    <a:lnTo>
                      <a:pt x="0" y="166792"/>
                    </a:lnTo>
                    <a:lnTo>
                      <a:pt x="2353" y="158696"/>
                    </a:lnTo>
                    <a:lnTo>
                      <a:pt x="7839" y="143313"/>
                    </a:lnTo>
                    <a:lnTo>
                      <a:pt x="36052" y="114157"/>
                    </a:lnTo>
                    <a:lnTo>
                      <a:pt x="76019" y="64770"/>
                    </a:lnTo>
                    <a:lnTo>
                      <a:pt x="89345" y="58293"/>
                    </a:lnTo>
                    <a:lnTo>
                      <a:pt x="78372" y="47768"/>
                    </a:lnTo>
                    <a:lnTo>
                      <a:pt x="78372" y="24289"/>
                    </a:lnTo>
                    <a:lnTo>
                      <a:pt x="78372" y="24289"/>
                    </a:lnTo>
                    <a:lnTo>
                      <a:pt x="79943" y="10525"/>
                    </a:lnTo>
                    <a:lnTo>
                      <a:pt x="113643" y="14573"/>
                    </a:lnTo>
                    <a:lnTo>
                      <a:pt x="142637" y="19431"/>
                    </a:lnTo>
                    <a:lnTo>
                      <a:pt x="213179" y="0"/>
                    </a:lnTo>
                    <a:lnTo>
                      <a:pt x="235906" y="1214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9" name="Forma Livre: Forma 488">
                <a:extLst>
                  <a:ext uri="{FF2B5EF4-FFF2-40B4-BE49-F238E27FC236}">
                    <a16:creationId xmlns:a16="http://schemas.microsoft.com/office/drawing/2014/main" id="{B6ED8AED-F0C9-2D5B-4BA7-2478484D023A}"/>
                  </a:ext>
                </a:extLst>
              </p:cNvPr>
              <p:cNvSpPr/>
              <p:nvPr/>
            </p:nvSpPr>
            <p:spPr>
              <a:xfrm>
                <a:off x="4335818" y="2602803"/>
                <a:ext cx="677694" cy="838018"/>
              </a:xfrm>
              <a:custGeom>
                <a:avLst/>
                <a:gdLst>
                  <a:gd name="connsiteX0" fmla="*/ 299933 w 677694"/>
                  <a:gd name="connsiteY0" fmla="*/ 113357 h 838018"/>
                  <a:gd name="connsiteX1" fmla="*/ 305419 w 677694"/>
                  <a:gd name="connsiteY1" fmla="*/ 119024 h 838018"/>
                  <a:gd name="connsiteX2" fmla="*/ 341471 w 677694"/>
                  <a:gd name="connsiteY2" fmla="*/ 93116 h 838018"/>
                  <a:gd name="connsiteX3" fmla="*/ 356359 w 677694"/>
                  <a:gd name="connsiteY3" fmla="*/ 65589 h 838018"/>
                  <a:gd name="connsiteX4" fmla="*/ 392411 w 677694"/>
                  <a:gd name="connsiteY4" fmla="*/ 72066 h 838018"/>
                  <a:gd name="connsiteX5" fmla="*/ 402603 w 677694"/>
                  <a:gd name="connsiteY5" fmla="*/ 55874 h 838018"/>
                  <a:gd name="connsiteX6" fmla="*/ 405736 w 677694"/>
                  <a:gd name="connsiteY6" fmla="*/ 76114 h 838018"/>
                  <a:gd name="connsiteX7" fmla="*/ 384572 w 677694"/>
                  <a:gd name="connsiteY7" fmla="*/ 99593 h 838018"/>
                  <a:gd name="connsiteX8" fmla="*/ 380657 w 677694"/>
                  <a:gd name="connsiteY8" fmla="*/ 108499 h 838018"/>
                  <a:gd name="connsiteX9" fmla="*/ 381438 w 677694"/>
                  <a:gd name="connsiteY9" fmla="*/ 119024 h 838018"/>
                  <a:gd name="connsiteX10" fmla="*/ 371256 w 677694"/>
                  <a:gd name="connsiteY10" fmla="*/ 129550 h 838018"/>
                  <a:gd name="connsiteX11" fmla="*/ 361845 w 677694"/>
                  <a:gd name="connsiteY11" fmla="*/ 128740 h 838018"/>
                  <a:gd name="connsiteX12" fmla="*/ 354797 w 677694"/>
                  <a:gd name="connsiteY12" fmla="*/ 133598 h 838018"/>
                  <a:gd name="connsiteX13" fmla="*/ 345386 w 677694"/>
                  <a:gd name="connsiteY13" fmla="*/ 174898 h 838018"/>
                  <a:gd name="connsiteX14" fmla="*/ 324231 w 677694"/>
                  <a:gd name="connsiteY14" fmla="*/ 180565 h 838018"/>
                  <a:gd name="connsiteX15" fmla="*/ 320307 w 677694"/>
                  <a:gd name="connsiteY15" fmla="*/ 190281 h 838018"/>
                  <a:gd name="connsiteX16" fmla="*/ 322659 w 677694"/>
                  <a:gd name="connsiteY16" fmla="*/ 197568 h 838018"/>
                  <a:gd name="connsiteX17" fmla="*/ 318745 w 677694"/>
                  <a:gd name="connsiteY17" fmla="*/ 210522 h 838018"/>
                  <a:gd name="connsiteX18" fmla="*/ 324231 w 677694"/>
                  <a:gd name="connsiteY18" fmla="*/ 213760 h 838018"/>
                  <a:gd name="connsiteX19" fmla="*/ 333632 w 677694"/>
                  <a:gd name="connsiteY19" fmla="*/ 218618 h 838018"/>
                  <a:gd name="connsiteX20" fmla="*/ 328146 w 677694"/>
                  <a:gd name="connsiteY20" fmla="*/ 234001 h 838018"/>
                  <a:gd name="connsiteX21" fmla="*/ 331280 w 677694"/>
                  <a:gd name="connsiteY21" fmla="*/ 256670 h 838018"/>
                  <a:gd name="connsiteX22" fmla="*/ 312468 w 677694"/>
                  <a:gd name="connsiteY22" fmla="*/ 284197 h 838018"/>
                  <a:gd name="connsiteX23" fmla="*/ 313258 w 677694"/>
                  <a:gd name="connsiteY23" fmla="*/ 297151 h 838018"/>
                  <a:gd name="connsiteX24" fmla="*/ 299933 w 677694"/>
                  <a:gd name="connsiteY24" fmla="*/ 307677 h 838018"/>
                  <a:gd name="connsiteX25" fmla="*/ 299152 w 677694"/>
                  <a:gd name="connsiteY25" fmla="*/ 314973 h 838018"/>
                  <a:gd name="connsiteX26" fmla="*/ 304638 w 677694"/>
                  <a:gd name="connsiteY26" fmla="*/ 320640 h 838018"/>
                  <a:gd name="connsiteX27" fmla="*/ 305419 w 677694"/>
                  <a:gd name="connsiteY27" fmla="*/ 330356 h 838018"/>
                  <a:gd name="connsiteX28" fmla="*/ 289741 w 677694"/>
                  <a:gd name="connsiteY28" fmla="*/ 348167 h 838018"/>
                  <a:gd name="connsiteX29" fmla="*/ 291312 w 677694"/>
                  <a:gd name="connsiteY29" fmla="*/ 353835 h 838018"/>
                  <a:gd name="connsiteX30" fmla="*/ 308553 w 677694"/>
                  <a:gd name="connsiteY30" fmla="*/ 387839 h 838018"/>
                  <a:gd name="connsiteX31" fmla="*/ 308553 w 677694"/>
                  <a:gd name="connsiteY31" fmla="*/ 387029 h 838018"/>
                  <a:gd name="connsiteX32" fmla="*/ 329717 w 677694"/>
                  <a:gd name="connsiteY32" fmla="*/ 424272 h 838018"/>
                  <a:gd name="connsiteX33" fmla="*/ 341471 w 677694"/>
                  <a:gd name="connsiteY33" fmla="*/ 417795 h 838018"/>
                  <a:gd name="connsiteX34" fmla="*/ 341471 w 677694"/>
                  <a:gd name="connsiteY34" fmla="*/ 396745 h 838018"/>
                  <a:gd name="connsiteX35" fmla="*/ 346958 w 677694"/>
                  <a:gd name="connsiteY35" fmla="*/ 395935 h 838018"/>
                  <a:gd name="connsiteX36" fmla="*/ 349310 w 677694"/>
                  <a:gd name="connsiteY36" fmla="*/ 397554 h 838018"/>
                  <a:gd name="connsiteX37" fmla="*/ 369684 w 677694"/>
                  <a:gd name="connsiteY37" fmla="*/ 398364 h 838018"/>
                  <a:gd name="connsiteX38" fmla="*/ 390849 w 677694"/>
                  <a:gd name="connsiteY38" fmla="*/ 391887 h 838018"/>
                  <a:gd name="connsiteX39" fmla="*/ 392411 w 677694"/>
                  <a:gd name="connsiteY39" fmla="*/ 408889 h 838018"/>
                  <a:gd name="connsiteX40" fmla="*/ 401822 w 677694"/>
                  <a:gd name="connsiteY40" fmla="*/ 408080 h 838018"/>
                  <a:gd name="connsiteX41" fmla="*/ 409651 w 677694"/>
                  <a:gd name="connsiteY41" fmla="*/ 417795 h 838018"/>
                  <a:gd name="connsiteX42" fmla="*/ 421415 w 677694"/>
                  <a:gd name="connsiteY42" fmla="*/ 403222 h 838018"/>
                  <a:gd name="connsiteX43" fmla="*/ 433168 w 677694"/>
                  <a:gd name="connsiteY43" fmla="*/ 399983 h 838018"/>
                  <a:gd name="connsiteX44" fmla="*/ 449628 w 677694"/>
                  <a:gd name="connsiteY44" fmla="*/ 404841 h 838018"/>
                  <a:gd name="connsiteX45" fmla="*/ 451980 w 677694"/>
                  <a:gd name="connsiteY45" fmla="*/ 412937 h 838018"/>
                  <a:gd name="connsiteX46" fmla="*/ 466868 w 677694"/>
                  <a:gd name="connsiteY46" fmla="*/ 421034 h 838018"/>
                  <a:gd name="connsiteX47" fmla="*/ 464515 w 677694"/>
                  <a:gd name="connsiteY47" fmla="*/ 425082 h 838018"/>
                  <a:gd name="connsiteX48" fmla="*/ 455895 w 677694"/>
                  <a:gd name="connsiteY48" fmla="*/ 424272 h 838018"/>
                  <a:gd name="connsiteX49" fmla="*/ 455895 w 677694"/>
                  <a:gd name="connsiteY49" fmla="*/ 429130 h 838018"/>
                  <a:gd name="connsiteX50" fmla="*/ 461381 w 677694"/>
                  <a:gd name="connsiteY50" fmla="*/ 434807 h 838018"/>
                  <a:gd name="connsiteX51" fmla="*/ 468439 w 677694"/>
                  <a:gd name="connsiteY51" fmla="*/ 432368 h 838018"/>
                  <a:gd name="connsiteX52" fmla="*/ 472354 w 677694"/>
                  <a:gd name="connsiteY52" fmla="*/ 439665 h 838018"/>
                  <a:gd name="connsiteX53" fmla="*/ 481755 w 677694"/>
                  <a:gd name="connsiteY53" fmla="*/ 433997 h 838018"/>
                  <a:gd name="connsiteX54" fmla="*/ 486461 w 677694"/>
                  <a:gd name="connsiteY54" fmla="*/ 437236 h 838018"/>
                  <a:gd name="connsiteX55" fmla="*/ 499786 w 677694"/>
                  <a:gd name="connsiteY55" fmla="*/ 432368 h 838018"/>
                  <a:gd name="connsiteX56" fmla="*/ 509188 w 677694"/>
                  <a:gd name="connsiteY56" fmla="*/ 440474 h 838018"/>
                  <a:gd name="connsiteX57" fmla="*/ 520160 w 677694"/>
                  <a:gd name="connsiteY57" fmla="*/ 438855 h 838018"/>
                  <a:gd name="connsiteX58" fmla="*/ 529571 w 677694"/>
                  <a:gd name="connsiteY58" fmla="*/ 444522 h 838018"/>
                  <a:gd name="connsiteX59" fmla="*/ 546811 w 677694"/>
                  <a:gd name="connsiteY59" fmla="*/ 432368 h 838018"/>
                  <a:gd name="connsiteX60" fmla="*/ 518598 w 677694"/>
                  <a:gd name="connsiteY60" fmla="*/ 461524 h 838018"/>
                  <a:gd name="connsiteX61" fmla="*/ 513112 w 677694"/>
                  <a:gd name="connsiteY61" fmla="*/ 476907 h 838018"/>
                  <a:gd name="connsiteX62" fmla="*/ 510759 w 677694"/>
                  <a:gd name="connsiteY62" fmla="*/ 485003 h 838018"/>
                  <a:gd name="connsiteX63" fmla="*/ 531133 w 677694"/>
                  <a:gd name="connsiteY63" fmla="*/ 508483 h 838018"/>
                  <a:gd name="connsiteX64" fmla="*/ 545240 w 677694"/>
                  <a:gd name="connsiteY64" fmla="*/ 514960 h 838018"/>
                  <a:gd name="connsiteX65" fmla="*/ 551507 w 677694"/>
                  <a:gd name="connsiteY65" fmla="*/ 531962 h 838018"/>
                  <a:gd name="connsiteX66" fmla="*/ 585216 w 677694"/>
                  <a:gd name="connsiteY66" fmla="*/ 547345 h 838018"/>
                  <a:gd name="connsiteX67" fmla="*/ 600104 w 677694"/>
                  <a:gd name="connsiteY67" fmla="*/ 545725 h 838018"/>
                  <a:gd name="connsiteX68" fmla="*/ 604018 w 677694"/>
                  <a:gd name="connsiteY68" fmla="*/ 567585 h 838018"/>
                  <a:gd name="connsiteX69" fmla="*/ 598532 w 677694"/>
                  <a:gd name="connsiteY69" fmla="*/ 591074 h 838018"/>
                  <a:gd name="connsiteX70" fmla="*/ 588350 w 677694"/>
                  <a:gd name="connsiteY70" fmla="*/ 602409 h 838018"/>
                  <a:gd name="connsiteX71" fmla="*/ 592264 w 677694"/>
                  <a:gd name="connsiteY71" fmla="*/ 606457 h 838018"/>
                  <a:gd name="connsiteX72" fmla="*/ 602456 w 677694"/>
                  <a:gd name="connsiteY72" fmla="*/ 608886 h 838018"/>
                  <a:gd name="connsiteX73" fmla="*/ 626755 w 677694"/>
                  <a:gd name="connsiteY73" fmla="*/ 624269 h 838018"/>
                  <a:gd name="connsiteX74" fmla="*/ 657320 w 677694"/>
                  <a:gd name="connsiteY74" fmla="*/ 618601 h 838018"/>
                  <a:gd name="connsiteX75" fmla="*/ 657320 w 677694"/>
                  <a:gd name="connsiteY75" fmla="*/ 624269 h 838018"/>
                  <a:gd name="connsiteX76" fmla="*/ 672989 w 677694"/>
                  <a:gd name="connsiteY76" fmla="*/ 634794 h 838018"/>
                  <a:gd name="connsiteX77" fmla="*/ 672989 w 677694"/>
                  <a:gd name="connsiteY77" fmla="*/ 636413 h 838018"/>
                  <a:gd name="connsiteX78" fmla="*/ 677694 w 677694"/>
                  <a:gd name="connsiteY78" fmla="*/ 638032 h 838018"/>
                  <a:gd name="connsiteX79" fmla="*/ 670636 w 677694"/>
                  <a:gd name="connsiteY79" fmla="*/ 651796 h 838018"/>
                  <a:gd name="connsiteX80" fmla="*/ 643995 w 677694"/>
                  <a:gd name="connsiteY80" fmla="*/ 681752 h 838018"/>
                  <a:gd name="connsiteX81" fmla="*/ 641642 w 677694"/>
                  <a:gd name="connsiteY81" fmla="*/ 691467 h 838018"/>
                  <a:gd name="connsiteX82" fmla="*/ 626755 w 677694"/>
                  <a:gd name="connsiteY82" fmla="*/ 707669 h 838018"/>
                  <a:gd name="connsiteX83" fmla="*/ 617344 w 677694"/>
                  <a:gd name="connsiteY83" fmla="*/ 707669 h 838018"/>
                  <a:gd name="connsiteX84" fmla="*/ 611857 w 677694"/>
                  <a:gd name="connsiteY84" fmla="*/ 715766 h 838018"/>
                  <a:gd name="connsiteX85" fmla="*/ 569538 w 677694"/>
                  <a:gd name="connsiteY85" fmla="*/ 745722 h 838018"/>
                  <a:gd name="connsiteX86" fmla="*/ 545240 w 677694"/>
                  <a:gd name="connsiteY86" fmla="*/ 769201 h 838018"/>
                  <a:gd name="connsiteX87" fmla="*/ 540544 w 677694"/>
                  <a:gd name="connsiteY87" fmla="*/ 773249 h 838018"/>
                  <a:gd name="connsiteX88" fmla="*/ 540544 w 677694"/>
                  <a:gd name="connsiteY88" fmla="*/ 782155 h 838018"/>
                  <a:gd name="connsiteX89" fmla="*/ 522513 w 677694"/>
                  <a:gd name="connsiteY89" fmla="*/ 805634 h 838018"/>
                  <a:gd name="connsiteX90" fmla="*/ 512321 w 677694"/>
                  <a:gd name="connsiteY90" fmla="*/ 799967 h 838018"/>
                  <a:gd name="connsiteX91" fmla="*/ 489595 w 677694"/>
                  <a:gd name="connsiteY91" fmla="*/ 805634 h 838018"/>
                  <a:gd name="connsiteX92" fmla="*/ 476269 w 677694"/>
                  <a:gd name="connsiteY92" fmla="*/ 798347 h 838018"/>
                  <a:gd name="connsiteX93" fmla="*/ 469221 w 677694"/>
                  <a:gd name="connsiteY93" fmla="*/ 802396 h 838018"/>
                  <a:gd name="connsiteX94" fmla="*/ 461381 w 677694"/>
                  <a:gd name="connsiteY94" fmla="*/ 799967 h 838018"/>
                  <a:gd name="connsiteX95" fmla="*/ 455114 w 677694"/>
                  <a:gd name="connsiteY95" fmla="*/ 804824 h 838018"/>
                  <a:gd name="connsiteX96" fmla="*/ 451190 w 677694"/>
                  <a:gd name="connsiteY96" fmla="*/ 800776 h 838018"/>
                  <a:gd name="connsiteX97" fmla="*/ 440217 w 677694"/>
                  <a:gd name="connsiteY97" fmla="*/ 806444 h 838018"/>
                  <a:gd name="connsiteX98" fmla="*/ 434730 w 677694"/>
                  <a:gd name="connsiteY98" fmla="*/ 804015 h 838018"/>
                  <a:gd name="connsiteX99" fmla="*/ 430816 w 677694"/>
                  <a:gd name="connsiteY99" fmla="*/ 817778 h 838018"/>
                  <a:gd name="connsiteX100" fmla="*/ 433168 w 677694"/>
                  <a:gd name="connsiteY100" fmla="*/ 827494 h 838018"/>
                  <a:gd name="connsiteX101" fmla="*/ 412004 w 677694"/>
                  <a:gd name="connsiteY101" fmla="*/ 838019 h 838018"/>
                  <a:gd name="connsiteX102" fmla="*/ 406517 w 677694"/>
                  <a:gd name="connsiteY102" fmla="*/ 831542 h 838018"/>
                  <a:gd name="connsiteX103" fmla="*/ 386925 w 677694"/>
                  <a:gd name="connsiteY103" fmla="*/ 827494 h 838018"/>
                  <a:gd name="connsiteX104" fmla="*/ 372037 w 677694"/>
                  <a:gd name="connsiteY104" fmla="*/ 837209 h 838018"/>
                  <a:gd name="connsiteX105" fmla="*/ 365770 w 677694"/>
                  <a:gd name="connsiteY105" fmla="*/ 836400 h 838018"/>
                  <a:gd name="connsiteX106" fmla="*/ 261528 w 677694"/>
                  <a:gd name="connsiteY106" fmla="*/ 735197 h 838018"/>
                  <a:gd name="connsiteX107" fmla="*/ 189424 w 677694"/>
                  <a:gd name="connsiteY107" fmla="*/ 666369 h 838018"/>
                  <a:gd name="connsiteX108" fmla="*/ 177670 w 677694"/>
                  <a:gd name="connsiteY108" fmla="*/ 654225 h 838018"/>
                  <a:gd name="connsiteX109" fmla="*/ 149457 w 677694"/>
                  <a:gd name="connsiteY109" fmla="*/ 627507 h 838018"/>
                  <a:gd name="connsiteX110" fmla="*/ 118100 w 677694"/>
                  <a:gd name="connsiteY110" fmla="*/ 616172 h 838018"/>
                  <a:gd name="connsiteX111" fmla="*/ 95374 w 677694"/>
                  <a:gd name="connsiteY111" fmla="*/ 607266 h 838018"/>
                  <a:gd name="connsiteX112" fmla="*/ 80486 w 677694"/>
                  <a:gd name="connsiteY112" fmla="*/ 615363 h 838018"/>
                  <a:gd name="connsiteX113" fmla="*/ 48349 w 677694"/>
                  <a:gd name="connsiteY113" fmla="*/ 618601 h 838018"/>
                  <a:gd name="connsiteX114" fmla="*/ 25622 w 677694"/>
                  <a:gd name="connsiteY114" fmla="*/ 627507 h 838018"/>
                  <a:gd name="connsiteX115" fmla="*/ 9944 w 677694"/>
                  <a:gd name="connsiteY115" fmla="*/ 578120 h 838018"/>
                  <a:gd name="connsiteX116" fmla="*/ 6029 w 677694"/>
                  <a:gd name="connsiteY116" fmla="*/ 570014 h 838018"/>
                  <a:gd name="connsiteX117" fmla="*/ 4458 w 677694"/>
                  <a:gd name="connsiteY117" fmla="*/ 565156 h 838018"/>
                  <a:gd name="connsiteX118" fmla="*/ 7115 w 677694"/>
                  <a:gd name="connsiteY118" fmla="*/ 551926 h 838018"/>
                  <a:gd name="connsiteX119" fmla="*/ 15383 w 677694"/>
                  <a:gd name="connsiteY119" fmla="*/ 537610 h 838018"/>
                  <a:gd name="connsiteX120" fmla="*/ 21527 w 677694"/>
                  <a:gd name="connsiteY120" fmla="*/ 510492 h 838018"/>
                  <a:gd name="connsiteX121" fmla="*/ 15688 w 677694"/>
                  <a:gd name="connsiteY121" fmla="*/ 492995 h 838018"/>
                  <a:gd name="connsiteX122" fmla="*/ 3362 w 677694"/>
                  <a:gd name="connsiteY122" fmla="*/ 473107 h 838018"/>
                  <a:gd name="connsiteX123" fmla="*/ 0 w 677694"/>
                  <a:gd name="connsiteY123" fmla="*/ 432940 h 838018"/>
                  <a:gd name="connsiteX124" fmla="*/ 5248 w 677694"/>
                  <a:gd name="connsiteY124" fmla="*/ 406213 h 838018"/>
                  <a:gd name="connsiteX125" fmla="*/ 6820 w 677694"/>
                  <a:gd name="connsiteY125" fmla="*/ 383791 h 838018"/>
                  <a:gd name="connsiteX126" fmla="*/ 17783 w 677694"/>
                  <a:gd name="connsiteY126" fmla="*/ 385410 h 838018"/>
                  <a:gd name="connsiteX127" fmla="*/ 29537 w 677694"/>
                  <a:gd name="connsiteY127" fmla="*/ 376504 h 838018"/>
                  <a:gd name="connsiteX128" fmla="*/ 45996 w 677694"/>
                  <a:gd name="connsiteY128" fmla="*/ 382981 h 838018"/>
                  <a:gd name="connsiteX129" fmla="*/ 52273 w 677694"/>
                  <a:gd name="connsiteY129" fmla="*/ 373266 h 838018"/>
                  <a:gd name="connsiteX130" fmla="*/ 60893 w 677694"/>
                  <a:gd name="connsiteY130" fmla="*/ 373266 h 838018"/>
                  <a:gd name="connsiteX131" fmla="*/ 67161 w 677694"/>
                  <a:gd name="connsiteY131" fmla="*/ 369218 h 838018"/>
                  <a:gd name="connsiteX132" fmla="*/ 76562 w 677694"/>
                  <a:gd name="connsiteY132" fmla="*/ 370837 h 838018"/>
                  <a:gd name="connsiteX133" fmla="*/ 78915 w 677694"/>
                  <a:gd name="connsiteY133" fmla="*/ 360312 h 838018"/>
                  <a:gd name="connsiteX134" fmla="*/ 97727 w 677694"/>
                  <a:gd name="connsiteY134" fmla="*/ 357073 h 838018"/>
                  <a:gd name="connsiteX135" fmla="*/ 109480 w 677694"/>
                  <a:gd name="connsiteY135" fmla="*/ 348167 h 838018"/>
                  <a:gd name="connsiteX136" fmla="*/ 109480 w 677694"/>
                  <a:gd name="connsiteY136" fmla="*/ 336833 h 838018"/>
                  <a:gd name="connsiteX137" fmla="*/ 118100 w 677694"/>
                  <a:gd name="connsiteY137" fmla="*/ 328736 h 838018"/>
                  <a:gd name="connsiteX138" fmla="*/ 112614 w 677694"/>
                  <a:gd name="connsiteY138" fmla="*/ 317402 h 838018"/>
                  <a:gd name="connsiteX139" fmla="*/ 113395 w 677694"/>
                  <a:gd name="connsiteY139" fmla="*/ 292294 h 838018"/>
                  <a:gd name="connsiteX140" fmla="*/ 129854 w 677694"/>
                  <a:gd name="connsiteY140" fmla="*/ 267195 h 838018"/>
                  <a:gd name="connsiteX141" fmla="*/ 129854 w 677694"/>
                  <a:gd name="connsiteY141" fmla="*/ 245335 h 838018"/>
                  <a:gd name="connsiteX142" fmla="*/ 129854 w 677694"/>
                  <a:gd name="connsiteY142" fmla="*/ 243716 h 838018"/>
                  <a:gd name="connsiteX143" fmla="*/ 118881 w 677694"/>
                  <a:gd name="connsiteY143" fmla="*/ 222666 h 838018"/>
                  <a:gd name="connsiteX144" fmla="*/ 129854 w 677694"/>
                  <a:gd name="connsiteY144" fmla="*/ 210522 h 838018"/>
                  <a:gd name="connsiteX145" fmla="*/ 126720 w 677694"/>
                  <a:gd name="connsiteY145" fmla="*/ 197568 h 838018"/>
                  <a:gd name="connsiteX146" fmla="*/ 133778 w 677694"/>
                  <a:gd name="connsiteY146" fmla="*/ 189471 h 838018"/>
                  <a:gd name="connsiteX147" fmla="*/ 133778 w 677694"/>
                  <a:gd name="connsiteY147" fmla="*/ 178946 h 838018"/>
                  <a:gd name="connsiteX148" fmla="*/ 232524 w 677694"/>
                  <a:gd name="connsiteY148" fmla="*/ 76114 h 838018"/>
                  <a:gd name="connsiteX149" fmla="*/ 231743 w 677694"/>
                  <a:gd name="connsiteY149" fmla="*/ 64779 h 838018"/>
                  <a:gd name="connsiteX150" fmla="*/ 234877 w 677694"/>
                  <a:gd name="connsiteY150" fmla="*/ 58302 h 838018"/>
                  <a:gd name="connsiteX151" fmla="*/ 238011 w 677694"/>
                  <a:gd name="connsiteY151" fmla="*/ 36443 h 838018"/>
                  <a:gd name="connsiteX152" fmla="*/ 273282 w 677694"/>
                  <a:gd name="connsiteY152" fmla="*/ 6477 h 838018"/>
                  <a:gd name="connsiteX153" fmla="*/ 291312 w 677694"/>
                  <a:gd name="connsiteY153" fmla="*/ 0 h 838018"/>
                  <a:gd name="connsiteX154" fmla="*/ 293665 w 677694"/>
                  <a:gd name="connsiteY154" fmla="*/ 5667 h 838018"/>
                  <a:gd name="connsiteX155" fmla="*/ 292094 w 677694"/>
                  <a:gd name="connsiteY155" fmla="*/ 20241 h 838018"/>
                  <a:gd name="connsiteX156" fmla="*/ 306981 w 677694"/>
                  <a:gd name="connsiteY156" fmla="*/ 51826 h 838018"/>
                  <a:gd name="connsiteX157" fmla="*/ 305419 w 677694"/>
                  <a:gd name="connsiteY157" fmla="*/ 72066 h 838018"/>
                  <a:gd name="connsiteX158" fmla="*/ 310905 w 677694"/>
                  <a:gd name="connsiteY158" fmla="*/ 89878 h 838018"/>
                  <a:gd name="connsiteX159" fmla="*/ 299933 w 677694"/>
                  <a:gd name="connsiteY159" fmla="*/ 102832 h 838018"/>
                  <a:gd name="connsiteX160" fmla="*/ 299933 w 677694"/>
                  <a:gd name="connsiteY160" fmla="*/ 113357 h 83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677694" h="838018">
                    <a:moveTo>
                      <a:pt x="299933" y="113357"/>
                    </a:moveTo>
                    <a:lnTo>
                      <a:pt x="305419" y="119024"/>
                    </a:lnTo>
                    <a:lnTo>
                      <a:pt x="341471" y="93116"/>
                    </a:lnTo>
                    <a:lnTo>
                      <a:pt x="356359" y="65589"/>
                    </a:lnTo>
                    <a:lnTo>
                      <a:pt x="392411" y="72066"/>
                    </a:lnTo>
                    <a:lnTo>
                      <a:pt x="402603" y="55874"/>
                    </a:lnTo>
                    <a:lnTo>
                      <a:pt x="405736" y="76114"/>
                    </a:lnTo>
                    <a:lnTo>
                      <a:pt x="384572" y="99593"/>
                    </a:lnTo>
                    <a:lnTo>
                      <a:pt x="380657" y="108499"/>
                    </a:lnTo>
                    <a:lnTo>
                      <a:pt x="381438" y="119024"/>
                    </a:lnTo>
                    <a:lnTo>
                      <a:pt x="371256" y="129550"/>
                    </a:lnTo>
                    <a:lnTo>
                      <a:pt x="361845" y="128740"/>
                    </a:lnTo>
                    <a:lnTo>
                      <a:pt x="354797" y="133598"/>
                    </a:lnTo>
                    <a:lnTo>
                      <a:pt x="345386" y="174898"/>
                    </a:lnTo>
                    <a:lnTo>
                      <a:pt x="324231" y="180565"/>
                    </a:lnTo>
                    <a:lnTo>
                      <a:pt x="320307" y="190281"/>
                    </a:lnTo>
                    <a:lnTo>
                      <a:pt x="322659" y="197568"/>
                    </a:lnTo>
                    <a:lnTo>
                      <a:pt x="318745" y="210522"/>
                    </a:lnTo>
                    <a:lnTo>
                      <a:pt x="324231" y="213760"/>
                    </a:lnTo>
                    <a:lnTo>
                      <a:pt x="333632" y="218618"/>
                    </a:lnTo>
                    <a:lnTo>
                      <a:pt x="328146" y="234001"/>
                    </a:lnTo>
                    <a:lnTo>
                      <a:pt x="331280" y="256670"/>
                    </a:lnTo>
                    <a:lnTo>
                      <a:pt x="312468" y="284197"/>
                    </a:lnTo>
                    <a:lnTo>
                      <a:pt x="313258" y="297151"/>
                    </a:lnTo>
                    <a:lnTo>
                      <a:pt x="299933" y="307677"/>
                    </a:lnTo>
                    <a:lnTo>
                      <a:pt x="299152" y="314973"/>
                    </a:lnTo>
                    <a:lnTo>
                      <a:pt x="304638" y="320640"/>
                    </a:lnTo>
                    <a:lnTo>
                      <a:pt x="305419" y="330356"/>
                    </a:lnTo>
                    <a:lnTo>
                      <a:pt x="289741" y="348167"/>
                    </a:lnTo>
                    <a:lnTo>
                      <a:pt x="291312" y="353835"/>
                    </a:lnTo>
                    <a:lnTo>
                      <a:pt x="308553" y="387839"/>
                    </a:lnTo>
                    <a:lnTo>
                      <a:pt x="308553" y="387029"/>
                    </a:lnTo>
                    <a:lnTo>
                      <a:pt x="329717" y="424272"/>
                    </a:lnTo>
                    <a:lnTo>
                      <a:pt x="341471" y="417795"/>
                    </a:lnTo>
                    <a:lnTo>
                      <a:pt x="341471" y="396745"/>
                    </a:lnTo>
                    <a:lnTo>
                      <a:pt x="346958" y="395935"/>
                    </a:lnTo>
                    <a:lnTo>
                      <a:pt x="349310" y="397554"/>
                    </a:lnTo>
                    <a:lnTo>
                      <a:pt x="369684" y="398364"/>
                    </a:lnTo>
                    <a:lnTo>
                      <a:pt x="390849" y="391887"/>
                    </a:lnTo>
                    <a:lnTo>
                      <a:pt x="392411" y="408889"/>
                    </a:lnTo>
                    <a:lnTo>
                      <a:pt x="401822" y="408080"/>
                    </a:lnTo>
                    <a:lnTo>
                      <a:pt x="409651" y="417795"/>
                    </a:lnTo>
                    <a:lnTo>
                      <a:pt x="421415" y="403222"/>
                    </a:lnTo>
                    <a:lnTo>
                      <a:pt x="433168" y="399983"/>
                    </a:lnTo>
                    <a:lnTo>
                      <a:pt x="449628" y="404841"/>
                    </a:lnTo>
                    <a:lnTo>
                      <a:pt x="451980" y="412937"/>
                    </a:lnTo>
                    <a:lnTo>
                      <a:pt x="466868" y="421034"/>
                    </a:lnTo>
                    <a:lnTo>
                      <a:pt x="464515" y="425082"/>
                    </a:lnTo>
                    <a:lnTo>
                      <a:pt x="455895" y="424272"/>
                    </a:lnTo>
                    <a:lnTo>
                      <a:pt x="455895" y="429130"/>
                    </a:lnTo>
                    <a:lnTo>
                      <a:pt x="461381" y="434807"/>
                    </a:lnTo>
                    <a:lnTo>
                      <a:pt x="468439" y="432368"/>
                    </a:lnTo>
                    <a:lnTo>
                      <a:pt x="472354" y="439665"/>
                    </a:lnTo>
                    <a:lnTo>
                      <a:pt x="481755" y="433997"/>
                    </a:lnTo>
                    <a:lnTo>
                      <a:pt x="486461" y="437236"/>
                    </a:lnTo>
                    <a:lnTo>
                      <a:pt x="499786" y="432368"/>
                    </a:lnTo>
                    <a:lnTo>
                      <a:pt x="509188" y="440474"/>
                    </a:lnTo>
                    <a:lnTo>
                      <a:pt x="520160" y="438855"/>
                    </a:lnTo>
                    <a:lnTo>
                      <a:pt x="529571" y="444522"/>
                    </a:lnTo>
                    <a:lnTo>
                      <a:pt x="546811" y="432368"/>
                    </a:lnTo>
                    <a:lnTo>
                      <a:pt x="518598" y="461524"/>
                    </a:lnTo>
                    <a:lnTo>
                      <a:pt x="513112" y="476907"/>
                    </a:lnTo>
                    <a:lnTo>
                      <a:pt x="510759" y="485003"/>
                    </a:lnTo>
                    <a:lnTo>
                      <a:pt x="531133" y="508483"/>
                    </a:lnTo>
                    <a:lnTo>
                      <a:pt x="545240" y="514960"/>
                    </a:lnTo>
                    <a:lnTo>
                      <a:pt x="551507" y="531962"/>
                    </a:lnTo>
                    <a:lnTo>
                      <a:pt x="585216" y="547345"/>
                    </a:lnTo>
                    <a:lnTo>
                      <a:pt x="600104" y="545725"/>
                    </a:lnTo>
                    <a:lnTo>
                      <a:pt x="604018" y="567585"/>
                    </a:lnTo>
                    <a:lnTo>
                      <a:pt x="598532" y="591074"/>
                    </a:lnTo>
                    <a:lnTo>
                      <a:pt x="588350" y="602409"/>
                    </a:lnTo>
                    <a:lnTo>
                      <a:pt x="592264" y="606457"/>
                    </a:lnTo>
                    <a:lnTo>
                      <a:pt x="602456" y="608886"/>
                    </a:lnTo>
                    <a:lnTo>
                      <a:pt x="626755" y="624269"/>
                    </a:lnTo>
                    <a:lnTo>
                      <a:pt x="657320" y="618601"/>
                    </a:lnTo>
                    <a:lnTo>
                      <a:pt x="657320" y="624269"/>
                    </a:lnTo>
                    <a:lnTo>
                      <a:pt x="672989" y="634794"/>
                    </a:lnTo>
                    <a:lnTo>
                      <a:pt x="672989" y="636413"/>
                    </a:lnTo>
                    <a:lnTo>
                      <a:pt x="677694" y="638032"/>
                    </a:lnTo>
                    <a:lnTo>
                      <a:pt x="670636" y="651796"/>
                    </a:lnTo>
                    <a:lnTo>
                      <a:pt x="643995" y="681752"/>
                    </a:lnTo>
                    <a:lnTo>
                      <a:pt x="641642" y="691467"/>
                    </a:lnTo>
                    <a:lnTo>
                      <a:pt x="626755" y="707669"/>
                    </a:lnTo>
                    <a:lnTo>
                      <a:pt x="617344" y="707669"/>
                    </a:lnTo>
                    <a:lnTo>
                      <a:pt x="611857" y="715766"/>
                    </a:lnTo>
                    <a:lnTo>
                      <a:pt x="569538" y="745722"/>
                    </a:lnTo>
                    <a:lnTo>
                      <a:pt x="545240" y="769201"/>
                    </a:lnTo>
                    <a:lnTo>
                      <a:pt x="540544" y="773249"/>
                    </a:lnTo>
                    <a:lnTo>
                      <a:pt x="540544" y="782155"/>
                    </a:lnTo>
                    <a:lnTo>
                      <a:pt x="522513" y="805634"/>
                    </a:lnTo>
                    <a:lnTo>
                      <a:pt x="512321" y="799967"/>
                    </a:lnTo>
                    <a:lnTo>
                      <a:pt x="489595" y="805634"/>
                    </a:lnTo>
                    <a:lnTo>
                      <a:pt x="476269" y="798347"/>
                    </a:lnTo>
                    <a:lnTo>
                      <a:pt x="469221" y="802396"/>
                    </a:lnTo>
                    <a:lnTo>
                      <a:pt x="461381" y="799967"/>
                    </a:lnTo>
                    <a:lnTo>
                      <a:pt x="455114" y="804824"/>
                    </a:lnTo>
                    <a:lnTo>
                      <a:pt x="451190" y="800776"/>
                    </a:lnTo>
                    <a:lnTo>
                      <a:pt x="440217" y="806444"/>
                    </a:lnTo>
                    <a:lnTo>
                      <a:pt x="434730" y="804015"/>
                    </a:lnTo>
                    <a:lnTo>
                      <a:pt x="430816" y="817778"/>
                    </a:lnTo>
                    <a:lnTo>
                      <a:pt x="433168" y="827494"/>
                    </a:lnTo>
                    <a:lnTo>
                      <a:pt x="412004" y="838019"/>
                    </a:lnTo>
                    <a:lnTo>
                      <a:pt x="406517" y="831542"/>
                    </a:lnTo>
                    <a:lnTo>
                      <a:pt x="386925" y="827494"/>
                    </a:lnTo>
                    <a:lnTo>
                      <a:pt x="372037" y="837209"/>
                    </a:lnTo>
                    <a:lnTo>
                      <a:pt x="365770" y="836400"/>
                    </a:lnTo>
                    <a:lnTo>
                      <a:pt x="261528" y="735197"/>
                    </a:lnTo>
                    <a:lnTo>
                      <a:pt x="189424" y="666369"/>
                    </a:lnTo>
                    <a:lnTo>
                      <a:pt x="177670" y="654225"/>
                    </a:lnTo>
                    <a:lnTo>
                      <a:pt x="149457" y="627507"/>
                    </a:lnTo>
                    <a:lnTo>
                      <a:pt x="118100" y="616172"/>
                    </a:lnTo>
                    <a:lnTo>
                      <a:pt x="95374" y="607266"/>
                    </a:lnTo>
                    <a:lnTo>
                      <a:pt x="80486" y="615363"/>
                    </a:lnTo>
                    <a:lnTo>
                      <a:pt x="48349" y="618601"/>
                    </a:lnTo>
                    <a:lnTo>
                      <a:pt x="25622" y="627507"/>
                    </a:lnTo>
                    <a:lnTo>
                      <a:pt x="9944" y="578120"/>
                    </a:lnTo>
                    <a:lnTo>
                      <a:pt x="6029" y="570014"/>
                    </a:lnTo>
                    <a:lnTo>
                      <a:pt x="4458" y="565156"/>
                    </a:lnTo>
                    <a:lnTo>
                      <a:pt x="7115" y="551926"/>
                    </a:lnTo>
                    <a:lnTo>
                      <a:pt x="15383" y="537610"/>
                    </a:lnTo>
                    <a:lnTo>
                      <a:pt x="21527" y="510492"/>
                    </a:lnTo>
                    <a:lnTo>
                      <a:pt x="15688" y="492995"/>
                    </a:lnTo>
                    <a:lnTo>
                      <a:pt x="3362" y="473107"/>
                    </a:lnTo>
                    <a:lnTo>
                      <a:pt x="0" y="432940"/>
                    </a:lnTo>
                    <a:lnTo>
                      <a:pt x="5248" y="406213"/>
                    </a:lnTo>
                    <a:lnTo>
                      <a:pt x="6820" y="383791"/>
                    </a:lnTo>
                    <a:lnTo>
                      <a:pt x="17783" y="385410"/>
                    </a:lnTo>
                    <a:lnTo>
                      <a:pt x="29537" y="376504"/>
                    </a:lnTo>
                    <a:lnTo>
                      <a:pt x="45996" y="382981"/>
                    </a:lnTo>
                    <a:lnTo>
                      <a:pt x="52273" y="373266"/>
                    </a:lnTo>
                    <a:lnTo>
                      <a:pt x="60893" y="373266"/>
                    </a:lnTo>
                    <a:lnTo>
                      <a:pt x="67161" y="369218"/>
                    </a:lnTo>
                    <a:lnTo>
                      <a:pt x="76562" y="370837"/>
                    </a:lnTo>
                    <a:lnTo>
                      <a:pt x="78915" y="360312"/>
                    </a:lnTo>
                    <a:lnTo>
                      <a:pt x="97727" y="357073"/>
                    </a:lnTo>
                    <a:lnTo>
                      <a:pt x="109480" y="348167"/>
                    </a:lnTo>
                    <a:lnTo>
                      <a:pt x="109480" y="336833"/>
                    </a:lnTo>
                    <a:lnTo>
                      <a:pt x="118100" y="328736"/>
                    </a:lnTo>
                    <a:lnTo>
                      <a:pt x="112614" y="317402"/>
                    </a:lnTo>
                    <a:lnTo>
                      <a:pt x="113395" y="292294"/>
                    </a:lnTo>
                    <a:lnTo>
                      <a:pt x="129854" y="267195"/>
                    </a:lnTo>
                    <a:lnTo>
                      <a:pt x="129854" y="245335"/>
                    </a:lnTo>
                    <a:lnTo>
                      <a:pt x="129854" y="243716"/>
                    </a:lnTo>
                    <a:lnTo>
                      <a:pt x="118881" y="222666"/>
                    </a:lnTo>
                    <a:lnTo>
                      <a:pt x="129854" y="210522"/>
                    </a:lnTo>
                    <a:lnTo>
                      <a:pt x="126720" y="197568"/>
                    </a:lnTo>
                    <a:lnTo>
                      <a:pt x="133778" y="189471"/>
                    </a:lnTo>
                    <a:lnTo>
                      <a:pt x="133778" y="178946"/>
                    </a:lnTo>
                    <a:lnTo>
                      <a:pt x="232524" y="76114"/>
                    </a:lnTo>
                    <a:lnTo>
                      <a:pt x="231743" y="64779"/>
                    </a:lnTo>
                    <a:lnTo>
                      <a:pt x="234877" y="58302"/>
                    </a:lnTo>
                    <a:lnTo>
                      <a:pt x="238011" y="36443"/>
                    </a:lnTo>
                    <a:lnTo>
                      <a:pt x="273282" y="6477"/>
                    </a:lnTo>
                    <a:lnTo>
                      <a:pt x="291312" y="0"/>
                    </a:lnTo>
                    <a:lnTo>
                      <a:pt x="293665" y="5667"/>
                    </a:lnTo>
                    <a:lnTo>
                      <a:pt x="292094" y="20241"/>
                    </a:lnTo>
                    <a:lnTo>
                      <a:pt x="306981" y="51826"/>
                    </a:lnTo>
                    <a:lnTo>
                      <a:pt x="305419" y="72066"/>
                    </a:lnTo>
                    <a:lnTo>
                      <a:pt x="310905" y="89878"/>
                    </a:lnTo>
                    <a:lnTo>
                      <a:pt x="299933" y="102832"/>
                    </a:lnTo>
                    <a:lnTo>
                      <a:pt x="299933" y="11335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0" name="Forma Livre: Forma 489">
                <a:extLst>
                  <a:ext uri="{FF2B5EF4-FFF2-40B4-BE49-F238E27FC236}">
                    <a16:creationId xmlns:a16="http://schemas.microsoft.com/office/drawing/2014/main" id="{DF91243C-CF64-6713-C147-B1640E628E07}"/>
                  </a:ext>
                </a:extLst>
              </p:cNvPr>
              <p:cNvSpPr/>
              <p:nvPr/>
            </p:nvSpPr>
            <p:spPr>
              <a:xfrm>
                <a:off x="3975059" y="2378523"/>
                <a:ext cx="634041" cy="621833"/>
              </a:xfrm>
              <a:custGeom>
                <a:avLst/>
                <a:gdLst>
                  <a:gd name="connsiteX0" fmla="*/ 359731 w 634041"/>
                  <a:gd name="connsiteY0" fmla="*/ 62345 h 621833"/>
                  <a:gd name="connsiteX1" fmla="*/ 373056 w 634041"/>
                  <a:gd name="connsiteY1" fmla="*/ 64775 h 621833"/>
                  <a:gd name="connsiteX2" fmla="*/ 381676 w 634041"/>
                  <a:gd name="connsiteY2" fmla="*/ 77730 h 621833"/>
                  <a:gd name="connsiteX3" fmla="*/ 410680 w 634041"/>
                  <a:gd name="connsiteY3" fmla="*/ 76110 h 621833"/>
                  <a:gd name="connsiteX4" fmla="*/ 425567 w 634041"/>
                  <a:gd name="connsiteY4" fmla="*/ 71253 h 621833"/>
                  <a:gd name="connsiteX5" fmla="*/ 433406 w 634041"/>
                  <a:gd name="connsiteY5" fmla="*/ 76110 h 621833"/>
                  <a:gd name="connsiteX6" fmla="*/ 434978 w 634041"/>
                  <a:gd name="connsiteY6" fmla="*/ 82587 h 621833"/>
                  <a:gd name="connsiteX7" fmla="*/ 452218 w 634041"/>
                  <a:gd name="connsiteY7" fmla="*/ 95541 h 621833"/>
                  <a:gd name="connsiteX8" fmla="*/ 452999 w 634041"/>
                  <a:gd name="connsiteY8" fmla="*/ 98781 h 621833"/>
                  <a:gd name="connsiteX9" fmla="*/ 458486 w 634041"/>
                  <a:gd name="connsiteY9" fmla="*/ 112546 h 621833"/>
                  <a:gd name="connsiteX10" fmla="*/ 454571 w 634041"/>
                  <a:gd name="connsiteY10" fmla="*/ 123072 h 621833"/>
                  <a:gd name="connsiteX11" fmla="*/ 443598 w 634041"/>
                  <a:gd name="connsiteY11" fmla="*/ 130359 h 621833"/>
                  <a:gd name="connsiteX12" fmla="*/ 434978 w 634041"/>
                  <a:gd name="connsiteY12" fmla="*/ 159507 h 621833"/>
                  <a:gd name="connsiteX13" fmla="*/ 424005 w 634041"/>
                  <a:gd name="connsiteY13" fmla="*/ 166796 h 621833"/>
                  <a:gd name="connsiteX14" fmla="*/ 416947 w 634041"/>
                  <a:gd name="connsiteY14" fmla="*/ 169225 h 621833"/>
                  <a:gd name="connsiteX15" fmla="*/ 418519 w 634041"/>
                  <a:gd name="connsiteY15" fmla="*/ 187846 h 621833"/>
                  <a:gd name="connsiteX16" fmla="*/ 410680 w 634041"/>
                  <a:gd name="connsiteY16" fmla="*/ 196752 h 621833"/>
                  <a:gd name="connsiteX17" fmla="*/ 418519 w 634041"/>
                  <a:gd name="connsiteY17" fmla="*/ 209706 h 621833"/>
                  <a:gd name="connsiteX18" fmla="*/ 426348 w 634041"/>
                  <a:gd name="connsiteY18" fmla="*/ 224279 h 621833"/>
                  <a:gd name="connsiteX19" fmla="*/ 422434 w 634041"/>
                  <a:gd name="connsiteY19" fmla="*/ 244520 h 621833"/>
                  <a:gd name="connsiteX20" fmla="*/ 429492 w 634041"/>
                  <a:gd name="connsiteY20" fmla="*/ 248568 h 621833"/>
                  <a:gd name="connsiteX21" fmla="*/ 507863 w 634041"/>
                  <a:gd name="connsiteY21" fmla="*/ 242091 h 621833"/>
                  <a:gd name="connsiteX22" fmla="*/ 561156 w 634041"/>
                  <a:gd name="connsiteY22" fmla="*/ 238043 h 621833"/>
                  <a:gd name="connsiteX23" fmla="*/ 568214 w 634041"/>
                  <a:gd name="connsiteY23" fmla="*/ 236424 h 621833"/>
                  <a:gd name="connsiteX24" fmla="*/ 634041 w 634041"/>
                  <a:gd name="connsiteY24" fmla="*/ 230756 h 621833"/>
                  <a:gd name="connsiteX25" fmla="*/ 598779 w 634041"/>
                  <a:gd name="connsiteY25" fmla="*/ 260713 h 621833"/>
                  <a:gd name="connsiteX26" fmla="*/ 595636 w 634041"/>
                  <a:gd name="connsiteY26" fmla="*/ 282582 h 621833"/>
                  <a:gd name="connsiteX27" fmla="*/ 592503 w 634041"/>
                  <a:gd name="connsiteY27" fmla="*/ 289059 h 621833"/>
                  <a:gd name="connsiteX28" fmla="*/ 593284 w 634041"/>
                  <a:gd name="connsiteY28" fmla="*/ 300394 h 621833"/>
                  <a:gd name="connsiteX29" fmla="*/ 494538 w 634041"/>
                  <a:gd name="connsiteY29" fmla="*/ 403226 h 621833"/>
                  <a:gd name="connsiteX30" fmla="*/ 494538 w 634041"/>
                  <a:gd name="connsiteY30" fmla="*/ 413751 h 621833"/>
                  <a:gd name="connsiteX31" fmla="*/ 487480 w 634041"/>
                  <a:gd name="connsiteY31" fmla="*/ 421847 h 621833"/>
                  <a:gd name="connsiteX32" fmla="*/ 490614 w 634041"/>
                  <a:gd name="connsiteY32" fmla="*/ 434801 h 621833"/>
                  <a:gd name="connsiteX33" fmla="*/ 479650 w 634041"/>
                  <a:gd name="connsiteY33" fmla="*/ 446945 h 621833"/>
                  <a:gd name="connsiteX34" fmla="*/ 490614 w 634041"/>
                  <a:gd name="connsiteY34" fmla="*/ 467996 h 621833"/>
                  <a:gd name="connsiteX35" fmla="*/ 490614 w 634041"/>
                  <a:gd name="connsiteY35" fmla="*/ 469615 h 621833"/>
                  <a:gd name="connsiteX36" fmla="*/ 490614 w 634041"/>
                  <a:gd name="connsiteY36" fmla="*/ 491475 h 621833"/>
                  <a:gd name="connsiteX37" fmla="*/ 474164 w 634041"/>
                  <a:gd name="connsiteY37" fmla="*/ 516573 h 621833"/>
                  <a:gd name="connsiteX38" fmla="*/ 473373 w 634041"/>
                  <a:gd name="connsiteY38" fmla="*/ 541681 h 621833"/>
                  <a:gd name="connsiteX39" fmla="*/ 478860 w 634041"/>
                  <a:gd name="connsiteY39" fmla="*/ 553016 h 621833"/>
                  <a:gd name="connsiteX40" fmla="*/ 470240 w 634041"/>
                  <a:gd name="connsiteY40" fmla="*/ 561112 h 621833"/>
                  <a:gd name="connsiteX41" fmla="*/ 470240 w 634041"/>
                  <a:gd name="connsiteY41" fmla="*/ 572447 h 621833"/>
                  <a:gd name="connsiteX42" fmla="*/ 458486 w 634041"/>
                  <a:gd name="connsiteY42" fmla="*/ 581353 h 621833"/>
                  <a:gd name="connsiteX43" fmla="*/ 439674 w 634041"/>
                  <a:gd name="connsiteY43" fmla="*/ 584591 h 621833"/>
                  <a:gd name="connsiteX44" fmla="*/ 437321 w 634041"/>
                  <a:gd name="connsiteY44" fmla="*/ 595116 h 621833"/>
                  <a:gd name="connsiteX45" fmla="*/ 427920 w 634041"/>
                  <a:gd name="connsiteY45" fmla="*/ 593497 h 621833"/>
                  <a:gd name="connsiteX46" fmla="*/ 421653 w 634041"/>
                  <a:gd name="connsiteY46" fmla="*/ 597545 h 621833"/>
                  <a:gd name="connsiteX47" fmla="*/ 413033 w 634041"/>
                  <a:gd name="connsiteY47" fmla="*/ 597545 h 621833"/>
                  <a:gd name="connsiteX48" fmla="*/ 406756 w 634041"/>
                  <a:gd name="connsiteY48" fmla="*/ 607261 h 621833"/>
                  <a:gd name="connsiteX49" fmla="*/ 390296 w 634041"/>
                  <a:gd name="connsiteY49" fmla="*/ 600784 h 621833"/>
                  <a:gd name="connsiteX50" fmla="*/ 378543 w 634041"/>
                  <a:gd name="connsiteY50" fmla="*/ 609690 h 621833"/>
                  <a:gd name="connsiteX51" fmla="*/ 367570 w 634041"/>
                  <a:gd name="connsiteY51" fmla="*/ 608070 h 621833"/>
                  <a:gd name="connsiteX52" fmla="*/ 357388 w 634041"/>
                  <a:gd name="connsiteY52" fmla="*/ 612118 h 621833"/>
                  <a:gd name="connsiteX53" fmla="*/ 337004 w 634041"/>
                  <a:gd name="connsiteY53" fmla="*/ 608880 h 621833"/>
                  <a:gd name="connsiteX54" fmla="*/ 333089 w 634041"/>
                  <a:gd name="connsiteY54" fmla="*/ 612118 h 621833"/>
                  <a:gd name="connsiteX55" fmla="*/ 300171 w 634041"/>
                  <a:gd name="connsiteY55" fmla="*/ 608070 h 621833"/>
                  <a:gd name="connsiteX56" fmla="*/ 192843 w 634041"/>
                  <a:gd name="connsiteY56" fmla="*/ 617881 h 621833"/>
                  <a:gd name="connsiteX57" fmla="*/ 184175 w 634041"/>
                  <a:gd name="connsiteY57" fmla="*/ 621834 h 621833"/>
                  <a:gd name="connsiteX58" fmla="*/ 174774 w 634041"/>
                  <a:gd name="connsiteY58" fmla="*/ 615357 h 621833"/>
                  <a:gd name="connsiteX59" fmla="*/ 165363 w 634041"/>
                  <a:gd name="connsiteY59" fmla="*/ 616976 h 621833"/>
                  <a:gd name="connsiteX60" fmla="*/ 145770 w 634041"/>
                  <a:gd name="connsiteY60" fmla="*/ 592687 h 621833"/>
                  <a:gd name="connsiteX61" fmla="*/ 146552 w 634041"/>
                  <a:gd name="connsiteY61" fmla="*/ 587830 h 621833"/>
                  <a:gd name="connsiteX62" fmla="*/ 148123 w 634041"/>
                  <a:gd name="connsiteY62" fmla="*/ 576495 h 621833"/>
                  <a:gd name="connsiteX63" fmla="*/ 140284 w 634041"/>
                  <a:gd name="connsiteY63" fmla="*/ 547348 h 621833"/>
                  <a:gd name="connsiteX64" fmla="*/ 141856 w 634041"/>
                  <a:gd name="connsiteY64" fmla="*/ 539252 h 621833"/>
                  <a:gd name="connsiteX65" fmla="*/ 169288 w 634041"/>
                  <a:gd name="connsiteY65" fmla="*/ 506858 h 621833"/>
                  <a:gd name="connsiteX66" fmla="*/ 174774 w 634041"/>
                  <a:gd name="connsiteY66" fmla="*/ 484998 h 621833"/>
                  <a:gd name="connsiteX67" fmla="*/ 184175 w 634041"/>
                  <a:gd name="connsiteY67" fmla="*/ 471234 h 621833"/>
                  <a:gd name="connsiteX68" fmla="*/ 43882 w 634041"/>
                  <a:gd name="connsiteY68" fmla="*/ 517383 h 621833"/>
                  <a:gd name="connsiteX69" fmla="*/ 30566 w 634041"/>
                  <a:gd name="connsiteY69" fmla="*/ 522241 h 621833"/>
                  <a:gd name="connsiteX70" fmla="*/ 35262 w 634041"/>
                  <a:gd name="connsiteY70" fmla="*/ 502000 h 621833"/>
                  <a:gd name="connsiteX71" fmla="*/ 26641 w 634041"/>
                  <a:gd name="connsiteY71" fmla="*/ 494713 h 621833"/>
                  <a:gd name="connsiteX72" fmla="*/ 30566 w 634041"/>
                  <a:gd name="connsiteY72" fmla="*/ 488236 h 621833"/>
                  <a:gd name="connsiteX73" fmla="*/ 26641 w 634041"/>
                  <a:gd name="connsiteY73" fmla="*/ 477711 h 621833"/>
                  <a:gd name="connsiteX74" fmla="*/ 33699 w 634041"/>
                  <a:gd name="connsiteY74" fmla="*/ 470425 h 621833"/>
                  <a:gd name="connsiteX75" fmla="*/ 18802 w 634041"/>
                  <a:gd name="connsiteY75" fmla="*/ 450993 h 621833"/>
                  <a:gd name="connsiteX76" fmla="*/ 43882 w 634041"/>
                  <a:gd name="connsiteY76" fmla="*/ 435611 h 621833"/>
                  <a:gd name="connsiteX77" fmla="*/ 45453 w 634041"/>
                  <a:gd name="connsiteY77" fmla="*/ 415370 h 621833"/>
                  <a:gd name="connsiteX78" fmla="*/ 41538 w 634041"/>
                  <a:gd name="connsiteY78" fmla="*/ 405655 h 621833"/>
                  <a:gd name="connsiteX79" fmla="*/ 33699 w 634041"/>
                  <a:gd name="connsiteY79" fmla="*/ 404035 h 621833"/>
                  <a:gd name="connsiteX80" fmla="*/ 26641 w 634041"/>
                  <a:gd name="connsiteY80" fmla="*/ 395120 h 621833"/>
                  <a:gd name="connsiteX81" fmla="*/ 25860 w 634041"/>
                  <a:gd name="connsiteY81" fmla="*/ 373260 h 621833"/>
                  <a:gd name="connsiteX82" fmla="*/ 35262 w 634041"/>
                  <a:gd name="connsiteY82" fmla="*/ 366783 h 621833"/>
                  <a:gd name="connsiteX83" fmla="*/ 24289 w 634041"/>
                  <a:gd name="connsiteY83" fmla="*/ 359496 h 621833"/>
                  <a:gd name="connsiteX84" fmla="*/ 33699 w 634041"/>
                  <a:gd name="connsiteY84" fmla="*/ 340065 h 621833"/>
                  <a:gd name="connsiteX85" fmla="*/ 37614 w 634041"/>
                  <a:gd name="connsiteY85" fmla="*/ 341685 h 621833"/>
                  <a:gd name="connsiteX86" fmla="*/ 35262 w 634041"/>
                  <a:gd name="connsiteY86" fmla="*/ 337637 h 621833"/>
                  <a:gd name="connsiteX87" fmla="*/ 41538 w 634041"/>
                  <a:gd name="connsiteY87" fmla="*/ 336827 h 621833"/>
                  <a:gd name="connsiteX88" fmla="*/ 41538 w 634041"/>
                  <a:gd name="connsiteY88" fmla="*/ 333588 h 621833"/>
                  <a:gd name="connsiteX89" fmla="*/ 22727 w 634041"/>
                  <a:gd name="connsiteY89" fmla="*/ 308490 h 621833"/>
                  <a:gd name="connsiteX90" fmla="*/ 24289 w 634041"/>
                  <a:gd name="connsiteY90" fmla="*/ 293917 h 621833"/>
                  <a:gd name="connsiteX91" fmla="*/ 39186 w 634041"/>
                  <a:gd name="connsiteY91" fmla="*/ 285821 h 621833"/>
                  <a:gd name="connsiteX92" fmla="*/ 25860 w 634041"/>
                  <a:gd name="connsiteY92" fmla="*/ 270438 h 621833"/>
                  <a:gd name="connsiteX93" fmla="*/ 29775 w 634041"/>
                  <a:gd name="connsiteY93" fmla="*/ 250997 h 621833"/>
                  <a:gd name="connsiteX94" fmla="*/ 20374 w 634041"/>
                  <a:gd name="connsiteY94" fmla="*/ 240472 h 621833"/>
                  <a:gd name="connsiteX95" fmla="*/ 0 w 634041"/>
                  <a:gd name="connsiteY95" fmla="*/ 229137 h 621833"/>
                  <a:gd name="connsiteX96" fmla="*/ 3915 w 634041"/>
                  <a:gd name="connsiteY96" fmla="*/ 222660 h 621833"/>
                  <a:gd name="connsiteX97" fmla="*/ 1562 w 634041"/>
                  <a:gd name="connsiteY97" fmla="*/ 215374 h 621833"/>
                  <a:gd name="connsiteX98" fmla="*/ 12535 w 634041"/>
                  <a:gd name="connsiteY98" fmla="*/ 206468 h 621833"/>
                  <a:gd name="connsiteX99" fmla="*/ 17240 w 634041"/>
                  <a:gd name="connsiteY99" fmla="*/ 208087 h 621833"/>
                  <a:gd name="connsiteX100" fmla="*/ 22727 w 634041"/>
                  <a:gd name="connsiteY100" fmla="*/ 187037 h 621833"/>
                  <a:gd name="connsiteX101" fmla="*/ 28213 w 634041"/>
                  <a:gd name="connsiteY101" fmla="*/ 187037 h 621833"/>
                  <a:gd name="connsiteX102" fmla="*/ 30566 w 634041"/>
                  <a:gd name="connsiteY102" fmla="*/ 174892 h 621833"/>
                  <a:gd name="connsiteX103" fmla="*/ 54855 w 634041"/>
                  <a:gd name="connsiteY103" fmla="*/ 184608 h 621833"/>
                  <a:gd name="connsiteX104" fmla="*/ 79934 w 634041"/>
                  <a:gd name="connsiteY104" fmla="*/ 182989 h 621833"/>
                  <a:gd name="connsiteX105" fmla="*/ 93259 w 634041"/>
                  <a:gd name="connsiteY105" fmla="*/ 178131 h 621833"/>
                  <a:gd name="connsiteX106" fmla="*/ 97184 w 634041"/>
                  <a:gd name="connsiteY106" fmla="*/ 186227 h 621833"/>
                  <a:gd name="connsiteX107" fmla="*/ 106585 w 634041"/>
                  <a:gd name="connsiteY107" fmla="*/ 180560 h 621833"/>
                  <a:gd name="connsiteX108" fmla="*/ 106585 w 634041"/>
                  <a:gd name="connsiteY108" fmla="*/ 165986 h 621833"/>
                  <a:gd name="connsiteX109" fmla="*/ 119910 w 634041"/>
                  <a:gd name="connsiteY109" fmla="*/ 160317 h 621833"/>
                  <a:gd name="connsiteX110" fmla="*/ 119129 w 634041"/>
                  <a:gd name="connsiteY110" fmla="*/ 154650 h 621833"/>
                  <a:gd name="connsiteX111" fmla="*/ 109719 w 634041"/>
                  <a:gd name="connsiteY111" fmla="*/ 135217 h 621833"/>
                  <a:gd name="connsiteX112" fmla="*/ 109719 w 634041"/>
                  <a:gd name="connsiteY112" fmla="*/ 122262 h 621833"/>
                  <a:gd name="connsiteX113" fmla="*/ 119129 w 634041"/>
                  <a:gd name="connsiteY113" fmla="*/ 110926 h 621833"/>
                  <a:gd name="connsiteX114" fmla="*/ 119910 w 634041"/>
                  <a:gd name="connsiteY114" fmla="*/ 97971 h 621833"/>
                  <a:gd name="connsiteX115" fmla="*/ 127749 w 634041"/>
                  <a:gd name="connsiteY115" fmla="*/ 93922 h 621833"/>
                  <a:gd name="connsiteX116" fmla="*/ 132445 w 634041"/>
                  <a:gd name="connsiteY116" fmla="*/ 83396 h 621833"/>
                  <a:gd name="connsiteX117" fmla="*/ 148123 w 634041"/>
                  <a:gd name="connsiteY117" fmla="*/ 80967 h 621833"/>
                  <a:gd name="connsiteX118" fmla="*/ 182604 w 634041"/>
                  <a:gd name="connsiteY118" fmla="*/ 63155 h 621833"/>
                  <a:gd name="connsiteX119" fmla="*/ 189662 w 634041"/>
                  <a:gd name="connsiteY119" fmla="*/ 63155 h 621833"/>
                  <a:gd name="connsiteX120" fmla="*/ 192014 w 634041"/>
                  <a:gd name="connsiteY120" fmla="*/ 69632 h 621833"/>
                  <a:gd name="connsiteX121" fmla="*/ 199063 w 634041"/>
                  <a:gd name="connsiteY121" fmla="*/ 69632 h 621833"/>
                  <a:gd name="connsiteX122" fmla="*/ 265681 w 634041"/>
                  <a:gd name="connsiteY122" fmla="*/ 12144 h 621833"/>
                  <a:gd name="connsiteX123" fmla="*/ 265681 w 634041"/>
                  <a:gd name="connsiteY123" fmla="*/ 10525 h 621833"/>
                  <a:gd name="connsiteX124" fmla="*/ 277444 w 634041"/>
                  <a:gd name="connsiteY124" fmla="*/ 0 h 621833"/>
                  <a:gd name="connsiteX125" fmla="*/ 292332 w 634041"/>
                  <a:gd name="connsiteY125" fmla="*/ 7288 h 621833"/>
                  <a:gd name="connsiteX126" fmla="*/ 297037 w 634041"/>
                  <a:gd name="connsiteY126" fmla="*/ 20243 h 621833"/>
                  <a:gd name="connsiteX127" fmla="*/ 315839 w 634041"/>
                  <a:gd name="connsiteY127" fmla="*/ 29148 h 621833"/>
                  <a:gd name="connsiteX128" fmla="*/ 332299 w 634041"/>
                  <a:gd name="connsiteY128" fmla="*/ 37245 h 621833"/>
                  <a:gd name="connsiteX129" fmla="*/ 337004 w 634041"/>
                  <a:gd name="connsiteY129" fmla="*/ 49390 h 621833"/>
                  <a:gd name="connsiteX130" fmla="*/ 345624 w 634041"/>
                  <a:gd name="connsiteY130" fmla="*/ 55057 h 621833"/>
                  <a:gd name="connsiteX131" fmla="*/ 345624 w 634041"/>
                  <a:gd name="connsiteY131" fmla="*/ 54249 h 621833"/>
                  <a:gd name="connsiteX132" fmla="*/ 359731 w 634041"/>
                  <a:gd name="connsiteY132" fmla="*/ 62345 h 62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634041" h="621833">
                    <a:moveTo>
                      <a:pt x="359731" y="62345"/>
                    </a:moveTo>
                    <a:lnTo>
                      <a:pt x="373056" y="64775"/>
                    </a:lnTo>
                    <a:lnTo>
                      <a:pt x="381676" y="77730"/>
                    </a:lnTo>
                    <a:lnTo>
                      <a:pt x="410680" y="76110"/>
                    </a:lnTo>
                    <a:lnTo>
                      <a:pt x="425567" y="71253"/>
                    </a:lnTo>
                    <a:lnTo>
                      <a:pt x="433406" y="76110"/>
                    </a:lnTo>
                    <a:lnTo>
                      <a:pt x="434978" y="82587"/>
                    </a:lnTo>
                    <a:lnTo>
                      <a:pt x="452218" y="95541"/>
                    </a:lnTo>
                    <a:lnTo>
                      <a:pt x="452999" y="98781"/>
                    </a:lnTo>
                    <a:lnTo>
                      <a:pt x="458486" y="112546"/>
                    </a:lnTo>
                    <a:lnTo>
                      <a:pt x="454571" y="123072"/>
                    </a:lnTo>
                    <a:lnTo>
                      <a:pt x="443598" y="130359"/>
                    </a:lnTo>
                    <a:lnTo>
                      <a:pt x="434978" y="159507"/>
                    </a:lnTo>
                    <a:lnTo>
                      <a:pt x="424005" y="166796"/>
                    </a:lnTo>
                    <a:lnTo>
                      <a:pt x="416947" y="169225"/>
                    </a:lnTo>
                    <a:lnTo>
                      <a:pt x="418519" y="187846"/>
                    </a:lnTo>
                    <a:lnTo>
                      <a:pt x="410680" y="196752"/>
                    </a:lnTo>
                    <a:lnTo>
                      <a:pt x="418519" y="209706"/>
                    </a:lnTo>
                    <a:lnTo>
                      <a:pt x="426348" y="224279"/>
                    </a:lnTo>
                    <a:lnTo>
                      <a:pt x="422434" y="244520"/>
                    </a:lnTo>
                    <a:lnTo>
                      <a:pt x="429492" y="248568"/>
                    </a:lnTo>
                    <a:lnTo>
                      <a:pt x="507863" y="242091"/>
                    </a:lnTo>
                    <a:lnTo>
                      <a:pt x="561156" y="238043"/>
                    </a:lnTo>
                    <a:lnTo>
                      <a:pt x="568214" y="236424"/>
                    </a:lnTo>
                    <a:lnTo>
                      <a:pt x="634041" y="230756"/>
                    </a:lnTo>
                    <a:lnTo>
                      <a:pt x="598779" y="260713"/>
                    </a:lnTo>
                    <a:lnTo>
                      <a:pt x="595636" y="282582"/>
                    </a:lnTo>
                    <a:lnTo>
                      <a:pt x="592503" y="289059"/>
                    </a:lnTo>
                    <a:lnTo>
                      <a:pt x="593284" y="300394"/>
                    </a:lnTo>
                    <a:lnTo>
                      <a:pt x="494538" y="403226"/>
                    </a:lnTo>
                    <a:lnTo>
                      <a:pt x="494538" y="413751"/>
                    </a:lnTo>
                    <a:lnTo>
                      <a:pt x="487480" y="421847"/>
                    </a:lnTo>
                    <a:lnTo>
                      <a:pt x="490614" y="434801"/>
                    </a:lnTo>
                    <a:lnTo>
                      <a:pt x="479650" y="446945"/>
                    </a:lnTo>
                    <a:lnTo>
                      <a:pt x="490614" y="467996"/>
                    </a:lnTo>
                    <a:lnTo>
                      <a:pt x="490614" y="469615"/>
                    </a:lnTo>
                    <a:lnTo>
                      <a:pt x="490614" y="491475"/>
                    </a:lnTo>
                    <a:lnTo>
                      <a:pt x="474164" y="516573"/>
                    </a:lnTo>
                    <a:lnTo>
                      <a:pt x="473373" y="541681"/>
                    </a:lnTo>
                    <a:lnTo>
                      <a:pt x="478860" y="553016"/>
                    </a:lnTo>
                    <a:lnTo>
                      <a:pt x="470240" y="561112"/>
                    </a:lnTo>
                    <a:lnTo>
                      <a:pt x="470240" y="572447"/>
                    </a:lnTo>
                    <a:lnTo>
                      <a:pt x="458486" y="581353"/>
                    </a:lnTo>
                    <a:lnTo>
                      <a:pt x="439674" y="584591"/>
                    </a:lnTo>
                    <a:lnTo>
                      <a:pt x="437321" y="595116"/>
                    </a:lnTo>
                    <a:lnTo>
                      <a:pt x="427920" y="593497"/>
                    </a:lnTo>
                    <a:lnTo>
                      <a:pt x="421653" y="597545"/>
                    </a:lnTo>
                    <a:lnTo>
                      <a:pt x="413033" y="597545"/>
                    </a:lnTo>
                    <a:lnTo>
                      <a:pt x="406756" y="607261"/>
                    </a:lnTo>
                    <a:lnTo>
                      <a:pt x="390296" y="600784"/>
                    </a:lnTo>
                    <a:lnTo>
                      <a:pt x="378543" y="609690"/>
                    </a:lnTo>
                    <a:lnTo>
                      <a:pt x="367570" y="608070"/>
                    </a:lnTo>
                    <a:lnTo>
                      <a:pt x="357388" y="612118"/>
                    </a:lnTo>
                    <a:lnTo>
                      <a:pt x="337004" y="608880"/>
                    </a:lnTo>
                    <a:lnTo>
                      <a:pt x="333089" y="612118"/>
                    </a:lnTo>
                    <a:lnTo>
                      <a:pt x="300171" y="608070"/>
                    </a:lnTo>
                    <a:lnTo>
                      <a:pt x="192843" y="617881"/>
                    </a:lnTo>
                    <a:lnTo>
                      <a:pt x="184175" y="621834"/>
                    </a:lnTo>
                    <a:lnTo>
                      <a:pt x="174774" y="615357"/>
                    </a:lnTo>
                    <a:lnTo>
                      <a:pt x="165363" y="616976"/>
                    </a:lnTo>
                    <a:lnTo>
                      <a:pt x="145770" y="592687"/>
                    </a:lnTo>
                    <a:lnTo>
                      <a:pt x="146552" y="587830"/>
                    </a:lnTo>
                    <a:lnTo>
                      <a:pt x="148123" y="576495"/>
                    </a:lnTo>
                    <a:lnTo>
                      <a:pt x="140284" y="547348"/>
                    </a:lnTo>
                    <a:lnTo>
                      <a:pt x="141856" y="539252"/>
                    </a:lnTo>
                    <a:lnTo>
                      <a:pt x="169288" y="506858"/>
                    </a:lnTo>
                    <a:lnTo>
                      <a:pt x="174774" y="484998"/>
                    </a:lnTo>
                    <a:lnTo>
                      <a:pt x="184175" y="471234"/>
                    </a:lnTo>
                    <a:lnTo>
                      <a:pt x="43882" y="517383"/>
                    </a:lnTo>
                    <a:lnTo>
                      <a:pt x="30566" y="522241"/>
                    </a:lnTo>
                    <a:lnTo>
                      <a:pt x="35262" y="502000"/>
                    </a:lnTo>
                    <a:lnTo>
                      <a:pt x="26641" y="494713"/>
                    </a:lnTo>
                    <a:lnTo>
                      <a:pt x="30566" y="488236"/>
                    </a:lnTo>
                    <a:lnTo>
                      <a:pt x="26641" y="477711"/>
                    </a:lnTo>
                    <a:lnTo>
                      <a:pt x="33699" y="470425"/>
                    </a:lnTo>
                    <a:lnTo>
                      <a:pt x="18802" y="450993"/>
                    </a:lnTo>
                    <a:lnTo>
                      <a:pt x="43882" y="435611"/>
                    </a:lnTo>
                    <a:lnTo>
                      <a:pt x="45453" y="415370"/>
                    </a:lnTo>
                    <a:lnTo>
                      <a:pt x="41538" y="405655"/>
                    </a:lnTo>
                    <a:lnTo>
                      <a:pt x="33699" y="404035"/>
                    </a:lnTo>
                    <a:lnTo>
                      <a:pt x="26641" y="395120"/>
                    </a:lnTo>
                    <a:lnTo>
                      <a:pt x="25860" y="373260"/>
                    </a:lnTo>
                    <a:lnTo>
                      <a:pt x="35262" y="366783"/>
                    </a:lnTo>
                    <a:lnTo>
                      <a:pt x="24289" y="359496"/>
                    </a:lnTo>
                    <a:lnTo>
                      <a:pt x="33699" y="340065"/>
                    </a:lnTo>
                    <a:lnTo>
                      <a:pt x="37614" y="341685"/>
                    </a:lnTo>
                    <a:lnTo>
                      <a:pt x="35262" y="337637"/>
                    </a:lnTo>
                    <a:lnTo>
                      <a:pt x="41538" y="336827"/>
                    </a:lnTo>
                    <a:lnTo>
                      <a:pt x="41538" y="333588"/>
                    </a:lnTo>
                    <a:lnTo>
                      <a:pt x="22727" y="308490"/>
                    </a:lnTo>
                    <a:lnTo>
                      <a:pt x="24289" y="293917"/>
                    </a:lnTo>
                    <a:lnTo>
                      <a:pt x="39186" y="285821"/>
                    </a:lnTo>
                    <a:lnTo>
                      <a:pt x="25860" y="270438"/>
                    </a:lnTo>
                    <a:lnTo>
                      <a:pt x="29775" y="250997"/>
                    </a:lnTo>
                    <a:lnTo>
                      <a:pt x="20374" y="240472"/>
                    </a:lnTo>
                    <a:lnTo>
                      <a:pt x="0" y="229137"/>
                    </a:lnTo>
                    <a:lnTo>
                      <a:pt x="3915" y="222660"/>
                    </a:lnTo>
                    <a:lnTo>
                      <a:pt x="1562" y="215374"/>
                    </a:lnTo>
                    <a:lnTo>
                      <a:pt x="12535" y="206468"/>
                    </a:lnTo>
                    <a:lnTo>
                      <a:pt x="17240" y="208087"/>
                    </a:lnTo>
                    <a:lnTo>
                      <a:pt x="22727" y="187037"/>
                    </a:lnTo>
                    <a:lnTo>
                      <a:pt x="28213" y="187037"/>
                    </a:lnTo>
                    <a:lnTo>
                      <a:pt x="30566" y="174892"/>
                    </a:lnTo>
                    <a:lnTo>
                      <a:pt x="54855" y="184608"/>
                    </a:lnTo>
                    <a:lnTo>
                      <a:pt x="79934" y="182989"/>
                    </a:lnTo>
                    <a:lnTo>
                      <a:pt x="93259" y="178131"/>
                    </a:lnTo>
                    <a:lnTo>
                      <a:pt x="97184" y="186227"/>
                    </a:lnTo>
                    <a:lnTo>
                      <a:pt x="106585" y="180560"/>
                    </a:lnTo>
                    <a:lnTo>
                      <a:pt x="106585" y="165986"/>
                    </a:lnTo>
                    <a:lnTo>
                      <a:pt x="119910" y="160317"/>
                    </a:lnTo>
                    <a:lnTo>
                      <a:pt x="119129" y="154650"/>
                    </a:lnTo>
                    <a:lnTo>
                      <a:pt x="109719" y="135217"/>
                    </a:lnTo>
                    <a:lnTo>
                      <a:pt x="109719" y="122262"/>
                    </a:lnTo>
                    <a:lnTo>
                      <a:pt x="119129" y="110926"/>
                    </a:lnTo>
                    <a:lnTo>
                      <a:pt x="119910" y="97971"/>
                    </a:lnTo>
                    <a:lnTo>
                      <a:pt x="127749" y="93922"/>
                    </a:lnTo>
                    <a:lnTo>
                      <a:pt x="132445" y="83396"/>
                    </a:lnTo>
                    <a:lnTo>
                      <a:pt x="148123" y="80967"/>
                    </a:lnTo>
                    <a:lnTo>
                      <a:pt x="182604" y="63155"/>
                    </a:lnTo>
                    <a:lnTo>
                      <a:pt x="189662" y="63155"/>
                    </a:lnTo>
                    <a:lnTo>
                      <a:pt x="192014" y="69632"/>
                    </a:lnTo>
                    <a:lnTo>
                      <a:pt x="199063" y="69632"/>
                    </a:lnTo>
                    <a:lnTo>
                      <a:pt x="265681" y="12144"/>
                    </a:lnTo>
                    <a:lnTo>
                      <a:pt x="265681" y="10525"/>
                    </a:lnTo>
                    <a:lnTo>
                      <a:pt x="277444" y="0"/>
                    </a:lnTo>
                    <a:lnTo>
                      <a:pt x="292332" y="7288"/>
                    </a:lnTo>
                    <a:lnTo>
                      <a:pt x="297037" y="20243"/>
                    </a:lnTo>
                    <a:lnTo>
                      <a:pt x="315839" y="29148"/>
                    </a:lnTo>
                    <a:lnTo>
                      <a:pt x="332299" y="37245"/>
                    </a:lnTo>
                    <a:lnTo>
                      <a:pt x="337004" y="49390"/>
                    </a:lnTo>
                    <a:lnTo>
                      <a:pt x="345624" y="55057"/>
                    </a:lnTo>
                    <a:lnTo>
                      <a:pt x="345624" y="54249"/>
                    </a:lnTo>
                    <a:lnTo>
                      <a:pt x="359731" y="6234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1" name="Forma Livre: Forma 490">
                <a:extLst>
                  <a:ext uri="{FF2B5EF4-FFF2-40B4-BE49-F238E27FC236}">
                    <a16:creationId xmlns:a16="http://schemas.microsoft.com/office/drawing/2014/main" id="{D7C69DDD-AF58-5DC5-AC98-8FBC29AB5A3A}"/>
                  </a:ext>
                </a:extLst>
              </p:cNvPr>
              <p:cNvSpPr/>
              <p:nvPr/>
            </p:nvSpPr>
            <p:spPr>
              <a:xfrm>
                <a:off x="4053897" y="2986594"/>
                <a:ext cx="303437" cy="286626"/>
              </a:xfrm>
              <a:custGeom>
                <a:avLst/>
                <a:gdLst>
                  <a:gd name="connsiteX0" fmla="*/ 221332 w 303437"/>
                  <a:gd name="connsiteY0" fmla="*/ 0 h 286626"/>
                  <a:gd name="connsiteX1" fmla="*/ 254251 w 303437"/>
                  <a:gd name="connsiteY1" fmla="*/ 4048 h 286626"/>
                  <a:gd name="connsiteX2" fmla="*/ 258166 w 303437"/>
                  <a:gd name="connsiteY2" fmla="*/ 810 h 286626"/>
                  <a:gd name="connsiteX3" fmla="*/ 278549 w 303437"/>
                  <a:gd name="connsiteY3" fmla="*/ 4048 h 286626"/>
                  <a:gd name="connsiteX4" fmla="*/ 288741 w 303437"/>
                  <a:gd name="connsiteY4" fmla="*/ 0 h 286626"/>
                  <a:gd name="connsiteX5" fmla="*/ 287169 w 303437"/>
                  <a:gd name="connsiteY5" fmla="*/ 22422 h 286626"/>
                  <a:gd name="connsiteX6" fmla="*/ 281921 w 303437"/>
                  <a:gd name="connsiteY6" fmla="*/ 49159 h 286626"/>
                  <a:gd name="connsiteX7" fmla="*/ 285283 w 303437"/>
                  <a:gd name="connsiteY7" fmla="*/ 89316 h 286626"/>
                  <a:gd name="connsiteX8" fmla="*/ 297609 w 303437"/>
                  <a:gd name="connsiteY8" fmla="*/ 109204 h 286626"/>
                  <a:gd name="connsiteX9" fmla="*/ 303438 w 303437"/>
                  <a:gd name="connsiteY9" fmla="*/ 126702 h 286626"/>
                  <a:gd name="connsiteX10" fmla="*/ 297304 w 303437"/>
                  <a:gd name="connsiteY10" fmla="*/ 153819 h 286626"/>
                  <a:gd name="connsiteX11" fmla="*/ 289036 w 303437"/>
                  <a:gd name="connsiteY11" fmla="*/ 168135 h 286626"/>
                  <a:gd name="connsiteX12" fmla="*/ 286378 w 303437"/>
                  <a:gd name="connsiteY12" fmla="*/ 181366 h 286626"/>
                  <a:gd name="connsiteX13" fmla="*/ 269138 w 303437"/>
                  <a:gd name="connsiteY13" fmla="*/ 188652 h 286626"/>
                  <a:gd name="connsiteX14" fmla="*/ 259737 w 303437"/>
                  <a:gd name="connsiteY14" fmla="*/ 183794 h 286626"/>
                  <a:gd name="connsiteX15" fmla="*/ 261299 w 303437"/>
                  <a:gd name="connsiteY15" fmla="*/ 197568 h 286626"/>
                  <a:gd name="connsiteX16" fmla="*/ 254251 w 303437"/>
                  <a:gd name="connsiteY16" fmla="*/ 204854 h 286626"/>
                  <a:gd name="connsiteX17" fmla="*/ 244840 w 303437"/>
                  <a:gd name="connsiteY17" fmla="*/ 204854 h 286626"/>
                  <a:gd name="connsiteX18" fmla="*/ 242497 w 303437"/>
                  <a:gd name="connsiteY18" fmla="*/ 211331 h 286626"/>
                  <a:gd name="connsiteX19" fmla="*/ 237011 w 303437"/>
                  <a:gd name="connsiteY19" fmla="*/ 209712 h 286626"/>
                  <a:gd name="connsiteX20" fmla="*/ 234658 w 303437"/>
                  <a:gd name="connsiteY20" fmla="*/ 200806 h 286626"/>
                  <a:gd name="connsiteX21" fmla="*/ 221332 w 303437"/>
                  <a:gd name="connsiteY21" fmla="*/ 210522 h 286626"/>
                  <a:gd name="connsiteX22" fmla="*/ 214274 w 303437"/>
                  <a:gd name="connsiteY22" fmla="*/ 226714 h 286626"/>
                  <a:gd name="connsiteX23" fmla="*/ 206445 w 303437"/>
                  <a:gd name="connsiteY23" fmla="*/ 231572 h 286626"/>
                  <a:gd name="connsiteX24" fmla="*/ 214274 w 303437"/>
                  <a:gd name="connsiteY24" fmla="*/ 234810 h 286626"/>
                  <a:gd name="connsiteX25" fmla="*/ 213493 w 303437"/>
                  <a:gd name="connsiteY25" fmla="*/ 241287 h 286626"/>
                  <a:gd name="connsiteX26" fmla="*/ 211931 w 303437"/>
                  <a:gd name="connsiteY26" fmla="*/ 247764 h 286626"/>
                  <a:gd name="connsiteX27" fmla="*/ 206445 w 303437"/>
                  <a:gd name="connsiteY27" fmla="*/ 258289 h 286626"/>
                  <a:gd name="connsiteX28" fmla="*/ 204092 w 303437"/>
                  <a:gd name="connsiteY28" fmla="*/ 265576 h 286626"/>
                  <a:gd name="connsiteX29" fmla="*/ 217418 w 303437"/>
                  <a:gd name="connsiteY29" fmla="*/ 274482 h 286626"/>
                  <a:gd name="connsiteX30" fmla="*/ 206445 w 303437"/>
                  <a:gd name="connsiteY30" fmla="*/ 280959 h 286626"/>
                  <a:gd name="connsiteX31" fmla="*/ 204092 w 303437"/>
                  <a:gd name="connsiteY31" fmla="*/ 286626 h 286626"/>
                  <a:gd name="connsiteX32" fmla="*/ 196253 w 303437"/>
                  <a:gd name="connsiteY32" fmla="*/ 279340 h 286626"/>
                  <a:gd name="connsiteX33" fmla="*/ 187633 w 303437"/>
                  <a:gd name="connsiteY33" fmla="*/ 278530 h 286626"/>
                  <a:gd name="connsiteX34" fmla="*/ 183718 w 303437"/>
                  <a:gd name="connsiteY34" fmla="*/ 272863 h 286626"/>
                  <a:gd name="connsiteX35" fmla="*/ 166468 w 303437"/>
                  <a:gd name="connsiteY35" fmla="*/ 270434 h 286626"/>
                  <a:gd name="connsiteX36" fmla="*/ 157067 w 303437"/>
                  <a:gd name="connsiteY36" fmla="*/ 261528 h 286626"/>
                  <a:gd name="connsiteX37" fmla="*/ 142961 w 303437"/>
                  <a:gd name="connsiteY37" fmla="*/ 268815 h 286626"/>
                  <a:gd name="connsiteX38" fmla="*/ 135902 w 303437"/>
                  <a:gd name="connsiteY38" fmla="*/ 264767 h 286626"/>
                  <a:gd name="connsiteX39" fmla="*/ 113176 w 303437"/>
                  <a:gd name="connsiteY39" fmla="*/ 268815 h 286626"/>
                  <a:gd name="connsiteX40" fmla="*/ 105337 w 303437"/>
                  <a:gd name="connsiteY40" fmla="*/ 263957 h 286626"/>
                  <a:gd name="connsiteX41" fmla="*/ 97498 w 303437"/>
                  <a:gd name="connsiteY41" fmla="*/ 263957 h 286626"/>
                  <a:gd name="connsiteX42" fmla="*/ 90449 w 303437"/>
                  <a:gd name="connsiteY42" fmla="*/ 258289 h 286626"/>
                  <a:gd name="connsiteX43" fmla="*/ 84963 w 303437"/>
                  <a:gd name="connsiteY43" fmla="*/ 256670 h 286626"/>
                  <a:gd name="connsiteX44" fmla="*/ 61455 w 303437"/>
                  <a:gd name="connsiteY44" fmla="*/ 268815 h 286626"/>
                  <a:gd name="connsiteX45" fmla="*/ 70647 w 303437"/>
                  <a:gd name="connsiteY45" fmla="*/ 243516 h 286626"/>
                  <a:gd name="connsiteX46" fmla="*/ 57026 w 303437"/>
                  <a:gd name="connsiteY46" fmla="*/ 226790 h 286626"/>
                  <a:gd name="connsiteX47" fmla="*/ 22479 w 303437"/>
                  <a:gd name="connsiteY47" fmla="*/ 191024 h 286626"/>
                  <a:gd name="connsiteX48" fmla="*/ 0 w 303437"/>
                  <a:gd name="connsiteY48" fmla="*/ 158420 h 286626"/>
                  <a:gd name="connsiteX49" fmla="*/ 67837 w 303437"/>
                  <a:gd name="connsiteY49" fmla="*/ 136503 h 286626"/>
                  <a:gd name="connsiteX50" fmla="*/ 121548 w 303437"/>
                  <a:gd name="connsiteY50" fmla="*/ 102518 h 286626"/>
                  <a:gd name="connsiteX51" fmla="*/ 122301 w 303437"/>
                  <a:gd name="connsiteY51" fmla="*/ 29975 h 286626"/>
                  <a:gd name="connsiteX52" fmla="*/ 114005 w 303437"/>
                  <a:gd name="connsiteY52" fmla="*/ 9811 h 286626"/>
                  <a:gd name="connsiteX53" fmla="*/ 221332 w 303437"/>
                  <a:gd name="connsiteY53" fmla="*/ 0 h 286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03437" h="286626">
                    <a:moveTo>
                      <a:pt x="221332" y="0"/>
                    </a:moveTo>
                    <a:lnTo>
                      <a:pt x="254251" y="4048"/>
                    </a:lnTo>
                    <a:lnTo>
                      <a:pt x="258166" y="810"/>
                    </a:lnTo>
                    <a:lnTo>
                      <a:pt x="278549" y="4048"/>
                    </a:lnTo>
                    <a:lnTo>
                      <a:pt x="288741" y="0"/>
                    </a:lnTo>
                    <a:lnTo>
                      <a:pt x="287169" y="22422"/>
                    </a:lnTo>
                    <a:lnTo>
                      <a:pt x="281921" y="49159"/>
                    </a:lnTo>
                    <a:lnTo>
                      <a:pt x="285283" y="89316"/>
                    </a:lnTo>
                    <a:lnTo>
                      <a:pt x="297609" y="109204"/>
                    </a:lnTo>
                    <a:lnTo>
                      <a:pt x="303438" y="126702"/>
                    </a:lnTo>
                    <a:lnTo>
                      <a:pt x="297304" y="153819"/>
                    </a:lnTo>
                    <a:lnTo>
                      <a:pt x="289036" y="168135"/>
                    </a:lnTo>
                    <a:lnTo>
                      <a:pt x="286378" y="181366"/>
                    </a:lnTo>
                    <a:lnTo>
                      <a:pt x="269138" y="188652"/>
                    </a:lnTo>
                    <a:lnTo>
                      <a:pt x="259737" y="183794"/>
                    </a:lnTo>
                    <a:lnTo>
                      <a:pt x="261299" y="197568"/>
                    </a:lnTo>
                    <a:lnTo>
                      <a:pt x="254251" y="204854"/>
                    </a:lnTo>
                    <a:lnTo>
                      <a:pt x="244840" y="204854"/>
                    </a:lnTo>
                    <a:lnTo>
                      <a:pt x="242497" y="211331"/>
                    </a:lnTo>
                    <a:lnTo>
                      <a:pt x="237011" y="209712"/>
                    </a:lnTo>
                    <a:lnTo>
                      <a:pt x="234658" y="200806"/>
                    </a:lnTo>
                    <a:lnTo>
                      <a:pt x="221332" y="210522"/>
                    </a:lnTo>
                    <a:lnTo>
                      <a:pt x="214274" y="226714"/>
                    </a:lnTo>
                    <a:lnTo>
                      <a:pt x="206445" y="231572"/>
                    </a:lnTo>
                    <a:lnTo>
                      <a:pt x="214274" y="234810"/>
                    </a:lnTo>
                    <a:lnTo>
                      <a:pt x="213493" y="241287"/>
                    </a:lnTo>
                    <a:lnTo>
                      <a:pt x="211931" y="247764"/>
                    </a:lnTo>
                    <a:lnTo>
                      <a:pt x="206445" y="258289"/>
                    </a:lnTo>
                    <a:lnTo>
                      <a:pt x="204092" y="265576"/>
                    </a:lnTo>
                    <a:lnTo>
                      <a:pt x="217418" y="274482"/>
                    </a:lnTo>
                    <a:lnTo>
                      <a:pt x="206445" y="280959"/>
                    </a:lnTo>
                    <a:lnTo>
                      <a:pt x="204092" y="286626"/>
                    </a:lnTo>
                    <a:lnTo>
                      <a:pt x="196253" y="279340"/>
                    </a:lnTo>
                    <a:lnTo>
                      <a:pt x="187633" y="278530"/>
                    </a:lnTo>
                    <a:lnTo>
                      <a:pt x="183718" y="272863"/>
                    </a:lnTo>
                    <a:lnTo>
                      <a:pt x="166468" y="270434"/>
                    </a:lnTo>
                    <a:lnTo>
                      <a:pt x="157067" y="261528"/>
                    </a:lnTo>
                    <a:lnTo>
                      <a:pt x="142961" y="268815"/>
                    </a:lnTo>
                    <a:lnTo>
                      <a:pt x="135902" y="264767"/>
                    </a:lnTo>
                    <a:lnTo>
                      <a:pt x="113176" y="268815"/>
                    </a:lnTo>
                    <a:lnTo>
                      <a:pt x="105337" y="263957"/>
                    </a:lnTo>
                    <a:lnTo>
                      <a:pt x="97498" y="263957"/>
                    </a:lnTo>
                    <a:lnTo>
                      <a:pt x="90449" y="258289"/>
                    </a:lnTo>
                    <a:lnTo>
                      <a:pt x="84963" y="256670"/>
                    </a:lnTo>
                    <a:lnTo>
                      <a:pt x="61455" y="268815"/>
                    </a:lnTo>
                    <a:lnTo>
                      <a:pt x="70647" y="243516"/>
                    </a:lnTo>
                    <a:lnTo>
                      <a:pt x="57026" y="226790"/>
                    </a:lnTo>
                    <a:lnTo>
                      <a:pt x="22479" y="191024"/>
                    </a:lnTo>
                    <a:lnTo>
                      <a:pt x="0" y="158420"/>
                    </a:lnTo>
                    <a:lnTo>
                      <a:pt x="67837" y="136503"/>
                    </a:lnTo>
                    <a:lnTo>
                      <a:pt x="121548" y="102518"/>
                    </a:lnTo>
                    <a:lnTo>
                      <a:pt x="122301" y="29975"/>
                    </a:lnTo>
                    <a:lnTo>
                      <a:pt x="114005" y="9811"/>
                    </a:lnTo>
                    <a:lnTo>
                      <a:pt x="221332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2" name="Forma Livre: Forma 491">
                <a:extLst>
                  <a:ext uri="{FF2B5EF4-FFF2-40B4-BE49-F238E27FC236}">
                    <a16:creationId xmlns:a16="http://schemas.microsoft.com/office/drawing/2014/main" id="{B229B7AF-AE8E-E90B-A099-53981F21878B}"/>
                  </a:ext>
                </a:extLst>
              </p:cNvPr>
              <p:cNvSpPr/>
              <p:nvPr/>
            </p:nvSpPr>
            <p:spPr>
              <a:xfrm>
                <a:off x="4625559" y="2657867"/>
                <a:ext cx="310362" cy="389458"/>
              </a:xfrm>
              <a:custGeom>
                <a:avLst/>
                <a:gdLst>
                  <a:gd name="connsiteX0" fmla="*/ 135588 w 310362"/>
                  <a:gd name="connsiteY0" fmla="*/ 39672 h 389458"/>
                  <a:gd name="connsiteX1" fmla="*/ 161449 w 310362"/>
                  <a:gd name="connsiteY1" fmla="*/ 46958 h 389458"/>
                  <a:gd name="connsiteX2" fmla="*/ 171640 w 310362"/>
                  <a:gd name="connsiteY2" fmla="*/ 42910 h 389458"/>
                  <a:gd name="connsiteX3" fmla="*/ 182613 w 310362"/>
                  <a:gd name="connsiteY3" fmla="*/ 46149 h 389458"/>
                  <a:gd name="connsiteX4" fmla="*/ 188100 w 310362"/>
                  <a:gd name="connsiteY4" fmla="*/ 44529 h 389458"/>
                  <a:gd name="connsiteX5" fmla="*/ 184966 w 310362"/>
                  <a:gd name="connsiteY5" fmla="*/ 57483 h 389458"/>
                  <a:gd name="connsiteX6" fmla="*/ 186537 w 310362"/>
                  <a:gd name="connsiteY6" fmla="*/ 61531 h 389458"/>
                  <a:gd name="connsiteX7" fmla="*/ 195939 w 310362"/>
                  <a:gd name="connsiteY7" fmla="*/ 72866 h 389458"/>
                  <a:gd name="connsiteX8" fmla="*/ 201425 w 310362"/>
                  <a:gd name="connsiteY8" fmla="*/ 104442 h 389458"/>
                  <a:gd name="connsiteX9" fmla="*/ 221018 w 310362"/>
                  <a:gd name="connsiteY9" fmla="*/ 120644 h 389458"/>
                  <a:gd name="connsiteX10" fmla="*/ 224933 w 310362"/>
                  <a:gd name="connsiteY10" fmla="*/ 129550 h 389458"/>
                  <a:gd name="connsiteX11" fmla="*/ 230419 w 310362"/>
                  <a:gd name="connsiteY11" fmla="*/ 143313 h 389458"/>
                  <a:gd name="connsiteX12" fmla="*/ 255499 w 310362"/>
                  <a:gd name="connsiteY12" fmla="*/ 160315 h 389458"/>
                  <a:gd name="connsiteX13" fmla="*/ 259423 w 310362"/>
                  <a:gd name="connsiteY13" fmla="*/ 190271 h 389458"/>
                  <a:gd name="connsiteX14" fmla="*/ 260985 w 310362"/>
                  <a:gd name="connsiteY14" fmla="*/ 198368 h 389458"/>
                  <a:gd name="connsiteX15" fmla="*/ 283721 w 310362"/>
                  <a:gd name="connsiteY15" fmla="*/ 210512 h 389458"/>
                  <a:gd name="connsiteX16" fmla="*/ 283721 w 310362"/>
                  <a:gd name="connsiteY16" fmla="*/ 224276 h 389458"/>
                  <a:gd name="connsiteX17" fmla="*/ 291551 w 310362"/>
                  <a:gd name="connsiteY17" fmla="*/ 230753 h 389458"/>
                  <a:gd name="connsiteX18" fmla="*/ 295475 w 310362"/>
                  <a:gd name="connsiteY18" fmla="*/ 249374 h 389458"/>
                  <a:gd name="connsiteX19" fmla="*/ 304876 w 310362"/>
                  <a:gd name="connsiteY19" fmla="*/ 255051 h 389458"/>
                  <a:gd name="connsiteX20" fmla="*/ 300961 w 310362"/>
                  <a:gd name="connsiteY20" fmla="*/ 273672 h 389458"/>
                  <a:gd name="connsiteX21" fmla="*/ 299390 w 310362"/>
                  <a:gd name="connsiteY21" fmla="*/ 287436 h 389458"/>
                  <a:gd name="connsiteX22" fmla="*/ 299390 w 310362"/>
                  <a:gd name="connsiteY22" fmla="*/ 287436 h 389458"/>
                  <a:gd name="connsiteX23" fmla="*/ 299390 w 310362"/>
                  <a:gd name="connsiteY23" fmla="*/ 310915 h 389458"/>
                  <a:gd name="connsiteX24" fmla="*/ 310362 w 310362"/>
                  <a:gd name="connsiteY24" fmla="*/ 321440 h 389458"/>
                  <a:gd name="connsiteX25" fmla="*/ 297037 w 310362"/>
                  <a:gd name="connsiteY25" fmla="*/ 327917 h 389458"/>
                  <a:gd name="connsiteX26" fmla="*/ 257070 w 310362"/>
                  <a:gd name="connsiteY26" fmla="*/ 377304 h 389458"/>
                  <a:gd name="connsiteX27" fmla="*/ 239830 w 310362"/>
                  <a:gd name="connsiteY27" fmla="*/ 389458 h 389458"/>
                  <a:gd name="connsiteX28" fmla="*/ 230419 w 310362"/>
                  <a:gd name="connsiteY28" fmla="*/ 383781 h 389458"/>
                  <a:gd name="connsiteX29" fmla="*/ 219446 w 310362"/>
                  <a:gd name="connsiteY29" fmla="*/ 385401 h 389458"/>
                  <a:gd name="connsiteX30" fmla="*/ 210045 w 310362"/>
                  <a:gd name="connsiteY30" fmla="*/ 377304 h 389458"/>
                  <a:gd name="connsiteX31" fmla="*/ 196720 w 310362"/>
                  <a:gd name="connsiteY31" fmla="*/ 382162 h 389458"/>
                  <a:gd name="connsiteX32" fmla="*/ 192014 w 310362"/>
                  <a:gd name="connsiteY32" fmla="*/ 378924 h 389458"/>
                  <a:gd name="connsiteX33" fmla="*/ 182613 w 310362"/>
                  <a:gd name="connsiteY33" fmla="*/ 384591 h 389458"/>
                  <a:gd name="connsiteX34" fmla="*/ 178698 w 310362"/>
                  <a:gd name="connsiteY34" fmla="*/ 377304 h 389458"/>
                  <a:gd name="connsiteX35" fmla="*/ 171640 w 310362"/>
                  <a:gd name="connsiteY35" fmla="*/ 379733 h 389458"/>
                  <a:gd name="connsiteX36" fmla="*/ 166154 w 310362"/>
                  <a:gd name="connsiteY36" fmla="*/ 374066 h 389458"/>
                  <a:gd name="connsiteX37" fmla="*/ 166154 w 310362"/>
                  <a:gd name="connsiteY37" fmla="*/ 369208 h 389458"/>
                  <a:gd name="connsiteX38" fmla="*/ 174774 w 310362"/>
                  <a:gd name="connsiteY38" fmla="*/ 370018 h 389458"/>
                  <a:gd name="connsiteX39" fmla="*/ 177127 w 310362"/>
                  <a:gd name="connsiteY39" fmla="*/ 365970 h 389458"/>
                  <a:gd name="connsiteX40" fmla="*/ 162239 w 310362"/>
                  <a:gd name="connsiteY40" fmla="*/ 357873 h 389458"/>
                  <a:gd name="connsiteX41" fmla="*/ 159886 w 310362"/>
                  <a:gd name="connsiteY41" fmla="*/ 349777 h 389458"/>
                  <a:gd name="connsiteX42" fmla="*/ 143427 w 310362"/>
                  <a:gd name="connsiteY42" fmla="*/ 344919 h 389458"/>
                  <a:gd name="connsiteX43" fmla="*/ 131674 w 310362"/>
                  <a:gd name="connsiteY43" fmla="*/ 348158 h 389458"/>
                  <a:gd name="connsiteX44" fmla="*/ 119910 w 310362"/>
                  <a:gd name="connsiteY44" fmla="*/ 362731 h 389458"/>
                  <a:gd name="connsiteX45" fmla="*/ 112081 w 310362"/>
                  <a:gd name="connsiteY45" fmla="*/ 353016 h 389458"/>
                  <a:gd name="connsiteX46" fmla="*/ 102670 w 310362"/>
                  <a:gd name="connsiteY46" fmla="*/ 353825 h 389458"/>
                  <a:gd name="connsiteX47" fmla="*/ 101108 w 310362"/>
                  <a:gd name="connsiteY47" fmla="*/ 336823 h 389458"/>
                  <a:gd name="connsiteX48" fmla="*/ 79943 w 310362"/>
                  <a:gd name="connsiteY48" fmla="*/ 343300 h 389458"/>
                  <a:gd name="connsiteX49" fmla="*/ 59569 w 310362"/>
                  <a:gd name="connsiteY49" fmla="*/ 342490 h 389458"/>
                  <a:gd name="connsiteX50" fmla="*/ 57217 w 310362"/>
                  <a:gd name="connsiteY50" fmla="*/ 340871 h 389458"/>
                  <a:gd name="connsiteX51" fmla="*/ 51730 w 310362"/>
                  <a:gd name="connsiteY51" fmla="*/ 341681 h 389458"/>
                  <a:gd name="connsiteX52" fmla="*/ 51730 w 310362"/>
                  <a:gd name="connsiteY52" fmla="*/ 362731 h 389458"/>
                  <a:gd name="connsiteX53" fmla="*/ 39976 w 310362"/>
                  <a:gd name="connsiteY53" fmla="*/ 369208 h 389458"/>
                  <a:gd name="connsiteX54" fmla="*/ 18812 w 310362"/>
                  <a:gd name="connsiteY54" fmla="*/ 331965 h 389458"/>
                  <a:gd name="connsiteX55" fmla="*/ 18812 w 310362"/>
                  <a:gd name="connsiteY55" fmla="*/ 332775 h 389458"/>
                  <a:gd name="connsiteX56" fmla="*/ 1571 w 310362"/>
                  <a:gd name="connsiteY56" fmla="*/ 298771 h 389458"/>
                  <a:gd name="connsiteX57" fmla="*/ 0 w 310362"/>
                  <a:gd name="connsiteY57" fmla="*/ 293103 h 389458"/>
                  <a:gd name="connsiteX58" fmla="*/ 15678 w 310362"/>
                  <a:gd name="connsiteY58" fmla="*/ 275291 h 389458"/>
                  <a:gd name="connsiteX59" fmla="*/ 14897 w 310362"/>
                  <a:gd name="connsiteY59" fmla="*/ 265576 h 389458"/>
                  <a:gd name="connsiteX60" fmla="*/ 9410 w 310362"/>
                  <a:gd name="connsiteY60" fmla="*/ 259899 h 389458"/>
                  <a:gd name="connsiteX61" fmla="*/ 10192 w 310362"/>
                  <a:gd name="connsiteY61" fmla="*/ 252612 h 389458"/>
                  <a:gd name="connsiteX62" fmla="*/ 23517 w 310362"/>
                  <a:gd name="connsiteY62" fmla="*/ 242087 h 389458"/>
                  <a:gd name="connsiteX63" fmla="*/ 22736 w 310362"/>
                  <a:gd name="connsiteY63" fmla="*/ 229133 h 389458"/>
                  <a:gd name="connsiteX64" fmla="*/ 41538 w 310362"/>
                  <a:gd name="connsiteY64" fmla="*/ 201606 h 389458"/>
                  <a:gd name="connsiteX65" fmla="*/ 38405 w 310362"/>
                  <a:gd name="connsiteY65" fmla="*/ 178937 h 389458"/>
                  <a:gd name="connsiteX66" fmla="*/ 43891 w 310362"/>
                  <a:gd name="connsiteY66" fmla="*/ 163554 h 389458"/>
                  <a:gd name="connsiteX67" fmla="*/ 34490 w 310362"/>
                  <a:gd name="connsiteY67" fmla="*/ 158696 h 389458"/>
                  <a:gd name="connsiteX68" fmla="*/ 29003 w 310362"/>
                  <a:gd name="connsiteY68" fmla="*/ 155458 h 389458"/>
                  <a:gd name="connsiteX69" fmla="*/ 32918 w 310362"/>
                  <a:gd name="connsiteY69" fmla="*/ 142504 h 389458"/>
                  <a:gd name="connsiteX70" fmla="*/ 30566 w 310362"/>
                  <a:gd name="connsiteY70" fmla="*/ 135217 h 389458"/>
                  <a:gd name="connsiteX71" fmla="*/ 34490 w 310362"/>
                  <a:gd name="connsiteY71" fmla="*/ 125501 h 389458"/>
                  <a:gd name="connsiteX72" fmla="*/ 55645 w 310362"/>
                  <a:gd name="connsiteY72" fmla="*/ 119825 h 389458"/>
                  <a:gd name="connsiteX73" fmla="*/ 65056 w 310362"/>
                  <a:gd name="connsiteY73" fmla="*/ 78534 h 389458"/>
                  <a:gd name="connsiteX74" fmla="*/ 72104 w 310362"/>
                  <a:gd name="connsiteY74" fmla="*/ 73676 h 389458"/>
                  <a:gd name="connsiteX75" fmla="*/ 81515 w 310362"/>
                  <a:gd name="connsiteY75" fmla="*/ 74486 h 389458"/>
                  <a:gd name="connsiteX76" fmla="*/ 91697 w 310362"/>
                  <a:gd name="connsiteY76" fmla="*/ 63960 h 389458"/>
                  <a:gd name="connsiteX77" fmla="*/ 90916 w 310362"/>
                  <a:gd name="connsiteY77" fmla="*/ 53435 h 389458"/>
                  <a:gd name="connsiteX78" fmla="*/ 94840 w 310362"/>
                  <a:gd name="connsiteY78" fmla="*/ 44529 h 389458"/>
                  <a:gd name="connsiteX79" fmla="*/ 115995 w 310362"/>
                  <a:gd name="connsiteY79" fmla="*/ 21050 h 389458"/>
                  <a:gd name="connsiteX80" fmla="*/ 112862 w 310362"/>
                  <a:gd name="connsiteY80" fmla="*/ 810 h 389458"/>
                  <a:gd name="connsiteX81" fmla="*/ 119920 w 310362"/>
                  <a:gd name="connsiteY81" fmla="*/ 0 h 389458"/>
                  <a:gd name="connsiteX82" fmla="*/ 131674 w 310362"/>
                  <a:gd name="connsiteY82" fmla="*/ 32385 h 389458"/>
                  <a:gd name="connsiteX83" fmla="*/ 135588 w 310362"/>
                  <a:gd name="connsiteY83" fmla="*/ 39672 h 38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310362" h="389458">
                    <a:moveTo>
                      <a:pt x="135588" y="39672"/>
                    </a:moveTo>
                    <a:lnTo>
                      <a:pt x="161449" y="46958"/>
                    </a:lnTo>
                    <a:lnTo>
                      <a:pt x="171640" y="42910"/>
                    </a:lnTo>
                    <a:lnTo>
                      <a:pt x="182613" y="46149"/>
                    </a:lnTo>
                    <a:lnTo>
                      <a:pt x="188100" y="44529"/>
                    </a:lnTo>
                    <a:lnTo>
                      <a:pt x="184966" y="57483"/>
                    </a:lnTo>
                    <a:lnTo>
                      <a:pt x="186537" y="61531"/>
                    </a:lnTo>
                    <a:lnTo>
                      <a:pt x="195939" y="72866"/>
                    </a:lnTo>
                    <a:lnTo>
                      <a:pt x="201425" y="104442"/>
                    </a:lnTo>
                    <a:lnTo>
                      <a:pt x="221018" y="120644"/>
                    </a:lnTo>
                    <a:lnTo>
                      <a:pt x="224933" y="129550"/>
                    </a:lnTo>
                    <a:lnTo>
                      <a:pt x="230419" y="143313"/>
                    </a:lnTo>
                    <a:lnTo>
                      <a:pt x="255499" y="160315"/>
                    </a:lnTo>
                    <a:lnTo>
                      <a:pt x="259423" y="190271"/>
                    </a:lnTo>
                    <a:lnTo>
                      <a:pt x="260985" y="198368"/>
                    </a:lnTo>
                    <a:lnTo>
                      <a:pt x="283721" y="210512"/>
                    </a:lnTo>
                    <a:lnTo>
                      <a:pt x="283721" y="224276"/>
                    </a:lnTo>
                    <a:lnTo>
                      <a:pt x="291551" y="230753"/>
                    </a:lnTo>
                    <a:lnTo>
                      <a:pt x="295475" y="249374"/>
                    </a:lnTo>
                    <a:lnTo>
                      <a:pt x="304876" y="255051"/>
                    </a:lnTo>
                    <a:lnTo>
                      <a:pt x="300961" y="273672"/>
                    </a:lnTo>
                    <a:lnTo>
                      <a:pt x="299390" y="287436"/>
                    </a:lnTo>
                    <a:lnTo>
                      <a:pt x="299390" y="287436"/>
                    </a:lnTo>
                    <a:lnTo>
                      <a:pt x="299390" y="310915"/>
                    </a:lnTo>
                    <a:lnTo>
                      <a:pt x="310362" y="321440"/>
                    </a:lnTo>
                    <a:lnTo>
                      <a:pt x="297037" y="327917"/>
                    </a:lnTo>
                    <a:lnTo>
                      <a:pt x="257070" y="377304"/>
                    </a:lnTo>
                    <a:lnTo>
                      <a:pt x="239830" y="389458"/>
                    </a:lnTo>
                    <a:lnTo>
                      <a:pt x="230419" y="383781"/>
                    </a:lnTo>
                    <a:lnTo>
                      <a:pt x="219446" y="385401"/>
                    </a:lnTo>
                    <a:lnTo>
                      <a:pt x="210045" y="377304"/>
                    </a:lnTo>
                    <a:lnTo>
                      <a:pt x="196720" y="382162"/>
                    </a:lnTo>
                    <a:lnTo>
                      <a:pt x="192014" y="378924"/>
                    </a:lnTo>
                    <a:lnTo>
                      <a:pt x="182613" y="384591"/>
                    </a:lnTo>
                    <a:lnTo>
                      <a:pt x="178698" y="377304"/>
                    </a:lnTo>
                    <a:lnTo>
                      <a:pt x="171640" y="379733"/>
                    </a:lnTo>
                    <a:lnTo>
                      <a:pt x="166154" y="374066"/>
                    </a:lnTo>
                    <a:lnTo>
                      <a:pt x="166154" y="369208"/>
                    </a:lnTo>
                    <a:lnTo>
                      <a:pt x="174774" y="370018"/>
                    </a:lnTo>
                    <a:lnTo>
                      <a:pt x="177127" y="365970"/>
                    </a:lnTo>
                    <a:lnTo>
                      <a:pt x="162239" y="357873"/>
                    </a:lnTo>
                    <a:lnTo>
                      <a:pt x="159886" y="349777"/>
                    </a:lnTo>
                    <a:lnTo>
                      <a:pt x="143427" y="344919"/>
                    </a:lnTo>
                    <a:lnTo>
                      <a:pt x="131674" y="348158"/>
                    </a:lnTo>
                    <a:lnTo>
                      <a:pt x="119910" y="362731"/>
                    </a:lnTo>
                    <a:lnTo>
                      <a:pt x="112081" y="353016"/>
                    </a:lnTo>
                    <a:lnTo>
                      <a:pt x="102670" y="353825"/>
                    </a:lnTo>
                    <a:lnTo>
                      <a:pt x="101108" y="336823"/>
                    </a:lnTo>
                    <a:lnTo>
                      <a:pt x="79943" y="343300"/>
                    </a:lnTo>
                    <a:lnTo>
                      <a:pt x="59569" y="342490"/>
                    </a:lnTo>
                    <a:lnTo>
                      <a:pt x="57217" y="340871"/>
                    </a:lnTo>
                    <a:lnTo>
                      <a:pt x="51730" y="341681"/>
                    </a:lnTo>
                    <a:lnTo>
                      <a:pt x="51730" y="362731"/>
                    </a:lnTo>
                    <a:lnTo>
                      <a:pt x="39976" y="369208"/>
                    </a:lnTo>
                    <a:lnTo>
                      <a:pt x="18812" y="331965"/>
                    </a:lnTo>
                    <a:lnTo>
                      <a:pt x="18812" y="332775"/>
                    </a:lnTo>
                    <a:lnTo>
                      <a:pt x="1571" y="298771"/>
                    </a:lnTo>
                    <a:lnTo>
                      <a:pt x="0" y="293103"/>
                    </a:lnTo>
                    <a:lnTo>
                      <a:pt x="15678" y="275291"/>
                    </a:lnTo>
                    <a:lnTo>
                      <a:pt x="14897" y="265576"/>
                    </a:lnTo>
                    <a:lnTo>
                      <a:pt x="9410" y="259899"/>
                    </a:lnTo>
                    <a:lnTo>
                      <a:pt x="10192" y="252612"/>
                    </a:lnTo>
                    <a:lnTo>
                      <a:pt x="23517" y="242087"/>
                    </a:lnTo>
                    <a:lnTo>
                      <a:pt x="22736" y="229133"/>
                    </a:lnTo>
                    <a:lnTo>
                      <a:pt x="41538" y="201606"/>
                    </a:lnTo>
                    <a:lnTo>
                      <a:pt x="38405" y="178937"/>
                    </a:lnTo>
                    <a:lnTo>
                      <a:pt x="43891" y="163554"/>
                    </a:lnTo>
                    <a:lnTo>
                      <a:pt x="34490" y="158696"/>
                    </a:lnTo>
                    <a:lnTo>
                      <a:pt x="29003" y="155458"/>
                    </a:lnTo>
                    <a:lnTo>
                      <a:pt x="32918" y="142504"/>
                    </a:lnTo>
                    <a:lnTo>
                      <a:pt x="30566" y="135217"/>
                    </a:lnTo>
                    <a:lnTo>
                      <a:pt x="34490" y="125501"/>
                    </a:lnTo>
                    <a:lnTo>
                      <a:pt x="55645" y="119825"/>
                    </a:lnTo>
                    <a:lnTo>
                      <a:pt x="65056" y="78534"/>
                    </a:lnTo>
                    <a:lnTo>
                      <a:pt x="72104" y="73676"/>
                    </a:lnTo>
                    <a:lnTo>
                      <a:pt x="81515" y="74486"/>
                    </a:lnTo>
                    <a:lnTo>
                      <a:pt x="91697" y="63960"/>
                    </a:lnTo>
                    <a:lnTo>
                      <a:pt x="90916" y="53435"/>
                    </a:lnTo>
                    <a:lnTo>
                      <a:pt x="94840" y="44529"/>
                    </a:lnTo>
                    <a:lnTo>
                      <a:pt x="115995" y="21050"/>
                    </a:lnTo>
                    <a:lnTo>
                      <a:pt x="112862" y="810"/>
                    </a:lnTo>
                    <a:lnTo>
                      <a:pt x="119920" y="0"/>
                    </a:lnTo>
                    <a:lnTo>
                      <a:pt x="131674" y="32385"/>
                    </a:lnTo>
                    <a:lnTo>
                      <a:pt x="135588" y="3967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312" name="Agrupar 1311">
            <a:extLst>
              <a:ext uri="{FF2B5EF4-FFF2-40B4-BE49-F238E27FC236}">
                <a16:creationId xmlns:a16="http://schemas.microsoft.com/office/drawing/2014/main" id="{B91EA84D-7640-0951-A128-FEFF06CD9A1A}"/>
              </a:ext>
            </a:extLst>
          </p:cNvPr>
          <p:cNvGrpSpPr/>
          <p:nvPr/>
        </p:nvGrpSpPr>
        <p:grpSpPr>
          <a:xfrm>
            <a:off x="3137962" y="1524868"/>
            <a:ext cx="2851055" cy="2899925"/>
            <a:chOff x="3169285" y="1352904"/>
            <a:chExt cx="2851055" cy="2899925"/>
          </a:xfrm>
        </p:grpSpPr>
        <p:grpSp>
          <p:nvGrpSpPr>
            <p:cNvPr id="457" name="Agrupar 456">
              <a:extLst>
                <a:ext uri="{FF2B5EF4-FFF2-40B4-BE49-F238E27FC236}">
                  <a16:creationId xmlns:a16="http://schemas.microsoft.com/office/drawing/2014/main" id="{643D871F-A93D-7D97-6ABE-77F6434FE539}"/>
                </a:ext>
              </a:extLst>
            </p:cNvPr>
            <p:cNvGrpSpPr/>
            <p:nvPr/>
          </p:nvGrpSpPr>
          <p:grpSpPr>
            <a:xfrm>
              <a:off x="4427458" y="1352904"/>
              <a:ext cx="1219129" cy="1026170"/>
              <a:chOff x="6150721" y="1917814"/>
              <a:chExt cx="1297867" cy="986997"/>
            </a:xfrm>
            <a:solidFill>
              <a:srgbClr val="A2C037"/>
            </a:solidFill>
          </p:grpSpPr>
          <p:sp>
            <p:nvSpPr>
              <p:cNvPr id="458" name="Forma Livre: Forma 457">
                <a:extLst>
                  <a:ext uri="{FF2B5EF4-FFF2-40B4-BE49-F238E27FC236}">
                    <a16:creationId xmlns:a16="http://schemas.microsoft.com/office/drawing/2014/main" id="{3A4D715B-D03B-E341-AFE4-44D4B541D64F}"/>
                  </a:ext>
                </a:extLst>
              </p:cNvPr>
              <p:cNvSpPr/>
              <p:nvPr/>
            </p:nvSpPr>
            <p:spPr>
              <a:xfrm>
                <a:off x="6483811" y="2376094"/>
                <a:ext cx="249230" cy="395930"/>
              </a:xfrm>
              <a:custGeom>
                <a:avLst/>
                <a:gdLst>
                  <a:gd name="connsiteX0" fmla="*/ 47024 w 249230"/>
                  <a:gd name="connsiteY0" fmla="*/ 12955 h 395930"/>
                  <a:gd name="connsiteX1" fmla="*/ 66617 w 249230"/>
                  <a:gd name="connsiteY1" fmla="*/ 14574 h 395930"/>
                  <a:gd name="connsiteX2" fmla="*/ 70532 w 249230"/>
                  <a:gd name="connsiteY2" fmla="*/ 8908 h 395930"/>
                  <a:gd name="connsiteX3" fmla="*/ 76019 w 249230"/>
                  <a:gd name="connsiteY3" fmla="*/ 13765 h 395930"/>
                  <a:gd name="connsiteX4" fmla="*/ 84648 w 249230"/>
                  <a:gd name="connsiteY4" fmla="*/ 36437 h 395930"/>
                  <a:gd name="connsiteX5" fmla="*/ 92478 w 249230"/>
                  <a:gd name="connsiteY5" fmla="*/ 36437 h 395930"/>
                  <a:gd name="connsiteX6" fmla="*/ 100317 w 249230"/>
                  <a:gd name="connsiteY6" fmla="*/ 42914 h 395930"/>
                  <a:gd name="connsiteX7" fmla="*/ 112071 w 249230"/>
                  <a:gd name="connsiteY7" fmla="*/ 35627 h 395930"/>
                  <a:gd name="connsiteX8" fmla="*/ 115214 w 249230"/>
                  <a:gd name="connsiteY8" fmla="*/ 33197 h 395930"/>
                  <a:gd name="connsiteX9" fmla="*/ 115995 w 249230"/>
                  <a:gd name="connsiteY9" fmla="*/ 34006 h 395930"/>
                  <a:gd name="connsiteX10" fmla="*/ 121482 w 249230"/>
                  <a:gd name="connsiteY10" fmla="*/ 27529 h 395930"/>
                  <a:gd name="connsiteX11" fmla="*/ 146561 w 249230"/>
                  <a:gd name="connsiteY11" fmla="*/ 27529 h 395930"/>
                  <a:gd name="connsiteX12" fmla="*/ 149695 w 249230"/>
                  <a:gd name="connsiteY12" fmla="*/ 29959 h 395930"/>
                  <a:gd name="connsiteX13" fmla="*/ 153609 w 249230"/>
                  <a:gd name="connsiteY13" fmla="*/ 26720 h 395930"/>
                  <a:gd name="connsiteX14" fmla="*/ 165363 w 249230"/>
                  <a:gd name="connsiteY14" fmla="*/ 31578 h 395930"/>
                  <a:gd name="connsiteX15" fmla="*/ 166935 w 249230"/>
                  <a:gd name="connsiteY15" fmla="*/ 34816 h 395930"/>
                  <a:gd name="connsiteX16" fmla="*/ 173202 w 249230"/>
                  <a:gd name="connsiteY16" fmla="*/ 37246 h 395930"/>
                  <a:gd name="connsiteX17" fmla="*/ 184175 w 249230"/>
                  <a:gd name="connsiteY17" fmla="*/ 34816 h 395930"/>
                  <a:gd name="connsiteX18" fmla="*/ 199854 w 249230"/>
                  <a:gd name="connsiteY18" fmla="*/ 44532 h 395930"/>
                  <a:gd name="connsiteX19" fmla="*/ 201416 w 249230"/>
                  <a:gd name="connsiteY19" fmla="*/ 47771 h 395930"/>
                  <a:gd name="connsiteX20" fmla="*/ 199063 w 249230"/>
                  <a:gd name="connsiteY20" fmla="*/ 54250 h 395930"/>
                  <a:gd name="connsiteX21" fmla="*/ 210826 w 249230"/>
                  <a:gd name="connsiteY21" fmla="*/ 61536 h 395930"/>
                  <a:gd name="connsiteX22" fmla="*/ 210826 w 249230"/>
                  <a:gd name="connsiteY22" fmla="*/ 72871 h 395930"/>
                  <a:gd name="connsiteX23" fmla="*/ 206902 w 249230"/>
                  <a:gd name="connsiteY23" fmla="*/ 75301 h 395930"/>
                  <a:gd name="connsiteX24" fmla="*/ 212388 w 249230"/>
                  <a:gd name="connsiteY24" fmla="*/ 80160 h 395930"/>
                  <a:gd name="connsiteX25" fmla="*/ 202987 w 249230"/>
                  <a:gd name="connsiteY25" fmla="*/ 85826 h 395930"/>
                  <a:gd name="connsiteX26" fmla="*/ 206902 w 249230"/>
                  <a:gd name="connsiteY26" fmla="*/ 99591 h 395930"/>
                  <a:gd name="connsiteX27" fmla="*/ 201416 w 249230"/>
                  <a:gd name="connsiteY27" fmla="*/ 113356 h 395930"/>
                  <a:gd name="connsiteX28" fmla="*/ 208473 w 249230"/>
                  <a:gd name="connsiteY28" fmla="*/ 131169 h 395930"/>
                  <a:gd name="connsiteX29" fmla="*/ 202987 w 249230"/>
                  <a:gd name="connsiteY29" fmla="*/ 149791 h 395930"/>
                  <a:gd name="connsiteX30" fmla="*/ 208473 w 249230"/>
                  <a:gd name="connsiteY30" fmla="*/ 153031 h 395930"/>
                  <a:gd name="connsiteX31" fmla="*/ 217874 w 249230"/>
                  <a:gd name="connsiteY31" fmla="*/ 144124 h 395930"/>
                  <a:gd name="connsiteX32" fmla="*/ 226495 w 249230"/>
                  <a:gd name="connsiteY32" fmla="*/ 152221 h 395930"/>
                  <a:gd name="connsiteX33" fmla="*/ 228066 w 249230"/>
                  <a:gd name="connsiteY33" fmla="*/ 153031 h 395930"/>
                  <a:gd name="connsiteX34" fmla="*/ 228066 w 249230"/>
                  <a:gd name="connsiteY34" fmla="*/ 166794 h 395930"/>
                  <a:gd name="connsiteX35" fmla="*/ 249231 w 249230"/>
                  <a:gd name="connsiteY35" fmla="*/ 201611 h 395930"/>
                  <a:gd name="connsiteX36" fmla="*/ 245307 w 249230"/>
                  <a:gd name="connsiteY36" fmla="*/ 217803 h 395930"/>
                  <a:gd name="connsiteX37" fmla="*/ 235115 w 249230"/>
                  <a:gd name="connsiteY37" fmla="*/ 235615 h 395930"/>
                  <a:gd name="connsiteX38" fmla="*/ 216312 w 249230"/>
                  <a:gd name="connsiteY38" fmla="*/ 252617 h 395930"/>
                  <a:gd name="connsiteX39" fmla="*/ 214741 w 249230"/>
                  <a:gd name="connsiteY39" fmla="*/ 253427 h 395930"/>
                  <a:gd name="connsiteX40" fmla="*/ 192014 w 249230"/>
                  <a:gd name="connsiteY40" fmla="*/ 272058 h 395930"/>
                  <a:gd name="connsiteX41" fmla="*/ 188100 w 249230"/>
                  <a:gd name="connsiteY41" fmla="*/ 285821 h 395930"/>
                  <a:gd name="connsiteX42" fmla="*/ 173202 w 249230"/>
                  <a:gd name="connsiteY42" fmla="*/ 293918 h 395930"/>
                  <a:gd name="connsiteX43" fmla="*/ 168497 w 249230"/>
                  <a:gd name="connsiteY43" fmla="*/ 292298 h 395930"/>
                  <a:gd name="connsiteX44" fmla="*/ 176336 w 249230"/>
                  <a:gd name="connsiteY44" fmla="*/ 303633 h 395930"/>
                  <a:gd name="connsiteX45" fmla="*/ 163010 w 249230"/>
                  <a:gd name="connsiteY45" fmla="*/ 310110 h 395930"/>
                  <a:gd name="connsiteX46" fmla="*/ 148123 w 249230"/>
                  <a:gd name="connsiteY46" fmla="*/ 323874 h 395930"/>
                  <a:gd name="connsiteX47" fmla="*/ 137931 w 249230"/>
                  <a:gd name="connsiteY47" fmla="*/ 336018 h 395930"/>
                  <a:gd name="connsiteX48" fmla="*/ 128530 w 249230"/>
                  <a:gd name="connsiteY48" fmla="*/ 335209 h 395930"/>
                  <a:gd name="connsiteX49" fmla="*/ 136369 w 249230"/>
                  <a:gd name="connsiteY49" fmla="*/ 344114 h 395930"/>
                  <a:gd name="connsiteX50" fmla="*/ 140284 w 249230"/>
                  <a:gd name="connsiteY50" fmla="*/ 351401 h 395930"/>
                  <a:gd name="connsiteX51" fmla="*/ 132445 w 249230"/>
                  <a:gd name="connsiteY51" fmla="*/ 370022 h 395930"/>
                  <a:gd name="connsiteX52" fmla="*/ 117557 w 249230"/>
                  <a:gd name="connsiteY52" fmla="*/ 384596 h 395930"/>
                  <a:gd name="connsiteX53" fmla="*/ 121482 w 249230"/>
                  <a:gd name="connsiteY53" fmla="*/ 395930 h 395930"/>
                  <a:gd name="connsiteX54" fmla="*/ 58778 w 249230"/>
                  <a:gd name="connsiteY54" fmla="*/ 310110 h 395930"/>
                  <a:gd name="connsiteX55" fmla="*/ 39967 w 249230"/>
                  <a:gd name="connsiteY55" fmla="*/ 293918 h 395930"/>
                  <a:gd name="connsiteX56" fmla="*/ 21945 w 249230"/>
                  <a:gd name="connsiteY56" fmla="*/ 282583 h 395930"/>
                  <a:gd name="connsiteX57" fmla="*/ 28213 w 249230"/>
                  <a:gd name="connsiteY57" fmla="*/ 282583 h 395930"/>
                  <a:gd name="connsiteX58" fmla="*/ 35261 w 249230"/>
                  <a:gd name="connsiteY58" fmla="*/ 268819 h 395930"/>
                  <a:gd name="connsiteX59" fmla="*/ 28213 w 249230"/>
                  <a:gd name="connsiteY59" fmla="*/ 268010 h 395930"/>
                  <a:gd name="connsiteX60" fmla="*/ 25860 w 249230"/>
                  <a:gd name="connsiteY60" fmla="*/ 255046 h 395930"/>
                  <a:gd name="connsiteX61" fmla="*/ 4696 w 249230"/>
                  <a:gd name="connsiteY61" fmla="*/ 237234 h 395930"/>
                  <a:gd name="connsiteX62" fmla="*/ 3134 w 249230"/>
                  <a:gd name="connsiteY62" fmla="*/ 225900 h 395930"/>
                  <a:gd name="connsiteX63" fmla="*/ 0 w 249230"/>
                  <a:gd name="connsiteY63" fmla="*/ 224280 h 395930"/>
                  <a:gd name="connsiteX64" fmla="*/ 9401 w 249230"/>
                  <a:gd name="connsiteY64" fmla="*/ 221852 h 395930"/>
                  <a:gd name="connsiteX65" fmla="*/ 13325 w 249230"/>
                  <a:gd name="connsiteY65" fmla="*/ 214565 h 395930"/>
                  <a:gd name="connsiteX66" fmla="*/ 35261 w 249230"/>
                  <a:gd name="connsiteY66" fmla="*/ 212946 h 395930"/>
                  <a:gd name="connsiteX67" fmla="*/ 33699 w 249230"/>
                  <a:gd name="connsiteY67" fmla="*/ 198372 h 395930"/>
                  <a:gd name="connsiteX68" fmla="*/ 28213 w 249230"/>
                  <a:gd name="connsiteY68" fmla="*/ 197563 h 395930"/>
                  <a:gd name="connsiteX69" fmla="*/ 28213 w 249230"/>
                  <a:gd name="connsiteY69" fmla="*/ 187847 h 395930"/>
                  <a:gd name="connsiteX70" fmla="*/ 21945 w 249230"/>
                  <a:gd name="connsiteY70" fmla="*/ 183799 h 395930"/>
                  <a:gd name="connsiteX71" fmla="*/ 21945 w 249230"/>
                  <a:gd name="connsiteY71" fmla="*/ 182989 h 395930"/>
                  <a:gd name="connsiteX72" fmla="*/ 20374 w 249230"/>
                  <a:gd name="connsiteY72" fmla="*/ 161127 h 395930"/>
                  <a:gd name="connsiteX73" fmla="*/ 14887 w 249230"/>
                  <a:gd name="connsiteY73" fmla="*/ 153031 h 395930"/>
                  <a:gd name="connsiteX74" fmla="*/ 24289 w 249230"/>
                  <a:gd name="connsiteY74" fmla="*/ 139266 h 395930"/>
                  <a:gd name="connsiteX75" fmla="*/ 24289 w 249230"/>
                  <a:gd name="connsiteY75" fmla="*/ 118213 h 395930"/>
                  <a:gd name="connsiteX76" fmla="*/ 25860 w 249230"/>
                  <a:gd name="connsiteY76" fmla="*/ 106068 h 395930"/>
                  <a:gd name="connsiteX77" fmla="*/ 31346 w 249230"/>
                  <a:gd name="connsiteY77" fmla="*/ 93114 h 395930"/>
                  <a:gd name="connsiteX78" fmla="*/ 26641 w 249230"/>
                  <a:gd name="connsiteY78" fmla="*/ 82588 h 395930"/>
                  <a:gd name="connsiteX79" fmla="*/ 29775 w 249230"/>
                  <a:gd name="connsiteY79" fmla="*/ 71252 h 395930"/>
                  <a:gd name="connsiteX80" fmla="*/ 39185 w 249230"/>
                  <a:gd name="connsiteY80" fmla="*/ 60727 h 395930"/>
                  <a:gd name="connsiteX81" fmla="*/ 37614 w 249230"/>
                  <a:gd name="connsiteY81" fmla="*/ 51819 h 395930"/>
                  <a:gd name="connsiteX82" fmla="*/ 14887 w 249230"/>
                  <a:gd name="connsiteY82" fmla="*/ 28340 h 395930"/>
                  <a:gd name="connsiteX83" fmla="*/ 5486 w 249230"/>
                  <a:gd name="connsiteY83" fmla="*/ 12955 h 395930"/>
                  <a:gd name="connsiteX84" fmla="*/ 26641 w 249230"/>
                  <a:gd name="connsiteY84" fmla="*/ 15384 h 395930"/>
                  <a:gd name="connsiteX85" fmla="*/ 37614 w 249230"/>
                  <a:gd name="connsiteY85" fmla="*/ 8906 h 395930"/>
                  <a:gd name="connsiteX86" fmla="*/ 39967 w 249230"/>
                  <a:gd name="connsiteY86" fmla="*/ 0 h 395930"/>
                  <a:gd name="connsiteX87" fmla="*/ 47024 w 249230"/>
                  <a:gd name="connsiteY87" fmla="*/ 12955 h 39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49230" h="395930">
                    <a:moveTo>
                      <a:pt x="47024" y="12955"/>
                    </a:moveTo>
                    <a:lnTo>
                      <a:pt x="66617" y="14574"/>
                    </a:lnTo>
                    <a:lnTo>
                      <a:pt x="70532" y="8908"/>
                    </a:lnTo>
                    <a:lnTo>
                      <a:pt x="76019" y="13765"/>
                    </a:lnTo>
                    <a:lnTo>
                      <a:pt x="84648" y="36437"/>
                    </a:lnTo>
                    <a:lnTo>
                      <a:pt x="92478" y="36437"/>
                    </a:lnTo>
                    <a:lnTo>
                      <a:pt x="100317" y="42914"/>
                    </a:lnTo>
                    <a:lnTo>
                      <a:pt x="112071" y="35627"/>
                    </a:lnTo>
                    <a:lnTo>
                      <a:pt x="115214" y="33197"/>
                    </a:lnTo>
                    <a:lnTo>
                      <a:pt x="115995" y="34006"/>
                    </a:lnTo>
                    <a:lnTo>
                      <a:pt x="121482" y="27529"/>
                    </a:lnTo>
                    <a:lnTo>
                      <a:pt x="146561" y="27529"/>
                    </a:lnTo>
                    <a:lnTo>
                      <a:pt x="149695" y="29959"/>
                    </a:lnTo>
                    <a:lnTo>
                      <a:pt x="153609" y="26720"/>
                    </a:lnTo>
                    <a:lnTo>
                      <a:pt x="165363" y="31578"/>
                    </a:lnTo>
                    <a:lnTo>
                      <a:pt x="166935" y="34816"/>
                    </a:lnTo>
                    <a:lnTo>
                      <a:pt x="173202" y="37246"/>
                    </a:lnTo>
                    <a:lnTo>
                      <a:pt x="184175" y="34816"/>
                    </a:lnTo>
                    <a:lnTo>
                      <a:pt x="199854" y="44532"/>
                    </a:lnTo>
                    <a:lnTo>
                      <a:pt x="201416" y="47771"/>
                    </a:lnTo>
                    <a:lnTo>
                      <a:pt x="199063" y="54250"/>
                    </a:lnTo>
                    <a:lnTo>
                      <a:pt x="210826" y="61536"/>
                    </a:lnTo>
                    <a:lnTo>
                      <a:pt x="210826" y="72871"/>
                    </a:lnTo>
                    <a:lnTo>
                      <a:pt x="206902" y="75301"/>
                    </a:lnTo>
                    <a:lnTo>
                      <a:pt x="212388" y="80160"/>
                    </a:lnTo>
                    <a:lnTo>
                      <a:pt x="202987" y="85826"/>
                    </a:lnTo>
                    <a:lnTo>
                      <a:pt x="206902" y="99591"/>
                    </a:lnTo>
                    <a:lnTo>
                      <a:pt x="201416" y="113356"/>
                    </a:lnTo>
                    <a:lnTo>
                      <a:pt x="208473" y="131169"/>
                    </a:lnTo>
                    <a:lnTo>
                      <a:pt x="202987" y="149791"/>
                    </a:lnTo>
                    <a:lnTo>
                      <a:pt x="208473" y="153031"/>
                    </a:lnTo>
                    <a:lnTo>
                      <a:pt x="217874" y="144124"/>
                    </a:lnTo>
                    <a:lnTo>
                      <a:pt x="226495" y="152221"/>
                    </a:lnTo>
                    <a:lnTo>
                      <a:pt x="228066" y="153031"/>
                    </a:lnTo>
                    <a:lnTo>
                      <a:pt x="228066" y="166794"/>
                    </a:lnTo>
                    <a:lnTo>
                      <a:pt x="249231" y="201611"/>
                    </a:lnTo>
                    <a:lnTo>
                      <a:pt x="245307" y="217803"/>
                    </a:lnTo>
                    <a:lnTo>
                      <a:pt x="235115" y="235615"/>
                    </a:lnTo>
                    <a:lnTo>
                      <a:pt x="216312" y="252617"/>
                    </a:lnTo>
                    <a:lnTo>
                      <a:pt x="214741" y="253427"/>
                    </a:lnTo>
                    <a:lnTo>
                      <a:pt x="192014" y="272058"/>
                    </a:lnTo>
                    <a:lnTo>
                      <a:pt x="188100" y="285821"/>
                    </a:lnTo>
                    <a:lnTo>
                      <a:pt x="173202" y="293918"/>
                    </a:lnTo>
                    <a:lnTo>
                      <a:pt x="168497" y="292298"/>
                    </a:lnTo>
                    <a:lnTo>
                      <a:pt x="176336" y="303633"/>
                    </a:lnTo>
                    <a:lnTo>
                      <a:pt x="163010" y="310110"/>
                    </a:lnTo>
                    <a:lnTo>
                      <a:pt x="148123" y="323874"/>
                    </a:lnTo>
                    <a:lnTo>
                      <a:pt x="137931" y="336018"/>
                    </a:lnTo>
                    <a:lnTo>
                      <a:pt x="128530" y="335209"/>
                    </a:lnTo>
                    <a:lnTo>
                      <a:pt x="136369" y="344114"/>
                    </a:lnTo>
                    <a:lnTo>
                      <a:pt x="140284" y="351401"/>
                    </a:lnTo>
                    <a:lnTo>
                      <a:pt x="132445" y="370022"/>
                    </a:lnTo>
                    <a:lnTo>
                      <a:pt x="117557" y="384596"/>
                    </a:lnTo>
                    <a:lnTo>
                      <a:pt x="121482" y="395930"/>
                    </a:lnTo>
                    <a:lnTo>
                      <a:pt x="58778" y="310110"/>
                    </a:lnTo>
                    <a:lnTo>
                      <a:pt x="39967" y="293918"/>
                    </a:lnTo>
                    <a:lnTo>
                      <a:pt x="21945" y="282583"/>
                    </a:lnTo>
                    <a:lnTo>
                      <a:pt x="28213" y="282583"/>
                    </a:lnTo>
                    <a:lnTo>
                      <a:pt x="35261" y="268819"/>
                    </a:lnTo>
                    <a:lnTo>
                      <a:pt x="28213" y="268010"/>
                    </a:lnTo>
                    <a:lnTo>
                      <a:pt x="25860" y="255046"/>
                    </a:lnTo>
                    <a:lnTo>
                      <a:pt x="4696" y="237234"/>
                    </a:lnTo>
                    <a:lnTo>
                      <a:pt x="3134" y="225900"/>
                    </a:lnTo>
                    <a:lnTo>
                      <a:pt x="0" y="224280"/>
                    </a:lnTo>
                    <a:lnTo>
                      <a:pt x="9401" y="221852"/>
                    </a:lnTo>
                    <a:lnTo>
                      <a:pt x="13325" y="214565"/>
                    </a:lnTo>
                    <a:lnTo>
                      <a:pt x="35261" y="212946"/>
                    </a:lnTo>
                    <a:lnTo>
                      <a:pt x="33699" y="198372"/>
                    </a:lnTo>
                    <a:lnTo>
                      <a:pt x="28213" y="197563"/>
                    </a:lnTo>
                    <a:lnTo>
                      <a:pt x="28213" y="187847"/>
                    </a:lnTo>
                    <a:lnTo>
                      <a:pt x="21945" y="183799"/>
                    </a:lnTo>
                    <a:lnTo>
                      <a:pt x="21945" y="182989"/>
                    </a:lnTo>
                    <a:lnTo>
                      <a:pt x="20374" y="161127"/>
                    </a:lnTo>
                    <a:lnTo>
                      <a:pt x="14887" y="153031"/>
                    </a:lnTo>
                    <a:lnTo>
                      <a:pt x="24289" y="139266"/>
                    </a:lnTo>
                    <a:lnTo>
                      <a:pt x="24289" y="118213"/>
                    </a:lnTo>
                    <a:lnTo>
                      <a:pt x="25860" y="106068"/>
                    </a:lnTo>
                    <a:lnTo>
                      <a:pt x="31346" y="93114"/>
                    </a:lnTo>
                    <a:lnTo>
                      <a:pt x="26641" y="82588"/>
                    </a:lnTo>
                    <a:lnTo>
                      <a:pt x="29775" y="71252"/>
                    </a:lnTo>
                    <a:lnTo>
                      <a:pt x="39185" y="60727"/>
                    </a:lnTo>
                    <a:lnTo>
                      <a:pt x="37614" y="51819"/>
                    </a:lnTo>
                    <a:lnTo>
                      <a:pt x="14887" y="28340"/>
                    </a:lnTo>
                    <a:lnTo>
                      <a:pt x="5486" y="12955"/>
                    </a:lnTo>
                    <a:lnTo>
                      <a:pt x="26641" y="15384"/>
                    </a:lnTo>
                    <a:lnTo>
                      <a:pt x="37614" y="8906"/>
                    </a:lnTo>
                    <a:lnTo>
                      <a:pt x="39967" y="0"/>
                    </a:lnTo>
                    <a:lnTo>
                      <a:pt x="47024" y="1295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9" name="Forma Livre: Forma 458">
                <a:extLst>
                  <a:ext uri="{FF2B5EF4-FFF2-40B4-BE49-F238E27FC236}">
                    <a16:creationId xmlns:a16="http://schemas.microsoft.com/office/drawing/2014/main" id="{4D391FA9-74DD-B1F3-7E92-87A646C318D1}"/>
                  </a:ext>
                </a:extLst>
              </p:cNvPr>
              <p:cNvSpPr/>
              <p:nvPr/>
            </p:nvSpPr>
            <p:spPr>
              <a:xfrm>
                <a:off x="6852952" y="1918625"/>
                <a:ext cx="228066" cy="165983"/>
              </a:xfrm>
              <a:custGeom>
                <a:avLst/>
                <a:gdLst>
                  <a:gd name="connsiteX0" fmla="*/ 228066 w 228066"/>
                  <a:gd name="connsiteY0" fmla="*/ 6476 h 165983"/>
                  <a:gd name="connsiteX1" fmla="*/ 226504 w 228066"/>
                  <a:gd name="connsiteY1" fmla="*/ 44531 h 165983"/>
                  <a:gd name="connsiteX2" fmla="*/ 210826 w 228066"/>
                  <a:gd name="connsiteY2" fmla="*/ 71251 h 165983"/>
                  <a:gd name="connsiteX3" fmla="*/ 213179 w 228066"/>
                  <a:gd name="connsiteY3" fmla="*/ 85825 h 165983"/>
                  <a:gd name="connsiteX4" fmla="*/ 208473 w 228066"/>
                  <a:gd name="connsiteY4" fmla="*/ 92302 h 165983"/>
                  <a:gd name="connsiteX5" fmla="*/ 201425 w 228066"/>
                  <a:gd name="connsiteY5" fmla="*/ 103638 h 165983"/>
                  <a:gd name="connsiteX6" fmla="*/ 201425 w 228066"/>
                  <a:gd name="connsiteY6" fmla="*/ 115783 h 165983"/>
                  <a:gd name="connsiteX7" fmla="*/ 201425 w 228066"/>
                  <a:gd name="connsiteY7" fmla="*/ 116594 h 165983"/>
                  <a:gd name="connsiteX8" fmla="*/ 199072 w 228066"/>
                  <a:gd name="connsiteY8" fmla="*/ 131168 h 165983"/>
                  <a:gd name="connsiteX9" fmla="*/ 214741 w 228066"/>
                  <a:gd name="connsiteY9" fmla="*/ 163556 h 165983"/>
                  <a:gd name="connsiteX10" fmla="*/ 214741 w 228066"/>
                  <a:gd name="connsiteY10" fmla="*/ 162745 h 165983"/>
                  <a:gd name="connsiteX11" fmla="*/ 200634 w 228066"/>
                  <a:gd name="connsiteY11" fmla="*/ 164364 h 165983"/>
                  <a:gd name="connsiteX12" fmla="*/ 188100 w 228066"/>
                  <a:gd name="connsiteY12" fmla="*/ 165984 h 165983"/>
                  <a:gd name="connsiteX13" fmla="*/ 165373 w 228066"/>
                  <a:gd name="connsiteY13" fmla="*/ 140074 h 165983"/>
                  <a:gd name="connsiteX14" fmla="*/ 153609 w 228066"/>
                  <a:gd name="connsiteY14" fmla="*/ 125500 h 165983"/>
                  <a:gd name="connsiteX15" fmla="*/ 113642 w 228066"/>
                  <a:gd name="connsiteY15" fmla="*/ 131167 h 165983"/>
                  <a:gd name="connsiteX16" fmla="*/ 112071 w 228066"/>
                  <a:gd name="connsiteY16" fmla="*/ 127119 h 165983"/>
                  <a:gd name="connsiteX17" fmla="*/ 105803 w 228066"/>
                  <a:gd name="connsiteY17" fmla="*/ 109306 h 165983"/>
                  <a:gd name="connsiteX18" fmla="*/ 96402 w 228066"/>
                  <a:gd name="connsiteY18" fmla="*/ 130357 h 165983"/>
                  <a:gd name="connsiteX19" fmla="*/ 98755 w 228066"/>
                  <a:gd name="connsiteY19" fmla="*/ 141693 h 165983"/>
                  <a:gd name="connsiteX20" fmla="*/ 83858 w 228066"/>
                  <a:gd name="connsiteY20" fmla="*/ 144122 h 165983"/>
                  <a:gd name="connsiteX21" fmla="*/ 65837 w 228066"/>
                  <a:gd name="connsiteY21" fmla="*/ 136026 h 165983"/>
                  <a:gd name="connsiteX22" fmla="*/ 28213 w 228066"/>
                  <a:gd name="connsiteY22" fmla="*/ 144122 h 165983"/>
                  <a:gd name="connsiteX23" fmla="*/ 7058 w 228066"/>
                  <a:gd name="connsiteY23" fmla="*/ 126309 h 165983"/>
                  <a:gd name="connsiteX24" fmla="*/ 0 w 228066"/>
                  <a:gd name="connsiteY24" fmla="*/ 112545 h 165983"/>
                  <a:gd name="connsiteX25" fmla="*/ 8620 w 228066"/>
                  <a:gd name="connsiteY25" fmla="*/ 106877 h 165983"/>
                  <a:gd name="connsiteX26" fmla="*/ 25860 w 228066"/>
                  <a:gd name="connsiteY26" fmla="*/ 119022 h 165983"/>
                  <a:gd name="connsiteX27" fmla="*/ 30566 w 228066"/>
                  <a:gd name="connsiteY27" fmla="*/ 115783 h 165983"/>
                  <a:gd name="connsiteX28" fmla="*/ 61913 w 228066"/>
                  <a:gd name="connsiteY28" fmla="*/ 112545 h 165983"/>
                  <a:gd name="connsiteX29" fmla="*/ 109728 w 228066"/>
                  <a:gd name="connsiteY29" fmla="*/ 85825 h 165983"/>
                  <a:gd name="connsiteX30" fmla="*/ 98755 w 228066"/>
                  <a:gd name="connsiteY30" fmla="*/ 68012 h 165983"/>
                  <a:gd name="connsiteX31" fmla="*/ 113642 w 228066"/>
                  <a:gd name="connsiteY31" fmla="*/ 46960 h 165983"/>
                  <a:gd name="connsiteX32" fmla="*/ 132455 w 228066"/>
                  <a:gd name="connsiteY32" fmla="*/ 19431 h 165983"/>
                  <a:gd name="connsiteX33" fmla="*/ 157534 w 228066"/>
                  <a:gd name="connsiteY33" fmla="*/ 20242 h 165983"/>
                  <a:gd name="connsiteX34" fmla="*/ 165373 w 228066"/>
                  <a:gd name="connsiteY34" fmla="*/ 19431 h 165983"/>
                  <a:gd name="connsiteX35" fmla="*/ 190452 w 228066"/>
                  <a:gd name="connsiteY35" fmla="*/ 19431 h 165983"/>
                  <a:gd name="connsiteX36" fmla="*/ 205340 w 228066"/>
                  <a:gd name="connsiteY36" fmla="*/ 809 h 165983"/>
                  <a:gd name="connsiteX37" fmla="*/ 228066 w 228066"/>
                  <a:gd name="connsiteY37" fmla="*/ 0 h 165983"/>
                  <a:gd name="connsiteX38" fmla="*/ 228066 w 228066"/>
                  <a:gd name="connsiteY38" fmla="*/ 6477 h 16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8066" h="165983">
                    <a:moveTo>
                      <a:pt x="228066" y="6476"/>
                    </a:moveTo>
                    <a:lnTo>
                      <a:pt x="226504" y="44531"/>
                    </a:lnTo>
                    <a:lnTo>
                      <a:pt x="210826" y="71251"/>
                    </a:lnTo>
                    <a:lnTo>
                      <a:pt x="213179" y="85825"/>
                    </a:lnTo>
                    <a:lnTo>
                      <a:pt x="208473" y="92302"/>
                    </a:lnTo>
                    <a:lnTo>
                      <a:pt x="201425" y="103638"/>
                    </a:lnTo>
                    <a:lnTo>
                      <a:pt x="201425" y="115783"/>
                    </a:lnTo>
                    <a:lnTo>
                      <a:pt x="201425" y="116594"/>
                    </a:lnTo>
                    <a:lnTo>
                      <a:pt x="199072" y="131168"/>
                    </a:lnTo>
                    <a:lnTo>
                      <a:pt x="214741" y="163556"/>
                    </a:lnTo>
                    <a:lnTo>
                      <a:pt x="214741" y="162745"/>
                    </a:lnTo>
                    <a:lnTo>
                      <a:pt x="200634" y="164364"/>
                    </a:lnTo>
                    <a:lnTo>
                      <a:pt x="188100" y="165984"/>
                    </a:lnTo>
                    <a:lnTo>
                      <a:pt x="165373" y="140074"/>
                    </a:lnTo>
                    <a:lnTo>
                      <a:pt x="153609" y="125500"/>
                    </a:lnTo>
                    <a:lnTo>
                      <a:pt x="113642" y="131167"/>
                    </a:lnTo>
                    <a:lnTo>
                      <a:pt x="112071" y="127119"/>
                    </a:lnTo>
                    <a:lnTo>
                      <a:pt x="105803" y="109306"/>
                    </a:lnTo>
                    <a:lnTo>
                      <a:pt x="96402" y="130357"/>
                    </a:lnTo>
                    <a:lnTo>
                      <a:pt x="98755" y="141693"/>
                    </a:lnTo>
                    <a:lnTo>
                      <a:pt x="83858" y="144122"/>
                    </a:lnTo>
                    <a:lnTo>
                      <a:pt x="65837" y="136026"/>
                    </a:lnTo>
                    <a:lnTo>
                      <a:pt x="28213" y="144122"/>
                    </a:lnTo>
                    <a:lnTo>
                      <a:pt x="7058" y="126309"/>
                    </a:lnTo>
                    <a:lnTo>
                      <a:pt x="0" y="112545"/>
                    </a:lnTo>
                    <a:lnTo>
                      <a:pt x="8620" y="106877"/>
                    </a:lnTo>
                    <a:lnTo>
                      <a:pt x="25860" y="119022"/>
                    </a:lnTo>
                    <a:lnTo>
                      <a:pt x="30566" y="115783"/>
                    </a:lnTo>
                    <a:lnTo>
                      <a:pt x="61913" y="112545"/>
                    </a:lnTo>
                    <a:lnTo>
                      <a:pt x="109728" y="85825"/>
                    </a:lnTo>
                    <a:lnTo>
                      <a:pt x="98755" y="68012"/>
                    </a:lnTo>
                    <a:lnTo>
                      <a:pt x="113642" y="46960"/>
                    </a:lnTo>
                    <a:lnTo>
                      <a:pt x="132455" y="19431"/>
                    </a:lnTo>
                    <a:lnTo>
                      <a:pt x="157534" y="20242"/>
                    </a:lnTo>
                    <a:lnTo>
                      <a:pt x="165373" y="19431"/>
                    </a:lnTo>
                    <a:lnTo>
                      <a:pt x="190452" y="19431"/>
                    </a:lnTo>
                    <a:lnTo>
                      <a:pt x="205340" y="809"/>
                    </a:lnTo>
                    <a:lnTo>
                      <a:pt x="228066" y="0"/>
                    </a:lnTo>
                    <a:lnTo>
                      <a:pt x="228066" y="647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0" name="Forma Livre: Forma 459">
                <a:extLst>
                  <a:ext uri="{FF2B5EF4-FFF2-40B4-BE49-F238E27FC236}">
                    <a16:creationId xmlns:a16="http://schemas.microsoft.com/office/drawing/2014/main" id="{2B2436B7-3465-5F96-122A-0B1555F3C5CB}"/>
                  </a:ext>
                </a:extLst>
              </p:cNvPr>
              <p:cNvSpPr/>
              <p:nvPr/>
            </p:nvSpPr>
            <p:spPr>
              <a:xfrm>
                <a:off x="6298845" y="2379333"/>
                <a:ext cx="308009" cy="515763"/>
              </a:xfrm>
              <a:custGeom>
                <a:avLst/>
                <a:gdLst>
                  <a:gd name="connsiteX0" fmla="*/ 136379 w 308009"/>
                  <a:gd name="connsiteY0" fmla="*/ 0 h 515763"/>
                  <a:gd name="connsiteX1" fmla="*/ 165373 w 308009"/>
                  <a:gd name="connsiteY1" fmla="*/ 10525 h 515763"/>
                  <a:gd name="connsiteX2" fmla="*/ 188100 w 308009"/>
                  <a:gd name="connsiteY2" fmla="*/ 7288 h 515763"/>
                  <a:gd name="connsiteX3" fmla="*/ 190452 w 308009"/>
                  <a:gd name="connsiteY3" fmla="*/ 9716 h 515763"/>
                  <a:gd name="connsiteX4" fmla="*/ 199854 w 308009"/>
                  <a:gd name="connsiteY4" fmla="*/ 25100 h 515763"/>
                  <a:gd name="connsiteX5" fmla="*/ 222589 w 308009"/>
                  <a:gd name="connsiteY5" fmla="*/ 48580 h 515763"/>
                  <a:gd name="connsiteX6" fmla="*/ 224151 w 308009"/>
                  <a:gd name="connsiteY6" fmla="*/ 57487 h 515763"/>
                  <a:gd name="connsiteX7" fmla="*/ 214750 w 308009"/>
                  <a:gd name="connsiteY7" fmla="*/ 68012 h 515763"/>
                  <a:gd name="connsiteX8" fmla="*/ 211617 w 308009"/>
                  <a:gd name="connsiteY8" fmla="*/ 79349 h 515763"/>
                  <a:gd name="connsiteX9" fmla="*/ 216312 w 308009"/>
                  <a:gd name="connsiteY9" fmla="*/ 89875 h 515763"/>
                  <a:gd name="connsiteX10" fmla="*/ 210826 w 308009"/>
                  <a:gd name="connsiteY10" fmla="*/ 102830 h 515763"/>
                  <a:gd name="connsiteX11" fmla="*/ 209264 w 308009"/>
                  <a:gd name="connsiteY11" fmla="*/ 114975 h 515763"/>
                  <a:gd name="connsiteX12" fmla="*/ 209264 w 308009"/>
                  <a:gd name="connsiteY12" fmla="*/ 136027 h 515763"/>
                  <a:gd name="connsiteX13" fmla="*/ 199854 w 308009"/>
                  <a:gd name="connsiteY13" fmla="*/ 149791 h 515763"/>
                  <a:gd name="connsiteX14" fmla="*/ 205340 w 308009"/>
                  <a:gd name="connsiteY14" fmla="*/ 157887 h 515763"/>
                  <a:gd name="connsiteX15" fmla="*/ 206911 w 308009"/>
                  <a:gd name="connsiteY15" fmla="*/ 179750 h 515763"/>
                  <a:gd name="connsiteX16" fmla="*/ 206911 w 308009"/>
                  <a:gd name="connsiteY16" fmla="*/ 180560 h 515763"/>
                  <a:gd name="connsiteX17" fmla="*/ 213179 w 308009"/>
                  <a:gd name="connsiteY17" fmla="*/ 184608 h 515763"/>
                  <a:gd name="connsiteX18" fmla="*/ 213179 w 308009"/>
                  <a:gd name="connsiteY18" fmla="*/ 194323 h 515763"/>
                  <a:gd name="connsiteX19" fmla="*/ 218665 w 308009"/>
                  <a:gd name="connsiteY19" fmla="*/ 195133 h 515763"/>
                  <a:gd name="connsiteX20" fmla="*/ 220237 w 308009"/>
                  <a:gd name="connsiteY20" fmla="*/ 209706 h 515763"/>
                  <a:gd name="connsiteX21" fmla="*/ 198291 w 308009"/>
                  <a:gd name="connsiteY21" fmla="*/ 211325 h 515763"/>
                  <a:gd name="connsiteX22" fmla="*/ 194367 w 308009"/>
                  <a:gd name="connsiteY22" fmla="*/ 218612 h 515763"/>
                  <a:gd name="connsiteX23" fmla="*/ 184966 w 308009"/>
                  <a:gd name="connsiteY23" fmla="*/ 221041 h 515763"/>
                  <a:gd name="connsiteX24" fmla="*/ 188100 w 308009"/>
                  <a:gd name="connsiteY24" fmla="*/ 222660 h 515763"/>
                  <a:gd name="connsiteX25" fmla="*/ 189671 w 308009"/>
                  <a:gd name="connsiteY25" fmla="*/ 233995 h 515763"/>
                  <a:gd name="connsiteX26" fmla="*/ 210826 w 308009"/>
                  <a:gd name="connsiteY26" fmla="*/ 251807 h 515763"/>
                  <a:gd name="connsiteX27" fmla="*/ 213179 w 308009"/>
                  <a:gd name="connsiteY27" fmla="*/ 264770 h 515763"/>
                  <a:gd name="connsiteX28" fmla="*/ 220237 w 308009"/>
                  <a:gd name="connsiteY28" fmla="*/ 265580 h 515763"/>
                  <a:gd name="connsiteX29" fmla="*/ 213179 w 308009"/>
                  <a:gd name="connsiteY29" fmla="*/ 279344 h 515763"/>
                  <a:gd name="connsiteX30" fmla="*/ 206911 w 308009"/>
                  <a:gd name="connsiteY30" fmla="*/ 279344 h 515763"/>
                  <a:gd name="connsiteX31" fmla="*/ 224933 w 308009"/>
                  <a:gd name="connsiteY31" fmla="*/ 290678 h 515763"/>
                  <a:gd name="connsiteX32" fmla="*/ 243744 w 308009"/>
                  <a:gd name="connsiteY32" fmla="*/ 306871 h 515763"/>
                  <a:gd name="connsiteX33" fmla="*/ 306448 w 308009"/>
                  <a:gd name="connsiteY33" fmla="*/ 392691 h 515763"/>
                  <a:gd name="connsiteX34" fmla="*/ 308010 w 308009"/>
                  <a:gd name="connsiteY34" fmla="*/ 394310 h 515763"/>
                  <a:gd name="connsiteX35" fmla="*/ 289207 w 308009"/>
                  <a:gd name="connsiteY35" fmla="*/ 400797 h 515763"/>
                  <a:gd name="connsiteX36" fmla="*/ 274311 w 308009"/>
                  <a:gd name="connsiteY36" fmla="*/ 433991 h 515763"/>
                  <a:gd name="connsiteX37" fmla="*/ 260204 w 308009"/>
                  <a:gd name="connsiteY37" fmla="*/ 442088 h 515763"/>
                  <a:gd name="connsiteX38" fmla="*/ 260985 w 308009"/>
                  <a:gd name="connsiteY38" fmla="*/ 449374 h 515763"/>
                  <a:gd name="connsiteX39" fmla="*/ 260204 w 308009"/>
                  <a:gd name="connsiteY39" fmla="*/ 457470 h 515763"/>
                  <a:gd name="connsiteX40" fmla="*/ 250803 w 308009"/>
                  <a:gd name="connsiteY40" fmla="*/ 455851 h 515763"/>
                  <a:gd name="connsiteX41" fmla="*/ 245316 w 308009"/>
                  <a:gd name="connsiteY41" fmla="*/ 473663 h 515763"/>
                  <a:gd name="connsiteX42" fmla="*/ 231990 w 308009"/>
                  <a:gd name="connsiteY42" fmla="*/ 476092 h 515763"/>
                  <a:gd name="connsiteX43" fmla="*/ 235905 w 308009"/>
                  <a:gd name="connsiteY43" fmla="*/ 494713 h 515763"/>
                  <a:gd name="connsiteX44" fmla="*/ 220237 w 308009"/>
                  <a:gd name="connsiteY44" fmla="*/ 497952 h 515763"/>
                  <a:gd name="connsiteX45" fmla="*/ 221018 w 308009"/>
                  <a:gd name="connsiteY45" fmla="*/ 510096 h 515763"/>
                  <a:gd name="connsiteX46" fmla="*/ 207693 w 308009"/>
                  <a:gd name="connsiteY46" fmla="*/ 515764 h 515763"/>
                  <a:gd name="connsiteX47" fmla="*/ 177127 w 308009"/>
                  <a:gd name="connsiteY47" fmla="*/ 449374 h 515763"/>
                  <a:gd name="connsiteX48" fmla="*/ 155962 w 308009"/>
                  <a:gd name="connsiteY48" fmla="*/ 406464 h 515763"/>
                  <a:gd name="connsiteX49" fmla="*/ 138722 w 308009"/>
                  <a:gd name="connsiteY49" fmla="*/ 369212 h 515763"/>
                  <a:gd name="connsiteX50" fmla="*/ 136370 w 308009"/>
                  <a:gd name="connsiteY50" fmla="*/ 360306 h 515763"/>
                  <a:gd name="connsiteX51" fmla="*/ 22727 w 308009"/>
                  <a:gd name="connsiteY51" fmla="*/ 293107 h 515763"/>
                  <a:gd name="connsiteX52" fmla="*/ 21164 w 308009"/>
                  <a:gd name="connsiteY52" fmla="*/ 293107 h 515763"/>
                  <a:gd name="connsiteX53" fmla="*/ 10973 w 308009"/>
                  <a:gd name="connsiteY53" fmla="*/ 293917 h 515763"/>
                  <a:gd name="connsiteX54" fmla="*/ 11754 w 308009"/>
                  <a:gd name="connsiteY54" fmla="*/ 288249 h 515763"/>
                  <a:gd name="connsiteX55" fmla="*/ 13325 w 308009"/>
                  <a:gd name="connsiteY55" fmla="*/ 278534 h 515763"/>
                  <a:gd name="connsiteX56" fmla="*/ 0 w 308009"/>
                  <a:gd name="connsiteY56" fmla="*/ 267199 h 515763"/>
                  <a:gd name="connsiteX57" fmla="*/ 64265 w 308009"/>
                  <a:gd name="connsiteY57" fmla="*/ 201610 h 515763"/>
                  <a:gd name="connsiteX58" fmla="*/ 65046 w 308009"/>
                  <a:gd name="connsiteY58" fmla="*/ 201610 h 515763"/>
                  <a:gd name="connsiteX59" fmla="*/ 73666 w 308009"/>
                  <a:gd name="connsiteY59" fmla="*/ 162746 h 515763"/>
                  <a:gd name="connsiteX60" fmla="*/ 86992 w 308009"/>
                  <a:gd name="connsiteY60" fmla="*/ 102020 h 515763"/>
                  <a:gd name="connsiteX61" fmla="*/ 119910 w 308009"/>
                  <a:gd name="connsiteY61" fmla="*/ 110118 h 515763"/>
                  <a:gd name="connsiteX62" fmla="*/ 104232 w 308009"/>
                  <a:gd name="connsiteY62" fmla="*/ 90685 h 515763"/>
                  <a:gd name="connsiteX63" fmla="*/ 106585 w 308009"/>
                  <a:gd name="connsiteY63" fmla="*/ 66394 h 515763"/>
                  <a:gd name="connsiteX64" fmla="*/ 110500 w 308009"/>
                  <a:gd name="connsiteY64" fmla="*/ 30768 h 515763"/>
                  <a:gd name="connsiteX65" fmla="*/ 118339 w 308009"/>
                  <a:gd name="connsiteY65" fmla="*/ 34816 h 515763"/>
                  <a:gd name="connsiteX66" fmla="*/ 122263 w 308009"/>
                  <a:gd name="connsiteY66" fmla="*/ 13765 h 515763"/>
                  <a:gd name="connsiteX67" fmla="*/ 136370 w 308009"/>
                  <a:gd name="connsiteY67" fmla="*/ 0 h 51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08009" h="515763">
                    <a:moveTo>
                      <a:pt x="136379" y="0"/>
                    </a:moveTo>
                    <a:lnTo>
                      <a:pt x="165373" y="10525"/>
                    </a:lnTo>
                    <a:lnTo>
                      <a:pt x="188100" y="7288"/>
                    </a:lnTo>
                    <a:lnTo>
                      <a:pt x="190452" y="9716"/>
                    </a:lnTo>
                    <a:lnTo>
                      <a:pt x="199854" y="25100"/>
                    </a:lnTo>
                    <a:lnTo>
                      <a:pt x="222589" y="48580"/>
                    </a:lnTo>
                    <a:lnTo>
                      <a:pt x="224151" y="57487"/>
                    </a:lnTo>
                    <a:lnTo>
                      <a:pt x="214750" y="68012"/>
                    </a:lnTo>
                    <a:lnTo>
                      <a:pt x="211617" y="79349"/>
                    </a:lnTo>
                    <a:lnTo>
                      <a:pt x="216312" y="89875"/>
                    </a:lnTo>
                    <a:lnTo>
                      <a:pt x="210826" y="102830"/>
                    </a:lnTo>
                    <a:lnTo>
                      <a:pt x="209264" y="114975"/>
                    </a:lnTo>
                    <a:lnTo>
                      <a:pt x="209264" y="136027"/>
                    </a:lnTo>
                    <a:lnTo>
                      <a:pt x="199854" y="149791"/>
                    </a:lnTo>
                    <a:lnTo>
                      <a:pt x="205340" y="157887"/>
                    </a:lnTo>
                    <a:lnTo>
                      <a:pt x="206911" y="179750"/>
                    </a:lnTo>
                    <a:lnTo>
                      <a:pt x="206911" y="180560"/>
                    </a:lnTo>
                    <a:lnTo>
                      <a:pt x="213179" y="184608"/>
                    </a:lnTo>
                    <a:lnTo>
                      <a:pt x="213179" y="194323"/>
                    </a:lnTo>
                    <a:lnTo>
                      <a:pt x="218665" y="195133"/>
                    </a:lnTo>
                    <a:lnTo>
                      <a:pt x="220237" y="209706"/>
                    </a:lnTo>
                    <a:lnTo>
                      <a:pt x="198291" y="211325"/>
                    </a:lnTo>
                    <a:lnTo>
                      <a:pt x="194367" y="218612"/>
                    </a:lnTo>
                    <a:lnTo>
                      <a:pt x="184966" y="221041"/>
                    </a:lnTo>
                    <a:lnTo>
                      <a:pt x="188100" y="222660"/>
                    </a:lnTo>
                    <a:lnTo>
                      <a:pt x="189671" y="233995"/>
                    </a:lnTo>
                    <a:lnTo>
                      <a:pt x="210826" y="251807"/>
                    </a:lnTo>
                    <a:lnTo>
                      <a:pt x="213179" y="264770"/>
                    </a:lnTo>
                    <a:lnTo>
                      <a:pt x="220237" y="265580"/>
                    </a:lnTo>
                    <a:lnTo>
                      <a:pt x="213179" y="279344"/>
                    </a:lnTo>
                    <a:lnTo>
                      <a:pt x="206911" y="279344"/>
                    </a:lnTo>
                    <a:lnTo>
                      <a:pt x="224933" y="290678"/>
                    </a:lnTo>
                    <a:lnTo>
                      <a:pt x="243744" y="306871"/>
                    </a:lnTo>
                    <a:lnTo>
                      <a:pt x="306448" y="392691"/>
                    </a:lnTo>
                    <a:lnTo>
                      <a:pt x="308010" y="394310"/>
                    </a:lnTo>
                    <a:lnTo>
                      <a:pt x="289207" y="400797"/>
                    </a:lnTo>
                    <a:lnTo>
                      <a:pt x="274311" y="433991"/>
                    </a:lnTo>
                    <a:lnTo>
                      <a:pt x="260204" y="442088"/>
                    </a:lnTo>
                    <a:lnTo>
                      <a:pt x="260985" y="449374"/>
                    </a:lnTo>
                    <a:lnTo>
                      <a:pt x="260204" y="457470"/>
                    </a:lnTo>
                    <a:lnTo>
                      <a:pt x="250803" y="455851"/>
                    </a:lnTo>
                    <a:lnTo>
                      <a:pt x="245316" y="473663"/>
                    </a:lnTo>
                    <a:lnTo>
                      <a:pt x="231990" y="476092"/>
                    </a:lnTo>
                    <a:lnTo>
                      <a:pt x="235905" y="494713"/>
                    </a:lnTo>
                    <a:lnTo>
                      <a:pt x="220237" y="497952"/>
                    </a:lnTo>
                    <a:lnTo>
                      <a:pt x="221018" y="510096"/>
                    </a:lnTo>
                    <a:lnTo>
                      <a:pt x="207693" y="515764"/>
                    </a:lnTo>
                    <a:lnTo>
                      <a:pt x="177127" y="449374"/>
                    </a:lnTo>
                    <a:lnTo>
                      <a:pt x="155962" y="406464"/>
                    </a:lnTo>
                    <a:lnTo>
                      <a:pt x="138722" y="369212"/>
                    </a:lnTo>
                    <a:lnTo>
                      <a:pt x="136370" y="360306"/>
                    </a:lnTo>
                    <a:lnTo>
                      <a:pt x="22727" y="293107"/>
                    </a:lnTo>
                    <a:lnTo>
                      <a:pt x="21164" y="293107"/>
                    </a:lnTo>
                    <a:lnTo>
                      <a:pt x="10973" y="293917"/>
                    </a:lnTo>
                    <a:lnTo>
                      <a:pt x="11754" y="288249"/>
                    </a:lnTo>
                    <a:lnTo>
                      <a:pt x="13325" y="278534"/>
                    </a:lnTo>
                    <a:lnTo>
                      <a:pt x="0" y="267199"/>
                    </a:lnTo>
                    <a:lnTo>
                      <a:pt x="64265" y="201610"/>
                    </a:lnTo>
                    <a:lnTo>
                      <a:pt x="65046" y="201610"/>
                    </a:lnTo>
                    <a:lnTo>
                      <a:pt x="73666" y="162746"/>
                    </a:lnTo>
                    <a:lnTo>
                      <a:pt x="86992" y="102020"/>
                    </a:lnTo>
                    <a:lnTo>
                      <a:pt x="119910" y="110118"/>
                    </a:lnTo>
                    <a:lnTo>
                      <a:pt x="104232" y="90685"/>
                    </a:lnTo>
                    <a:lnTo>
                      <a:pt x="106585" y="66394"/>
                    </a:lnTo>
                    <a:lnTo>
                      <a:pt x="110500" y="30768"/>
                    </a:lnTo>
                    <a:lnTo>
                      <a:pt x="118339" y="34816"/>
                    </a:lnTo>
                    <a:lnTo>
                      <a:pt x="122263" y="13765"/>
                    </a:lnTo>
                    <a:lnTo>
                      <a:pt x="136370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1" name="Forma Livre: Forma 460">
                <a:extLst>
                  <a:ext uri="{FF2B5EF4-FFF2-40B4-BE49-F238E27FC236}">
                    <a16:creationId xmlns:a16="http://schemas.microsoft.com/office/drawing/2014/main" id="{AFBAEDAB-5EED-BB87-8CBE-52A44033DD65}"/>
                  </a:ext>
                </a:extLst>
              </p:cNvPr>
              <p:cNvSpPr/>
              <p:nvPr/>
            </p:nvSpPr>
            <p:spPr>
              <a:xfrm>
                <a:off x="6601377" y="2511310"/>
                <a:ext cx="593284" cy="393501"/>
              </a:xfrm>
              <a:custGeom>
                <a:avLst/>
                <a:gdLst>
                  <a:gd name="connsiteX0" fmla="*/ 188090 w 593284"/>
                  <a:gd name="connsiteY0" fmla="*/ 92302 h 393501"/>
                  <a:gd name="connsiteX1" fmla="*/ 194358 w 593284"/>
                  <a:gd name="connsiteY1" fmla="*/ 97969 h 393501"/>
                  <a:gd name="connsiteX2" fmla="*/ 205330 w 593284"/>
                  <a:gd name="connsiteY2" fmla="*/ 96350 h 393501"/>
                  <a:gd name="connsiteX3" fmla="*/ 207683 w 593284"/>
                  <a:gd name="connsiteY3" fmla="*/ 112543 h 393501"/>
                  <a:gd name="connsiteX4" fmla="*/ 219437 w 593284"/>
                  <a:gd name="connsiteY4" fmla="*/ 123877 h 393501"/>
                  <a:gd name="connsiteX5" fmla="*/ 237468 w 593284"/>
                  <a:gd name="connsiteY5" fmla="*/ 117400 h 393501"/>
                  <a:gd name="connsiteX6" fmla="*/ 243736 w 593284"/>
                  <a:gd name="connsiteY6" fmla="*/ 119829 h 393501"/>
                  <a:gd name="connsiteX7" fmla="*/ 270386 w 593284"/>
                  <a:gd name="connsiteY7" fmla="*/ 112543 h 393501"/>
                  <a:gd name="connsiteX8" fmla="*/ 304086 w 593284"/>
                  <a:gd name="connsiteY8" fmla="*/ 93921 h 393501"/>
                  <a:gd name="connsiteX9" fmla="*/ 348758 w 593284"/>
                  <a:gd name="connsiteY9" fmla="*/ 90683 h 393501"/>
                  <a:gd name="connsiteX10" fmla="*/ 348758 w 593284"/>
                  <a:gd name="connsiteY10" fmla="*/ 91492 h 393501"/>
                  <a:gd name="connsiteX11" fmla="*/ 357378 w 593284"/>
                  <a:gd name="connsiteY11" fmla="*/ 81777 h 393501"/>
                  <a:gd name="connsiteX12" fmla="*/ 375409 w 593284"/>
                  <a:gd name="connsiteY12" fmla="*/ 34819 h 393501"/>
                  <a:gd name="connsiteX13" fmla="*/ 390297 w 593284"/>
                  <a:gd name="connsiteY13" fmla="*/ 29959 h 393501"/>
                  <a:gd name="connsiteX14" fmla="*/ 388734 w 593284"/>
                  <a:gd name="connsiteY14" fmla="*/ 25100 h 393501"/>
                  <a:gd name="connsiteX15" fmla="*/ 395783 w 593284"/>
                  <a:gd name="connsiteY15" fmla="*/ 20242 h 393501"/>
                  <a:gd name="connsiteX16" fmla="*/ 410671 w 593284"/>
                  <a:gd name="connsiteY16" fmla="*/ 11337 h 393501"/>
                  <a:gd name="connsiteX17" fmla="*/ 428701 w 593284"/>
                  <a:gd name="connsiteY17" fmla="*/ 12955 h 393501"/>
                  <a:gd name="connsiteX18" fmla="*/ 430263 w 593284"/>
                  <a:gd name="connsiteY18" fmla="*/ 7288 h 393501"/>
                  <a:gd name="connsiteX19" fmla="*/ 447513 w 593284"/>
                  <a:gd name="connsiteY19" fmla="*/ 0 h 393501"/>
                  <a:gd name="connsiteX20" fmla="*/ 458486 w 593284"/>
                  <a:gd name="connsiteY20" fmla="*/ 11337 h 393501"/>
                  <a:gd name="connsiteX21" fmla="*/ 475726 w 593284"/>
                  <a:gd name="connsiteY21" fmla="*/ 9717 h 393501"/>
                  <a:gd name="connsiteX22" fmla="*/ 491404 w 593284"/>
                  <a:gd name="connsiteY22" fmla="*/ 17004 h 393501"/>
                  <a:gd name="connsiteX23" fmla="*/ 506292 w 593284"/>
                  <a:gd name="connsiteY23" fmla="*/ 42105 h 393501"/>
                  <a:gd name="connsiteX24" fmla="*/ 504720 w 593284"/>
                  <a:gd name="connsiteY24" fmla="*/ 51011 h 393501"/>
                  <a:gd name="connsiteX25" fmla="*/ 578396 w 593284"/>
                  <a:gd name="connsiteY25" fmla="*/ 55059 h 393501"/>
                  <a:gd name="connsiteX26" fmla="*/ 584664 w 593284"/>
                  <a:gd name="connsiteY26" fmla="*/ 59917 h 393501"/>
                  <a:gd name="connsiteX27" fmla="*/ 593284 w 593284"/>
                  <a:gd name="connsiteY27" fmla="*/ 69633 h 393501"/>
                  <a:gd name="connsiteX28" fmla="*/ 593284 w 593284"/>
                  <a:gd name="connsiteY28" fmla="*/ 125497 h 393501"/>
                  <a:gd name="connsiteX29" fmla="*/ 582311 w 593284"/>
                  <a:gd name="connsiteY29" fmla="*/ 117400 h 393501"/>
                  <a:gd name="connsiteX30" fmla="*/ 571338 w 593284"/>
                  <a:gd name="connsiteY30" fmla="*/ 118210 h 393501"/>
                  <a:gd name="connsiteX31" fmla="*/ 563499 w 593284"/>
                  <a:gd name="connsiteY31" fmla="*/ 127925 h 393501"/>
                  <a:gd name="connsiteX32" fmla="*/ 536858 w 593284"/>
                  <a:gd name="connsiteY32" fmla="*/ 139270 h 393501"/>
                  <a:gd name="connsiteX33" fmla="*/ 529019 w 593284"/>
                  <a:gd name="connsiteY33" fmla="*/ 136031 h 393501"/>
                  <a:gd name="connsiteX34" fmla="*/ 519618 w 593284"/>
                  <a:gd name="connsiteY34" fmla="*/ 140079 h 393501"/>
                  <a:gd name="connsiteX35" fmla="*/ 519618 w 593284"/>
                  <a:gd name="connsiteY35" fmla="*/ 148985 h 393501"/>
                  <a:gd name="connsiteX36" fmla="*/ 502368 w 593284"/>
                  <a:gd name="connsiteY36" fmla="*/ 157082 h 393501"/>
                  <a:gd name="connsiteX37" fmla="*/ 506292 w 593284"/>
                  <a:gd name="connsiteY37" fmla="*/ 163559 h 393501"/>
                  <a:gd name="connsiteX38" fmla="*/ 521970 w 593284"/>
                  <a:gd name="connsiteY38" fmla="*/ 159510 h 393501"/>
                  <a:gd name="connsiteX39" fmla="*/ 530590 w 593284"/>
                  <a:gd name="connsiteY39" fmla="*/ 188657 h 393501"/>
                  <a:gd name="connsiteX40" fmla="*/ 496881 w 593284"/>
                  <a:gd name="connsiteY40" fmla="*/ 194324 h 393501"/>
                  <a:gd name="connsiteX41" fmla="*/ 492966 w 593284"/>
                  <a:gd name="connsiteY41" fmla="*/ 204040 h 393501"/>
                  <a:gd name="connsiteX42" fmla="*/ 500805 w 593284"/>
                  <a:gd name="connsiteY42" fmla="*/ 215375 h 393501"/>
                  <a:gd name="connsiteX43" fmla="*/ 498453 w 593284"/>
                  <a:gd name="connsiteY43" fmla="*/ 224280 h 393501"/>
                  <a:gd name="connsiteX44" fmla="*/ 500805 w 593284"/>
                  <a:gd name="connsiteY44" fmla="*/ 231567 h 393501"/>
                  <a:gd name="connsiteX45" fmla="*/ 489052 w 593284"/>
                  <a:gd name="connsiteY45" fmla="*/ 242092 h 393501"/>
                  <a:gd name="connsiteX46" fmla="*/ 443589 w 593284"/>
                  <a:gd name="connsiteY46" fmla="*/ 272867 h 393501"/>
                  <a:gd name="connsiteX47" fmla="*/ 422434 w 593284"/>
                  <a:gd name="connsiteY47" fmla="*/ 273677 h 393501"/>
                  <a:gd name="connsiteX48" fmla="*/ 416948 w 593284"/>
                  <a:gd name="connsiteY48" fmla="*/ 278535 h 393501"/>
                  <a:gd name="connsiteX49" fmla="*/ 402050 w 593284"/>
                  <a:gd name="connsiteY49" fmla="*/ 280154 h 393501"/>
                  <a:gd name="connsiteX50" fmla="*/ 397355 w 593284"/>
                  <a:gd name="connsiteY50" fmla="*/ 286631 h 393501"/>
                  <a:gd name="connsiteX51" fmla="*/ 409109 w 593284"/>
                  <a:gd name="connsiteY51" fmla="*/ 284202 h 393501"/>
                  <a:gd name="connsiteX52" fmla="*/ 415376 w 593284"/>
                  <a:gd name="connsiteY52" fmla="*/ 289060 h 393501"/>
                  <a:gd name="connsiteX53" fmla="*/ 411461 w 593284"/>
                  <a:gd name="connsiteY53" fmla="*/ 297966 h 393501"/>
                  <a:gd name="connsiteX54" fmla="*/ 415376 w 593284"/>
                  <a:gd name="connsiteY54" fmla="*/ 306062 h 393501"/>
                  <a:gd name="connsiteX55" fmla="*/ 414595 w 593284"/>
                  <a:gd name="connsiteY55" fmla="*/ 314968 h 393501"/>
                  <a:gd name="connsiteX56" fmla="*/ 407547 w 593284"/>
                  <a:gd name="connsiteY56" fmla="*/ 317397 h 393501"/>
                  <a:gd name="connsiteX57" fmla="*/ 403622 w 593284"/>
                  <a:gd name="connsiteY57" fmla="*/ 326303 h 393501"/>
                  <a:gd name="connsiteX58" fmla="*/ 380895 w 593284"/>
                  <a:gd name="connsiteY58" fmla="*/ 327922 h 393501"/>
                  <a:gd name="connsiteX59" fmla="*/ 359731 w 593284"/>
                  <a:gd name="connsiteY59" fmla="*/ 335209 h 393501"/>
                  <a:gd name="connsiteX60" fmla="*/ 354245 w 593284"/>
                  <a:gd name="connsiteY60" fmla="*/ 342495 h 393501"/>
                  <a:gd name="connsiteX61" fmla="*/ 319764 w 593284"/>
                  <a:gd name="connsiteY61" fmla="*/ 348163 h 393501"/>
                  <a:gd name="connsiteX62" fmla="*/ 289198 w 593284"/>
                  <a:gd name="connsiteY62" fmla="*/ 346543 h 393501"/>
                  <a:gd name="connsiteX63" fmla="*/ 270386 w 593284"/>
                  <a:gd name="connsiteY63" fmla="*/ 331970 h 393501"/>
                  <a:gd name="connsiteX64" fmla="*/ 260195 w 593284"/>
                  <a:gd name="connsiteY64" fmla="*/ 324683 h 393501"/>
                  <a:gd name="connsiteX65" fmla="*/ 253146 w 593284"/>
                  <a:gd name="connsiteY65" fmla="*/ 323874 h 393501"/>
                  <a:gd name="connsiteX66" fmla="*/ 246088 w 593284"/>
                  <a:gd name="connsiteY66" fmla="*/ 326303 h 393501"/>
                  <a:gd name="connsiteX67" fmla="*/ 241392 w 593284"/>
                  <a:gd name="connsiteY67" fmla="*/ 334399 h 393501"/>
                  <a:gd name="connsiteX68" fmla="*/ 219446 w 593284"/>
                  <a:gd name="connsiteY68" fmla="*/ 338447 h 393501"/>
                  <a:gd name="connsiteX69" fmla="*/ 202206 w 593284"/>
                  <a:gd name="connsiteY69" fmla="*/ 327112 h 393501"/>
                  <a:gd name="connsiteX70" fmla="*/ 198282 w 593284"/>
                  <a:gd name="connsiteY70" fmla="*/ 344114 h 393501"/>
                  <a:gd name="connsiteX71" fmla="*/ 195929 w 593284"/>
                  <a:gd name="connsiteY71" fmla="*/ 358688 h 393501"/>
                  <a:gd name="connsiteX72" fmla="*/ 184957 w 593284"/>
                  <a:gd name="connsiteY72" fmla="*/ 366784 h 393501"/>
                  <a:gd name="connsiteX73" fmla="*/ 178689 w 593284"/>
                  <a:gd name="connsiteY73" fmla="*/ 368403 h 393501"/>
                  <a:gd name="connsiteX74" fmla="*/ 167717 w 593284"/>
                  <a:gd name="connsiteY74" fmla="*/ 360307 h 393501"/>
                  <a:gd name="connsiteX75" fmla="*/ 150476 w 593284"/>
                  <a:gd name="connsiteY75" fmla="*/ 360307 h 393501"/>
                  <a:gd name="connsiteX76" fmla="*/ 118339 w 593284"/>
                  <a:gd name="connsiteY76" fmla="*/ 365974 h 393501"/>
                  <a:gd name="connsiteX77" fmla="*/ 105023 w 593284"/>
                  <a:gd name="connsiteY77" fmla="*/ 376499 h 393501"/>
                  <a:gd name="connsiteX78" fmla="*/ 94831 w 593284"/>
                  <a:gd name="connsiteY78" fmla="*/ 391073 h 393501"/>
                  <a:gd name="connsiteX79" fmla="*/ 78372 w 593284"/>
                  <a:gd name="connsiteY79" fmla="*/ 393502 h 393501"/>
                  <a:gd name="connsiteX80" fmla="*/ 61132 w 593284"/>
                  <a:gd name="connsiteY80" fmla="*/ 378928 h 393501"/>
                  <a:gd name="connsiteX81" fmla="*/ 42320 w 593284"/>
                  <a:gd name="connsiteY81" fmla="*/ 379738 h 393501"/>
                  <a:gd name="connsiteX82" fmla="*/ 47806 w 593284"/>
                  <a:gd name="connsiteY82" fmla="*/ 371642 h 393501"/>
                  <a:gd name="connsiteX83" fmla="*/ 45454 w 593284"/>
                  <a:gd name="connsiteY83" fmla="*/ 366784 h 393501"/>
                  <a:gd name="connsiteX84" fmla="*/ 57208 w 593284"/>
                  <a:gd name="connsiteY84" fmla="*/ 351401 h 393501"/>
                  <a:gd name="connsiteX85" fmla="*/ 87773 w 593284"/>
                  <a:gd name="connsiteY85" fmla="*/ 328732 h 393501"/>
                  <a:gd name="connsiteX86" fmla="*/ 76019 w 593284"/>
                  <a:gd name="connsiteY86" fmla="*/ 322255 h 393501"/>
                  <a:gd name="connsiteX87" fmla="*/ 90907 w 593284"/>
                  <a:gd name="connsiteY87" fmla="*/ 297966 h 393501"/>
                  <a:gd name="connsiteX88" fmla="*/ 70533 w 593284"/>
                  <a:gd name="connsiteY88" fmla="*/ 290679 h 393501"/>
                  <a:gd name="connsiteX89" fmla="*/ 70533 w 593284"/>
                  <a:gd name="connsiteY89" fmla="*/ 286631 h 393501"/>
                  <a:gd name="connsiteX90" fmla="*/ 68971 w 593284"/>
                  <a:gd name="connsiteY90" fmla="*/ 270439 h 393501"/>
                  <a:gd name="connsiteX91" fmla="*/ 58779 w 593284"/>
                  <a:gd name="connsiteY91" fmla="*/ 263152 h 393501"/>
                  <a:gd name="connsiteX92" fmla="*/ 54855 w 593284"/>
                  <a:gd name="connsiteY92" fmla="*/ 254237 h 393501"/>
                  <a:gd name="connsiteX93" fmla="*/ 46234 w 593284"/>
                  <a:gd name="connsiteY93" fmla="*/ 255046 h 393501"/>
                  <a:gd name="connsiteX94" fmla="*/ 49369 w 593284"/>
                  <a:gd name="connsiteY94" fmla="*/ 234806 h 393501"/>
                  <a:gd name="connsiteX95" fmla="*/ 42320 w 593284"/>
                  <a:gd name="connsiteY95" fmla="*/ 233186 h 393501"/>
                  <a:gd name="connsiteX96" fmla="*/ 20374 w 593284"/>
                  <a:gd name="connsiteY96" fmla="*/ 246950 h 393501"/>
                  <a:gd name="connsiteX97" fmla="*/ 10973 w 593284"/>
                  <a:gd name="connsiteY97" fmla="*/ 259904 h 393501"/>
                  <a:gd name="connsiteX98" fmla="*/ 5487 w 593284"/>
                  <a:gd name="connsiteY98" fmla="*/ 262342 h 393501"/>
                  <a:gd name="connsiteX99" fmla="*/ 3915 w 593284"/>
                  <a:gd name="connsiteY99" fmla="*/ 260714 h 393501"/>
                  <a:gd name="connsiteX100" fmla="*/ 0 w 593284"/>
                  <a:gd name="connsiteY100" fmla="*/ 249379 h 393501"/>
                  <a:gd name="connsiteX101" fmla="*/ 14888 w 593284"/>
                  <a:gd name="connsiteY101" fmla="*/ 234806 h 393501"/>
                  <a:gd name="connsiteX102" fmla="*/ 22727 w 593284"/>
                  <a:gd name="connsiteY102" fmla="*/ 216184 h 393501"/>
                  <a:gd name="connsiteX103" fmla="*/ 18802 w 593284"/>
                  <a:gd name="connsiteY103" fmla="*/ 208898 h 393501"/>
                  <a:gd name="connsiteX104" fmla="*/ 10973 w 593284"/>
                  <a:gd name="connsiteY104" fmla="*/ 199992 h 393501"/>
                  <a:gd name="connsiteX105" fmla="*/ 20374 w 593284"/>
                  <a:gd name="connsiteY105" fmla="*/ 200801 h 393501"/>
                  <a:gd name="connsiteX106" fmla="*/ 30566 w 593284"/>
                  <a:gd name="connsiteY106" fmla="*/ 188657 h 393501"/>
                  <a:gd name="connsiteX107" fmla="*/ 45454 w 593284"/>
                  <a:gd name="connsiteY107" fmla="*/ 174893 h 393501"/>
                  <a:gd name="connsiteX108" fmla="*/ 58779 w 593284"/>
                  <a:gd name="connsiteY108" fmla="*/ 168416 h 393501"/>
                  <a:gd name="connsiteX109" fmla="*/ 50940 w 593284"/>
                  <a:gd name="connsiteY109" fmla="*/ 157082 h 393501"/>
                  <a:gd name="connsiteX110" fmla="*/ 55645 w 593284"/>
                  <a:gd name="connsiteY110" fmla="*/ 158701 h 393501"/>
                  <a:gd name="connsiteX111" fmla="*/ 70533 w 593284"/>
                  <a:gd name="connsiteY111" fmla="*/ 150605 h 393501"/>
                  <a:gd name="connsiteX112" fmla="*/ 74457 w 593284"/>
                  <a:gd name="connsiteY112" fmla="*/ 136841 h 393501"/>
                  <a:gd name="connsiteX113" fmla="*/ 97184 w 593284"/>
                  <a:gd name="connsiteY113" fmla="*/ 118210 h 393501"/>
                  <a:gd name="connsiteX114" fmla="*/ 98746 w 593284"/>
                  <a:gd name="connsiteY114" fmla="*/ 117400 h 393501"/>
                  <a:gd name="connsiteX115" fmla="*/ 117558 w 593284"/>
                  <a:gd name="connsiteY115" fmla="*/ 100398 h 393501"/>
                  <a:gd name="connsiteX116" fmla="*/ 127750 w 593284"/>
                  <a:gd name="connsiteY116" fmla="*/ 82586 h 393501"/>
                  <a:gd name="connsiteX117" fmla="*/ 131664 w 593284"/>
                  <a:gd name="connsiteY117" fmla="*/ 66394 h 393501"/>
                  <a:gd name="connsiteX118" fmla="*/ 110510 w 593284"/>
                  <a:gd name="connsiteY118" fmla="*/ 31577 h 393501"/>
                  <a:gd name="connsiteX119" fmla="*/ 110510 w 593284"/>
                  <a:gd name="connsiteY119" fmla="*/ 17814 h 393501"/>
                  <a:gd name="connsiteX120" fmla="*/ 117558 w 593284"/>
                  <a:gd name="connsiteY120" fmla="*/ 4859 h 393501"/>
                  <a:gd name="connsiteX121" fmla="*/ 131664 w 593284"/>
                  <a:gd name="connsiteY121" fmla="*/ 5667 h 393501"/>
                  <a:gd name="connsiteX122" fmla="*/ 130883 w 593284"/>
                  <a:gd name="connsiteY122" fmla="*/ 19432 h 393501"/>
                  <a:gd name="connsiteX123" fmla="*/ 141075 w 593284"/>
                  <a:gd name="connsiteY123" fmla="*/ 32387 h 393501"/>
                  <a:gd name="connsiteX124" fmla="*/ 155963 w 593284"/>
                  <a:gd name="connsiteY124" fmla="*/ 41296 h 393501"/>
                  <a:gd name="connsiteX125" fmla="*/ 171641 w 593284"/>
                  <a:gd name="connsiteY125" fmla="*/ 42105 h 393501"/>
                  <a:gd name="connsiteX126" fmla="*/ 175556 w 593284"/>
                  <a:gd name="connsiteY126" fmla="*/ 55869 h 393501"/>
                  <a:gd name="connsiteX127" fmla="*/ 184175 w 593284"/>
                  <a:gd name="connsiteY127" fmla="*/ 56679 h 393501"/>
                  <a:gd name="connsiteX128" fmla="*/ 182613 w 593284"/>
                  <a:gd name="connsiteY128" fmla="*/ 69633 h 393501"/>
                  <a:gd name="connsiteX129" fmla="*/ 188881 w 593284"/>
                  <a:gd name="connsiteY129" fmla="*/ 78538 h 393501"/>
                  <a:gd name="connsiteX130" fmla="*/ 188100 w 593284"/>
                  <a:gd name="connsiteY130" fmla="*/ 92302 h 39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593284" h="393501">
                    <a:moveTo>
                      <a:pt x="188090" y="92302"/>
                    </a:moveTo>
                    <a:lnTo>
                      <a:pt x="194358" y="97969"/>
                    </a:lnTo>
                    <a:lnTo>
                      <a:pt x="205330" y="96350"/>
                    </a:lnTo>
                    <a:lnTo>
                      <a:pt x="207683" y="112543"/>
                    </a:lnTo>
                    <a:lnTo>
                      <a:pt x="219437" y="123877"/>
                    </a:lnTo>
                    <a:lnTo>
                      <a:pt x="237468" y="117400"/>
                    </a:lnTo>
                    <a:lnTo>
                      <a:pt x="243736" y="119829"/>
                    </a:lnTo>
                    <a:lnTo>
                      <a:pt x="270386" y="112543"/>
                    </a:lnTo>
                    <a:lnTo>
                      <a:pt x="304086" y="93921"/>
                    </a:lnTo>
                    <a:lnTo>
                      <a:pt x="348758" y="90683"/>
                    </a:lnTo>
                    <a:lnTo>
                      <a:pt x="348758" y="91492"/>
                    </a:lnTo>
                    <a:lnTo>
                      <a:pt x="357378" y="81777"/>
                    </a:lnTo>
                    <a:lnTo>
                      <a:pt x="375409" y="34819"/>
                    </a:lnTo>
                    <a:lnTo>
                      <a:pt x="390297" y="29959"/>
                    </a:lnTo>
                    <a:lnTo>
                      <a:pt x="388734" y="25100"/>
                    </a:lnTo>
                    <a:lnTo>
                      <a:pt x="395783" y="20242"/>
                    </a:lnTo>
                    <a:lnTo>
                      <a:pt x="410671" y="11337"/>
                    </a:lnTo>
                    <a:lnTo>
                      <a:pt x="428701" y="12955"/>
                    </a:lnTo>
                    <a:lnTo>
                      <a:pt x="430263" y="7288"/>
                    </a:lnTo>
                    <a:lnTo>
                      <a:pt x="447513" y="0"/>
                    </a:lnTo>
                    <a:lnTo>
                      <a:pt x="458486" y="11337"/>
                    </a:lnTo>
                    <a:lnTo>
                      <a:pt x="475726" y="9717"/>
                    </a:lnTo>
                    <a:lnTo>
                      <a:pt x="491404" y="17004"/>
                    </a:lnTo>
                    <a:lnTo>
                      <a:pt x="506292" y="42105"/>
                    </a:lnTo>
                    <a:lnTo>
                      <a:pt x="504720" y="51011"/>
                    </a:lnTo>
                    <a:lnTo>
                      <a:pt x="578396" y="55059"/>
                    </a:lnTo>
                    <a:lnTo>
                      <a:pt x="584664" y="59917"/>
                    </a:lnTo>
                    <a:lnTo>
                      <a:pt x="593284" y="69633"/>
                    </a:lnTo>
                    <a:lnTo>
                      <a:pt x="593284" y="125497"/>
                    </a:lnTo>
                    <a:lnTo>
                      <a:pt x="582311" y="117400"/>
                    </a:lnTo>
                    <a:lnTo>
                      <a:pt x="571338" y="118210"/>
                    </a:lnTo>
                    <a:lnTo>
                      <a:pt x="563499" y="127925"/>
                    </a:lnTo>
                    <a:lnTo>
                      <a:pt x="536858" y="139270"/>
                    </a:lnTo>
                    <a:lnTo>
                      <a:pt x="529019" y="136031"/>
                    </a:lnTo>
                    <a:lnTo>
                      <a:pt x="519618" y="140079"/>
                    </a:lnTo>
                    <a:lnTo>
                      <a:pt x="519618" y="148985"/>
                    </a:lnTo>
                    <a:lnTo>
                      <a:pt x="502368" y="157082"/>
                    </a:lnTo>
                    <a:lnTo>
                      <a:pt x="506292" y="163559"/>
                    </a:lnTo>
                    <a:lnTo>
                      <a:pt x="521970" y="159510"/>
                    </a:lnTo>
                    <a:lnTo>
                      <a:pt x="530590" y="188657"/>
                    </a:lnTo>
                    <a:lnTo>
                      <a:pt x="496881" y="194324"/>
                    </a:lnTo>
                    <a:lnTo>
                      <a:pt x="492966" y="204040"/>
                    </a:lnTo>
                    <a:lnTo>
                      <a:pt x="500805" y="215375"/>
                    </a:lnTo>
                    <a:lnTo>
                      <a:pt x="498453" y="224280"/>
                    </a:lnTo>
                    <a:lnTo>
                      <a:pt x="500805" y="231567"/>
                    </a:lnTo>
                    <a:lnTo>
                      <a:pt x="489052" y="242092"/>
                    </a:lnTo>
                    <a:lnTo>
                      <a:pt x="443589" y="272867"/>
                    </a:lnTo>
                    <a:lnTo>
                      <a:pt x="422434" y="273677"/>
                    </a:lnTo>
                    <a:lnTo>
                      <a:pt x="416948" y="278535"/>
                    </a:lnTo>
                    <a:lnTo>
                      <a:pt x="402050" y="280154"/>
                    </a:lnTo>
                    <a:lnTo>
                      <a:pt x="397355" y="286631"/>
                    </a:lnTo>
                    <a:lnTo>
                      <a:pt x="409109" y="284202"/>
                    </a:lnTo>
                    <a:lnTo>
                      <a:pt x="415376" y="289060"/>
                    </a:lnTo>
                    <a:lnTo>
                      <a:pt x="411461" y="297966"/>
                    </a:lnTo>
                    <a:lnTo>
                      <a:pt x="415376" y="306062"/>
                    </a:lnTo>
                    <a:lnTo>
                      <a:pt x="414595" y="314968"/>
                    </a:lnTo>
                    <a:lnTo>
                      <a:pt x="407547" y="317397"/>
                    </a:lnTo>
                    <a:lnTo>
                      <a:pt x="403622" y="326303"/>
                    </a:lnTo>
                    <a:lnTo>
                      <a:pt x="380895" y="327922"/>
                    </a:lnTo>
                    <a:lnTo>
                      <a:pt x="359731" y="335209"/>
                    </a:lnTo>
                    <a:lnTo>
                      <a:pt x="354245" y="342495"/>
                    </a:lnTo>
                    <a:lnTo>
                      <a:pt x="319764" y="348163"/>
                    </a:lnTo>
                    <a:lnTo>
                      <a:pt x="289198" y="346543"/>
                    </a:lnTo>
                    <a:lnTo>
                      <a:pt x="270386" y="331970"/>
                    </a:lnTo>
                    <a:lnTo>
                      <a:pt x="260195" y="324683"/>
                    </a:lnTo>
                    <a:lnTo>
                      <a:pt x="253146" y="323874"/>
                    </a:lnTo>
                    <a:lnTo>
                      <a:pt x="246088" y="326303"/>
                    </a:lnTo>
                    <a:lnTo>
                      <a:pt x="241392" y="334399"/>
                    </a:lnTo>
                    <a:lnTo>
                      <a:pt x="219446" y="338447"/>
                    </a:lnTo>
                    <a:lnTo>
                      <a:pt x="202206" y="327112"/>
                    </a:lnTo>
                    <a:lnTo>
                      <a:pt x="198282" y="344114"/>
                    </a:lnTo>
                    <a:lnTo>
                      <a:pt x="195929" y="358688"/>
                    </a:lnTo>
                    <a:lnTo>
                      <a:pt x="184957" y="366784"/>
                    </a:lnTo>
                    <a:lnTo>
                      <a:pt x="178689" y="368403"/>
                    </a:lnTo>
                    <a:lnTo>
                      <a:pt x="167717" y="360307"/>
                    </a:lnTo>
                    <a:lnTo>
                      <a:pt x="150476" y="360307"/>
                    </a:lnTo>
                    <a:lnTo>
                      <a:pt x="118339" y="365974"/>
                    </a:lnTo>
                    <a:lnTo>
                      <a:pt x="105023" y="376499"/>
                    </a:lnTo>
                    <a:lnTo>
                      <a:pt x="94831" y="391073"/>
                    </a:lnTo>
                    <a:lnTo>
                      <a:pt x="78372" y="393502"/>
                    </a:lnTo>
                    <a:lnTo>
                      <a:pt x="61132" y="378928"/>
                    </a:lnTo>
                    <a:lnTo>
                      <a:pt x="42320" y="379738"/>
                    </a:lnTo>
                    <a:lnTo>
                      <a:pt x="47806" y="371642"/>
                    </a:lnTo>
                    <a:lnTo>
                      <a:pt x="45454" y="366784"/>
                    </a:lnTo>
                    <a:lnTo>
                      <a:pt x="57208" y="351401"/>
                    </a:lnTo>
                    <a:lnTo>
                      <a:pt x="87773" y="328732"/>
                    </a:lnTo>
                    <a:lnTo>
                      <a:pt x="76019" y="322255"/>
                    </a:lnTo>
                    <a:lnTo>
                      <a:pt x="90907" y="297966"/>
                    </a:lnTo>
                    <a:lnTo>
                      <a:pt x="70533" y="290679"/>
                    </a:lnTo>
                    <a:lnTo>
                      <a:pt x="70533" y="286631"/>
                    </a:lnTo>
                    <a:lnTo>
                      <a:pt x="68971" y="270439"/>
                    </a:lnTo>
                    <a:lnTo>
                      <a:pt x="58779" y="263152"/>
                    </a:lnTo>
                    <a:lnTo>
                      <a:pt x="54855" y="254237"/>
                    </a:lnTo>
                    <a:lnTo>
                      <a:pt x="46234" y="255046"/>
                    </a:lnTo>
                    <a:lnTo>
                      <a:pt x="49369" y="234806"/>
                    </a:lnTo>
                    <a:lnTo>
                      <a:pt x="42320" y="233186"/>
                    </a:lnTo>
                    <a:lnTo>
                      <a:pt x="20374" y="246950"/>
                    </a:lnTo>
                    <a:lnTo>
                      <a:pt x="10973" y="259904"/>
                    </a:lnTo>
                    <a:lnTo>
                      <a:pt x="5487" y="262342"/>
                    </a:lnTo>
                    <a:lnTo>
                      <a:pt x="3915" y="260714"/>
                    </a:lnTo>
                    <a:lnTo>
                      <a:pt x="0" y="249379"/>
                    </a:lnTo>
                    <a:lnTo>
                      <a:pt x="14888" y="234806"/>
                    </a:lnTo>
                    <a:lnTo>
                      <a:pt x="22727" y="216184"/>
                    </a:lnTo>
                    <a:lnTo>
                      <a:pt x="18802" y="208898"/>
                    </a:lnTo>
                    <a:lnTo>
                      <a:pt x="10973" y="199992"/>
                    </a:lnTo>
                    <a:lnTo>
                      <a:pt x="20374" y="200801"/>
                    </a:lnTo>
                    <a:lnTo>
                      <a:pt x="30566" y="188657"/>
                    </a:lnTo>
                    <a:lnTo>
                      <a:pt x="45454" y="174893"/>
                    </a:lnTo>
                    <a:lnTo>
                      <a:pt x="58779" y="168416"/>
                    </a:lnTo>
                    <a:lnTo>
                      <a:pt x="50940" y="157082"/>
                    </a:lnTo>
                    <a:lnTo>
                      <a:pt x="55645" y="158701"/>
                    </a:lnTo>
                    <a:lnTo>
                      <a:pt x="70533" y="150605"/>
                    </a:lnTo>
                    <a:lnTo>
                      <a:pt x="74457" y="136841"/>
                    </a:lnTo>
                    <a:lnTo>
                      <a:pt x="97184" y="118210"/>
                    </a:lnTo>
                    <a:lnTo>
                      <a:pt x="98746" y="117400"/>
                    </a:lnTo>
                    <a:lnTo>
                      <a:pt x="117558" y="100398"/>
                    </a:lnTo>
                    <a:lnTo>
                      <a:pt x="127750" y="82586"/>
                    </a:lnTo>
                    <a:lnTo>
                      <a:pt x="131664" y="66394"/>
                    </a:lnTo>
                    <a:lnTo>
                      <a:pt x="110510" y="31577"/>
                    </a:lnTo>
                    <a:lnTo>
                      <a:pt x="110510" y="17814"/>
                    </a:lnTo>
                    <a:lnTo>
                      <a:pt x="117558" y="4859"/>
                    </a:lnTo>
                    <a:lnTo>
                      <a:pt x="131664" y="5667"/>
                    </a:lnTo>
                    <a:lnTo>
                      <a:pt x="130883" y="19432"/>
                    </a:lnTo>
                    <a:lnTo>
                      <a:pt x="141075" y="32387"/>
                    </a:lnTo>
                    <a:lnTo>
                      <a:pt x="155963" y="41296"/>
                    </a:lnTo>
                    <a:lnTo>
                      <a:pt x="171641" y="42105"/>
                    </a:lnTo>
                    <a:lnTo>
                      <a:pt x="175556" y="55869"/>
                    </a:lnTo>
                    <a:lnTo>
                      <a:pt x="184175" y="56679"/>
                    </a:lnTo>
                    <a:lnTo>
                      <a:pt x="182613" y="69633"/>
                    </a:lnTo>
                    <a:lnTo>
                      <a:pt x="188881" y="78538"/>
                    </a:lnTo>
                    <a:lnTo>
                      <a:pt x="188100" y="9230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2" name="Forma Livre: Forma 461">
                <a:extLst>
                  <a:ext uri="{FF2B5EF4-FFF2-40B4-BE49-F238E27FC236}">
                    <a16:creationId xmlns:a16="http://schemas.microsoft.com/office/drawing/2014/main" id="{2F0F33DE-2F2A-49D7-E238-91F56E705E1D}"/>
                  </a:ext>
                </a:extLst>
              </p:cNvPr>
              <p:cNvSpPr/>
              <p:nvPr/>
            </p:nvSpPr>
            <p:spPr>
              <a:xfrm>
                <a:off x="6732251" y="2402003"/>
                <a:ext cx="264908" cy="233184"/>
              </a:xfrm>
              <a:custGeom>
                <a:avLst/>
                <a:gdLst>
                  <a:gd name="connsiteX0" fmla="*/ 199863 w 264908"/>
                  <a:gd name="connsiteY0" fmla="*/ 0 h 233184"/>
                  <a:gd name="connsiteX1" fmla="*/ 232772 w 264908"/>
                  <a:gd name="connsiteY1" fmla="*/ 33197 h 233184"/>
                  <a:gd name="connsiteX2" fmla="*/ 238258 w 264908"/>
                  <a:gd name="connsiteY2" fmla="*/ 51010 h 233184"/>
                  <a:gd name="connsiteX3" fmla="*/ 230428 w 264908"/>
                  <a:gd name="connsiteY3" fmla="*/ 76919 h 233184"/>
                  <a:gd name="connsiteX4" fmla="*/ 235915 w 264908"/>
                  <a:gd name="connsiteY4" fmla="*/ 85827 h 233184"/>
                  <a:gd name="connsiteX5" fmla="*/ 240611 w 264908"/>
                  <a:gd name="connsiteY5" fmla="*/ 86637 h 233184"/>
                  <a:gd name="connsiteX6" fmla="*/ 264909 w 264908"/>
                  <a:gd name="connsiteY6" fmla="*/ 129549 h 233184"/>
                  <a:gd name="connsiteX7" fmla="*/ 257860 w 264908"/>
                  <a:gd name="connsiteY7" fmla="*/ 134407 h 233184"/>
                  <a:gd name="connsiteX8" fmla="*/ 259423 w 264908"/>
                  <a:gd name="connsiteY8" fmla="*/ 139266 h 233184"/>
                  <a:gd name="connsiteX9" fmla="*/ 244535 w 264908"/>
                  <a:gd name="connsiteY9" fmla="*/ 144126 h 233184"/>
                  <a:gd name="connsiteX10" fmla="*/ 226504 w 264908"/>
                  <a:gd name="connsiteY10" fmla="*/ 191084 h 233184"/>
                  <a:gd name="connsiteX11" fmla="*/ 217884 w 264908"/>
                  <a:gd name="connsiteY11" fmla="*/ 200799 h 233184"/>
                  <a:gd name="connsiteX12" fmla="*/ 217884 w 264908"/>
                  <a:gd name="connsiteY12" fmla="*/ 199990 h 233184"/>
                  <a:gd name="connsiteX13" fmla="*/ 173212 w 264908"/>
                  <a:gd name="connsiteY13" fmla="*/ 203228 h 233184"/>
                  <a:gd name="connsiteX14" fmla="*/ 139512 w 264908"/>
                  <a:gd name="connsiteY14" fmla="*/ 221850 h 233184"/>
                  <a:gd name="connsiteX15" fmla="*/ 112862 w 264908"/>
                  <a:gd name="connsiteY15" fmla="*/ 229136 h 233184"/>
                  <a:gd name="connsiteX16" fmla="*/ 106594 w 264908"/>
                  <a:gd name="connsiteY16" fmla="*/ 226707 h 233184"/>
                  <a:gd name="connsiteX17" fmla="*/ 88563 w 264908"/>
                  <a:gd name="connsiteY17" fmla="*/ 233184 h 233184"/>
                  <a:gd name="connsiteX18" fmla="*/ 76809 w 264908"/>
                  <a:gd name="connsiteY18" fmla="*/ 221850 h 233184"/>
                  <a:gd name="connsiteX19" fmla="*/ 74457 w 264908"/>
                  <a:gd name="connsiteY19" fmla="*/ 205657 h 233184"/>
                  <a:gd name="connsiteX20" fmla="*/ 63484 w 264908"/>
                  <a:gd name="connsiteY20" fmla="*/ 207276 h 233184"/>
                  <a:gd name="connsiteX21" fmla="*/ 57216 w 264908"/>
                  <a:gd name="connsiteY21" fmla="*/ 201609 h 233184"/>
                  <a:gd name="connsiteX22" fmla="*/ 57998 w 264908"/>
                  <a:gd name="connsiteY22" fmla="*/ 187845 h 233184"/>
                  <a:gd name="connsiteX23" fmla="*/ 51730 w 264908"/>
                  <a:gd name="connsiteY23" fmla="*/ 178940 h 233184"/>
                  <a:gd name="connsiteX24" fmla="*/ 53292 w 264908"/>
                  <a:gd name="connsiteY24" fmla="*/ 165986 h 233184"/>
                  <a:gd name="connsiteX25" fmla="*/ 44672 w 264908"/>
                  <a:gd name="connsiteY25" fmla="*/ 165176 h 233184"/>
                  <a:gd name="connsiteX26" fmla="*/ 40757 w 264908"/>
                  <a:gd name="connsiteY26" fmla="*/ 151412 h 233184"/>
                  <a:gd name="connsiteX27" fmla="*/ 25079 w 264908"/>
                  <a:gd name="connsiteY27" fmla="*/ 150603 h 233184"/>
                  <a:gd name="connsiteX28" fmla="*/ 10191 w 264908"/>
                  <a:gd name="connsiteY28" fmla="*/ 141694 h 233184"/>
                  <a:gd name="connsiteX29" fmla="*/ 0 w 264908"/>
                  <a:gd name="connsiteY29" fmla="*/ 128739 h 233184"/>
                  <a:gd name="connsiteX30" fmla="*/ 781 w 264908"/>
                  <a:gd name="connsiteY30" fmla="*/ 114974 h 233184"/>
                  <a:gd name="connsiteX31" fmla="*/ 4705 w 264908"/>
                  <a:gd name="connsiteY31" fmla="*/ 106879 h 233184"/>
                  <a:gd name="connsiteX32" fmla="*/ 28994 w 264908"/>
                  <a:gd name="connsiteY32" fmla="*/ 99591 h 233184"/>
                  <a:gd name="connsiteX33" fmla="*/ 27431 w 264908"/>
                  <a:gd name="connsiteY33" fmla="*/ 93924 h 233184"/>
                  <a:gd name="connsiteX34" fmla="*/ 35271 w 264908"/>
                  <a:gd name="connsiteY34" fmla="*/ 91494 h 233184"/>
                  <a:gd name="connsiteX35" fmla="*/ 35271 w 264908"/>
                  <a:gd name="connsiteY35" fmla="*/ 75301 h 233184"/>
                  <a:gd name="connsiteX36" fmla="*/ 61913 w 264908"/>
                  <a:gd name="connsiteY36" fmla="*/ 59916 h 233184"/>
                  <a:gd name="connsiteX37" fmla="*/ 70532 w 264908"/>
                  <a:gd name="connsiteY37" fmla="*/ 63964 h 233184"/>
                  <a:gd name="connsiteX38" fmla="*/ 80724 w 264908"/>
                  <a:gd name="connsiteY38" fmla="*/ 63155 h 233184"/>
                  <a:gd name="connsiteX39" fmla="*/ 83858 w 264908"/>
                  <a:gd name="connsiteY39" fmla="*/ 58297 h 233184"/>
                  <a:gd name="connsiteX40" fmla="*/ 106585 w 264908"/>
                  <a:gd name="connsiteY40" fmla="*/ 56679 h 233184"/>
                  <a:gd name="connsiteX41" fmla="*/ 119910 w 264908"/>
                  <a:gd name="connsiteY41" fmla="*/ 51820 h 233184"/>
                  <a:gd name="connsiteX42" fmla="*/ 137941 w 264908"/>
                  <a:gd name="connsiteY42" fmla="*/ 32387 h 233184"/>
                  <a:gd name="connsiteX43" fmla="*/ 141075 w 264908"/>
                  <a:gd name="connsiteY43" fmla="*/ 22671 h 233184"/>
                  <a:gd name="connsiteX44" fmla="*/ 147342 w 264908"/>
                  <a:gd name="connsiteY44" fmla="*/ 21861 h 233184"/>
                  <a:gd name="connsiteX45" fmla="*/ 151266 w 264908"/>
                  <a:gd name="connsiteY45" fmla="*/ 12955 h 233184"/>
                  <a:gd name="connsiteX46" fmla="*/ 163801 w 264908"/>
                  <a:gd name="connsiteY46" fmla="*/ 13765 h 233184"/>
                  <a:gd name="connsiteX47" fmla="*/ 167716 w 264908"/>
                  <a:gd name="connsiteY47" fmla="*/ 8906 h 233184"/>
                  <a:gd name="connsiteX48" fmla="*/ 183394 w 264908"/>
                  <a:gd name="connsiteY48" fmla="*/ 810 h 233184"/>
                  <a:gd name="connsiteX49" fmla="*/ 192795 w 264908"/>
                  <a:gd name="connsiteY49" fmla="*/ 0 h 233184"/>
                  <a:gd name="connsiteX50" fmla="*/ 199854 w 264908"/>
                  <a:gd name="connsiteY50" fmla="*/ 0 h 233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64908" h="233184">
                    <a:moveTo>
                      <a:pt x="199863" y="0"/>
                    </a:moveTo>
                    <a:lnTo>
                      <a:pt x="232772" y="33197"/>
                    </a:lnTo>
                    <a:lnTo>
                      <a:pt x="238258" y="51010"/>
                    </a:lnTo>
                    <a:lnTo>
                      <a:pt x="230428" y="76919"/>
                    </a:lnTo>
                    <a:lnTo>
                      <a:pt x="235915" y="85827"/>
                    </a:lnTo>
                    <a:lnTo>
                      <a:pt x="240611" y="86637"/>
                    </a:lnTo>
                    <a:lnTo>
                      <a:pt x="264909" y="129549"/>
                    </a:lnTo>
                    <a:lnTo>
                      <a:pt x="257860" y="134407"/>
                    </a:lnTo>
                    <a:lnTo>
                      <a:pt x="259423" y="139266"/>
                    </a:lnTo>
                    <a:lnTo>
                      <a:pt x="244535" y="144126"/>
                    </a:lnTo>
                    <a:lnTo>
                      <a:pt x="226504" y="191084"/>
                    </a:lnTo>
                    <a:lnTo>
                      <a:pt x="217884" y="200799"/>
                    </a:lnTo>
                    <a:lnTo>
                      <a:pt x="217884" y="199990"/>
                    </a:lnTo>
                    <a:lnTo>
                      <a:pt x="173212" y="203228"/>
                    </a:lnTo>
                    <a:lnTo>
                      <a:pt x="139512" y="221850"/>
                    </a:lnTo>
                    <a:lnTo>
                      <a:pt x="112862" y="229136"/>
                    </a:lnTo>
                    <a:lnTo>
                      <a:pt x="106594" y="226707"/>
                    </a:lnTo>
                    <a:lnTo>
                      <a:pt x="88563" y="233184"/>
                    </a:lnTo>
                    <a:lnTo>
                      <a:pt x="76809" y="221850"/>
                    </a:lnTo>
                    <a:lnTo>
                      <a:pt x="74457" y="205657"/>
                    </a:lnTo>
                    <a:lnTo>
                      <a:pt x="63484" y="207276"/>
                    </a:lnTo>
                    <a:lnTo>
                      <a:pt x="57216" y="201609"/>
                    </a:lnTo>
                    <a:lnTo>
                      <a:pt x="57998" y="187845"/>
                    </a:lnTo>
                    <a:lnTo>
                      <a:pt x="51730" y="178940"/>
                    </a:lnTo>
                    <a:lnTo>
                      <a:pt x="53292" y="165986"/>
                    </a:lnTo>
                    <a:lnTo>
                      <a:pt x="44672" y="165176"/>
                    </a:lnTo>
                    <a:lnTo>
                      <a:pt x="40757" y="151412"/>
                    </a:lnTo>
                    <a:lnTo>
                      <a:pt x="25079" y="150603"/>
                    </a:lnTo>
                    <a:lnTo>
                      <a:pt x="10191" y="141694"/>
                    </a:lnTo>
                    <a:lnTo>
                      <a:pt x="0" y="128739"/>
                    </a:lnTo>
                    <a:lnTo>
                      <a:pt x="781" y="114974"/>
                    </a:lnTo>
                    <a:lnTo>
                      <a:pt x="4705" y="106879"/>
                    </a:lnTo>
                    <a:lnTo>
                      <a:pt x="28994" y="99591"/>
                    </a:lnTo>
                    <a:lnTo>
                      <a:pt x="27431" y="93924"/>
                    </a:lnTo>
                    <a:lnTo>
                      <a:pt x="35271" y="91494"/>
                    </a:lnTo>
                    <a:lnTo>
                      <a:pt x="35271" y="75301"/>
                    </a:lnTo>
                    <a:lnTo>
                      <a:pt x="61913" y="59916"/>
                    </a:lnTo>
                    <a:lnTo>
                      <a:pt x="70532" y="63964"/>
                    </a:lnTo>
                    <a:lnTo>
                      <a:pt x="80724" y="63155"/>
                    </a:lnTo>
                    <a:lnTo>
                      <a:pt x="83858" y="58297"/>
                    </a:lnTo>
                    <a:lnTo>
                      <a:pt x="106585" y="56679"/>
                    </a:lnTo>
                    <a:lnTo>
                      <a:pt x="119910" y="51820"/>
                    </a:lnTo>
                    <a:lnTo>
                      <a:pt x="137941" y="32387"/>
                    </a:lnTo>
                    <a:lnTo>
                      <a:pt x="141075" y="22671"/>
                    </a:lnTo>
                    <a:lnTo>
                      <a:pt x="147342" y="21861"/>
                    </a:lnTo>
                    <a:lnTo>
                      <a:pt x="151266" y="12955"/>
                    </a:lnTo>
                    <a:lnTo>
                      <a:pt x="163801" y="13765"/>
                    </a:lnTo>
                    <a:lnTo>
                      <a:pt x="167716" y="8906"/>
                    </a:lnTo>
                    <a:lnTo>
                      <a:pt x="183394" y="810"/>
                    </a:lnTo>
                    <a:lnTo>
                      <a:pt x="192795" y="0"/>
                    </a:lnTo>
                    <a:lnTo>
                      <a:pt x="19985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3" name="Forma Livre: Forma 462">
                <a:extLst>
                  <a:ext uri="{FF2B5EF4-FFF2-40B4-BE49-F238E27FC236}">
                    <a16:creationId xmlns:a16="http://schemas.microsoft.com/office/drawing/2014/main" id="{F3B1A6AC-CC49-6668-F084-3E6FF5A36B57}"/>
                  </a:ext>
                </a:extLst>
              </p:cNvPr>
              <p:cNvSpPr/>
              <p:nvPr/>
            </p:nvSpPr>
            <p:spPr>
              <a:xfrm>
                <a:off x="7052015" y="1917814"/>
                <a:ext cx="396573" cy="306869"/>
              </a:xfrm>
              <a:custGeom>
                <a:avLst/>
                <a:gdLst>
                  <a:gd name="connsiteX0" fmla="*/ 155972 w 396573"/>
                  <a:gd name="connsiteY0" fmla="*/ 86636 h 306869"/>
                  <a:gd name="connsiteX1" fmla="*/ 166164 w 396573"/>
                  <a:gd name="connsiteY1" fmla="*/ 88255 h 306869"/>
                  <a:gd name="connsiteX2" fmla="*/ 183404 w 396573"/>
                  <a:gd name="connsiteY2" fmla="*/ 84207 h 306869"/>
                  <a:gd name="connsiteX3" fmla="*/ 188890 w 396573"/>
                  <a:gd name="connsiteY3" fmla="*/ 93923 h 306869"/>
                  <a:gd name="connsiteX4" fmla="*/ 195939 w 396573"/>
                  <a:gd name="connsiteY4" fmla="*/ 99591 h 306869"/>
                  <a:gd name="connsiteX5" fmla="*/ 204568 w 396573"/>
                  <a:gd name="connsiteY5" fmla="*/ 96352 h 306869"/>
                  <a:gd name="connsiteX6" fmla="*/ 213970 w 396573"/>
                  <a:gd name="connsiteY6" fmla="*/ 105258 h 306869"/>
                  <a:gd name="connsiteX7" fmla="*/ 234343 w 396573"/>
                  <a:gd name="connsiteY7" fmla="*/ 110116 h 306869"/>
                  <a:gd name="connsiteX8" fmla="*/ 240620 w 396573"/>
                  <a:gd name="connsiteY8" fmla="*/ 112545 h 306869"/>
                  <a:gd name="connsiteX9" fmla="*/ 246107 w 396573"/>
                  <a:gd name="connsiteY9" fmla="*/ 110926 h 306869"/>
                  <a:gd name="connsiteX10" fmla="*/ 261775 w 396573"/>
                  <a:gd name="connsiteY10" fmla="*/ 116594 h 306869"/>
                  <a:gd name="connsiteX11" fmla="*/ 267262 w 396573"/>
                  <a:gd name="connsiteY11" fmla="*/ 123072 h 306869"/>
                  <a:gd name="connsiteX12" fmla="*/ 279806 w 396573"/>
                  <a:gd name="connsiteY12" fmla="*/ 129549 h 306869"/>
                  <a:gd name="connsiteX13" fmla="*/ 283721 w 396573"/>
                  <a:gd name="connsiteY13" fmla="*/ 148171 h 306869"/>
                  <a:gd name="connsiteX14" fmla="*/ 304885 w 396573"/>
                  <a:gd name="connsiteY14" fmla="*/ 144123 h 306869"/>
                  <a:gd name="connsiteX15" fmla="*/ 308800 w 396573"/>
                  <a:gd name="connsiteY15" fmla="*/ 142504 h 306869"/>
                  <a:gd name="connsiteX16" fmla="*/ 339366 w 396573"/>
                  <a:gd name="connsiteY16" fmla="*/ 153030 h 306869"/>
                  <a:gd name="connsiteX17" fmla="*/ 358178 w 396573"/>
                  <a:gd name="connsiteY17" fmla="*/ 178130 h 306869"/>
                  <a:gd name="connsiteX18" fmla="*/ 358178 w 396573"/>
                  <a:gd name="connsiteY18" fmla="*/ 178940 h 306869"/>
                  <a:gd name="connsiteX19" fmla="*/ 340938 w 396573"/>
                  <a:gd name="connsiteY19" fmla="*/ 204850 h 306869"/>
                  <a:gd name="connsiteX20" fmla="*/ 352692 w 396573"/>
                  <a:gd name="connsiteY20" fmla="*/ 206470 h 306869"/>
                  <a:gd name="connsiteX21" fmla="*/ 356606 w 396573"/>
                  <a:gd name="connsiteY21" fmla="*/ 215375 h 306869"/>
                  <a:gd name="connsiteX22" fmla="*/ 344853 w 396573"/>
                  <a:gd name="connsiteY22" fmla="*/ 218615 h 306869"/>
                  <a:gd name="connsiteX23" fmla="*/ 346424 w 396573"/>
                  <a:gd name="connsiteY23" fmla="*/ 223473 h 306869"/>
                  <a:gd name="connsiteX24" fmla="*/ 347205 w 396573"/>
                  <a:gd name="connsiteY24" fmla="*/ 229140 h 306869"/>
                  <a:gd name="connsiteX25" fmla="*/ 358178 w 396573"/>
                  <a:gd name="connsiteY25" fmla="*/ 235618 h 306869"/>
                  <a:gd name="connsiteX26" fmla="*/ 362093 w 396573"/>
                  <a:gd name="connsiteY26" fmla="*/ 246143 h 306869"/>
                  <a:gd name="connsiteX27" fmla="*/ 379333 w 396573"/>
                  <a:gd name="connsiteY27" fmla="*/ 255860 h 306869"/>
                  <a:gd name="connsiteX28" fmla="*/ 383257 w 396573"/>
                  <a:gd name="connsiteY28" fmla="*/ 261528 h 306869"/>
                  <a:gd name="connsiteX29" fmla="*/ 381685 w 396573"/>
                  <a:gd name="connsiteY29" fmla="*/ 273673 h 306869"/>
                  <a:gd name="connsiteX30" fmla="*/ 395792 w 396573"/>
                  <a:gd name="connsiteY30" fmla="*/ 277721 h 306869"/>
                  <a:gd name="connsiteX31" fmla="*/ 396573 w 396573"/>
                  <a:gd name="connsiteY31" fmla="*/ 287438 h 306869"/>
                  <a:gd name="connsiteX32" fmla="*/ 371494 w 396573"/>
                  <a:gd name="connsiteY32" fmla="*/ 306060 h 306869"/>
                  <a:gd name="connsiteX33" fmla="*/ 362093 w 396573"/>
                  <a:gd name="connsiteY33" fmla="*/ 296344 h 306869"/>
                  <a:gd name="connsiteX34" fmla="*/ 342500 w 396573"/>
                  <a:gd name="connsiteY34" fmla="*/ 305251 h 306869"/>
                  <a:gd name="connsiteX35" fmla="*/ 340928 w 396573"/>
                  <a:gd name="connsiteY35" fmla="*/ 306870 h 306869"/>
                  <a:gd name="connsiteX36" fmla="*/ 340928 w 396573"/>
                  <a:gd name="connsiteY36" fmla="*/ 306870 h 306869"/>
                  <a:gd name="connsiteX37" fmla="*/ 261775 w 396573"/>
                  <a:gd name="connsiteY37" fmla="*/ 293105 h 306869"/>
                  <a:gd name="connsiteX38" fmla="*/ 207693 w 396573"/>
                  <a:gd name="connsiteY38" fmla="*/ 283389 h 306869"/>
                  <a:gd name="connsiteX39" fmla="*/ 163801 w 396573"/>
                  <a:gd name="connsiteY39" fmla="*/ 304441 h 306869"/>
                  <a:gd name="connsiteX40" fmla="*/ 164582 w 396573"/>
                  <a:gd name="connsiteY40" fmla="*/ 293105 h 306869"/>
                  <a:gd name="connsiteX41" fmla="*/ 159887 w 396573"/>
                  <a:gd name="connsiteY41" fmla="*/ 287438 h 306869"/>
                  <a:gd name="connsiteX42" fmla="*/ 164582 w 396573"/>
                  <a:gd name="connsiteY42" fmla="*/ 275293 h 306869"/>
                  <a:gd name="connsiteX43" fmla="*/ 158315 w 396573"/>
                  <a:gd name="connsiteY43" fmla="*/ 270434 h 306869"/>
                  <a:gd name="connsiteX44" fmla="*/ 159887 w 396573"/>
                  <a:gd name="connsiteY44" fmla="*/ 264766 h 306869"/>
                  <a:gd name="connsiteX45" fmla="*/ 170069 w 396573"/>
                  <a:gd name="connsiteY45" fmla="*/ 247763 h 306869"/>
                  <a:gd name="connsiteX46" fmla="*/ 147342 w 396573"/>
                  <a:gd name="connsiteY46" fmla="*/ 242905 h 306869"/>
                  <a:gd name="connsiteX47" fmla="*/ 129321 w 396573"/>
                  <a:gd name="connsiteY47" fmla="*/ 246143 h 306869"/>
                  <a:gd name="connsiteX48" fmla="*/ 114424 w 396573"/>
                  <a:gd name="connsiteY48" fmla="*/ 227521 h 306869"/>
                  <a:gd name="connsiteX49" fmla="*/ 111290 w 396573"/>
                  <a:gd name="connsiteY49" fmla="*/ 215375 h 306869"/>
                  <a:gd name="connsiteX50" fmla="*/ 116777 w 396573"/>
                  <a:gd name="connsiteY50" fmla="*/ 208089 h 306869"/>
                  <a:gd name="connsiteX51" fmla="*/ 106585 w 396573"/>
                  <a:gd name="connsiteY51" fmla="*/ 191086 h 306869"/>
                  <a:gd name="connsiteX52" fmla="*/ 74457 w 396573"/>
                  <a:gd name="connsiteY52" fmla="*/ 191895 h 306869"/>
                  <a:gd name="connsiteX53" fmla="*/ 44672 w 396573"/>
                  <a:gd name="connsiteY53" fmla="*/ 169225 h 306869"/>
                  <a:gd name="connsiteX54" fmla="*/ 15678 w 396573"/>
                  <a:gd name="connsiteY54" fmla="*/ 163558 h 306869"/>
                  <a:gd name="connsiteX55" fmla="*/ 15678 w 396573"/>
                  <a:gd name="connsiteY55" fmla="*/ 164367 h 306869"/>
                  <a:gd name="connsiteX56" fmla="*/ 0 w 396573"/>
                  <a:gd name="connsiteY56" fmla="*/ 131980 h 306869"/>
                  <a:gd name="connsiteX57" fmla="*/ 2353 w 396573"/>
                  <a:gd name="connsiteY57" fmla="*/ 117406 h 306869"/>
                  <a:gd name="connsiteX58" fmla="*/ 2353 w 396573"/>
                  <a:gd name="connsiteY58" fmla="*/ 116596 h 306869"/>
                  <a:gd name="connsiteX59" fmla="*/ 2353 w 396573"/>
                  <a:gd name="connsiteY59" fmla="*/ 104450 h 306869"/>
                  <a:gd name="connsiteX60" fmla="*/ 9401 w 396573"/>
                  <a:gd name="connsiteY60" fmla="*/ 93114 h 306869"/>
                  <a:gd name="connsiteX61" fmla="*/ 14107 w 396573"/>
                  <a:gd name="connsiteY61" fmla="*/ 86637 h 306869"/>
                  <a:gd name="connsiteX62" fmla="*/ 11754 w 396573"/>
                  <a:gd name="connsiteY62" fmla="*/ 72063 h 306869"/>
                  <a:gd name="connsiteX63" fmla="*/ 27432 w 396573"/>
                  <a:gd name="connsiteY63" fmla="*/ 45343 h 306869"/>
                  <a:gd name="connsiteX64" fmla="*/ 28994 w 396573"/>
                  <a:gd name="connsiteY64" fmla="*/ 7289 h 306869"/>
                  <a:gd name="connsiteX65" fmla="*/ 28994 w 396573"/>
                  <a:gd name="connsiteY65" fmla="*/ 811 h 306869"/>
                  <a:gd name="connsiteX66" fmla="*/ 65046 w 396573"/>
                  <a:gd name="connsiteY66" fmla="*/ 0 h 306869"/>
                  <a:gd name="connsiteX67" fmla="*/ 66618 w 396573"/>
                  <a:gd name="connsiteY67" fmla="*/ 2429 h 306869"/>
                  <a:gd name="connsiteX68" fmla="*/ 90125 w 396573"/>
                  <a:gd name="connsiteY68" fmla="*/ 24291 h 306869"/>
                  <a:gd name="connsiteX69" fmla="*/ 114424 w 396573"/>
                  <a:gd name="connsiteY69" fmla="*/ 27529 h 306869"/>
                  <a:gd name="connsiteX70" fmla="*/ 141075 w 396573"/>
                  <a:gd name="connsiteY70" fmla="*/ 48581 h 306869"/>
                  <a:gd name="connsiteX71" fmla="*/ 151266 w 396573"/>
                  <a:gd name="connsiteY71" fmla="*/ 62346 h 306869"/>
                  <a:gd name="connsiteX72" fmla="*/ 151266 w 396573"/>
                  <a:gd name="connsiteY72" fmla="*/ 80159 h 306869"/>
                  <a:gd name="connsiteX73" fmla="*/ 155962 w 396573"/>
                  <a:gd name="connsiteY73" fmla="*/ 86637 h 3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96573" h="306869">
                    <a:moveTo>
                      <a:pt x="155972" y="86636"/>
                    </a:moveTo>
                    <a:lnTo>
                      <a:pt x="166164" y="88255"/>
                    </a:lnTo>
                    <a:lnTo>
                      <a:pt x="183404" y="84207"/>
                    </a:lnTo>
                    <a:lnTo>
                      <a:pt x="188890" y="93923"/>
                    </a:lnTo>
                    <a:lnTo>
                      <a:pt x="195939" y="99591"/>
                    </a:lnTo>
                    <a:lnTo>
                      <a:pt x="204568" y="96352"/>
                    </a:lnTo>
                    <a:lnTo>
                      <a:pt x="213970" y="105258"/>
                    </a:lnTo>
                    <a:lnTo>
                      <a:pt x="234343" y="110116"/>
                    </a:lnTo>
                    <a:lnTo>
                      <a:pt x="240620" y="112545"/>
                    </a:lnTo>
                    <a:lnTo>
                      <a:pt x="246107" y="110926"/>
                    </a:lnTo>
                    <a:lnTo>
                      <a:pt x="261775" y="116594"/>
                    </a:lnTo>
                    <a:lnTo>
                      <a:pt x="267262" y="123072"/>
                    </a:lnTo>
                    <a:lnTo>
                      <a:pt x="279806" y="129549"/>
                    </a:lnTo>
                    <a:lnTo>
                      <a:pt x="283721" y="148171"/>
                    </a:lnTo>
                    <a:lnTo>
                      <a:pt x="304885" y="144123"/>
                    </a:lnTo>
                    <a:lnTo>
                      <a:pt x="308800" y="142504"/>
                    </a:lnTo>
                    <a:lnTo>
                      <a:pt x="339366" y="153030"/>
                    </a:lnTo>
                    <a:lnTo>
                      <a:pt x="358178" y="178130"/>
                    </a:lnTo>
                    <a:lnTo>
                      <a:pt x="358178" y="178940"/>
                    </a:lnTo>
                    <a:lnTo>
                      <a:pt x="340938" y="204850"/>
                    </a:lnTo>
                    <a:lnTo>
                      <a:pt x="352692" y="206470"/>
                    </a:lnTo>
                    <a:lnTo>
                      <a:pt x="356606" y="215375"/>
                    </a:lnTo>
                    <a:lnTo>
                      <a:pt x="344853" y="218615"/>
                    </a:lnTo>
                    <a:lnTo>
                      <a:pt x="346424" y="223473"/>
                    </a:lnTo>
                    <a:lnTo>
                      <a:pt x="347205" y="229140"/>
                    </a:lnTo>
                    <a:lnTo>
                      <a:pt x="358178" y="235618"/>
                    </a:lnTo>
                    <a:lnTo>
                      <a:pt x="362093" y="246143"/>
                    </a:lnTo>
                    <a:lnTo>
                      <a:pt x="379333" y="255860"/>
                    </a:lnTo>
                    <a:lnTo>
                      <a:pt x="383257" y="261528"/>
                    </a:lnTo>
                    <a:lnTo>
                      <a:pt x="381685" y="273673"/>
                    </a:lnTo>
                    <a:lnTo>
                      <a:pt x="395792" y="277721"/>
                    </a:lnTo>
                    <a:lnTo>
                      <a:pt x="396573" y="287438"/>
                    </a:lnTo>
                    <a:lnTo>
                      <a:pt x="371494" y="306060"/>
                    </a:lnTo>
                    <a:lnTo>
                      <a:pt x="362093" y="296344"/>
                    </a:lnTo>
                    <a:lnTo>
                      <a:pt x="342500" y="305251"/>
                    </a:lnTo>
                    <a:lnTo>
                      <a:pt x="340928" y="306870"/>
                    </a:lnTo>
                    <a:lnTo>
                      <a:pt x="340928" y="306870"/>
                    </a:lnTo>
                    <a:lnTo>
                      <a:pt x="261775" y="293105"/>
                    </a:lnTo>
                    <a:lnTo>
                      <a:pt x="207693" y="283389"/>
                    </a:lnTo>
                    <a:lnTo>
                      <a:pt x="163801" y="304441"/>
                    </a:lnTo>
                    <a:lnTo>
                      <a:pt x="164582" y="293105"/>
                    </a:lnTo>
                    <a:lnTo>
                      <a:pt x="159887" y="287438"/>
                    </a:lnTo>
                    <a:lnTo>
                      <a:pt x="164582" y="275293"/>
                    </a:lnTo>
                    <a:lnTo>
                      <a:pt x="158315" y="270434"/>
                    </a:lnTo>
                    <a:lnTo>
                      <a:pt x="159887" y="264766"/>
                    </a:lnTo>
                    <a:lnTo>
                      <a:pt x="170069" y="247763"/>
                    </a:lnTo>
                    <a:lnTo>
                      <a:pt x="147342" y="242905"/>
                    </a:lnTo>
                    <a:lnTo>
                      <a:pt x="129321" y="246143"/>
                    </a:lnTo>
                    <a:lnTo>
                      <a:pt x="114424" y="227521"/>
                    </a:lnTo>
                    <a:lnTo>
                      <a:pt x="111290" y="215375"/>
                    </a:lnTo>
                    <a:lnTo>
                      <a:pt x="116777" y="208089"/>
                    </a:lnTo>
                    <a:lnTo>
                      <a:pt x="106585" y="191086"/>
                    </a:lnTo>
                    <a:lnTo>
                      <a:pt x="74457" y="191895"/>
                    </a:lnTo>
                    <a:lnTo>
                      <a:pt x="44672" y="169225"/>
                    </a:lnTo>
                    <a:lnTo>
                      <a:pt x="15678" y="163558"/>
                    </a:lnTo>
                    <a:lnTo>
                      <a:pt x="15678" y="164367"/>
                    </a:lnTo>
                    <a:lnTo>
                      <a:pt x="0" y="131980"/>
                    </a:lnTo>
                    <a:lnTo>
                      <a:pt x="2353" y="117406"/>
                    </a:lnTo>
                    <a:lnTo>
                      <a:pt x="2353" y="116596"/>
                    </a:lnTo>
                    <a:lnTo>
                      <a:pt x="2353" y="104450"/>
                    </a:lnTo>
                    <a:lnTo>
                      <a:pt x="9401" y="93114"/>
                    </a:lnTo>
                    <a:lnTo>
                      <a:pt x="14107" y="86637"/>
                    </a:lnTo>
                    <a:lnTo>
                      <a:pt x="11754" y="72063"/>
                    </a:lnTo>
                    <a:lnTo>
                      <a:pt x="27432" y="45343"/>
                    </a:lnTo>
                    <a:lnTo>
                      <a:pt x="28994" y="7289"/>
                    </a:lnTo>
                    <a:lnTo>
                      <a:pt x="28994" y="811"/>
                    </a:lnTo>
                    <a:lnTo>
                      <a:pt x="65046" y="0"/>
                    </a:lnTo>
                    <a:lnTo>
                      <a:pt x="66618" y="2429"/>
                    </a:lnTo>
                    <a:lnTo>
                      <a:pt x="90125" y="24291"/>
                    </a:lnTo>
                    <a:lnTo>
                      <a:pt x="114424" y="27529"/>
                    </a:lnTo>
                    <a:lnTo>
                      <a:pt x="141075" y="48581"/>
                    </a:lnTo>
                    <a:lnTo>
                      <a:pt x="151266" y="62346"/>
                    </a:lnTo>
                    <a:lnTo>
                      <a:pt x="151266" y="80159"/>
                    </a:lnTo>
                    <a:lnTo>
                      <a:pt x="155962" y="86637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4" name="Forma Livre: Forma 463">
                <a:extLst>
                  <a:ext uri="{FF2B5EF4-FFF2-40B4-BE49-F238E27FC236}">
                    <a16:creationId xmlns:a16="http://schemas.microsoft.com/office/drawing/2014/main" id="{6C907A47-04D9-E9F7-31B3-6EE5EF1D6886}"/>
                  </a:ext>
                </a:extLst>
              </p:cNvPr>
              <p:cNvSpPr/>
              <p:nvPr/>
            </p:nvSpPr>
            <p:spPr>
              <a:xfrm>
                <a:off x="6150721" y="2402003"/>
                <a:ext cx="268042" cy="244528"/>
              </a:xfrm>
              <a:custGeom>
                <a:avLst/>
                <a:gdLst>
                  <a:gd name="connsiteX0" fmla="*/ 253146 w 268042"/>
                  <a:gd name="connsiteY0" fmla="*/ 40484 h 244528"/>
                  <a:gd name="connsiteX1" fmla="*/ 253146 w 268042"/>
                  <a:gd name="connsiteY1" fmla="*/ 42104 h 244528"/>
                  <a:gd name="connsiteX2" fmla="*/ 254718 w 268042"/>
                  <a:gd name="connsiteY2" fmla="*/ 42104 h 244528"/>
                  <a:gd name="connsiteX3" fmla="*/ 254718 w 268042"/>
                  <a:gd name="connsiteY3" fmla="*/ 43724 h 244528"/>
                  <a:gd name="connsiteX4" fmla="*/ 252365 w 268042"/>
                  <a:gd name="connsiteY4" fmla="*/ 68014 h 244528"/>
                  <a:gd name="connsiteX5" fmla="*/ 268043 w 268042"/>
                  <a:gd name="connsiteY5" fmla="*/ 87446 h 244528"/>
                  <a:gd name="connsiteX6" fmla="*/ 235125 w 268042"/>
                  <a:gd name="connsiteY6" fmla="*/ 79350 h 244528"/>
                  <a:gd name="connsiteX7" fmla="*/ 221799 w 268042"/>
                  <a:gd name="connsiteY7" fmla="*/ 140076 h 244528"/>
                  <a:gd name="connsiteX8" fmla="*/ 213179 w 268042"/>
                  <a:gd name="connsiteY8" fmla="*/ 178940 h 244528"/>
                  <a:gd name="connsiteX9" fmla="*/ 212398 w 268042"/>
                  <a:gd name="connsiteY9" fmla="*/ 178940 h 244528"/>
                  <a:gd name="connsiteX10" fmla="*/ 148133 w 268042"/>
                  <a:gd name="connsiteY10" fmla="*/ 244529 h 244528"/>
                  <a:gd name="connsiteX11" fmla="*/ 145780 w 268042"/>
                  <a:gd name="connsiteY11" fmla="*/ 240481 h 244528"/>
                  <a:gd name="connsiteX12" fmla="*/ 125397 w 268042"/>
                  <a:gd name="connsiteY12" fmla="*/ 226707 h 244528"/>
                  <a:gd name="connsiteX13" fmla="*/ 119910 w 268042"/>
                  <a:gd name="connsiteY13" fmla="*/ 221850 h 244528"/>
                  <a:gd name="connsiteX14" fmla="*/ 113643 w 268042"/>
                  <a:gd name="connsiteY14" fmla="*/ 225088 h 244528"/>
                  <a:gd name="connsiteX15" fmla="*/ 105804 w 268042"/>
                  <a:gd name="connsiteY15" fmla="*/ 212134 h 244528"/>
                  <a:gd name="connsiteX16" fmla="*/ 101889 w 268042"/>
                  <a:gd name="connsiteY16" fmla="*/ 213753 h 244528"/>
                  <a:gd name="connsiteX17" fmla="*/ 87002 w 268042"/>
                  <a:gd name="connsiteY17" fmla="*/ 214563 h 244528"/>
                  <a:gd name="connsiteX18" fmla="*/ 66618 w 268042"/>
                  <a:gd name="connsiteY18" fmla="*/ 203228 h 244528"/>
                  <a:gd name="connsiteX19" fmla="*/ 9411 w 268042"/>
                  <a:gd name="connsiteY19" fmla="*/ 200799 h 244528"/>
                  <a:gd name="connsiteX20" fmla="*/ 0 w 268042"/>
                  <a:gd name="connsiteY20" fmla="*/ 193513 h 244528"/>
                  <a:gd name="connsiteX21" fmla="*/ 14897 w 268042"/>
                  <a:gd name="connsiteY21" fmla="*/ 180559 h 244528"/>
                  <a:gd name="connsiteX22" fmla="*/ 18812 w 268042"/>
                  <a:gd name="connsiteY22" fmla="*/ 165986 h 244528"/>
                  <a:gd name="connsiteX23" fmla="*/ 20384 w 268042"/>
                  <a:gd name="connsiteY23" fmla="*/ 158699 h 244528"/>
                  <a:gd name="connsiteX24" fmla="*/ 48597 w 268042"/>
                  <a:gd name="connsiteY24" fmla="*/ 134407 h 244528"/>
                  <a:gd name="connsiteX25" fmla="*/ 47025 w 268042"/>
                  <a:gd name="connsiteY25" fmla="*/ 124692 h 244528"/>
                  <a:gd name="connsiteX26" fmla="*/ 50949 w 268042"/>
                  <a:gd name="connsiteY26" fmla="*/ 119834 h 244528"/>
                  <a:gd name="connsiteX27" fmla="*/ 52511 w 268042"/>
                  <a:gd name="connsiteY27" fmla="*/ 120644 h 244528"/>
                  <a:gd name="connsiteX28" fmla="*/ 54864 w 268042"/>
                  <a:gd name="connsiteY28" fmla="*/ 118214 h 244528"/>
                  <a:gd name="connsiteX29" fmla="*/ 60350 w 268042"/>
                  <a:gd name="connsiteY29" fmla="*/ 114974 h 244528"/>
                  <a:gd name="connsiteX30" fmla="*/ 85430 w 268042"/>
                  <a:gd name="connsiteY30" fmla="*/ 119833 h 244528"/>
                  <a:gd name="connsiteX31" fmla="*/ 88564 w 268042"/>
                  <a:gd name="connsiteY31" fmla="*/ 116594 h 244528"/>
                  <a:gd name="connsiteX32" fmla="*/ 73676 w 268042"/>
                  <a:gd name="connsiteY32" fmla="*/ 99591 h 244528"/>
                  <a:gd name="connsiteX33" fmla="*/ 73676 w 268042"/>
                  <a:gd name="connsiteY33" fmla="*/ 99591 h 244528"/>
                  <a:gd name="connsiteX34" fmla="*/ 73676 w 268042"/>
                  <a:gd name="connsiteY34" fmla="*/ 99591 h 244528"/>
                  <a:gd name="connsiteX35" fmla="*/ 81515 w 268042"/>
                  <a:gd name="connsiteY35" fmla="*/ 88256 h 244528"/>
                  <a:gd name="connsiteX36" fmla="*/ 104242 w 268042"/>
                  <a:gd name="connsiteY36" fmla="*/ 78539 h 244528"/>
                  <a:gd name="connsiteX37" fmla="*/ 119129 w 268042"/>
                  <a:gd name="connsiteY37" fmla="*/ 56679 h 244528"/>
                  <a:gd name="connsiteX38" fmla="*/ 134807 w 268042"/>
                  <a:gd name="connsiteY38" fmla="*/ 36436 h 244528"/>
                  <a:gd name="connsiteX39" fmla="*/ 153619 w 268042"/>
                  <a:gd name="connsiteY39" fmla="*/ 29149 h 244528"/>
                  <a:gd name="connsiteX40" fmla="*/ 201426 w 268042"/>
                  <a:gd name="connsiteY40" fmla="*/ 23481 h 244528"/>
                  <a:gd name="connsiteX41" fmla="*/ 224152 w 268042"/>
                  <a:gd name="connsiteY41" fmla="*/ 0 h 244528"/>
                  <a:gd name="connsiteX42" fmla="*/ 237477 w 268042"/>
                  <a:gd name="connsiteY42" fmla="*/ 2430 h 244528"/>
                  <a:gd name="connsiteX43" fmla="*/ 242964 w 268042"/>
                  <a:gd name="connsiteY43" fmla="*/ 11337 h 244528"/>
                  <a:gd name="connsiteX44" fmla="*/ 242964 w 268042"/>
                  <a:gd name="connsiteY44" fmla="*/ 28340 h 244528"/>
                  <a:gd name="connsiteX45" fmla="*/ 249231 w 268042"/>
                  <a:gd name="connsiteY45" fmla="*/ 30769 h 244528"/>
                  <a:gd name="connsiteX46" fmla="*/ 253146 w 268042"/>
                  <a:gd name="connsiteY46" fmla="*/ 30769 h 244528"/>
                  <a:gd name="connsiteX47" fmla="*/ 254718 w 268042"/>
                  <a:gd name="connsiteY47" fmla="*/ 41295 h 244528"/>
                  <a:gd name="connsiteX48" fmla="*/ 253146 w 268042"/>
                  <a:gd name="connsiteY48" fmla="*/ 40484 h 244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68042" h="244528">
                    <a:moveTo>
                      <a:pt x="253146" y="40484"/>
                    </a:moveTo>
                    <a:lnTo>
                      <a:pt x="253146" y="42104"/>
                    </a:lnTo>
                    <a:lnTo>
                      <a:pt x="254718" y="42104"/>
                    </a:lnTo>
                    <a:lnTo>
                      <a:pt x="254718" y="43724"/>
                    </a:lnTo>
                    <a:lnTo>
                      <a:pt x="252365" y="68014"/>
                    </a:lnTo>
                    <a:lnTo>
                      <a:pt x="268043" y="87446"/>
                    </a:lnTo>
                    <a:lnTo>
                      <a:pt x="235125" y="79350"/>
                    </a:lnTo>
                    <a:lnTo>
                      <a:pt x="221799" y="140076"/>
                    </a:lnTo>
                    <a:lnTo>
                      <a:pt x="213179" y="178940"/>
                    </a:lnTo>
                    <a:lnTo>
                      <a:pt x="212398" y="178940"/>
                    </a:lnTo>
                    <a:lnTo>
                      <a:pt x="148133" y="244529"/>
                    </a:lnTo>
                    <a:lnTo>
                      <a:pt x="145780" y="240481"/>
                    </a:lnTo>
                    <a:lnTo>
                      <a:pt x="125397" y="226707"/>
                    </a:lnTo>
                    <a:lnTo>
                      <a:pt x="119910" y="221850"/>
                    </a:lnTo>
                    <a:lnTo>
                      <a:pt x="113643" y="225088"/>
                    </a:lnTo>
                    <a:lnTo>
                      <a:pt x="105804" y="212134"/>
                    </a:lnTo>
                    <a:lnTo>
                      <a:pt x="101889" y="213753"/>
                    </a:lnTo>
                    <a:lnTo>
                      <a:pt x="87002" y="214563"/>
                    </a:lnTo>
                    <a:lnTo>
                      <a:pt x="66618" y="203228"/>
                    </a:lnTo>
                    <a:lnTo>
                      <a:pt x="9411" y="200799"/>
                    </a:lnTo>
                    <a:lnTo>
                      <a:pt x="0" y="193513"/>
                    </a:lnTo>
                    <a:lnTo>
                      <a:pt x="14897" y="180559"/>
                    </a:lnTo>
                    <a:lnTo>
                      <a:pt x="18812" y="165986"/>
                    </a:lnTo>
                    <a:lnTo>
                      <a:pt x="20384" y="158699"/>
                    </a:lnTo>
                    <a:lnTo>
                      <a:pt x="48597" y="134407"/>
                    </a:lnTo>
                    <a:lnTo>
                      <a:pt x="47025" y="124692"/>
                    </a:lnTo>
                    <a:lnTo>
                      <a:pt x="50949" y="119834"/>
                    </a:lnTo>
                    <a:lnTo>
                      <a:pt x="52511" y="120644"/>
                    </a:lnTo>
                    <a:lnTo>
                      <a:pt x="54864" y="118214"/>
                    </a:lnTo>
                    <a:lnTo>
                      <a:pt x="60350" y="114974"/>
                    </a:lnTo>
                    <a:lnTo>
                      <a:pt x="85430" y="119833"/>
                    </a:lnTo>
                    <a:lnTo>
                      <a:pt x="88564" y="116594"/>
                    </a:lnTo>
                    <a:lnTo>
                      <a:pt x="73676" y="99591"/>
                    </a:lnTo>
                    <a:lnTo>
                      <a:pt x="73676" y="99591"/>
                    </a:lnTo>
                    <a:lnTo>
                      <a:pt x="73676" y="99591"/>
                    </a:lnTo>
                    <a:lnTo>
                      <a:pt x="81515" y="88256"/>
                    </a:lnTo>
                    <a:lnTo>
                      <a:pt x="104242" y="78539"/>
                    </a:lnTo>
                    <a:lnTo>
                      <a:pt x="119129" y="56679"/>
                    </a:lnTo>
                    <a:lnTo>
                      <a:pt x="134807" y="36436"/>
                    </a:lnTo>
                    <a:lnTo>
                      <a:pt x="153619" y="29149"/>
                    </a:lnTo>
                    <a:lnTo>
                      <a:pt x="201426" y="23481"/>
                    </a:lnTo>
                    <a:lnTo>
                      <a:pt x="224152" y="0"/>
                    </a:lnTo>
                    <a:lnTo>
                      <a:pt x="237477" y="2430"/>
                    </a:lnTo>
                    <a:lnTo>
                      <a:pt x="242964" y="11337"/>
                    </a:lnTo>
                    <a:lnTo>
                      <a:pt x="242964" y="28340"/>
                    </a:lnTo>
                    <a:lnTo>
                      <a:pt x="249231" y="30769"/>
                    </a:lnTo>
                    <a:lnTo>
                      <a:pt x="253146" y="30769"/>
                    </a:lnTo>
                    <a:lnTo>
                      <a:pt x="254718" y="41295"/>
                    </a:lnTo>
                    <a:lnTo>
                      <a:pt x="253146" y="4048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5" name="Forma Livre: Forma 464">
                <a:extLst>
                  <a:ext uri="{FF2B5EF4-FFF2-40B4-BE49-F238E27FC236}">
                    <a16:creationId xmlns:a16="http://schemas.microsoft.com/office/drawing/2014/main" id="{27851D88-73CA-5634-1B45-309B033F43BA}"/>
                  </a:ext>
                </a:extLst>
              </p:cNvPr>
              <p:cNvSpPr/>
              <p:nvPr/>
            </p:nvSpPr>
            <p:spPr>
              <a:xfrm>
                <a:off x="6733041" y="2031169"/>
                <a:ext cx="212388" cy="246143"/>
              </a:xfrm>
              <a:custGeom>
                <a:avLst/>
                <a:gdLst>
                  <a:gd name="connsiteX0" fmla="*/ 119911 w 212388"/>
                  <a:gd name="connsiteY0" fmla="*/ 0 h 246143"/>
                  <a:gd name="connsiteX1" fmla="*/ 126968 w 212388"/>
                  <a:gd name="connsiteY1" fmla="*/ 13765 h 246143"/>
                  <a:gd name="connsiteX2" fmla="*/ 148124 w 212388"/>
                  <a:gd name="connsiteY2" fmla="*/ 31577 h 246143"/>
                  <a:gd name="connsiteX3" fmla="*/ 185747 w 212388"/>
                  <a:gd name="connsiteY3" fmla="*/ 23481 h 246143"/>
                  <a:gd name="connsiteX4" fmla="*/ 203768 w 212388"/>
                  <a:gd name="connsiteY4" fmla="*/ 31577 h 246143"/>
                  <a:gd name="connsiteX5" fmla="*/ 205340 w 212388"/>
                  <a:gd name="connsiteY5" fmla="*/ 50201 h 246143"/>
                  <a:gd name="connsiteX6" fmla="*/ 212389 w 212388"/>
                  <a:gd name="connsiteY6" fmla="*/ 54249 h 246143"/>
                  <a:gd name="connsiteX7" fmla="*/ 206902 w 212388"/>
                  <a:gd name="connsiteY7" fmla="*/ 59916 h 246143"/>
                  <a:gd name="connsiteX8" fmla="*/ 209255 w 212388"/>
                  <a:gd name="connsiteY8" fmla="*/ 69633 h 246143"/>
                  <a:gd name="connsiteX9" fmla="*/ 192014 w 212388"/>
                  <a:gd name="connsiteY9" fmla="*/ 136836 h 246143"/>
                  <a:gd name="connsiteX10" fmla="*/ 189662 w 212388"/>
                  <a:gd name="connsiteY10" fmla="*/ 146553 h 246143"/>
                  <a:gd name="connsiteX11" fmla="*/ 189662 w 212388"/>
                  <a:gd name="connsiteY11" fmla="*/ 150601 h 246143"/>
                  <a:gd name="connsiteX12" fmla="*/ 186528 w 212388"/>
                  <a:gd name="connsiteY12" fmla="*/ 157888 h 246143"/>
                  <a:gd name="connsiteX13" fmla="*/ 174774 w 212388"/>
                  <a:gd name="connsiteY13" fmla="*/ 165985 h 246143"/>
                  <a:gd name="connsiteX14" fmla="*/ 157534 w 212388"/>
                  <a:gd name="connsiteY14" fmla="*/ 178130 h 246143"/>
                  <a:gd name="connsiteX15" fmla="*/ 128531 w 212388"/>
                  <a:gd name="connsiteY15" fmla="*/ 204040 h 246143"/>
                  <a:gd name="connsiteX16" fmla="*/ 96403 w 212388"/>
                  <a:gd name="connsiteY16" fmla="*/ 246143 h 246143"/>
                  <a:gd name="connsiteX17" fmla="*/ 94831 w 212388"/>
                  <a:gd name="connsiteY17" fmla="*/ 246143 h 246143"/>
                  <a:gd name="connsiteX18" fmla="*/ 96403 w 212388"/>
                  <a:gd name="connsiteY18" fmla="*/ 230759 h 246143"/>
                  <a:gd name="connsiteX19" fmla="*/ 93259 w 212388"/>
                  <a:gd name="connsiteY19" fmla="*/ 210517 h 246143"/>
                  <a:gd name="connsiteX20" fmla="*/ 87773 w 212388"/>
                  <a:gd name="connsiteY20" fmla="*/ 204040 h 246143"/>
                  <a:gd name="connsiteX21" fmla="*/ 79943 w 212388"/>
                  <a:gd name="connsiteY21" fmla="*/ 203231 h 246143"/>
                  <a:gd name="connsiteX22" fmla="*/ 83077 w 212388"/>
                  <a:gd name="connsiteY22" fmla="*/ 196753 h 246143"/>
                  <a:gd name="connsiteX23" fmla="*/ 79153 w 212388"/>
                  <a:gd name="connsiteY23" fmla="*/ 191086 h 246143"/>
                  <a:gd name="connsiteX24" fmla="*/ 83077 w 212388"/>
                  <a:gd name="connsiteY24" fmla="*/ 182989 h 246143"/>
                  <a:gd name="connsiteX25" fmla="*/ 76019 w 212388"/>
                  <a:gd name="connsiteY25" fmla="*/ 181369 h 246143"/>
                  <a:gd name="connsiteX26" fmla="*/ 69752 w 212388"/>
                  <a:gd name="connsiteY26" fmla="*/ 178941 h 246143"/>
                  <a:gd name="connsiteX27" fmla="*/ 39967 w 212388"/>
                  <a:gd name="connsiteY27" fmla="*/ 138456 h 246143"/>
                  <a:gd name="connsiteX28" fmla="*/ 0 w 212388"/>
                  <a:gd name="connsiteY28" fmla="*/ 113356 h 246143"/>
                  <a:gd name="connsiteX29" fmla="*/ 9401 w 212388"/>
                  <a:gd name="connsiteY29" fmla="*/ 106069 h 246143"/>
                  <a:gd name="connsiteX30" fmla="*/ 10973 w 212388"/>
                  <a:gd name="connsiteY30" fmla="*/ 93115 h 246143"/>
                  <a:gd name="connsiteX31" fmla="*/ 21946 w 212388"/>
                  <a:gd name="connsiteY31" fmla="*/ 85827 h 246143"/>
                  <a:gd name="connsiteX32" fmla="*/ 29785 w 212388"/>
                  <a:gd name="connsiteY32" fmla="*/ 70443 h 246143"/>
                  <a:gd name="connsiteX33" fmla="*/ 32128 w 212388"/>
                  <a:gd name="connsiteY33" fmla="*/ 64776 h 246143"/>
                  <a:gd name="connsiteX34" fmla="*/ 36052 w 212388"/>
                  <a:gd name="connsiteY34" fmla="*/ 59107 h 246143"/>
                  <a:gd name="connsiteX35" fmla="*/ 47025 w 212388"/>
                  <a:gd name="connsiteY35" fmla="*/ 54250 h 246143"/>
                  <a:gd name="connsiteX36" fmla="*/ 30566 w 212388"/>
                  <a:gd name="connsiteY36" fmla="*/ 13766 h 246143"/>
                  <a:gd name="connsiteX37" fmla="*/ 48587 w 212388"/>
                  <a:gd name="connsiteY37" fmla="*/ 8907 h 246143"/>
                  <a:gd name="connsiteX38" fmla="*/ 57208 w 212388"/>
                  <a:gd name="connsiteY38" fmla="*/ 4859 h 246143"/>
                  <a:gd name="connsiteX39" fmla="*/ 74457 w 212388"/>
                  <a:gd name="connsiteY39" fmla="*/ 3239 h 246143"/>
                  <a:gd name="connsiteX40" fmla="*/ 102670 w 212388"/>
                  <a:gd name="connsiteY40" fmla="*/ 4859 h 246143"/>
                  <a:gd name="connsiteX41" fmla="*/ 119911 w 212388"/>
                  <a:gd name="connsiteY41" fmla="*/ 1 h 246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12388" h="246143">
                    <a:moveTo>
                      <a:pt x="119911" y="0"/>
                    </a:moveTo>
                    <a:lnTo>
                      <a:pt x="126968" y="13765"/>
                    </a:lnTo>
                    <a:lnTo>
                      <a:pt x="148124" y="31577"/>
                    </a:lnTo>
                    <a:lnTo>
                      <a:pt x="185747" y="23481"/>
                    </a:lnTo>
                    <a:lnTo>
                      <a:pt x="203768" y="31577"/>
                    </a:lnTo>
                    <a:lnTo>
                      <a:pt x="205340" y="50201"/>
                    </a:lnTo>
                    <a:lnTo>
                      <a:pt x="212389" y="54249"/>
                    </a:lnTo>
                    <a:lnTo>
                      <a:pt x="206902" y="59916"/>
                    </a:lnTo>
                    <a:lnTo>
                      <a:pt x="209255" y="69633"/>
                    </a:lnTo>
                    <a:lnTo>
                      <a:pt x="192014" y="136836"/>
                    </a:lnTo>
                    <a:lnTo>
                      <a:pt x="189662" y="146553"/>
                    </a:lnTo>
                    <a:lnTo>
                      <a:pt x="189662" y="150601"/>
                    </a:lnTo>
                    <a:lnTo>
                      <a:pt x="186528" y="157888"/>
                    </a:lnTo>
                    <a:lnTo>
                      <a:pt x="174774" y="165985"/>
                    </a:lnTo>
                    <a:lnTo>
                      <a:pt x="157534" y="178130"/>
                    </a:lnTo>
                    <a:lnTo>
                      <a:pt x="128531" y="204040"/>
                    </a:lnTo>
                    <a:lnTo>
                      <a:pt x="96403" y="246143"/>
                    </a:lnTo>
                    <a:lnTo>
                      <a:pt x="94831" y="246143"/>
                    </a:lnTo>
                    <a:lnTo>
                      <a:pt x="96403" y="230759"/>
                    </a:lnTo>
                    <a:lnTo>
                      <a:pt x="93259" y="210517"/>
                    </a:lnTo>
                    <a:lnTo>
                      <a:pt x="87773" y="204040"/>
                    </a:lnTo>
                    <a:lnTo>
                      <a:pt x="79943" y="203231"/>
                    </a:lnTo>
                    <a:lnTo>
                      <a:pt x="83077" y="196753"/>
                    </a:lnTo>
                    <a:lnTo>
                      <a:pt x="79153" y="191086"/>
                    </a:lnTo>
                    <a:lnTo>
                      <a:pt x="83077" y="182989"/>
                    </a:lnTo>
                    <a:lnTo>
                      <a:pt x="76019" y="181369"/>
                    </a:lnTo>
                    <a:lnTo>
                      <a:pt x="69752" y="178941"/>
                    </a:lnTo>
                    <a:lnTo>
                      <a:pt x="39967" y="138456"/>
                    </a:lnTo>
                    <a:lnTo>
                      <a:pt x="0" y="113356"/>
                    </a:lnTo>
                    <a:lnTo>
                      <a:pt x="9401" y="106069"/>
                    </a:lnTo>
                    <a:lnTo>
                      <a:pt x="10973" y="93115"/>
                    </a:lnTo>
                    <a:lnTo>
                      <a:pt x="21946" y="85827"/>
                    </a:lnTo>
                    <a:lnTo>
                      <a:pt x="29785" y="70443"/>
                    </a:lnTo>
                    <a:lnTo>
                      <a:pt x="32128" y="64776"/>
                    </a:lnTo>
                    <a:lnTo>
                      <a:pt x="36052" y="59107"/>
                    </a:lnTo>
                    <a:lnTo>
                      <a:pt x="47025" y="54250"/>
                    </a:lnTo>
                    <a:lnTo>
                      <a:pt x="30566" y="13766"/>
                    </a:lnTo>
                    <a:lnTo>
                      <a:pt x="48587" y="8907"/>
                    </a:lnTo>
                    <a:lnTo>
                      <a:pt x="57208" y="4859"/>
                    </a:lnTo>
                    <a:lnTo>
                      <a:pt x="74457" y="3239"/>
                    </a:lnTo>
                    <a:lnTo>
                      <a:pt x="102670" y="4859"/>
                    </a:lnTo>
                    <a:lnTo>
                      <a:pt x="119911" y="1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6" name="Forma Livre: Forma 465">
                <a:extLst>
                  <a:ext uri="{FF2B5EF4-FFF2-40B4-BE49-F238E27FC236}">
                    <a16:creationId xmlns:a16="http://schemas.microsoft.com/office/drawing/2014/main" id="{7E50D4EE-F516-1940-A993-B7D7F27666AD}"/>
                  </a:ext>
                </a:extLst>
              </p:cNvPr>
              <p:cNvSpPr/>
              <p:nvPr/>
            </p:nvSpPr>
            <p:spPr>
              <a:xfrm>
                <a:off x="6827873" y="2027929"/>
                <a:ext cx="565080" cy="497953"/>
              </a:xfrm>
              <a:custGeom>
                <a:avLst/>
                <a:gdLst>
                  <a:gd name="connsiteX0" fmla="*/ 137150 w 565080"/>
                  <a:gd name="connsiteY0" fmla="*/ 17815 h 497953"/>
                  <a:gd name="connsiteX1" fmla="*/ 138722 w 565080"/>
                  <a:gd name="connsiteY1" fmla="*/ 21863 h 497953"/>
                  <a:gd name="connsiteX2" fmla="*/ 178689 w 565080"/>
                  <a:gd name="connsiteY2" fmla="*/ 16195 h 497953"/>
                  <a:gd name="connsiteX3" fmla="*/ 190452 w 565080"/>
                  <a:gd name="connsiteY3" fmla="*/ 30770 h 497953"/>
                  <a:gd name="connsiteX4" fmla="*/ 213179 w 565080"/>
                  <a:gd name="connsiteY4" fmla="*/ 56679 h 497953"/>
                  <a:gd name="connsiteX5" fmla="*/ 225714 w 565080"/>
                  <a:gd name="connsiteY5" fmla="*/ 55060 h 497953"/>
                  <a:gd name="connsiteX6" fmla="*/ 239820 w 565080"/>
                  <a:gd name="connsiteY6" fmla="*/ 53441 h 497953"/>
                  <a:gd name="connsiteX7" fmla="*/ 268824 w 565080"/>
                  <a:gd name="connsiteY7" fmla="*/ 59108 h 497953"/>
                  <a:gd name="connsiteX8" fmla="*/ 298609 w 565080"/>
                  <a:gd name="connsiteY8" fmla="*/ 81780 h 497953"/>
                  <a:gd name="connsiteX9" fmla="*/ 330736 w 565080"/>
                  <a:gd name="connsiteY9" fmla="*/ 80969 h 497953"/>
                  <a:gd name="connsiteX10" fmla="*/ 340928 w 565080"/>
                  <a:gd name="connsiteY10" fmla="*/ 97972 h 497953"/>
                  <a:gd name="connsiteX11" fmla="*/ 335442 w 565080"/>
                  <a:gd name="connsiteY11" fmla="*/ 105259 h 497953"/>
                  <a:gd name="connsiteX12" fmla="*/ 338575 w 565080"/>
                  <a:gd name="connsiteY12" fmla="*/ 117404 h 497953"/>
                  <a:gd name="connsiteX13" fmla="*/ 353463 w 565080"/>
                  <a:gd name="connsiteY13" fmla="*/ 136027 h 497953"/>
                  <a:gd name="connsiteX14" fmla="*/ 371494 w 565080"/>
                  <a:gd name="connsiteY14" fmla="*/ 132788 h 497953"/>
                  <a:gd name="connsiteX15" fmla="*/ 394221 w 565080"/>
                  <a:gd name="connsiteY15" fmla="*/ 137647 h 497953"/>
                  <a:gd name="connsiteX16" fmla="*/ 384029 w 565080"/>
                  <a:gd name="connsiteY16" fmla="*/ 154650 h 497953"/>
                  <a:gd name="connsiteX17" fmla="*/ 382467 w 565080"/>
                  <a:gd name="connsiteY17" fmla="*/ 160317 h 497953"/>
                  <a:gd name="connsiteX18" fmla="*/ 388734 w 565080"/>
                  <a:gd name="connsiteY18" fmla="*/ 165176 h 497953"/>
                  <a:gd name="connsiteX19" fmla="*/ 384029 w 565080"/>
                  <a:gd name="connsiteY19" fmla="*/ 177321 h 497953"/>
                  <a:gd name="connsiteX20" fmla="*/ 388734 w 565080"/>
                  <a:gd name="connsiteY20" fmla="*/ 182989 h 497953"/>
                  <a:gd name="connsiteX21" fmla="*/ 387953 w 565080"/>
                  <a:gd name="connsiteY21" fmla="*/ 194324 h 497953"/>
                  <a:gd name="connsiteX22" fmla="*/ 431844 w 565080"/>
                  <a:gd name="connsiteY22" fmla="*/ 173272 h 497953"/>
                  <a:gd name="connsiteX23" fmla="*/ 485917 w 565080"/>
                  <a:gd name="connsiteY23" fmla="*/ 182989 h 497953"/>
                  <a:gd name="connsiteX24" fmla="*/ 565080 w 565080"/>
                  <a:gd name="connsiteY24" fmla="*/ 196753 h 497953"/>
                  <a:gd name="connsiteX25" fmla="*/ 559594 w 565080"/>
                  <a:gd name="connsiteY25" fmla="*/ 198372 h 497953"/>
                  <a:gd name="connsiteX26" fmla="*/ 542353 w 565080"/>
                  <a:gd name="connsiteY26" fmla="*/ 205660 h 497953"/>
                  <a:gd name="connsiteX27" fmla="*/ 529028 w 565080"/>
                  <a:gd name="connsiteY27" fmla="*/ 207279 h 497953"/>
                  <a:gd name="connsiteX28" fmla="*/ 508654 w 565080"/>
                  <a:gd name="connsiteY28" fmla="*/ 224282 h 497953"/>
                  <a:gd name="connsiteX29" fmla="*/ 485137 w 565080"/>
                  <a:gd name="connsiteY29" fmla="*/ 225091 h 497953"/>
                  <a:gd name="connsiteX30" fmla="*/ 458495 w 565080"/>
                  <a:gd name="connsiteY30" fmla="*/ 244524 h 497953"/>
                  <a:gd name="connsiteX31" fmla="*/ 438112 w 565080"/>
                  <a:gd name="connsiteY31" fmla="*/ 251001 h 497953"/>
                  <a:gd name="connsiteX32" fmla="*/ 422443 w 565080"/>
                  <a:gd name="connsiteY32" fmla="*/ 269624 h 497953"/>
                  <a:gd name="connsiteX33" fmla="*/ 392659 w 565080"/>
                  <a:gd name="connsiteY33" fmla="*/ 293914 h 497953"/>
                  <a:gd name="connsiteX34" fmla="*/ 369141 w 565080"/>
                  <a:gd name="connsiteY34" fmla="*/ 321443 h 497953"/>
                  <a:gd name="connsiteX35" fmla="*/ 359740 w 565080"/>
                  <a:gd name="connsiteY35" fmla="*/ 340876 h 497953"/>
                  <a:gd name="connsiteX36" fmla="*/ 359740 w 565080"/>
                  <a:gd name="connsiteY36" fmla="*/ 342495 h 497953"/>
                  <a:gd name="connsiteX37" fmla="*/ 354253 w 565080"/>
                  <a:gd name="connsiteY37" fmla="*/ 359499 h 497953"/>
                  <a:gd name="connsiteX38" fmla="*/ 338575 w 565080"/>
                  <a:gd name="connsiteY38" fmla="*/ 378931 h 497953"/>
                  <a:gd name="connsiteX39" fmla="*/ 337013 w 565080"/>
                  <a:gd name="connsiteY39" fmla="*/ 400792 h 497953"/>
                  <a:gd name="connsiteX40" fmla="*/ 339366 w 565080"/>
                  <a:gd name="connsiteY40" fmla="*/ 410508 h 497953"/>
                  <a:gd name="connsiteX41" fmla="*/ 359740 w 565080"/>
                  <a:gd name="connsiteY41" fmla="*/ 431561 h 497953"/>
                  <a:gd name="connsiteX42" fmla="*/ 367579 w 565080"/>
                  <a:gd name="connsiteY42" fmla="*/ 455042 h 497953"/>
                  <a:gd name="connsiteX43" fmla="*/ 384820 w 565080"/>
                  <a:gd name="connsiteY43" fmla="*/ 474474 h 497953"/>
                  <a:gd name="connsiteX44" fmla="*/ 394221 w 565080"/>
                  <a:gd name="connsiteY44" fmla="*/ 484189 h 497953"/>
                  <a:gd name="connsiteX45" fmla="*/ 399707 w 565080"/>
                  <a:gd name="connsiteY45" fmla="*/ 497144 h 497953"/>
                  <a:gd name="connsiteX46" fmla="*/ 394221 w 565080"/>
                  <a:gd name="connsiteY46" fmla="*/ 497954 h 497953"/>
                  <a:gd name="connsiteX47" fmla="*/ 380114 w 565080"/>
                  <a:gd name="connsiteY47" fmla="*/ 482571 h 497953"/>
                  <a:gd name="connsiteX48" fmla="*/ 365227 w 565080"/>
                  <a:gd name="connsiteY48" fmla="*/ 481761 h 497953"/>
                  <a:gd name="connsiteX49" fmla="*/ 353473 w 565080"/>
                  <a:gd name="connsiteY49" fmla="*/ 487429 h 497953"/>
                  <a:gd name="connsiteX50" fmla="*/ 344852 w 565080"/>
                  <a:gd name="connsiteY50" fmla="*/ 492286 h 497953"/>
                  <a:gd name="connsiteX51" fmla="*/ 312715 w 565080"/>
                  <a:gd name="connsiteY51" fmla="*/ 472044 h 497953"/>
                  <a:gd name="connsiteX52" fmla="*/ 308800 w 565080"/>
                  <a:gd name="connsiteY52" fmla="*/ 464757 h 497953"/>
                  <a:gd name="connsiteX53" fmla="*/ 282149 w 565080"/>
                  <a:gd name="connsiteY53" fmla="*/ 459089 h 497953"/>
                  <a:gd name="connsiteX54" fmla="*/ 239830 w 565080"/>
                  <a:gd name="connsiteY54" fmla="*/ 404841 h 497953"/>
                  <a:gd name="connsiteX55" fmla="*/ 239830 w 565080"/>
                  <a:gd name="connsiteY55" fmla="*/ 405651 h 497953"/>
                  <a:gd name="connsiteX56" fmla="*/ 192024 w 565080"/>
                  <a:gd name="connsiteY56" fmla="*/ 342495 h 497953"/>
                  <a:gd name="connsiteX57" fmla="*/ 190452 w 565080"/>
                  <a:gd name="connsiteY57" fmla="*/ 343306 h 497953"/>
                  <a:gd name="connsiteX58" fmla="*/ 182613 w 565080"/>
                  <a:gd name="connsiteY58" fmla="*/ 332780 h 497953"/>
                  <a:gd name="connsiteX59" fmla="*/ 181051 w 565080"/>
                  <a:gd name="connsiteY59" fmla="*/ 334399 h 497953"/>
                  <a:gd name="connsiteX60" fmla="*/ 177126 w 565080"/>
                  <a:gd name="connsiteY60" fmla="*/ 340067 h 497953"/>
                  <a:gd name="connsiteX61" fmla="*/ 159886 w 565080"/>
                  <a:gd name="connsiteY61" fmla="*/ 337637 h 497953"/>
                  <a:gd name="connsiteX62" fmla="*/ 134807 w 565080"/>
                  <a:gd name="connsiteY62" fmla="*/ 345735 h 497953"/>
                  <a:gd name="connsiteX63" fmla="*/ 121482 w 565080"/>
                  <a:gd name="connsiteY63" fmla="*/ 364357 h 497953"/>
                  <a:gd name="connsiteX64" fmla="*/ 97183 w 565080"/>
                  <a:gd name="connsiteY64" fmla="*/ 374073 h 497953"/>
                  <a:gd name="connsiteX65" fmla="*/ 87782 w 565080"/>
                  <a:gd name="connsiteY65" fmla="*/ 374883 h 497953"/>
                  <a:gd name="connsiteX66" fmla="*/ 72104 w 565080"/>
                  <a:gd name="connsiteY66" fmla="*/ 382979 h 497953"/>
                  <a:gd name="connsiteX67" fmla="*/ 68189 w 565080"/>
                  <a:gd name="connsiteY67" fmla="*/ 387838 h 497953"/>
                  <a:gd name="connsiteX68" fmla="*/ 55645 w 565080"/>
                  <a:gd name="connsiteY68" fmla="*/ 387028 h 497953"/>
                  <a:gd name="connsiteX69" fmla="*/ 51730 w 565080"/>
                  <a:gd name="connsiteY69" fmla="*/ 395934 h 497953"/>
                  <a:gd name="connsiteX70" fmla="*/ 45462 w 565080"/>
                  <a:gd name="connsiteY70" fmla="*/ 396745 h 497953"/>
                  <a:gd name="connsiteX71" fmla="*/ 30566 w 565080"/>
                  <a:gd name="connsiteY71" fmla="*/ 382979 h 497953"/>
                  <a:gd name="connsiteX72" fmla="*/ 30566 w 565080"/>
                  <a:gd name="connsiteY72" fmla="*/ 361928 h 497953"/>
                  <a:gd name="connsiteX73" fmla="*/ 17250 w 565080"/>
                  <a:gd name="connsiteY73" fmla="*/ 340877 h 497953"/>
                  <a:gd name="connsiteX74" fmla="*/ 15678 w 565080"/>
                  <a:gd name="connsiteY74" fmla="*/ 332780 h 497953"/>
                  <a:gd name="connsiteX75" fmla="*/ 26651 w 565080"/>
                  <a:gd name="connsiteY75" fmla="*/ 323873 h 497953"/>
                  <a:gd name="connsiteX76" fmla="*/ 24298 w 565080"/>
                  <a:gd name="connsiteY76" fmla="*/ 316586 h 497953"/>
                  <a:gd name="connsiteX77" fmla="*/ 24298 w 565080"/>
                  <a:gd name="connsiteY77" fmla="*/ 314967 h 497953"/>
                  <a:gd name="connsiteX78" fmla="*/ 25079 w 565080"/>
                  <a:gd name="connsiteY78" fmla="*/ 278531 h 497953"/>
                  <a:gd name="connsiteX79" fmla="*/ 22727 w 565080"/>
                  <a:gd name="connsiteY79" fmla="*/ 262338 h 497953"/>
                  <a:gd name="connsiteX80" fmla="*/ 0 w 565080"/>
                  <a:gd name="connsiteY80" fmla="*/ 249383 h 497953"/>
                  <a:gd name="connsiteX81" fmla="*/ 1571 w 565080"/>
                  <a:gd name="connsiteY81" fmla="*/ 249383 h 497953"/>
                  <a:gd name="connsiteX82" fmla="*/ 33699 w 565080"/>
                  <a:gd name="connsiteY82" fmla="*/ 207279 h 497953"/>
                  <a:gd name="connsiteX83" fmla="*/ 62703 w 565080"/>
                  <a:gd name="connsiteY83" fmla="*/ 181369 h 497953"/>
                  <a:gd name="connsiteX84" fmla="*/ 79943 w 565080"/>
                  <a:gd name="connsiteY84" fmla="*/ 169224 h 497953"/>
                  <a:gd name="connsiteX85" fmla="*/ 91697 w 565080"/>
                  <a:gd name="connsiteY85" fmla="*/ 161127 h 497953"/>
                  <a:gd name="connsiteX86" fmla="*/ 94831 w 565080"/>
                  <a:gd name="connsiteY86" fmla="*/ 153840 h 497953"/>
                  <a:gd name="connsiteX87" fmla="*/ 94831 w 565080"/>
                  <a:gd name="connsiteY87" fmla="*/ 149791 h 497953"/>
                  <a:gd name="connsiteX88" fmla="*/ 97183 w 565080"/>
                  <a:gd name="connsiteY88" fmla="*/ 140076 h 497953"/>
                  <a:gd name="connsiteX89" fmla="*/ 114424 w 565080"/>
                  <a:gd name="connsiteY89" fmla="*/ 72872 h 497953"/>
                  <a:gd name="connsiteX90" fmla="*/ 112071 w 565080"/>
                  <a:gd name="connsiteY90" fmla="*/ 63156 h 497953"/>
                  <a:gd name="connsiteX91" fmla="*/ 117557 w 565080"/>
                  <a:gd name="connsiteY91" fmla="*/ 57488 h 497953"/>
                  <a:gd name="connsiteX92" fmla="*/ 110509 w 565080"/>
                  <a:gd name="connsiteY92" fmla="*/ 53439 h 497953"/>
                  <a:gd name="connsiteX93" fmla="*/ 108937 w 565080"/>
                  <a:gd name="connsiteY93" fmla="*/ 34817 h 497953"/>
                  <a:gd name="connsiteX94" fmla="*/ 123834 w 565080"/>
                  <a:gd name="connsiteY94" fmla="*/ 32388 h 497953"/>
                  <a:gd name="connsiteX95" fmla="*/ 121482 w 565080"/>
                  <a:gd name="connsiteY95" fmla="*/ 21052 h 497953"/>
                  <a:gd name="connsiteX96" fmla="*/ 130883 w 565080"/>
                  <a:gd name="connsiteY96" fmla="*/ 0 h 497953"/>
                  <a:gd name="connsiteX97" fmla="*/ 137150 w 565080"/>
                  <a:gd name="connsiteY97" fmla="*/ 17814 h 49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565080" h="497953">
                    <a:moveTo>
                      <a:pt x="137150" y="17815"/>
                    </a:moveTo>
                    <a:lnTo>
                      <a:pt x="138722" y="21863"/>
                    </a:lnTo>
                    <a:lnTo>
                      <a:pt x="178689" y="16195"/>
                    </a:lnTo>
                    <a:lnTo>
                      <a:pt x="190452" y="30770"/>
                    </a:lnTo>
                    <a:lnTo>
                      <a:pt x="213179" y="56679"/>
                    </a:lnTo>
                    <a:lnTo>
                      <a:pt x="225714" y="55060"/>
                    </a:lnTo>
                    <a:lnTo>
                      <a:pt x="239820" y="53441"/>
                    </a:lnTo>
                    <a:lnTo>
                      <a:pt x="268824" y="59108"/>
                    </a:lnTo>
                    <a:lnTo>
                      <a:pt x="298609" y="81780"/>
                    </a:lnTo>
                    <a:lnTo>
                      <a:pt x="330736" y="80969"/>
                    </a:lnTo>
                    <a:lnTo>
                      <a:pt x="340928" y="97972"/>
                    </a:lnTo>
                    <a:lnTo>
                      <a:pt x="335442" y="105259"/>
                    </a:lnTo>
                    <a:lnTo>
                      <a:pt x="338575" y="117404"/>
                    </a:lnTo>
                    <a:lnTo>
                      <a:pt x="353463" y="136027"/>
                    </a:lnTo>
                    <a:lnTo>
                      <a:pt x="371494" y="132788"/>
                    </a:lnTo>
                    <a:lnTo>
                      <a:pt x="394221" y="137647"/>
                    </a:lnTo>
                    <a:lnTo>
                      <a:pt x="384029" y="154650"/>
                    </a:lnTo>
                    <a:lnTo>
                      <a:pt x="382467" y="160317"/>
                    </a:lnTo>
                    <a:lnTo>
                      <a:pt x="388734" y="165176"/>
                    </a:lnTo>
                    <a:lnTo>
                      <a:pt x="384029" y="177321"/>
                    </a:lnTo>
                    <a:lnTo>
                      <a:pt x="388734" y="182989"/>
                    </a:lnTo>
                    <a:lnTo>
                      <a:pt x="387953" y="194324"/>
                    </a:lnTo>
                    <a:lnTo>
                      <a:pt x="431844" y="173272"/>
                    </a:lnTo>
                    <a:lnTo>
                      <a:pt x="485917" y="182989"/>
                    </a:lnTo>
                    <a:lnTo>
                      <a:pt x="565080" y="196753"/>
                    </a:lnTo>
                    <a:lnTo>
                      <a:pt x="559594" y="198372"/>
                    </a:lnTo>
                    <a:lnTo>
                      <a:pt x="542353" y="205660"/>
                    </a:lnTo>
                    <a:lnTo>
                      <a:pt x="529028" y="207279"/>
                    </a:lnTo>
                    <a:lnTo>
                      <a:pt x="508654" y="224282"/>
                    </a:lnTo>
                    <a:lnTo>
                      <a:pt x="485137" y="225091"/>
                    </a:lnTo>
                    <a:lnTo>
                      <a:pt x="458495" y="244524"/>
                    </a:lnTo>
                    <a:lnTo>
                      <a:pt x="438112" y="251001"/>
                    </a:lnTo>
                    <a:lnTo>
                      <a:pt x="422443" y="269624"/>
                    </a:lnTo>
                    <a:lnTo>
                      <a:pt x="392659" y="293914"/>
                    </a:lnTo>
                    <a:lnTo>
                      <a:pt x="369141" y="321443"/>
                    </a:lnTo>
                    <a:lnTo>
                      <a:pt x="359740" y="340876"/>
                    </a:lnTo>
                    <a:lnTo>
                      <a:pt x="359740" y="342495"/>
                    </a:lnTo>
                    <a:lnTo>
                      <a:pt x="354253" y="359499"/>
                    </a:lnTo>
                    <a:lnTo>
                      <a:pt x="338575" y="378931"/>
                    </a:lnTo>
                    <a:lnTo>
                      <a:pt x="337013" y="400792"/>
                    </a:lnTo>
                    <a:lnTo>
                      <a:pt x="339366" y="410508"/>
                    </a:lnTo>
                    <a:lnTo>
                      <a:pt x="359740" y="431561"/>
                    </a:lnTo>
                    <a:lnTo>
                      <a:pt x="367579" y="455042"/>
                    </a:lnTo>
                    <a:lnTo>
                      <a:pt x="384820" y="474474"/>
                    </a:lnTo>
                    <a:lnTo>
                      <a:pt x="394221" y="484189"/>
                    </a:lnTo>
                    <a:lnTo>
                      <a:pt x="399707" y="497144"/>
                    </a:lnTo>
                    <a:lnTo>
                      <a:pt x="394221" y="497954"/>
                    </a:lnTo>
                    <a:lnTo>
                      <a:pt x="380114" y="482571"/>
                    </a:lnTo>
                    <a:lnTo>
                      <a:pt x="365227" y="481761"/>
                    </a:lnTo>
                    <a:lnTo>
                      <a:pt x="353473" y="487429"/>
                    </a:lnTo>
                    <a:lnTo>
                      <a:pt x="344852" y="492286"/>
                    </a:lnTo>
                    <a:lnTo>
                      <a:pt x="312715" y="472044"/>
                    </a:lnTo>
                    <a:lnTo>
                      <a:pt x="308800" y="464757"/>
                    </a:lnTo>
                    <a:lnTo>
                      <a:pt x="282149" y="459089"/>
                    </a:lnTo>
                    <a:lnTo>
                      <a:pt x="239830" y="404841"/>
                    </a:lnTo>
                    <a:lnTo>
                      <a:pt x="239830" y="405651"/>
                    </a:lnTo>
                    <a:lnTo>
                      <a:pt x="192024" y="342495"/>
                    </a:lnTo>
                    <a:lnTo>
                      <a:pt x="190452" y="343306"/>
                    </a:lnTo>
                    <a:lnTo>
                      <a:pt x="182613" y="332780"/>
                    </a:lnTo>
                    <a:lnTo>
                      <a:pt x="181051" y="334399"/>
                    </a:lnTo>
                    <a:lnTo>
                      <a:pt x="177126" y="340067"/>
                    </a:lnTo>
                    <a:lnTo>
                      <a:pt x="159886" y="337637"/>
                    </a:lnTo>
                    <a:lnTo>
                      <a:pt x="134807" y="345735"/>
                    </a:lnTo>
                    <a:lnTo>
                      <a:pt x="121482" y="364357"/>
                    </a:lnTo>
                    <a:lnTo>
                      <a:pt x="97183" y="374073"/>
                    </a:lnTo>
                    <a:lnTo>
                      <a:pt x="87782" y="374883"/>
                    </a:lnTo>
                    <a:lnTo>
                      <a:pt x="72104" y="382979"/>
                    </a:lnTo>
                    <a:lnTo>
                      <a:pt x="68189" y="387838"/>
                    </a:lnTo>
                    <a:lnTo>
                      <a:pt x="55645" y="387028"/>
                    </a:lnTo>
                    <a:lnTo>
                      <a:pt x="51730" y="395934"/>
                    </a:lnTo>
                    <a:lnTo>
                      <a:pt x="45462" y="396745"/>
                    </a:lnTo>
                    <a:lnTo>
                      <a:pt x="30566" y="382979"/>
                    </a:lnTo>
                    <a:lnTo>
                      <a:pt x="30566" y="361928"/>
                    </a:lnTo>
                    <a:lnTo>
                      <a:pt x="17250" y="340877"/>
                    </a:lnTo>
                    <a:lnTo>
                      <a:pt x="15678" y="332780"/>
                    </a:lnTo>
                    <a:lnTo>
                      <a:pt x="26651" y="323873"/>
                    </a:lnTo>
                    <a:lnTo>
                      <a:pt x="24298" y="316586"/>
                    </a:lnTo>
                    <a:lnTo>
                      <a:pt x="24298" y="314967"/>
                    </a:lnTo>
                    <a:lnTo>
                      <a:pt x="25079" y="278531"/>
                    </a:lnTo>
                    <a:lnTo>
                      <a:pt x="22727" y="262338"/>
                    </a:lnTo>
                    <a:lnTo>
                      <a:pt x="0" y="249383"/>
                    </a:lnTo>
                    <a:lnTo>
                      <a:pt x="1571" y="249383"/>
                    </a:lnTo>
                    <a:lnTo>
                      <a:pt x="33699" y="207279"/>
                    </a:lnTo>
                    <a:lnTo>
                      <a:pt x="62703" y="181369"/>
                    </a:lnTo>
                    <a:lnTo>
                      <a:pt x="79943" y="169224"/>
                    </a:lnTo>
                    <a:lnTo>
                      <a:pt x="91697" y="161127"/>
                    </a:lnTo>
                    <a:lnTo>
                      <a:pt x="94831" y="153840"/>
                    </a:lnTo>
                    <a:lnTo>
                      <a:pt x="94831" y="149791"/>
                    </a:lnTo>
                    <a:lnTo>
                      <a:pt x="97183" y="140076"/>
                    </a:lnTo>
                    <a:lnTo>
                      <a:pt x="114424" y="72872"/>
                    </a:lnTo>
                    <a:lnTo>
                      <a:pt x="112071" y="63156"/>
                    </a:lnTo>
                    <a:lnTo>
                      <a:pt x="117557" y="57488"/>
                    </a:lnTo>
                    <a:lnTo>
                      <a:pt x="110509" y="53439"/>
                    </a:lnTo>
                    <a:lnTo>
                      <a:pt x="108937" y="34817"/>
                    </a:lnTo>
                    <a:lnTo>
                      <a:pt x="123834" y="32388"/>
                    </a:lnTo>
                    <a:lnTo>
                      <a:pt x="121482" y="21052"/>
                    </a:lnTo>
                    <a:lnTo>
                      <a:pt x="130883" y="0"/>
                    </a:lnTo>
                    <a:lnTo>
                      <a:pt x="137150" y="1781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7" name="Forma Livre: Forma 466">
                <a:extLst>
                  <a:ext uri="{FF2B5EF4-FFF2-40B4-BE49-F238E27FC236}">
                    <a16:creationId xmlns:a16="http://schemas.microsoft.com/office/drawing/2014/main" id="{99DAEE7C-77BC-79EB-5F88-2170E6C92A00}"/>
                  </a:ext>
                </a:extLst>
              </p:cNvPr>
              <p:cNvSpPr/>
              <p:nvPr/>
            </p:nvSpPr>
            <p:spPr>
              <a:xfrm>
                <a:off x="6435223" y="2261118"/>
                <a:ext cx="248440" cy="159507"/>
              </a:xfrm>
              <a:custGeom>
                <a:avLst/>
                <a:gdLst>
                  <a:gd name="connsiteX0" fmla="*/ 114424 w 248440"/>
                  <a:gd name="connsiteY0" fmla="*/ 1 h 159507"/>
                  <a:gd name="connsiteX1" fmla="*/ 127749 w 248440"/>
                  <a:gd name="connsiteY1" fmla="*/ 8908 h 159507"/>
                  <a:gd name="connsiteX2" fmla="*/ 134017 w 248440"/>
                  <a:gd name="connsiteY2" fmla="*/ 8908 h 159507"/>
                  <a:gd name="connsiteX3" fmla="*/ 152828 w 248440"/>
                  <a:gd name="connsiteY3" fmla="*/ 12146 h 159507"/>
                  <a:gd name="connsiteX4" fmla="*/ 167716 w 248440"/>
                  <a:gd name="connsiteY4" fmla="*/ 3239 h 159507"/>
                  <a:gd name="connsiteX5" fmla="*/ 215522 w 248440"/>
                  <a:gd name="connsiteY5" fmla="*/ 106069 h 159507"/>
                  <a:gd name="connsiteX6" fmla="*/ 215522 w 248440"/>
                  <a:gd name="connsiteY6" fmla="*/ 106069 h 159507"/>
                  <a:gd name="connsiteX7" fmla="*/ 248441 w 248440"/>
                  <a:gd name="connsiteY7" fmla="*/ 159507 h 159507"/>
                  <a:gd name="connsiteX8" fmla="*/ 232763 w 248440"/>
                  <a:gd name="connsiteY8" fmla="*/ 149791 h 159507"/>
                  <a:gd name="connsiteX9" fmla="*/ 221789 w 248440"/>
                  <a:gd name="connsiteY9" fmla="*/ 152222 h 159507"/>
                  <a:gd name="connsiteX10" fmla="*/ 215522 w 248440"/>
                  <a:gd name="connsiteY10" fmla="*/ 149791 h 159507"/>
                  <a:gd name="connsiteX11" fmla="*/ 213960 w 248440"/>
                  <a:gd name="connsiteY11" fmla="*/ 146554 h 159507"/>
                  <a:gd name="connsiteX12" fmla="*/ 202196 w 248440"/>
                  <a:gd name="connsiteY12" fmla="*/ 141695 h 159507"/>
                  <a:gd name="connsiteX13" fmla="*/ 198282 w 248440"/>
                  <a:gd name="connsiteY13" fmla="*/ 144934 h 159507"/>
                  <a:gd name="connsiteX14" fmla="*/ 195148 w 248440"/>
                  <a:gd name="connsiteY14" fmla="*/ 142504 h 159507"/>
                  <a:gd name="connsiteX15" fmla="*/ 170069 w 248440"/>
                  <a:gd name="connsiteY15" fmla="*/ 142504 h 159507"/>
                  <a:gd name="connsiteX16" fmla="*/ 164582 w 248440"/>
                  <a:gd name="connsiteY16" fmla="*/ 148982 h 159507"/>
                  <a:gd name="connsiteX17" fmla="*/ 163802 w 248440"/>
                  <a:gd name="connsiteY17" fmla="*/ 148173 h 159507"/>
                  <a:gd name="connsiteX18" fmla="*/ 160668 w 248440"/>
                  <a:gd name="connsiteY18" fmla="*/ 150603 h 159507"/>
                  <a:gd name="connsiteX19" fmla="*/ 148904 w 248440"/>
                  <a:gd name="connsiteY19" fmla="*/ 157889 h 159507"/>
                  <a:gd name="connsiteX20" fmla="*/ 141075 w 248440"/>
                  <a:gd name="connsiteY20" fmla="*/ 151412 h 159507"/>
                  <a:gd name="connsiteX21" fmla="*/ 133235 w 248440"/>
                  <a:gd name="connsiteY21" fmla="*/ 151412 h 159507"/>
                  <a:gd name="connsiteX22" fmla="*/ 124616 w 248440"/>
                  <a:gd name="connsiteY22" fmla="*/ 128740 h 159507"/>
                  <a:gd name="connsiteX23" fmla="*/ 119129 w 248440"/>
                  <a:gd name="connsiteY23" fmla="*/ 123883 h 159507"/>
                  <a:gd name="connsiteX24" fmla="*/ 115205 w 248440"/>
                  <a:gd name="connsiteY24" fmla="*/ 129550 h 159507"/>
                  <a:gd name="connsiteX25" fmla="*/ 95612 w 248440"/>
                  <a:gd name="connsiteY25" fmla="*/ 127930 h 159507"/>
                  <a:gd name="connsiteX26" fmla="*/ 88563 w 248440"/>
                  <a:gd name="connsiteY26" fmla="*/ 114976 h 159507"/>
                  <a:gd name="connsiteX27" fmla="*/ 86210 w 248440"/>
                  <a:gd name="connsiteY27" fmla="*/ 123883 h 159507"/>
                  <a:gd name="connsiteX28" fmla="*/ 75238 w 248440"/>
                  <a:gd name="connsiteY28" fmla="*/ 130359 h 159507"/>
                  <a:gd name="connsiteX29" fmla="*/ 54073 w 248440"/>
                  <a:gd name="connsiteY29" fmla="*/ 127930 h 159507"/>
                  <a:gd name="connsiteX30" fmla="*/ 51721 w 248440"/>
                  <a:gd name="connsiteY30" fmla="*/ 125502 h 159507"/>
                  <a:gd name="connsiteX31" fmla="*/ 28994 w 248440"/>
                  <a:gd name="connsiteY31" fmla="*/ 128740 h 159507"/>
                  <a:gd name="connsiteX32" fmla="*/ 0 w 248440"/>
                  <a:gd name="connsiteY32" fmla="*/ 118215 h 159507"/>
                  <a:gd name="connsiteX33" fmla="*/ 781 w 248440"/>
                  <a:gd name="connsiteY33" fmla="*/ 111737 h 159507"/>
                  <a:gd name="connsiteX34" fmla="*/ 4696 w 248440"/>
                  <a:gd name="connsiteY34" fmla="*/ 102021 h 159507"/>
                  <a:gd name="connsiteX35" fmla="*/ 14107 w 248440"/>
                  <a:gd name="connsiteY35" fmla="*/ 101211 h 159507"/>
                  <a:gd name="connsiteX36" fmla="*/ 21936 w 248440"/>
                  <a:gd name="connsiteY36" fmla="*/ 76920 h 159507"/>
                  <a:gd name="connsiteX37" fmla="*/ 31347 w 248440"/>
                  <a:gd name="connsiteY37" fmla="*/ 79349 h 159507"/>
                  <a:gd name="connsiteX38" fmla="*/ 44672 w 248440"/>
                  <a:gd name="connsiteY38" fmla="*/ 68823 h 159507"/>
                  <a:gd name="connsiteX39" fmla="*/ 51721 w 248440"/>
                  <a:gd name="connsiteY39" fmla="*/ 62346 h 159507"/>
                  <a:gd name="connsiteX40" fmla="*/ 46234 w 248440"/>
                  <a:gd name="connsiteY40" fmla="*/ 50200 h 159507"/>
                  <a:gd name="connsiteX41" fmla="*/ 51721 w 248440"/>
                  <a:gd name="connsiteY41" fmla="*/ 36436 h 159507"/>
                  <a:gd name="connsiteX42" fmla="*/ 83858 w 248440"/>
                  <a:gd name="connsiteY42" fmla="*/ 34007 h 159507"/>
                  <a:gd name="connsiteX43" fmla="*/ 91697 w 248440"/>
                  <a:gd name="connsiteY43" fmla="*/ 16193 h 159507"/>
                  <a:gd name="connsiteX44" fmla="*/ 114424 w 248440"/>
                  <a:gd name="connsiteY44" fmla="*/ 0 h 159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48440" h="159507">
                    <a:moveTo>
                      <a:pt x="114424" y="1"/>
                    </a:moveTo>
                    <a:lnTo>
                      <a:pt x="127749" y="8908"/>
                    </a:lnTo>
                    <a:lnTo>
                      <a:pt x="134017" y="8908"/>
                    </a:lnTo>
                    <a:lnTo>
                      <a:pt x="152828" y="12146"/>
                    </a:lnTo>
                    <a:lnTo>
                      <a:pt x="167716" y="3239"/>
                    </a:lnTo>
                    <a:lnTo>
                      <a:pt x="215522" y="106069"/>
                    </a:lnTo>
                    <a:lnTo>
                      <a:pt x="215522" y="106069"/>
                    </a:lnTo>
                    <a:lnTo>
                      <a:pt x="248441" y="159507"/>
                    </a:lnTo>
                    <a:lnTo>
                      <a:pt x="232763" y="149791"/>
                    </a:lnTo>
                    <a:lnTo>
                      <a:pt x="221789" y="152222"/>
                    </a:lnTo>
                    <a:lnTo>
                      <a:pt x="215522" y="149791"/>
                    </a:lnTo>
                    <a:lnTo>
                      <a:pt x="213960" y="146554"/>
                    </a:lnTo>
                    <a:lnTo>
                      <a:pt x="202196" y="141695"/>
                    </a:lnTo>
                    <a:lnTo>
                      <a:pt x="198282" y="144934"/>
                    </a:lnTo>
                    <a:lnTo>
                      <a:pt x="195148" y="142504"/>
                    </a:lnTo>
                    <a:lnTo>
                      <a:pt x="170069" y="142504"/>
                    </a:lnTo>
                    <a:lnTo>
                      <a:pt x="164582" y="148982"/>
                    </a:lnTo>
                    <a:lnTo>
                      <a:pt x="163802" y="148173"/>
                    </a:lnTo>
                    <a:lnTo>
                      <a:pt x="160668" y="150603"/>
                    </a:lnTo>
                    <a:lnTo>
                      <a:pt x="148904" y="157889"/>
                    </a:lnTo>
                    <a:lnTo>
                      <a:pt x="141075" y="151412"/>
                    </a:lnTo>
                    <a:lnTo>
                      <a:pt x="133235" y="151412"/>
                    </a:lnTo>
                    <a:lnTo>
                      <a:pt x="124616" y="128740"/>
                    </a:lnTo>
                    <a:lnTo>
                      <a:pt x="119129" y="123883"/>
                    </a:lnTo>
                    <a:lnTo>
                      <a:pt x="115205" y="129550"/>
                    </a:lnTo>
                    <a:lnTo>
                      <a:pt x="95612" y="127930"/>
                    </a:lnTo>
                    <a:lnTo>
                      <a:pt x="88563" y="114976"/>
                    </a:lnTo>
                    <a:lnTo>
                      <a:pt x="86210" y="123883"/>
                    </a:lnTo>
                    <a:lnTo>
                      <a:pt x="75238" y="130359"/>
                    </a:lnTo>
                    <a:lnTo>
                      <a:pt x="54073" y="127930"/>
                    </a:lnTo>
                    <a:lnTo>
                      <a:pt x="51721" y="125502"/>
                    </a:lnTo>
                    <a:lnTo>
                      <a:pt x="28994" y="128740"/>
                    </a:lnTo>
                    <a:lnTo>
                      <a:pt x="0" y="118215"/>
                    </a:lnTo>
                    <a:lnTo>
                      <a:pt x="781" y="111737"/>
                    </a:lnTo>
                    <a:lnTo>
                      <a:pt x="4696" y="102021"/>
                    </a:lnTo>
                    <a:lnTo>
                      <a:pt x="14107" y="101211"/>
                    </a:lnTo>
                    <a:lnTo>
                      <a:pt x="21936" y="76920"/>
                    </a:lnTo>
                    <a:lnTo>
                      <a:pt x="31347" y="79349"/>
                    </a:lnTo>
                    <a:lnTo>
                      <a:pt x="44672" y="68823"/>
                    </a:lnTo>
                    <a:lnTo>
                      <a:pt x="51721" y="62346"/>
                    </a:lnTo>
                    <a:lnTo>
                      <a:pt x="46234" y="50200"/>
                    </a:lnTo>
                    <a:lnTo>
                      <a:pt x="51721" y="36436"/>
                    </a:lnTo>
                    <a:lnTo>
                      <a:pt x="83858" y="34007"/>
                    </a:lnTo>
                    <a:lnTo>
                      <a:pt x="91697" y="16193"/>
                    </a:lnTo>
                    <a:lnTo>
                      <a:pt x="11442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8" name="Forma Livre: Forma 467">
                <a:extLst>
                  <a:ext uri="{FF2B5EF4-FFF2-40B4-BE49-F238E27FC236}">
                    <a16:creationId xmlns:a16="http://schemas.microsoft.com/office/drawing/2014/main" id="{FF0E6B50-9F53-8AB2-F5A0-CEA6B741C5CF}"/>
                  </a:ext>
                </a:extLst>
              </p:cNvPr>
              <p:cNvSpPr/>
              <p:nvPr/>
            </p:nvSpPr>
            <p:spPr>
              <a:xfrm>
                <a:off x="6602939" y="2144525"/>
                <a:ext cx="270395" cy="384598"/>
              </a:xfrm>
              <a:custGeom>
                <a:avLst/>
                <a:gdLst>
                  <a:gd name="connsiteX0" fmla="*/ 235906 w 270395"/>
                  <a:gd name="connsiteY0" fmla="*/ 314156 h 384598"/>
                  <a:gd name="connsiteX1" fmla="*/ 213179 w 270395"/>
                  <a:gd name="connsiteY1" fmla="*/ 315775 h 384598"/>
                  <a:gd name="connsiteX2" fmla="*/ 210045 w 270395"/>
                  <a:gd name="connsiteY2" fmla="*/ 320633 h 384598"/>
                  <a:gd name="connsiteX3" fmla="*/ 199854 w 270395"/>
                  <a:gd name="connsiteY3" fmla="*/ 321443 h 384598"/>
                  <a:gd name="connsiteX4" fmla="*/ 191234 w 270395"/>
                  <a:gd name="connsiteY4" fmla="*/ 317394 h 384598"/>
                  <a:gd name="connsiteX5" fmla="*/ 164583 w 270395"/>
                  <a:gd name="connsiteY5" fmla="*/ 332779 h 384598"/>
                  <a:gd name="connsiteX6" fmla="*/ 164583 w 270395"/>
                  <a:gd name="connsiteY6" fmla="*/ 348972 h 384598"/>
                  <a:gd name="connsiteX7" fmla="*/ 156743 w 270395"/>
                  <a:gd name="connsiteY7" fmla="*/ 351402 h 384598"/>
                  <a:gd name="connsiteX8" fmla="*/ 158315 w 270395"/>
                  <a:gd name="connsiteY8" fmla="*/ 357069 h 384598"/>
                  <a:gd name="connsiteX9" fmla="*/ 134017 w 270395"/>
                  <a:gd name="connsiteY9" fmla="*/ 364357 h 384598"/>
                  <a:gd name="connsiteX10" fmla="*/ 130102 w 270395"/>
                  <a:gd name="connsiteY10" fmla="*/ 372452 h 384598"/>
                  <a:gd name="connsiteX11" fmla="*/ 115996 w 270395"/>
                  <a:gd name="connsiteY11" fmla="*/ 371644 h 384598"/>
                  <a:gd name="connsiteX12" fmla="*/ 108938 w 270395"/>
                  <a:gd name="connsiteY12" fmla="*/ 384599 h 384598"/>
                  <a:gd name="connsiteX13" fmla="*/ 107375 w 270395"/>
                  <a:gd name="connsiteY13" fmla="*/ 383789 h 384598"/>
                  <a:gd name="connsiteX14" fmla="*/ 98756 w 270395"/>
                  <a:gd name="connsiteY14" fmla="*/ 375693 h 384598"/>
                  <a:gd name="connsiteX15" fmla="*/ 89345 w 270395"/>
                  <a:gd name="connsiteY15" fmla="*/ 384599 h 384598"/>
                  <a:gd name="connsiteX16" fmla="*/ 83858 w 270395"/>
                  <a:gd name="connsiteY16" fmla="*/ 381359 h 384598"/>
                  <a:gd name="connsiteX17" fmla="*/ 89345 w 270395"/>
                  <a:gd name="connsiteY17" fmla="*/ 362738 h 384598"/>
                  <a:gd name="connsiteX18" fmla="*/ 82296 w 270395"/>
                  <a:gd name="connsiteY18" fmla="*/ 344925 h 384598"/>
                  <a:gd name="connsiteX19" fmla="*/ 87782 w 270395"/>
                  <a:gd name="connsiteY19" fmla="*/ 331159 h 384598"/>
                  <a:gd name="connsiteX20" fmla="*/ 83858 w 270395"/>
                  <a:gd name="connsiteY20" fmla="*/ 317396 h 384598"/>
                  <a:gd name="connsiteX21" fmla="*/ 93269 w 270395"/>
                  <a:gd name="connsiteY21" fmla="*/ 311728 h 384598"/>
                  <a:gd name="connsiteX22" fmla="*/ 87782 w 270395"/>
                  <a:gd name="connsiteY22" fmla="*/ 306870 h 384598"/>
                  <a:gd name="connsiteX23" fmla="*/ 91697 w 270395"/>
                  <a:gd name="connsiteY23" fmla="*/ 304441 h 384598"/>
                  <a:gd name="connsiteX24" fmla="*/ 91697 w 270395"/>
                  <a:gd name="connsiteY24" fmla="*/ 293105 h 384598"/>
                  <a:gd name="connsiteX25" fmla="*/ 79943 w 270395"/>
                  <a:gd name="connsiteY25" fmla="*/ 285818 h 384598"/>
                  <a:gd name="connsiteX26" fmla="*/ 82296 w 270395"/>
                  <a:gd name="connsiteY26" fmla="*/ 279341 h 384598"/>
                  <a:gd name="connsiteX27" fmla="*/ 80725 w 270395"/>
                  <a:gd name="connsiteY27" fmla="*/ 276100 h 384598"/>
                  <a:gd name="connsiteX28" fmla="*/ 47806 w 270395"/>
                  <a:gd name="connsiteY28" fmla="*/ 222662 h 384598"/>
                  <a:gd name="connsiteX29" fmla="*/ 47806 w 270395"/>
                  <a:gd name="connsiteY29" fmla="*/ 222662 h 384598"/>
                  <a:gd name="connsiteX30" fmla="*/ 0 w 270395"/>
                  <a:gd name="connsiteY30" fmla="*/ 119833 h 384598"/>
                  <a:gd name="connsiteX31" fmla="*/ 10192 w 270395"/>
                  <a:gd name="connsiteY31" fmla="*/ 109306 h 384598"/>
                  <a:gd name="connsiteX32" fmla="*/ 13326 w 270395"/>
                  <a:gd name="connsiteY32" fmla="*/ 95542 h 384598"/>
                  <a:gd name="connsiteX33" fmla="*/ 43892 w 270395"/>
                  <a:gd name="connsiteY33" fmla="*/ 82587 h 384598"/>
                  <a:gd name="connsiteX34" fmla="*/ 63484 w 270395"/>
                  <a:gd name="connsiteY34" fmla="*/ 69632 h 384598"/>
                  <a:gd name="connsiteX35" fmla="*/ 89345 w 270395"/>
                  <a:gd name="connsiteY35" fmla="*/ 55868 h 384598"/>
                  <a:gd name="connsiteX36" fmla="*/ 114424 w 270395"/>
                  <a:gd name="connsiteY36" fmla="*/ 45342 h 384598"/>
                  <a:gd name="connsiteX37" fmla="*/ 122263 w 270395"/>
                  <a:gd name="connsiteY37" fmla="*/ 36435 h 384598"/>
                  <a:gd name="connsiteX38" fmla="*/ 120691 w 270395"/>
                  <a:gd name="connsiteY38" fmla="*/ 29958 h 384598"/>
                  <a:gd name="connsiteX39" fmla="*/ 122263 w 270395"/>
                  <a:gd name="connsiteY39" fmla="*/ 12954 h 384598"/>
                  <a:gd name="connsiteX40" fmla="*/ 130102 w 270395"/>
                  <a:gd name="connsiteY40" fmla="*/ 0 h 384598"/>
                  <a:gd name="connsiteX41" fmla="*/ 170069 w 270395"/>
                  <a:gd name="connsiteY41" fmla="*/ 25099 h 384598"/>
                  <a:gd name="connsiteX42" fmla="*/ 199854 w 270395"/>
                  <a:gd name="connsiteY42" fmla="*/ 65583 h 384598"/>
                  <a:gd name="connsiteX43" fmla="*/ 206121 w 270395"/>
                  <a:gd name="connsiteY43" fmla="*/ 68013 h 384598"/>
                  <a:gd name="connsiteX44" fmla="*/ 213179 w 270395"/>
                  <a:gd name="connsiteY44" fmla="*/ 69632 h 384598"/>
                  <a:gd name="connsiteX45" fmla="*/ 209255 w 270395"/>
                  <a:gd name="connsiteY45" fmla="*/ 77729 h 384598"/>
                  <a:gd name="connsiteX46" fmla="*/ 213179 w 270395"/>
                  <a:gd name="connsiteY46" fmla="*/ 83397 h 384598"/>
                  <a:gd name="connsiteX47" fmla="*/ 210045 w 270395"/>
                  <a:gd name="connsiteY47" fmla="*/ 89874 h 384598"/>
                  <a:gd name="connsiteX48" fmla="*/ 217875 w 270395"/>
                  <a:gd name="connsiteY48" fmla="*/ 90683 h 384598"/>
                  <a:gd name="connsiteX49" fmla="*/ 223361 w 270395"/>
                  <a:gd name="connsiteY49" fmla="*/ 97161 h 384598"/>
                  <a:gd name="connsiteX50" fmla="*/ 226505 w 270395"/>
                  <a:gd name="connsiteY50" fmla="*/ 117402 h 384598"/>
                  <a:gd name="connsiteX51" fmla="*/ 224933 w 270395"/>
                  <a:gd name="connsiteY51" fmla="*/ 132787 h 384598"/>
                  <a:gd name="connsiteX52" fmla="*/ 247660 w 270395"/>
                  <a:gd name="connsiteY52" fmla="*/ 145741 h 384598"/>
                  <a:gd name="connsiteX53" fmla="*/ 250013 w 270395"/>
                  <a:gd name="connsiteY53" fmla="*/ 161936 h 384598"/>
                  <a:gd name="connsiteX54" fmla="*/ 249231 w 270395"/>
                  <a:gd name="connsiteY54" fmla="*/ 198370 h 384598"/>
                  <a:gd name="connsiteX55" fmla="*/ 249231 w 270395"/>
                  <a:gd name="connsiteY55" fmla="*/ 199990 h 384598"/>
                  <a:gd name="connsiteX56" fmla="*/ 251584 w 270395"/>
                  <a:gd name="connsiteY56" fmla="*/ 207277 h 384598"/>
                  <a:gd name="connsiteX57" fmla="*/ 240611 w 270395"/>
                  <a:gd name="connsiteY57" fmla="*/ 216184 h 384598"/>
                  <a:gd name="connsiteX58" fmla="*/ 242183 w 270395"/>
                  <a:gd name="connsiteY58" fmla="*/ 224280 h 384598"/>
                  <a:gd name="connsiteX59" fmla="*/ 255499 w 270395"/>
                  <a:gd name="connsiteY59" fmla="*/ 245332 h 384598"/>
                  <a:gd name="connsiteX60" fmla="*/ 255499 w 270395"/>
                  <a:gd name="connsiteY60" fmla="*/ 266384 h 384598"/>
                  <a:gd name="connsiteX61" fmla="*/ 270396 w 270395"/>
                  <a:gd name="connsiteY61" fmla="*/ 280149 h 384598"/>
                  <a:gd name="connsiteX62" fmla="*/ 267262 w 270395"/>
                  <a:gd name="connsiteY62" fmla="*/ 289865 h 384598"/>
                  <a:gd name="connsiteX63" fmla="*/ 249231 w 270395"/>
                  <a:gd name="connsiteY63" fmla="*/ 309297 h 384598"/>
                  <a:gd name="connsiteX64" fmla="*/ 235906 w 270395"/>
                  <a:gd name="connsiteY64" fmla="*/ 314156 h 38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70395" h="384598">
                    <a:moveTo>
                      <a:pt x="235906" y="314156"/>
                    </a:moveTo>
                    <a:lnTo>
                      <a:pt x="213179" y="315775"/>
                    </a:lnTo>
                    <a:lnTo>
                      <a:pt x="210045" y="320633"/>
                    </a:lnTo>
                    <a:lnTo>
                      <a:pt x="199854" y="321443"/>
                    </a:lnTo>
                    <a:lnTo>
                      <a:pt x="191234" y="317394"/>
                    </a:lnTo>
                    <a:lnTo>
                      <a:pt x="164583" y="332779"/>
                    </a:lnTo>
                    <a:lnTo>
                      <a:pt x="164583" y="348972"/>
                    </a:lnTo>
                    <a:lnTo>
                      <a:pt x="156743" y="351402"/>
                    </a:lnTo>
                    <a:lnTo>
                      <a:pt x="158315" y="357069"/>
                    </a:lnTo>
                    <a:lnTo>
                      <a:pt x="134017" y="364357"/>
                    </a:lnTo>
                    <a:lnTo>
                      <a:pt x="130102" y="372452"/>
                    </a:lnTo>
                    <a:lnTo>
                      <a:pt x="115996" y="371644"/>
                    </a:lnTo>
                    <a:lnTo>
                      <a:pt x="108938" y="384599"/>
                    </a:lnTo>
                    <a:lnTo>
                      <a:pt x="107375" y="383789"/>
                    </a:lnTo>
                    <a:lnTo>
                      <a:pt x="98756" y="375693"/>
                    </a:lnTo>
                    <a:lnTo>
                      <a:pt x="89345" y="384599"/>
                    </a:lnTo>
                    <a:lnTo>
                      <a:pt x="83858" y="381359"/>
                    </a:lnTo>
                    <a:lnTo>
                      <a:pt x="89345" y="362738"/>
                    </a:lnTo>
                    <a:lnTo>
                      <a:pt x="82296" y="344925"/>
                    </a:lnTo>
                    <a:lnTo>
                      <a:pt x="87782" y="331159"/>
                    </a:lnTo>
                    <a:lnTo>
                      <a:pt x="83858" y="317396"/>
                    </a:lnTo>
                    <a:lnTo>
                      <a:pt x="93269" y="311728"/>
                    </a:lnTo>
                    <a:lnTo>
                      <a:pt x="87782" y="306870"/>
                    </a:lnTo>
                    <a:lnTo>
                      <a:pt x="91697" y="304441"/>
                    </a:lnTo>
                    <a:lnTo>
                      <a:pt x="91697" y="293105"/>
                    </a:lnTo>
                    <a:lnTo>
                      <a:pt x="79943" y="285818"/>
                    </a:lnTo>
                    <a:lnTo>
                      <a:pt x="82296" y="279341"/>
                    </a:lnTo>
                    <a:lnTo>
                      <a:pt x="80725" y="276100"/>
                    </a:lnTo>
                    <a:lnTo>
                      <a:pt x="47806" y="222662"/>
                    </a:lnTo>
                    <a:lnTo>
                      <a:pt x="47806" y="222662"/>
                    </a:lnTo>
                    <a:lnTo>
                      <a:pt x="0" y="119833"/>
                    </a:lnTo>
                    <a:lnTo>
                      <a:pt x="10192" y="109306"/>
                    </a:lnTo>
                    <a:lnTo>
                      <a:pt x="13326" y="95542"/>
                    </a:lnTo>
                    <a:lnTo>
                      <a:pt x="43892" y="82587"/>
                    </a:lnTo>
                    <a:lnTo>
                      <a:pt x="63484" y="69632"/>
                    </a:lnTo>
                    <a:lnTo>
                      <a:pt x="89345" y="55868"/>
                    </a:lnTo>
                    <a:lnTo>
                      <a:pt x="114424" y="45342"/>
                    </a:lnTo>
                    <a:lnTo>
                      <a:pt x="122263" y="36435"/>
                    </a:lnTo>
                    <a:lnTo>
                      <a:pt x="120691" y="29958"/>
                    </a:lnTo>
                    <a:lnTo>
                      <a:pt x="122263" y="12954"/>
                    </a:lnTo>
                    <a:lnTo>
                      <a:pt x="130102" y="0"/>
                    </a:lnTo>
                    <a:lnTo>
                      <a:pt x="170069" y="25099"/>
                    </a:lnTo>
                    <a:lnTo>
                      <a:pt x="199854" y="65583"/>
                    </a:lnTo>
                    <a:lnTo>
                      <a:pt x="206121" y="68013"/>
                    </a:lnTo>
                    <a:lnTo>
                      <a:pt x="213179" y="69632"/>
                    </a:lnTo>
                    <a:lnTo>
                      <a:pt x="209255" y="77729"/>
                    </a:lnTo>
                    <a:lnTo>
                      <a:pt x="213179" y="83397"/>
                    </a:lnTo>
                    <a:lnTo>
                      <a:pt x="210045" y="89874"/>
                    </a:lnTo>
                    <a:lnTo>
                      <a:pt x="217875" y="90683"/>
                    </a:lnTo>
                    <a:lnTo>
                      <a:pt x="223361" y="97161"/>
                    </a:lnTo>
                    <a:lnTo>
                      <a:pt x="226505" y="117402"/>
                    </a:lnTo>
                    <a:lnTo>
                      <a:pt x="224933" y="132787"/>
                    </a:lnTo>
                    <a:lnTo>
                      <a:pt x="247660" y="145741"/>
                    </a:lnTo>
                    <a:lnTo>
                      <a:pt x="250013" y="161936"/>
                    </a:lnTo>
                    <a:lnTo>
                      <a:pt x="249231" y="198370"/>
                    </a:lnTo>
                    <a:lnTo>
                      <a:pt x="249231" y="199990"/>
                    </a:lnTo>
                    <a:lnTo>
                      <a:pt x="251584" y="207277"/>
                    </a:lnTo>
                    <a:lnTo>
                      <a:pt x="240611" y="216184"/>
                    </a:lnTo>
                    <a:lnTo>
                      <a:pt x="242183" y="224280"/>
                    </a:lnTo>
                    <a:lnTo>
                      <a:pt x="255499" y="245332"/>
                    </a:lnTo>
                    <a:lnTo>
                      <a:pt x="255499" y="266384"/>
                    </a:lnTo>
                    <a:lnTo>
                      <a:pt x="270396" y="280149"/>
                    </a:lnTo>
                    <a:lnTo>
                      <a:pt x="267262" y="289865"/>
                    </a:lnTo>
                    <a:lnTo>
                      <a:pt x="249231" y="309297"/>
                    </a:lnTo>
                    <a:lnTo>
                      <a:pt x="235906" y="31415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69" name="Forma Livre: Forma 468">
                <a:extLst>
                  <a:ext uri="{FF2B5EF4-FFF2-40B4-BE49-F238E27FC236}">
                    <a16:creationId xmlns:a16="http://schemas.microsoft.com/office/drawing/2014/main" id="{68DA9CC8-B7E7-135A-2040-A0CCD2BB124A}"/>
                  </a:ext>
                </a:extLst>
              </p:cNvPr>
              <p:cNvSpPr/>
              <p:nvPr/>
            </p:nvSpPr>
            <p:spPr>
              <a:xfrm>
                <a:off x="6925056" y="2360709"/>
                <a:ext cx="318202" cy="281765"/>
              </a:xfrm>
              <a:custGeom>
                <a:avLst/>
                <a:gdLst>
                  <a:gd name="connsiteX0" fmla="*/ 85430 w 318202"/>
                  <a:gd name="connsiteY0" fmla="*/ 1 h 281765"/>
                  <a:gd name="connsiteX1" fmla="*/ 93269 w 318202"/>
                  <a:gd name="connsiteY1" fmla="*/ 10527 h 281765"/>
                  <a:gd name="connsiteX2" fmla="*/ 94831 w 318202"/>
                  <a:gd name="connsiteY2" fmla="*/ 9716 h 281765"/>
                  <a:gd name="connsiteX3" fmla="*/ 142637 w 318202"/>
                  <a:gd name="connsiteY3" fmla="*/ 72872 h 281765"/>
                  <a:gd name="connsiteX4" fmla="*/ 142637 w 318202"/>
                  <a:gd name="connsiteY4" fmla="*/ 72062 h 281765"/>
                  <a:gd name="connsiteX5" fmla="*/ 184966 w 318202"/>
                  <a:gd name="connsiteY5" fmla="*/ 126310 h 281765"/>
                  <a:gd name="connsiteX6" fmla="*/ 211607 w 318202"/>
                  <a:gd name="connsiteY6" fmla="*/ 131978 h 281765"/>
                  <a:gd name="connsiteX7" fmla="*/ 215532 w 318202"/>
                  <a:gd name="connsiteY7" fmla="*/ 139265 h 281765"/>
                  <a:gd name="connsiteX8" fmla="*/ 247660 w 318202"/>
                  <a:gd name="connsiteY8" fmla="*/ 159509 h 281765"/>
                  <a:gd name="connsiteX9" fmla="*/ 256280 w 318202"/>
                  <a:gd name="connsiteY9" fmla="*/ 154650 h 281765"/>
                  <a:gd name="connsiteX10" fmla="*/ 268044 w 318202"/>
                  <a:gd name="connsiteY10" fmla="*/ 148982 h 281765"/>
                  <a:gd name="connsiteX11" fmla="*/ 282931 w 318202"/>
                  <a:gd name="connsiteY11" fmla="*/ 149792 h 281765"/>
                  <a:gd name="connsiteX12" fmla="*/ 297038 w 318202"/>
                  <a:gd name="connsiteY12" fmla="*/ 165175 h 281765"/>
                  <a:gd name="connsiteX13" fmla="*/ 302524 w 318202"/>
                  <a:gd name="connsiteY13" fmla="*/ 164365 h 281765"/>
                  <a:gd name="connsiteX14" fmla="*/ 302524 w 318202"/>
                  <a:gd name="connsiteY14" fmla="*/ 183801 h 281765"/>
                  <a:gd name="connsiteX15" fmla="*/ 318202 w 318202"/>
                  <a:gd name="connsiteY15" fmla="*/ 205661 h 281765"/>
                  <a:gd name="connsiteX16" fmla="*/ 293123 w 318202"/>
                  <a:gd name="connsiteY16" fmla="*/ 244523 h 281765"/>
                  <a:gd name="connsiteX17" fmla="*/ 294685 w 318202"/>
                  <a:gd name="connsiteY17" fmla="*/ 248571 h 281765"/>
                  <a:gd name="connsiteX18" fmla="*/ 300962 w 318202"/>
                  <a:gd name="connsiteY18" fmla="*/ 252619 h 281765"/>
                  <a:gd name="connsiteX19" fmla="*/ 290770 w 318202"/>
                  <a:gd name="connsiteY19" fmla="*/ 271241 h 281765"/>
                  <a:gd name="connsiteX20" fmla="*/ 278225 w 318202"/>
                  <a:gd name="connsiteY20" fmla="*/ 274479 h 281765"/>
                  <a:gd name="connsiteX21" fmla="*/ 274311 w 318202"/>
                  <a:gd name="connsiteY21" fmla="*/ 275289 h 281765"/>
                  <a:gd name="connsiteX22" fmla="*/ 275883 w 318202"/>
                  <a:gd name="connsiteY22" fmla="*/ 281766 h 281765"/>
                  <a:gd name="connsiteX23" fmla="*/ 269606 w 318202"/>
                  <a:gd name="connsiteY23" fmla="*/ 276098 h 281765"/>
                  <a:gd name="connsiteX24" fmla="*/ 269606 w 318202"/>
                  <a:gd name="connsiteY24" fmla="*/ 220234 h 281765"/>
                  <a:gd name="connsiteX25" fmla="*/ 260985 w 318202"/>
                  <a:gd name="connsiteY25" fmla="*/ 210519 h 281765"/>
                  <a:gd name="connsiteX26" fmla="*/ 254718 w 318202"/>
                  <a:gd name="connsiteY26" fmla="*/ 205661 h 281765"/>
                  <a:gd name="connsiteX27" fmla="*/ 181042 w 318202"/>
                  <a:gd name="connsiteY27" fmla="*/ 201613 h 281765"/>
                  <a:gd name="connsiteX28" fmla="*/ 182614 w 318202"/>
                  <a:gd name="connsiteY28" fmla="*/ 192707 h 281765"/>
                  <a:gd name="connsiteX29" fmla="*/ 167726 w 318202"/>
                  <a:gd name="connsiteY29" fmla="*/ 167605 h 281765"/>
                  <a:gd name="connsiteX30" fmla="*/ 152048 w 318202"/>
                  <a:gd name="connsiteY30" fmla="*/ 160318 h 281765"/>
                  <a:gd name="connsiteX31" fmla="*/ 134807 w 318202"/>
                  <a:gd name="connsiteY31" fmla="*/ 161937 h 281765"/>
                  <a:gd name="connsiteX32" fmla="*/ 123835 w 318202"/>
                  <a:gd name="connsiteY32" fmla="*/ 150601 h 281765"/>
                  <a:gd name="connsiteX33" fmla="*/ 106585 w 318202"/>
                  <a:gd name="connsiteY33" fmla="*/ 157888 h 281765"/>
                  <a:gd name="connsiteX34" fmla="*/ 105023 w 318202"/>
                  <a:gd name="connsiteY34" fmla="*/ 163556 h 281765"/>
                  <a:gd name="connsiteX35" fmla="*/ 86992 w 318202"/>
                  <a:gd name="connsiteY35" fmla="*/ 161937 h 281765"/>
                  <a:gd name="connsiteX36" fmla="*/ 72104 w 318202"/>
                  <a:gd name="connsiteY36" fmla="*/ 170842 h 281765"/>
                  <a:gd name="connsiteX37" fmla="*/ 47806 w 318202"/>
                  <a:gd name="connsiteY37" fmla="*/ 127930 h 281765"/>
                  <a:gd name="connsiteX38" fmla="*/ 43110 w 318202"/>
                  <a:gd name="connsiteY38" fmla="*/ 127120 h 281765"/>
                  <a:gd name="connsiteX39" fmla="*/ 37624 w 318202"/>
                  <a:gd name="connsiteY39" fmla="*/ 118214 h 281765"/>
                  <a:gd name="connsiteX40" fmla="*/ 45454 w 318202"/>
                  <a:gd name="connsiteY40" fmla="*/ 92304 h 281765"/>
                  <a:gd name="connsiteX41" fmla="*/ 39967 w 318202"/>
                  <a:gd name="connsiteY41" fmla="*/ 74490 h 281765"/>
                  <a:gd name="connsiteX42" fmla="*/ 7058 w 318202"/>
                  <a:gd name="connsiteY42" fmla="*/ 41294 h 281765"/>
                  <a:gd name="connsiteX43" fmla="*/ 0 w 318202"/>
                  <a:gd name="connsiteY43" fmla="*/ 41294 h 281765"/>
                  <a:gd name="connsiteX44" fmla="*/ 24299 w 318202"/>
                  <a:gd name="connsiteY44" fmla="*/ 31577 h 281765"/>
                  <a:gd name="connsiteX45" fmla="*/ 37624 w 318202"/>
                  <a:gd name="connsiteY45" fmla="*/ 12955 h 281765"/>
                  <a:gd name="connsiteX46" fmla="*/ 62703 w 318202"/>
                  <a:gd name="connsiteY46" fmla="*/ 4858 h 281765"/>
                  <a:gd name="connsiteX47" fmla="*/ 79943 w 318202"/>
                  <a:gd name="connsiteY47" fmla="*/ 7288 h 281765"/>
                  <a:gd name="connsiteX48" fmla="*/ 83858 w 318202"/>
                  <a:gd name="connsiteY48" fmla="*/ 1619 h 281765"/>
                  <a:gd name="connsiteX49" fmla="*/ 85430 w 318202"/>
                  <a:gd name="connsiteY49" fmla="*/ 0 h 28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8202" h="281765">
                    <a:moveTo>
                      <a:pt x="85430" y="1"/>
                    </a:moveTo>
                    <a:lnTo>
                      <a:pt x="93269" y="10527"/>
                    </a:lnTo>
                    <a:lnTo>
                      <a:pt x="94831" y="9716"/>
                    </a:lnTo>
                    <a:lnTo>
                      <a:pt x="142637" y="72872"/>
                    </a:lnTo>
                    <a:lnTo>
                      <a:pt x="142637" y="72062"/>
                    </a:lnTo>
                    <a:lnTo>
                      <a:pt x="184966" y="126310"/>
                    </a:lnTo>
                    <a:lnTo>
                      <a:pt x="211607" y="131978"/>
                    </a:lnTo>
                    <a:lnTo>
                      <a:pt x="215532" y="139265"/>
                    </a:lnTo>
                    <a:lnTo>
                      <a:pt x="247660" y="159509"/>
                    </a:lnTo>
                    <a:lnTo>
                      <a:pt x="256280" y="154650"/>
                    </a:lnTo>
                    <a:lnTo>
                      <a:pt x="268044" y="148982"/>
                    </a:lnTo>
                    <a:lnTo>
                      <a:pt x="282931" y="149792"/>
                    </a:lnTo>
                    <a:lnTo>
                      <a:pt x="297038" y="165175"/>
                    </a:lnTo>
                    <a:lnTo>
                      <a:pt x="302524" y="164365"/>
                    </a:lnTo>
                    <a:lnTo>
                      <a:pt x="302524" y="183801"/>
                    </a:lnTo>
                    <a:lnTo>
                      <a:pt x="318202" y="205661"/>
                    </a:lnTo>
                    <a:lnTo>
                      <a:pt x="293123" y="244523"/>
                    </a:lnTo>
                    <a:lnTo>
                      <a:pt x="294685" y="248571"/>
                    </a:lnTo>
                    <a:lnTo>
                      <a:pt x="300962" y="252619"/>
                    </a:lnTo>
                    <a:lnTo>
                      <a:pt x="290770" y="271241"/>
                    </a:lnTo>
                    <a:lnTo>
                      <a:pt x="278225" y="274479"/>
                    </a:lnTo>
                    <a:lnTo>
                      <a:pt x="274311" y="275289"/>
                    </a:lnTo>
                    <a:lnTo>
                      <a:pt x="275883" y="281766"/>
                    </a:lnTo>
                    <a:lnTo>
                      <a:pt x="269606" y="276098"/>
                    </a:lnTo>
                    <a:lnTo>
                      <a:pt x="269606" y="220234"/>
                    </a:lnTo>
                    <a:lnTo>
                      <a:pt x="260985" y="210519"/>
                    </a:lnTo>
                    <a:lnTo>
                      <a:pt x="254718" y="205661"/>
                    </a:lnTo>
                    <a:lnTo>
                      <a:pt x="181042" y="201613"/>
                    </a:lnTo>
                    <a:lnTo>
                      <a:pt x="182614" y="192707"/>
                    </a:lnTo>
                    <a:lnTo>
                      <a:pt x="167726" y="167605"/>
                    </a:lnTo>
                    <a:lnTo>
                      <a:pt x="152048" y="160318"/>
                    </a:lnTo>
                    <a:lnTo>
                      <a:pt x="134807" y="161937"/>
                    </a:lnTo>
                    <a:lnTo>
                      <a:pt x="123835" y="150601"/>
                    </a:lnTo>
                    <a:lnTo>
                      <a:pt x="106585" y="157888"/>
                    </a:lnTo>
                    <a:lnTo>
                      <a:pt x="105023" y="163556"/>
                    </a:lnTo>
                    <a:lnTo>
                      <a:pt x="86992" y="161937"/>
                    </a:lnTo>
                    <a:lnTo>
                      <a:pt x="72104" y="170842"/>
                    </a:lnTo>
                    <a:lnTo>
                      <a:pt x="47806" y="127930"/>
                    </a:lnTo>
                    <a:lnTo>
                      <a:pt x="43110" y="127120"/>
                    </a:lnTo>
                    <a:lnTo>
                      <a:pt x="37624" y="118214"/>
                    </a:lnTo>
                    <a:lnTo>
                      <a:pt x="45454" y="92304"/>
                    </a:lnTo>
                    <a:lnTo>
                      <a:pt x="39967" y="74490"/>
                    </a:lnTo>
                    <a:lnTo>
                      <a:pt x="7058" y="41294"/>
                    </a:lnTo>
                    <a:lnTo>
                      <a:pt x="0" y="41294"/>
                    </a:lnTo>
                    <a:lnTo>
                      <a:pt x="24299" y="31577"/>
                    </a:lnTo>
                    <a:lnTo>
                      <a:pt x="37624" y="12955"/>
                    </a:lnTo>
                    <a:lnTo>
                      <a:pt x="62703" y="4858"/>
                    </a:lnTo>
                    <a:lnTo>
                      <a:pt x="79943" y="7288"/>
                    </a:lnTo>
                    <a:lnTo>
                      <a:pt x="83858" y="1619"/>
                    </a:lnTo>
                    <a:lnTo>
                      <a:pt x="85430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470" name="Agrupar 469">
              <a:extLst>
                <a:ext uri="{FF2B5EF4-FFF2-40B4-BE49-F238E27FC236}">
                  <a16:creationId xmlns:a16="http://schemas.microsoft.com/office/drawing/2014/main" id="{55B12824-39C9-7B69-2083-EF8CEB7ACB1B}"/>
                </a:ext>
              </a:extLst>
            </p:cNvPr>
            <p:cNvGrpSpPr/>
            <p:nvPr/>
          </p:nvGrpSpPr>
          <p:grpSpPr>
            <a:xfrm>
              <a:off x="3731511" y="2171014"/>
              <a:ext cx="2288829" cy="2081815"/>
              <a:chOff x="5403809" y="2744497"/>
              <a:chExt cx="2436656" cy="2002345"/>
            </a:xfrm>
            <a:solidFill>
              <a:srgbClr val="CC00CC"/>
            </a:solidFill>
          </p:grpSpPr>
          <p:sp>
            <p:nvSpPr>
              <p:cNvPr id="471" name="Forma Livre: Forma 470">
                <a:extLst>
                  <a:ext uri="{FF2B5EF4-FFF2-40B4-BE49-F238E27FC236}">
                    <a16:creationId xmlns:a16="http://schemas.microsoft.com/office/drawing/2014/main" id="{EE23EB61-87A7-BAF7-F39F-D23CD222F19B}"/>
                  </a:ext>
                </a:extLst>
              </p:cNvPr>
              <p:cNvSpPr/>
              <p:nvPr/>
            </p:nvSpPr>
            <p:spPr>
              <a:xfrm>
                <a:off x="7229151" y="3265124"/>
                <a:ext cx="331517" cy="348900"/>
              </a:xfrm>
              <a:custGeom>
                <a:avLst/>
                <a:gdLst>
                  <a:gd name="connsiteX0" fmla="*/ 319764 w 331517"/>
                  <a:gd name="connsiteY0" fmla="*/ 59112 h 348900"/>
                  <a:gd name="connsiteX1" fmla="*/ 299390 w 331517"/>
                  <a:gd name="connsiteY1" fmla="*/ 103641 h 348900"/>
                  <a:gd name="connsiteX2" fmla="*/ 278225 w 331517"/>
                  <a:gd name="connsiteY2" fmla="*/ 153838 h 348900"/>
                  <a:gd name="connsiteX3" fmla="*/ 272739 w 331517"/>
                  <a:gd name="connsiteY3" fmla="*/ 165983 h 348900"/>
                  <a:gd name="connsiteX4" fmla="*/ 267252 w 331517"/>
                  <a:gd name="connsiteY4" fmla="*/ 197568 h 348900"/>
                  <a:gd name="connsiteX5" fmla="*/ 284493 w 331517"/>
                  <a:gd name="connsiteY5" fmla="*/ 221047 h 348900"/>
                  <a:gd name="connsiteX6" fmla="*/ 284493 w 331517"/>
                  <a:gd name="connsiteY6" fmla="*/ 221856 h 348900"/>
                  <a:gd name="connsiteX7" fmla="*/ 303305 w 331517"/>
                  <a:gd name="connsiteY7" fmla="*/ 244526 h 348900"/>
                  <a:gd name="connsiteX8" fmla="*/ 331518 w 331517"/>
                  <a:gd name="connsiteY8" fmla="*/ 255861 h 348900"/>
                  <a:gd name="connsiteX9" fmla="*/ 325251 w 331517"/>
                  <a:gd name="connsiteY9" fmla="*/ 265576 h 348900"/>
                  <a:gd name="connsiteX10" fmla="*/ 310362 w 331517"/>
                  <a:gd name="connsiteY10" fmla="*/ 272863 h 348900"/>
                  <a:gd name="connsiteX11" fmla="*/ 308791 w 331517"/>
                  <a:gd name="connsiteY11" fmla="*/ 285817 h 348900"/>
                  <a:gd name="connsiteX12" fmla="*/ 300952 w 331517"/>
                  <a:gd name="connsiteY12" fmla="*/ 291484 h 348900"/>
                  <a:gd name="connsiteX13" fmla="*/ 289979 w 331517"/>
                  <a:gd name="connsiteY13" fmla="*/ 284197 h 348900"/>
                  <a:gd name="connsiteX14" fmla="*/ 286065 w 331517"/>
                  <a:gd name="connsiteY14" fmla="*/ 270434 h 348900"/>
                  <a:gd name="connsiteX15" fmla="*/ 272739 w 331517"/>
                  <a:gd name="connsiteY15" fmla="*/ 264766 h 348900"/>
                  <a:gd name="connsiteX16" fmla="*/ 266472 w 331517"/>
                  <a:gd name="connsiteY16" fmla="*/ 268005 h 348900"/>
                  <a:gd name="connsiteX17" fmla="*/ 253927 w 331517"/>
                  <a:gd name="connsiteY17" fmla="*/ 266386 h 348900"/>
                  <a:gd name="connsiteX18" fmla="*/ 246088 w 331517"/>
                  <a:gd name="connsiteY18" fmla="*/ 267195 h 348900"/>
                  <a:gd name="connsiteX19" fmla="*/ 183671 w 331517"/>
                  <a:gd name="connsiteY19" fmla="*/ 348901 h 348900"/>
                  <a:gd name="connsiteX20" fmla="*/ 90125 w 331517"/>
                  <a:gd name="connsiteY20" fmla="*/ 268815 h 348900"/>
                  <a:gd name="connsiteX21" fmla="*/ 78372 w 331517"/>
                  <a:gd name="connsiteY21" fmla="*/ 258289 h 348900"/>
                  <a:gd name="connsiteX22" fmla="*/ 39967 w 331517"/>
                  <a:gd name="connsiteY22" fmla="*/ 248574 h 348900"/>
                  <a:gd name="connsiteX23" fmla="*/ 14107 w 331517"/>
                  <a:gd name="connsiteY23" fmla="*/ 238858 h 348900"/>
                  <a:gd name="connsiteX24" fmla="*/ 3915 w 331517"/>
                  <a:gd name="connsiteY24" fmla="*/ 214570 h 348900"/>
                  <a:gd name="connsiteX25" fmla="*/ 0 w 331517"/>
                  <a:gd name="connsiteY25" fmla="*/ 206473 h 348900"/>
                  <a:gd name="connsiteX26" fmla="*/ 38405 w 331517"/>
                  <a:gd name="connsiteY26" fmla="*/ 195948 h 348900"/>
                  <a:gd name="connsiteX27" fmla="*/ 51721 w 331517"/>
                  <a:gd name="connsiteY27" fmla="*/ 182985 h 348900"/>
                  <a:gd name="connsiteX28" fmla="*/ 62694 w 331517"/>
                  <a:gd name="connsiteY28" fmla="*/ 180556 h 348900"/>
                  <a:gd name="connsiteX29" fmla="*/ 66618 w 331517"/>
                  <a:gd name="connsiteY29" fmla="*/ 169221 h 348900"/>
                  <a:gd name="connsiteX30" fmla="*/ 74457 w 331517"/>
                  <a:gd name="connsiteY30" fmla="*/ 159506 h 348900"/>
                  <a:gd name="connsiteX31" fmla="*/ 90125 w 331517"/>
                  <a:gd name="connsiteY31" fmla="*/ 156267 h 348900"/>
                  <a:gd name="connsiteX32" fmla="*/ 103451 w 331517"/>
                  <a:gd name="connsiteY32" fmla="*/ 137646 h 348900"/>
                  <a:gd name="connsiteX33" fmla="*/ 134017 w 331517"/>
                  <a:gd name="connsiteY33" fmla="*/ 131978 h 348900"/>
                  <a:gd name="connsiteX34" fmla="*/ 150476 w 331517"/>
                  <a:gd name="connsiteY34" fmla="*/ 96355 h 348900"/>
                  <a:gd name="connsiteX35" fmla="*/ 152038 w 331517"/>
                  <a:gd name="connsiteY35" fmla="*/ 84211 h 348900"/>
                  <a:gd name="connsiteX36" fmla="*/ 160668 w 331517"/>
                  <a:gd name="connsiteY36" fmla="*/ 70447 h 348900"/>
                  <a:gd name="connsiteX37" fmla="*/ 156743 w 331517"/>
                  <a:gd name="connsiteY37" fmla="*/ 63970 h 348900"/>
                  <a:gd name="connsiteX38" fmla="*/ 171641 w 331517"/>
                  <a:gd name="connsiteY38" fmla="*/ 51006 h 348900"/>
                  <a:gd name="connsiteX39" fmla="*/ 177908 w 331517"/>
                  <a:gd name="connsiteY39" fmla="*/ 54245 h 348900"/>
                  <a:gd name="connsiteX40" fmla="*/ 210036 w 331517"/>
                  <a:gd name="connsiteY40" fmla="*/ 68018 h 348900"/>
                  <a:gd name="connsiteX41" fmla="*/ 227286 w 331517"/>
                  <a:gd name="connsiteY41" fmla="*/ 61541 h 348900"/>
                  <a:gd name="connsiteX42" fmla="*/ 259413 w 331517"/>
                  <a:gd name="connsiteY42" fmla="*/ 63970 h 348900"/>
                  <a:gd name="connsiteX43" fmla="*/ 263338 w 331517"/>
                  <a:gd name="connsiteY43" fmla="*/ 59112 h 348900"/>
                  <a:gd name="connsiteX44" fmla="*/ 268824 w 331517"/>
                  <a:gd name="connsiteY44" fmla="*/ 53435 h 348900"/>
                  <a:gd name="connsiteX45" fmla="*/ 268824 w 331517"/>
                  <a:gd name="connsiteY45" fmla="*/ 36433 h 348900"/>
                  <a:gd name="connsiteX46" fmla="*/ 272739 w 331517"/>
                  <a:gd name="connsiteY46" fmla="*/ 30766 h 348900"/>
                  <a:gd name="connsiteX47" fmla="*/ 300952 w 331517"/>
                  <a:gd name="connsiteY47" fmla="*/ 21860 h 348900"/>
                  <a:gd name="connsiteX48" fmla="*/ 320545 w 331517"/>
                  <a:gd name="connsiteY48" fmla="*/ 0 h 348900"/>
                  <a:gd name="connsiteX49" fmla="*/ 319764 w 331517"/>
                  <a:gd name="connsiteY49" fmla="*/ 59112 h 34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31517" h="348900">
                    <a:moveTo>
                      <a:pt x="319764" y="59112"/>
                    </a:moveTo>
                    <a:lnTo>
                      <a:pt x="299390" y="103641"/>
                    </a:lnTo>
                    <a:lnTo>
                      <a:pt x="278225" y="153838"/>
                    </a:lnTo>
                    <a:lnTo>
                      <a:pt x="272739" y="165983"/>
                    </a:lnTo>
                    <a:lnTo>
                      <a:pt x="267252" y="197568"/>
                    </a:lnTo>
                    <a:lnTo>
                      <a:pt x="284493" y="221047"/>
                    </a:lnTo>
                    <a:lnTo>
                      <a:pt x="284493" y="221856"/>
                    </a:lnTo>
                    <a:lnTo>
                      <a:pt x="303305" y="244526"/>
                    </a:lnTo>
                    <a:lnTo>
                      <a:pt x="331518" y="255861"/>
                    </a:lnTo>
                    <a:lnTo>
                      <a:pt x="325251" y="265576"/>
                    </a:lnTo>
                    <a:lnTo>
                      <a:pt x="310362" y="272863"/>
                    </a:lnTo>
                    <a:lnTo>
                      <a:pt x="308791" y="285817"/>
                    </a:lnTo>
                    <a:lnTo>
                      <a:pt x="300952" y="291484"/>
                    </a:lnTo>
                    <a:lnTo>
                      <a:pt x="289979" y="284197"/>
                    </a:lnTo>
                    <a:lnTo>
                      <a:pt x="286065" y="270434"/>
                    </a:lnTo>
                    <a:lnTo>
                      <a:pt x="272739" y="264766"/>
                    </a:lnTo>
                    <a:lnTo>
                      <a:pt x="266472" y="268005"/>
                    </a:lnTo>
                    <a:lnTo>
                      <a:pt x="253927" y="266386"/>
                    </a:lnTo>
                    <a:lnTo>
                      <a:pt x="246088" y="267195"/>
                    </a:lnTo>
                    <a:lnTo>
                      <a:pt x="183671" y="348901"/>
                    </a:lnTo>
                    <a:lnTo>
                      <a:pt x="90125" y="268815"/>
                    </a:lnTo>
                    <a:lnTo>
                      <a:pt x="78372" y="258289"/>
                    </a:lnTo>
                    <a:lnTo>
                      <a:pt x="39967" y="248574"/>
                    </a:lnTo>
                    <a:lnTo>
                      <a:pt x="14107" y="238858"/>
                    </a:lnTo>
                    <a:lnTo>
                      <a:pt x="3915" y="214570"/>
                    </a:lnTo>
                    <a:lnTo>
                      <a:pt x="0" y="206473"/>
                    </a:lnTo>
                    <a:lnTo>
                      <a:pt x="38405" y="195948"/>
                    </a:lnTo>
                    <a:lnTo>
                      <a:pt x="51721" y="182985"/>
                    </a:lnTo>
                    <a:lnTo>
                      <a:pt x="62694" y="180556"/>
                    </a:lnTo>
                    <a:lnTo>
                      <a:pt x="66618" y="169221"/>
                    </a:lnTo>
                    <a:lnTo>
                      <a:pt x="74457" y="159506"/>
                    </a:lnTo>
                    <a:lnTo>
                      <a:pt x="90125" y="156267"/>
                    </a:lnTo>
                    <a:lnTo>
                      <a:pt x="103451" y="137646"/>
                    </a:lnTo>
                    <a:lnTo>
                      <a:pt x="134017" y="131978"/>
                    </a:lnTo>
                    <a:lnTo>
                      <a:pt x="150476" y="96355"/>
                    </a:lnTo>
                    <a:lnTo>
                      <a:pt x="152038" y="84211"/>
                    </a:lnTo>
                    <a:lnTo>
                      <a:pt x="160668" y="70447"/>
                    </a:lnTo>
                    <a:lnTo>
                      <a:pt x="156743" y="63970"/>
                    </a:lnTo>
                    <a:lnTo>
                      <a:pt x="171641" y="51006"/>
                    </a:lnTo>
                    <a:lnTo>
                      <a:pt x="177908" y="54245"/>
                    </a:lnTo>
                    <a:lnTo>
                      <a:pt x="210036" y="68018"/>
                    </a:lnTo>
                    <a:lnTo>
                      <a:pt x="227286" y="61541"/>
                    </a:lnTo>
                    <a:lnTo>
                      <a:pt x="259413" y="63970"/>
                    </a:lnTo>
                    <a:lnTo>
                      <a:pt x="263338" y="59112"/>
                    </a:lnTo>
                    <a:lnTo>
                      <a:pt x="268824" y="53435"/>
                    </a:lnTo>
                    <a:lnTo>
                      <a:pt x="268824" y="36433"/>
                    </a:lnTo>
                    <a:lnTo>
                      <a:pt x="272739" y="30766"/>
                    </a:lnTo>
                    <a:lnTo>
                      <a:pt x="300952" y="21860"/>
                    </a:lnTo>
                    <a:lnTo>
                      <a:pt x="320545" y="0"/>
                    </a:lnTo>
                    <a:lnTo>
                      <a:pt x="319764" y="59112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2" name="Forma Livre: Forma 471">
                <a:extLst>
                  <a:ext uri="{FF2B5EF4-FFF2-40B4-BE49-F238E27FC236}">
                    <a16:creationId xmlns:a16="http://schemas.microsoft.com/office/drawing/2014/main" id="{BD82EF3A-F10D-1736-1A33-4FD4BFDDAA02}"/>
                  </a:ext>
                </a:extLst>
              </p:cNvPr>
              <p:cNvSpPr/>
              <p:nvPr/>
            </p:nvSpPr>
            <p:spPr>
              <a:xfrm>
                <a:off x="7026164" y="3471587"/>
                <a:ext cx="433911" cy="782155"/>
              </a:xfrm>
              <a:custGeom>
                <a:avLst/>
                <a:gdLst>
                  <a:gd name="connsiteX0" fmla="*/ 132445 w 433911"/>
                  <a:gd name="connsiteY0" fmla="*/ 19441 h 782155"/>
                  <a:gd name="connsiteX1" fmla="*/ 152038 w 433911"/>
                  <a:gd name="connsiteY1" fmla="*/ 24298 h 782155"/>
                  <a:gd name="connsiteX2" fmla="*/ 155962 w 433911"/>
                  <a:gd name="connsiteY2" fmla="*/ 18631 h 782155"/>
                  <a:gd name="connsiteX3" fmla="*/ 165363 w 433911"/>
                  <a:gd name="connsiteY3" fmla="*/ 18631 h 782155"/>
                  <a:gd name="connsiteX4" fmla="*/ 182603 w 433911"/>
                  <a:gd name="connsiteY4" fmla="*/ 10535 h 782155"/>
                  <a:gd name="connsiteX5" fmla="*/ 188090 w 433911"/>
                  <a:gd name="connsiteY5" fmla="*/ 2439 h 782155"/>
                  <a:gd name="connsiteX6" fmla="*/ 202987 w 433911"/>
                  <a:gd name="connsiteY6" fmla="*/ 10 h 782155"/>
                  <a:gd name="connsiteX7" fmla="*/ 206902 w 433911"/>
                  <a:gd name="connsiteY7" fmla="*/ 8106 h 782155"/>
                  <a:gd name="connsiteX8" fmla="*/ 217094 w 433911"/>
                  <a:gd name="connsiteY8" fmla="*/ 32395 h 782155"/>
                  <a:gd name="connsiteX9" fmla="*/ 242954 w 433911"/>
                  <a:gd name="connsiteY9" fmla="*/ 42110 h 782155"/>
                  <a:gd name="connsiteX10" fmla="*/ 281359 w 433911"/>
                  <a:gd name="connsiteY10" fmla="*/ 51826 h 782155"/>
                  <a:gd name="connsiteX11" fmla="*/ 293112 w 433911"/>
                  <a:gd name="connsiteY11" fmla="*/ 62351 h 782155"/>
                  <a:gd name="connsiteX12" fmla="*/ 386658 w 433911"/>
                  <a:gd name="connsiteY12" fmla="*/ 142437 h 782155"/>
                  <a:gd name="connsiteX13" fmla="*/ 311925 w 433911"/>
                  <a:gd name="connsiteY13" fmla="*/ 181375 h 782155"/>
                  <a:gd name="connsiteX14" fmla="*/ 338575 w 433911"/>
                  <a:gd name="connsiteY14" fmla="*/ 191900 h 782155"/>
                  <a:gd name="connsiteX15" fmla="*/ 357378 w 433911"/>
                  <a:gd name="connsiteY15" fmla="*/ 187043 h 782155"/>
                  <a:gd name="connsiteX16" fmla="*/ 368351 w 433911"/>
                  <a:gd name="connsiteY16" fmla="*/ 191900 h 782155"/>
                  <a:gd name="connsiteX17" fmla="*/ 369132 w 433911"/>
                  <a:gd name="connsiteY17" fmla="*/ 191900 h 782155"/>
                  <a:gd name="connsiteX18" fmla="*/ 373056 w 433911"/>
                  <a:gd name="connsiteY18" fmla="*/ 195139 h 782155"/>
                  <a:gd name="connsiteX19" fmla="*/ 399697 w 433911"/>
                  <a:gd name="connsiteY19" fmla="*/ 191091 h 782155"/>
                  <a:gd name="connsiteX20" fmla="*/ 407536 w 433911"/>
                  <a:gd name="connsiteY20" fmla="*/ 196758 h 782155"/>
                  <a:gd name="connsiteX21" fmla="*/ 410670 w 433911"/>
                  <a:gd name="connsiteY21" fmla="*/ 208093 h 782155"/>
                  <a:gd name="connsiteX22" fmla="*/ 416947 w 433911"/>
                  <a:gd name="connsiteY22" fmla="*/ 212951 h 782155"/>
                  <a:gd name="connsiteX23" fmla="*/ 418509 w 433911"/>
                  <a:gd name="connsiteY23" fmla="*/ 225095 h 782155"/>
                  <a:gd name="connsiteX24" fmla="*/ 418233 w 433911"/>
                  <a:gd name="connsiteY24" fmla="*/ 285283 h 782155"/>
                  <a:gd name="connsiteX25" fmla="*/ 418233 w 433911"/>
                  <a:gd name="connsiteY25" fmla="*/ 284474 h 782155"/>
                  <a:gd name="connsiteX26" fmla="*/ 432339 w 433911"/>
                  <a:gd name="connsiteY26" fmla="*/ 422119 h 782155"/>
                  <a:gd name="connsiteX27" fmla="*/ 432339 w 433911"/>
                  <a:gd name="connsiteY27" fmla="*/ 423739 h 782155"/>
                  <a:gd name="connsiteX28" fmla="*/ 433911 w 433911"/>
                  <a:gd name="connsiteY28" fmla="*/ 426168 h 782155"/>
                  <a:gd name="connsiteX29" fmla="*/ 416661 w 433911"/>
                  <a:gd name="connsiteY29" fmla="*/ 570290 h 782155"/>
                  <a:gd name="connsiteX30" fmla="*/ 412242 w 433911"/>
                  <a:gd name="connsiteY30" fmla="*/ 676904 h 782155"/>
                  <a:gd name="connsiteX31" fmla="*/ 410670 w 433911"/>
                  <a:gd name="connsiteY31" fmla="*/ 679333 h 782155"/>
                  <a:gd name="connsiteX32" fmla="*/ 393430 w 433911"/>
                  <a:gd name="connsiteY32" fmla="*/ 693906 h 782155"/>
                  <a:gd name="connsiteX33" fmla="*/ 368351 w 433911"/>
                  <a:gd name="connsiteY33" fmla="*/ 701193 h 782155"/>
                  <a:gd name="connsiteX34" fmla="*/ 365217 w 433911"/>
                  <a:gd name="connsiteY34" fmla="*/ 707669 h 782155"/>
                  <a:gd name="connsiteX35" fmla="*/ 340137 w 433911"/>
                  <a:gd name="connsiteY35" fmla="*/ 713337 h 782155"/>
                  <a:gd name="connsiteX36" fmla="*/ 332298 w 433911"/>
                  <a:gd name="connsiteY36" fmla="*/ 723052 h 782155"/>
                  <a:gd name="connsiteX37" fmla="*/ 332298 w 433911"/>
                  <a:gd name="connsiteY37" fmla="*/ 731149 h 782155"/>
                  <a:gd name="connsiteX38" fmla="*/ 317411 w 433911"/>
                  <a:gd name="connsiteY38" fmla="*/ 732768 h 782155"/>
                  <a:gd name="connsiteX39" fmla="*/ 309572 w 433911"/>
                  <a:gd name="connsiteY39" fmla="*/ 744103 h 782155"/>
                  <a:gd name="connsiteX40" fmla="*/ 302514 w 433911"/>
                  <a:gd name="connsiteY40" fmla="*/ 744912 h 782155"/>
                  <a:gd name="connsiteX41" fmla="*/ 285273 w 433911"/>
                  <a:gd name="connsiteY41" fmla="*/ 772439 h 782155"/>
                  <a:gd name="connsiteX42" fmla="*/ 269595 w 433911"/>
                  <a:gd name="connsiteY42" fmla="*/ 782155 h 782155"/>
                  <a:gd name="connsiteX43" fmla="*/ 266462 w 433911"/>
                  <a:gd name="connsiteY43" fmla="*/ 767582 h 782155"/>
                  <a:gd name="connsiteX44" fmla="*/ 277434 w 433911"/>
                  <a:gd name="connsiteY44" fmla="*/ 759486 h 782155"/>
                  <a:gd name="connsiteX45" fmla="*/ 287626 w 433911"/>
                  <a:gd name="connsiteY45" fmla="*/ 738435 h 782155"/>
                  <a:gd name="connsiteX46" fmla="*/ 285273 w 433911"/>
                  <a:gd name="connsiteY46" fmla="*/ 724672 h 782155"/>
                  <a:gd name="connsiteX47" fmla="*/ 293112 w 433911"/>
                  <a:gd name="connsiteY47" fmla="*/ 710098 h 782155"/>
                  <a:gd name="connsiteX48" fmla="*/ 290760 w 433911"/>
                  <a:gd name="connsiteY48" fmla="*/ 685810 h 782155"/>
                  <a:gd name="connsiteX49" fmla="*/ 283711 w 433911"/>
                  <a:gd name="connsiteY49" fmla="*/ 678523 h 782155"/>
                  <a:gd name="connsiteX50" fmla="*/ 290760 w 433911"/>
                  <a:gd name="connsiteY50" fmla="*/ 655844 h 782155"/>
                  <a:gd name="connsiteX51" fmla="*/ 287626 w 433911"/>
                  <a:gd name="connsiteY51" fmla="*/ 647748 h 782155"/>
                  <a:gd name="connsiteX52" fmla="*/ 296246 w 433911"/>
                  <a:gd name="connsiteY52" fmla="*/ 641271 h 782155"/>
                  <a:gd name="connsiteX53" fmla="*/ 293112 w 433911"/>
                  <a:gd name="connsiteY53" fmla="*/ 632365 h 782155"/>
                  <a:gd name="connsiteX54" fmla="*/ 271948 w 433911"/>
                  <a:gd name="connsiteY54" fmla="*/ 599170 h 782155"/>
                  <a:gd name="connsiteX55" fmla="*/ 271948 w 433911"/>
                  <a:gd name="connsiteY55" fmla="*/ 592693 h 782155"/>
                  <a:gd name="connsiteX56" fmla="*/ 253136 w 433911"/>
                  <a:gd name="connsiteY56" fmla="*/ 583787 h 782155"/>
                  <a:gd name="connsiteX57" fmla="*/ 247659 w 433911"/>
                  <a:gd name="connsiteY57" fmla="*/ 575691 h 782155"/>
                  <a:gd name="connsiteX58" fmla="*/ 247659 w 433911"/>
                  <a:gd name="connsiteY58" fmla="*/ 561928 h 782155"/>
                  <a:gd name="connsiteX59" fmla="*/ 241382 w 433911"/>
                  <a:gd name="connsiteY59" fmla="*/ 561928 h 782155"/>
                  <a:gd name="connsiteX60" fmla="*/ 225714 w 433911"/>
                  <a:gd name="connsiteY60" fmla="*/ 557070 h 782155"/>
                  <a:gd name="connsiteX61" fmla="*/ 224142 w 433911"/>
                  <a:gd name="connsiteY61" fmla="*/ 542077 h 782155"/>
                  <a:gd name="connsiteX62" fmla="*/ 213170 w 433911"/>
                  <a:gd name="connsiteY62" fmla="*/ 538839 h 782155"/>
                  <a:gd name="connsiteX63" fmla="*/ 199844 w 433911"/>
                  <a:gd name="connsiteY63" fmla="*/ 523456 h 782155"/>
                  <a:gd name="connsiteX64" fmla="*/ 197491 w 433911"/>
                  <a:gd name="connsiteY64" fmla="*/ 514550 h 782155"/>
                  <a:gd name="connsiteX65" fmla="*/ 197491 w 433911"/>
                  <a:gd name="connsiteY65" fmla="*/ 513740 h 782155"/>
                  <a:gd name="connsiteX66" fmla="*/ 192005 w 433911"/>
                  <a:gd name="connsiteY66" fmla="*/ 508883 h 782155"/>
                  <a:gd name="connsiteX67" fmla="*/ 197491 w 433911"/>
                  <a:gd name="connsiteY67" fmla="*/ 494310 h 782155"/>
                  <a:gd name="connsiteX68" fmla="*/ 176336 w 433911"/>
                  <a:gd name="connsiteY68" fmla="*/ 488642 h 782155"/>
                  <a:gd name="connsiteX69" fmla="*/ 169278 w 433911"/>
                  <a:gd name="connsiteY69" fmla="*/ 490261 h 782155"/>
                  <a:gd name="connsiteX70" fmla="*/ 163792 w 433911"/>
                  <a:gd name="connsiteY70" fmla="*/ 474869 h 782155"/>
                  <a:gd name="connsiteX71" fmla="*/ 150466 w 433911"/>
                  <a:gd name="connsiteY71" fmla="*/ 473250 h 782155"/>
                  <a:gd name="connsiteX72" fmla="*/ 136360 w 433911"/>
                  <a:gd name="connsiteY72" fmla="*/ 465963 h 782155"/>
                  <a:gd name="connsiteX73" fmla="*/ 134798 w 433911"/>
                  <a:gd name="connsiteY73" fmla="*/ 463534 h 782155"/>
                  <a:gd name="connsiteX74" fmla="*/ 119119 w 433911"/>
                  <a:gd name="connsiteY74" fmla="*/ 460296 h 782155"/>
                  <a:gd name="connsiteX75" fmla="*/ 106585 w 433911"/>
                  <a:gd name="connsiteY75" fmla="*/ 465153 h 782155"/>
                  <a:gd name="connsiteX76" fmla="*/ 97174 w 433911"/>
                  <a:gd name="connsiteY76" fmla="*/ 459486 h 782155"/>
                  <a:gd name="connsiteX77" fmla="*/ 81505 w 433911"/>
                  <a:gd name="connsiteY77" fmla="*/ 472440 h 782155"/>
                  <a:gd name="connsiteX78" fmla="*/ 66608 w 433911"/>
                  <a:gd name="connsiteY78" fmla="*/ 469202 h 782155"/>
                  <a:gd name="connsiteX79" fmla="*/ 62693 w 433911"/>
                  <a:gd name="connsiteY79" fmla="*/ 478917 h 782155"/>
                  <a:gd name="connsiteX80" fmla="*/ 36043 w 433911"/>
                  <a:gd name="connsiteY80" fmla="*/ 477298 h 782155"/>
                  <a:gd name="connsiteX81" fmla="*/ 30556 w 433911"/>
                  <a:gd name="connsiteY81" fmla="*/ 456248 h 782155"/>
                  <a:gd name="connsiteX82" fmla="*/ 20374 w 433911"/>
                  <a:gd name="connsiteY82" fmla="*/ 444913 h 782155"/>
                  <a:gd name="connsiteX83" fmla="*/ 7829 w 433911"/>
                  <a:gd name="connsiteY83" fmla="*/ 423053 h 782155"/>
                  <a:gd name="connsiteX84" fmla="*/ 7829 w 433911"/>
                  <a:gd name="connsiteY84" fmla="*/ 411718 h 782155"/>
                  <a:gd name="connsiteX85" fmla="*/ 7829 w 433911"/>
                  <a:gd name="connsiteY85" fmla="*/ 410909 h 782155"/>
                  <a:gd name="connsiteX86" fmla="*/ 3914 w 433911"/>
                  <a:gd name="connsiteY86" fmla="*/ 389049 h 782155"/>
                  <a:gd name="connsiteX87" fmla="*/ 13315 w 433911"/>
                  <a:gd name="connsiteY87" fmla="*/ 380952 h 782155"/>
                  <a:gd name="connsiteX88" fmla="*/ 7829 w 433911"/>
                  <a:gd name="connsiteY88" fmla="*/ 355044 h 782155"/>
                  <a:gd name="connsiteX89" fmla="*/ 7048 w 433911"/>
                  <a:gd name="connsiteY89" fmla="*/ 352616 h 782155"/>
                  <a:gd name="connsiteX90" fmla="*/ 0 w 433911"/>
                  <a:gd name="connsiteY90" fmla="*/ 318602 h 782155"/>
                  <a:gd name="connsiteX91" fmla="*/ 92478 w 433911"/>
                  <a:gd name="connsiteY91" fmla="*/ 0 h 782155"/>
                  <a:gd name="connsiteX92" fmla="*/ 104232 w 433911"/>
                  <a:gd name="connsiteY92" fmla="*/ 4058 h 782155"/>
                  <a:gd name="connsiteX93" fmla="*/ 123825 w 433911"/>
                  <a:gd name="connsiteY93" fmla="*/ 6487 h 782155"/>
                  <a:gd name="connsiteX94" fmla="*/ 130883 w 433911"/>
                  <a:gd name="connsiteY94" fmla="*/ 18631 h 782155"/>
                  <a:gd name="connsiteX95" fmla="*/ 132445 w 433911"/>
                  <a:gd name="connsiteY95" fmla="*/ 19441 h 78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433911" h="782155">
                    <a:moveTo>
                      <a:pt x="132445" y="19441"/>
                    </a:moveTo>
                    <a:lnTo>
                      <a:pt x="152038" y="24298"/>
                    </a:lnTo>
                    <a:lnTo>
                      <a:pt x="155962" y="18631"/>
                    </a:lnTo>
                    <a:lnTo>
                      <a:pt x="165363" y="18631"/>
                    </a:lnTo>
                    <a:lnTo>
                      <a:pt x="182603" y="10535"/>
                    </a:lnTo>
                    <a:lnTo>
                      <a:pt x="188090" y="2439"/>
                    </a:lnTo>
                    <a:lnTo>
                      <a:pt x="202987" y="10"/>
                    </a:lnTo>
                    <a:lnTo>
                      <a:pt x="206902" y="8106"/>
                    </a:lnTo>
                    <a:lnTo>
                      <a:pt x="217094" y="32395"/>
                    </a:lnTo>
                    <a:lnTo>
                      <a:pt x="242954" y="42110"/>
                    </a:lnTo>
                    <a:lnTo>
                      <a:pt x="281359" y="51826"/>
                    </a:lnTo>
                    <a:lnTo>
                      <a:pt x="293112" y="62351"/>
                    </a:lnTo>
                    <a:lnTo>
                      <a:pt x="386658" y="142437"/>
                    </a:lnTo>
                    <a:lnTo>
                      <a:pt x="311925" y="181375"/>
                    </a:lnTo>
                    <a:lnTo>
                      <a:pt x="338575" y="191900"/>
                    </a:lnTo>
                    <a:lnTo>
                      <a:pt x="357378" y="187043"/>
                    </a:lnTo>
                    <a:lnTo>
                      <a:pt x="368351" y="191900"/>
                    </a:lnTo>
                    <a:lnTo>
                      <a:pt x="369132" y="191900"/>
                    </a:lnTo>
                    <a:lnTo>
                      <a:pt x="373056" y="195139"/>
                    </a:lnTo>
                    <a:lnTo>
                      <a:pt x="399697" y="191091"/>
                    </a:lnTo>
                    <a:lnTo>
                      <a:pt x="407536" y="196758"/>
                    </a:lnTo>
                    <a:lnTo>
                      <a:pt x="410670" y="208093"/>
                    </a:lnTo>
                    <a:lnTo>
                      <a:pt x="416947" y="212951"/>
                    </a:lnTo>
                    <a:lnTo>
                      <a:pt x="418509" y="225095"/>
                    </a:lnTo>
                    <a:lnTo>
                      <a:pt x="418233" y="285283"/>
                    </a:lnTo>
                    <a:lnTo>
                      <a:pt x="418233" y="284474"/>
                    </a:lnTo>
                    <a:lnTo>
                      <a:pt x="432339" y="422119"/>
                    </a:lnTo>
                    <a:lnTo>
                      <a:pt x="432339" y="423739"/>
                    </a:lnTo>
                    <a:lnTo>
                      <a:pt x="433911" y="426168"/>
                    </a:lnTo>
                    <a:lnTo>
                      <a:pt x="416661" y="570290"/>
                    </a:lnTo>
                    <a:lnTo>
                      <a:pt x="412242" y="676904"/>
                    </a:lnTo>
                    <a:lnTo>
                      <a:pt x="410670" y="679333"/>
                    </a:lnTo>
                    <a:lnTo>
                      <a:pt x="393430" y="693906"/>
                    </a:lnTo>
                    <a:lnTo>
                      <a:pt x="368351" y="701193"/>
                    </a:lnTo>
                    <a:lnTo>
                      <a:pt x="365217" y="707669"/>
                    </a:lnTo>
                    <a:lnTo>
                      <a:pt x="340137" y="713337"/>
                    </a:lnTo>
                    <a:lnTo>
                      <a:pt x="332298" y="723052"/>
                    </a:lnTo>
                    <a:lnTo>
                      <a:pt x="332298" y="731149"/>
                    </a:lnTo>
                    <a:lnTo>
                      <a:pt x="317411" y="732768"/>
                    </a:lnTo>
                    <a:lnTo>
                      <a:pt x="309572" y="744103"/>
                    </a:lnTo>
                    <a:lnTo>
                      <a:pt x="302514" y="744912"/>
                    </a:lnTo>
                    <a:lnTo>
                      <a:pt x="285273" y="772439"/>
                    </a:lnTo>
                    <a:lnTo>
                      <a:pt x="269595" y="782155"/>
                    </a:lnTo>
                    <a:lnTo>
                      <a:pt x="266462" y="767582"/>
                    </a:lnTo>
                    <a:lnTo>
                      <a:pt x="277434" y="759486"/>
                    </a:lnTo>
                    <a:lnTo>
                      <a:pt x="287626" y="738435"/>
                    </a:lnTo>
                    <a:lnTo>
                      <a:pt x="285273" y="724672"/>
                    </a:lnTo>
                    <a:lnTo>
                      <a:pt x="293112" y="710098"/>
                    </a:lnTo>
                    <a:lnTo>
                      <a:pt x="290760" y="685810"/>
                    </a:lnTo>
                    <a:lnTo>
                      <a:pt x="283711" y="678523"/>
                    </a:lnTo>
                    <a:lnTo>
                      <a:pt x="290760" y="655844"/>
                    </a:lnTo>
                    <a:lnTo>
                      <a:pt x="287626" y="647748"/>
                    </a:lnTo>
                    <a:lnTo>
                      <a:pt x="296246" y="641271"/>
                    </a:lnTo>
                    <a:lnTo>
                      <a:pt x="293112" y="632365"/>
                    </a:lnTo>
                    <a:lnTo>
                      <a:pt x="271948" y="599170"/>
                    </a:lnTo>
                    <a:lnTo>
                      <a:pt x="271948" y="592693"/>
                    </a:lnTo>
                    <a:lnTo>
                      <a:pt x="253136" y="583787"/>
                    </a:lnTo>
                    <a:lnTo>
                      <a:pt x="247659" y="575691"/>
                    </a:lnTo>
                    <a:lnTo>
                      <a:pt x="247659" y="561928"/>
                    </a:lnTo>
                    <a:lnTo>
                      <a:pt x="241382" y="561928"/>
                    </a:lnTo>
                    <a:lnTo>
                      <a:pt x="225714" y="557070"/>
                    </a:lnTo>
                    <a:lnTo>
                      <a:pt x="224142" y="542077"/>
                    </a:lnTo>
                    <a:lnTo>
                      <a:pt x="213170" y="538839"/>
                    </a:lnTo>
                    <a:lnTo>
                      <a:pt x="199844" y="523456"/>
                    </a:lnTo>
                    <a:lnTo>
                      <a:pt x="197491" y="514550"/>
                    </a:lnTo>
                    <a:lnTo>
                      <a:pt x="197491" y="513740"/>
                    </a:lnTo>
                    <a:lnTo>
                      <a:pt x="192005" y="508883"/>
                    </a:lnTo>
                    <a:lnTo>
                      <a:pt x="197491" y="494310"/>
                    </a:lnTo>
                    <a:lnTo>
                      <a:pt x="176336" y="488642"/>
                    </a:lnTo>
                    <a:lnTo>
                      <a:pt x="169278" y="490261"/>
                    </a:lnTo>
                    <a:lnTo>
                      <a:pt x="163792" y="474869"/>
                    </a:lnTo>
                    <a:lnTo>
                      <a:pt x="150466" y="473250"/>
                    </a:lnTo>
                    <a:lnTo>
                      <a:pt x="136360" y="465963"/>
                    </a:lnTo>
                    <a:lnTo>
                      <a:pt x="134798" y="463534"/>
                    </a:lnTo>
                    <a:lnTo>
                      <a:pt x="119119" y="460296"/>
                    </a:lnTo>
                    <a:lnTo>
                      <a:pt x="106585" y="465153"/>
                    </a:lnTo>
                    <a:lnTo>
                      <a:pt x="97174" y="459486"/>
                    </a:lnTo>
                    <a:lnTo>
                      <a:pt x="81505" y="472440"/>
                    </a:lnTo>
                    <a:lnTo>
                      <a:pt x="66608" y="469202"/>
                    </a:lnTo>
                    <a:lnTo>
                      <a:pt x="62693" y="478917"/>
                    </a:lnTo>
                    <a:lnTo>
                      <a:pt x="36043" y="477298"/>
                    </a:lnTo>
                    <a:lnTo>
                      <a:pt x="30556" y="456248"/>
                    </a:lnTo>
                    <a:lnTo>
                      <a:pt x="20374" y="444913"/>
                    </a:lnTo>
                    <a:lnTo>
                      <a:pt x="7829" y="423053"/>
                    </a:lnTo>
                    <a:lnTo>
                      <a:pt x="7829" y="411718"/>
                    </a:lnTo>
                    <a:lnTo>
                      <a:pt x="7829" y="410909"/>
                    </a:lnTo>
                    <a:lnTo>
                      <a:pt x="3914" y="389049"/>
                    </a:lnTo>
                    <a:lnTo>
                      <a:pt x="13315" y="380952"/>
                    </a:lnTo>
                    <a:lnTo>
                      <a:pt x="7829" y="355044"/>
                    </a:lnTo>
                    <a:lnTo>
                      <a:pt x="7048" y="352616"/>
                    </a:lnTo>
                    <a:lnTo>
                      <a:pt x="0" y="318602"/>
                    </a:lnTo>
                    <a:lnTo>
                      <a:pt x="92478" y="0"/>
                    </a:lnTo>
                    <a:lnTo>
                      <a:pt x="104232" y="4058"/>
                    </a:lnTo>
                    <a:lnTo>
                      <a:pt x="123825" y="6487"/>
                    </a:lnTo>
                    <a:lnTo>
                      <a:pt x="130883" y="18631"/>
                    </a:lnTo>
                    <a:lnTo>
                      <a:pt x="132445" y="19441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3" name="Forma Livre: Forma 472">
                <a:extLst>
                  <a:ext uri="{FF2B5EF4-FFF2-40B4-BE49-F238E27FC236}">
                    <a16:creationId xmlns:a16="http://schemas.microsoft.com/office/drawing/2014/main" id="{078536D5-E685-BC94-DEE6-2FD15052B753}"/>
                  </a:ext>
                </a:extLst>
              </p:cNvPr>
              <p:cNvSpPr/>
              <p:nvPr/>
            </p:nvSpPr>
            <p:spPr>
              <a:xfrm>
                <a:off x="6236151" y="2744497"/>
                <a:ext cx="510216" cy="731958"/>
              </a:xfrm>
              <a:custGeom>
                <a:avLst/>
                <a:gdLst>
                  <a:gd name="connsiteX0" fmla="*/ 456133 w 510216"/>
                  <a:gd name="connsiteY0" fmla="*/ 64779 h 731958"/>
                  <a:gd name="connsiteX1" fmla="*/ 441246 w 510216"/>
                  <a:gd name="connsiteY1" fmla="*/ 89068 h 731958"/>
                  <a:gd name="connsiteX2" fmla="*/ 453000 w 510216"/>
                  <a:gd name="connsiteY2" fmla="*/ 95545 h 731958"/>
                  <a:gd name="connsiteX3" fmla="*/ 422434 w 510216"/>
                  <a:gd name="connsiteY3" fmla="*/ 118215 h 731958"/>
                  <a:gd name="connsiteX4" fmla="*/ 410680 w 510216"/>
                  <a:gd name="connsiteY4" fmla="*/ 133598 h 731958"/>
                  <a:gd name="connsiteX5" fmla="*/ 413033 w 510216"/>
                  <a:gd name="connsiteY5" fmla="*/ 138455 h 731958"/>
                  <a:gd name="connsiteX6" fmla="*/ 407547 w 510216"/>
                  <a:gd name="connsiteY6" fmla="*/ 146552 h 731958"/>
                  <a:gd name="connsiteX7" fmla="*/ 426349 w 510216"/>
                  <a:gd name="connsiteY7" fmla="*/ 145742 h 731958"/>
                  <a:gd name="connsiteX8" fmla="*/ 443599 w 510216"/>
                  <a:gd name="connsiteY8" fmla="*/ 160315 h 731958"/>
                  <a:gd name="connsiteX9" fmla="*/ 460057 w 510216"/>
                  <a:gd name="connsiteY9" fmla="*/ 157886 h 731958"/>
                  <a:gd name="connsiteX10" fmla="*/ 470240 w 510216"/>
                  <a:gd name="connsiteY10" fmla="*/ 143313 h 731958"/>
                  <a:gd name="connsiteX11" fmla="*/ 481213 w 510216"/>
                  <a:gd name="connsiteY11" fmla="*/ 171660 h 731958"/>
                  <a:gd name="connsiteX12" fmla="*/ 494538 w 510216"/>
                  <a:gd name="connsiteY12" fmla="*/ 207283 h 731958"/>
                  <a:gd name="connsiteX13" fmla="*/ 510217 w 510216"/>
                  <a:gd name="connsiteY13" fmla="*/ 251812 h 731958"/>
                  <a:gd name="connsiteX14" fmla="*/ 494538 w 510216"/>
                  <a:gd name="connsiteY14" fmla="*/ 284197 h 731958"/>
                  <a:gd name="connsiteX15" fmla="*/ 485137 w 510216"/>
                  <a:gd name="connsiteY15" fmla="*/ 296342 h 731958"/>
                  <a:gd name="connsiteX16" fmla="*/ 482785 w 510216"/>
                  <a:gd name="connsiteY16" fmla="*/ 340881 h 731958"/>
                  <a:gd name="connsiteX17" fmla="*/ 482785 w 510216"/>
                  <a:gd name="connsiteY17" fmla="*/ 344119 h 731958"/>
                  <a:gd name="connsiteX18" fmla="*/ 482785 w 510216"/>
                  <a:gd name="connsiteY18" fmla="*/ 361931 h 731958"/>
                  <a:gd name="connsiteX19" fmla="*/ 492186 w 510216"/>
                  <a:gd name="connsiteY19" fmla="*/ 369218 h 731958"/>
                  <a:gd name="connsiteX20" fmla="*/ 502377 w 510216"/>
                  <a:gd name="connsiteY20" fmla="*/ 397554 h 731958"/>
                  <a:gd name="connsiteX21" fmla="*/ 502377 w 510216"/>
                  <a:gd name="connsiteY21" fmla="*/ 428320 h 731958"/>
                  <a:gd name="connsiteX22" fmla="*/ 489052 w 510216"/>
                  <a:gd name="connsiteY22" fmla="*/ 447761 h 731958"/>
                  <a:gd name="connsiteX23" fmla="*/ 475726 w 510216"/>
                  <a:gd name="connsiteY23" fmla="*/ 447761 h 731958"/>
                  <a:gd name="connsiteX24" fmla="*/ 479650 w 510216"/>
                  <a:gd name="connsiteY24" fmla="*/ 455857 h 731958"/>
                  <a:gd name="connsiteX25" fmla="*/ 473373 w 510216"/>
                  <a:gd name="connsiteY25" fmla="*/ 464763 h 731958"/>
                  <a:gd name="connsiteX26" fmla="*/ 473373 w 510216"/>
                  <a:gd name="connsiteY26" fmla="*/ 480146 h 731958"/>
                  <a:gd name="connsiteX27" fmla="*/ 481213 w 510216"/>
                  <a:gd name="connsiteY27" fmla="*/ 485003 h 731958"/>
                  <a:gd name="connsiteX28" fmla="*/ 443599 w 510216"/>
                  <a:gd name="connsiteY28" fmla="*/ 539248 h 731958"/>
                  <a:gd name="connsiteX29" fmla="*/ 433407 w 510216"/>
                  <a:gd name="connsiteY29" fmla="*/ 537629 h 731958"/>
                  <a:gd name="connsiteX30" fmla="*/ 430273 w 510216"/>
                  <a:gd name="connsiteY30" fmla="*/ 536010 h 731958"/>
                  <a:gd name="connsiteX31" fmla="*/ 427920 w 510216"/>
                  <a:gd name="connsiteY31" fmla="*/ 544106 h 731958"/>
                  <a:gd name="connsiteX32" fmla="*/ 435759 w 510216"/>
                  <a:gd name="connsiteY32" fmla="*/ 553822 h 731958"/>
                  <a:gd name="connsiteX33" fmla="*/ 424006 w 510216"/>
                  <a:gd name="connsiteY33" fmla="*/ 563537 h 731958"/>
                  <a:gd name="connsiteX34" fmla="*/ 414595 w 510216"/>
                  <a:gd name="connsiteY34" fmla="*/ 587026 h 731958"/>
                  <a:gd name="connsiteX35" fmla="*/ 393440 w 510216"/>
                  <a:gd name="connsiteY35" fmla="*/ 611314 h 731958"/>
                  <a:gd name="connsiteX36" fmla="*/ 263452 w 510216"/>
                  <a:gd name="connsiteY36" fmla="*/ 705202 h 731958"/>
                  <a:gd name="connsiteX37" fmla="*/ 136370 w 510216"/>
                  <a:gd name="connsiteY37" fmla="*/ 719004 h 731958"/>
                  <a:gd name="connsiteX38" fmla="*/ 145771 w 510216"/>
                  <a:gd name="connsiteY38" fmla="*/ 700373 h 731958"/>
                  <a:gd name="connsiteX39" fmla="*/ 123825 w 510216"/>
                  <a:gd name="connsiteY39" fmla="*/ 684990 h 731958"/>
                  <a:gd name="connsiteX40" fmla="*/ 109719 w 510216"/>
                  <a:gd name="connsiteY40" fmla="*/ 699564 h 731958"/>
                  <a:gd name="connsiteX41" fmla="*/ 79943 w 510216"/>
                  <a:gd name="connsiteY41" fmla="*/ 707669 h 731958"/>
                  <a:gd name="connsiteX42" fmla="*/ 68180 w 510216"/>
                  <a:gd name="connsiteY42" fmla="*/ 720623 h 731958"/>
                  <a:gd name="connsiteX43" fmla="*/ 41539 w 510216"/>
                  <a:gd name="connsiteY43" fmla="*/ 731958 h 731958"/>
                  <a:gd name="connsiteX44" fmla="*/ 20374 w 510216"/>
                  <a:gd name="connsiteY44" fmla="*/ 729529 h 731958"/>
                  <a:gd name="connsiteX45" fmla="*/ 0 w 510216"/>
                  <a:gd name="connsiteY45" fmla="*/ 713337 h 731958"/>
                  <a:gd name="connsiteX46" fmla="*/ 34480 w 510216"/>
                  <a:gd name="connsiteY46" fmla="*/ 665559 h 731958"/>
                  <a:gd name="connsiteX47" fmla="*/ 47806 w 510216"/>
                  <a:gd name="connsiteY47" fmla="*/ 647748 h 731958"/>
                  <a:gd name="connsiteX48" fmla="*/ 47025 w 510216"/>
                  <a:gd name="connsiteY48" fmla="*/ 625078 h 731958"/>
                  <a:gd name="connsiteX49" fmla="*/ 56426 w 510216"/>
                  <a:gd name="connsiteY49" fmla="*/ 618601 h 731958"/>
                  <a:gd name="connsiteX50" fmla="*/ 57208 w 510216"/>
                  <a:gd name="connsiteY50" fmla="*/ 609695 h 731958"/>
                  <a:gd name="connsiteX51" fmla="*/ 51721 w 510216"/>
                  <a:gd name="connsiteY51" fmla="*/ 605647 h 731958"/>
                  <a:gd name="connsiteX52" fmla="*/ 54864 w 510216"/>
                  <a:gd name="connsiteY52" fmla="*/ 598360 h 731958"/>
                  <a:gd name="connsiteX53" fmla="*/ 47025 w 510216"/>
                  <a:gd name="connsiteY53" fmla="*/ 580549 h 731958"/>
                  <a:gd name="connsiteX54" fmla="*/ 62694 w 510216"/>
                  <a:gd name="connsiteY54" fmla="*/ 554631 h 731958"/>
                  <a:gd name="connsiteX55" fmla="*/ 56426 w 510216"/>
                  <a:gd name="connsiteY55" fmla="*/ 538439 h 731958"/>
                  <a:gd name="connsiteX56" fmla="*/ 68180 w 510216"/>
                  <a:gd name="connsiteY56" fmla="*/ 519817 h 731958"/>
                  <a:gd name="connsiteX57" fmla="*/ 68180 w 510216"/>
                  <a:gd name="connsiteY57" fmla="*/ 510102 h 731958"/>
                  <a:gd name="connsiteX58" fmla="*/ 109719 w 510216"/>
                  <a:gd name="connsiteY58" fmla="*/ 480955 h 731958"/>
                  <a:gd name="connsiteX59" fmla="*/ 109719 w 510216"/>
                  <a:gd name="connsiteY59" fmla="*/ 476098 h 731958"/>
                  <a:gd name="connsiteX60" fmla="*/ 123825 w 510216"/>
                  <a:gd name="connsiteY60" fmla="*/ 462334 h 731958"/>
                  <a:gd name="connsiteX61" fmla="*/ 126959 w 510216"/>
                  <a:gd name="connsiteY61" fmla="*/ 442903 h 731958"/>
                  <a:gd name="connsiteX62" fmla="*/ 123044 w 510216"/>
                  <a:gd name="connsiteY62" fmla="*/ 404031 h 731958"/>
                  <a:gd name="connsiteX63" fmla="*/ 123044 w 510216"/>
                  <a:gd name="connsiteY63" fmla="*/ 403222 h 731958"/>
                  <a:gd name="connsiteX64" fmla="*/ 110509 w 510216"/>
                  <a:gd name="connsiteY64" fmla="*/ 284197 h 731958"/>
                  <a:gd name="connsiteX65" fmla="*/ 121482 w 510216"/>
                  <a:gd name="connsiteY65" fmla="*/ 285817 h 731958"/>
                  <a:gd name="connsiteX66" fmla="*/ 127750 w 510216"/>
                  <a:gd name="connsiteY66" fmla="*/ 271243 h 731958"/>
                  <a:gd name="connsiteX67" fmla="*/ 130883 w 510216"/>
                  <a:gd name="connsiteY67" fmla="*/ 267195 h 731958"/>
                  <a:gd name="connsiteX68" fmla="*/ 130883 w 510216"/>
                  <a:gd name="connsiteY68" fmla="*/ 257480 h 731958"/>
                  <a:gd name="connsiteX69" fmla="*/ 137151 w 510216"/>
                  <a:gd name="connsiteY69" fmla="*/ 250193 h 731958"/>
                  <a:gd name="connsiteX70" fmla="*/ 133236 w 510216"/>
                  <a:gd name="connsiteY70" fmla="*/ 238049 h 731958"/>
                  <a:gd name="connsiteX71" fmla="*/ 138722 w 510216"/>
                  <a:gd name="connsiteY71" fmla="*/ 229953 h 731958"/>
                  <a:gd name="connsiteX72" fmla="*/ 148124 w 510216"/>
                  <a:gd name="connsiteY72" fmla="*/ 228333 h 731958"/>
                  <a:gd name="connsiteX73" fmla="*/ 146561 w 510216"/>
                  <a:gd name="connsiteY73" fmla="*/ 216189 h 731958"/>
                  <a:gd name="connsiteX74" fmla="*/ 169288 w 510216"/>
                  <a:gd name="connsiteY74" fmla="*/ 196758 h 731958"/>
                  <a:gd name="connsiteX75" fmla="*/ 193586 w 510216"/>
                  <a:gd name="connsiteY75" fmla="*/ 203235 h 731958"/>
                  <a:gd name="connsiteX76" fmla="*/ 224933 w 510216"/>
                  <a:gd name="connsiteY76" fmla="*/ 193519 h 731958"/>
                  <a:gd name="connsiteX77" fmla="*/ 249231 w 510216"/>
                  <a:gd name="connsiteY77" fmla="*/ 179756 h 731958"/>
                  <a:gd name="connsiteX78" fmla="*/ 256280 w 510216"/>
                  <a:gd name="connsiteY78" fmla="*/ 168421 h 731958"/>
                  <a:gd name="connsiteX79" fmla="*/ 260985 w 510216"/>
                  <a:gd name="connsiteY79" fmla="*/ 155458 h 731958"/>
                  <a:gd name="connsiteX80" fmla="*/ 270386 w 510216"/>
                  <a:gd name="connsiteY80" fmla="*/ 150600 h 731958"/>
                  <a:gd name="connsiteX81" fmla="*/ 283712 w 510216"/>
                  <a:gd name="connsiteY81" fmla="*/ 144932 h 731958"/>
                  <a:gd name="connsiteX82" fmla="*/ 282931 w 510216"/>
                  <a:gd name="connsiteY82" fmla="*/ 132788 h 731958"/>
                  <a:gd name="connsiteX83" fmla="*/ 298609 w 510216"/>
                  <a:gd name="connsiteY83" fmla="*/ 129550 h 731958"/>
                  <a:gd name="connsiteX84" fmla="*/ 294684 w 510216"/>
                  <a:gd name="connsiteY84" fmla="*/ 110928 h 731958"/>
                  <a:gd name="connsiteX85" fmla="*/ 308010 w 510216"/>
                  <a:gd name="connsiteY85" fmla="*/ 108499 h 731958"/>
                  <a:gd name="connsiteX86" fmla="*/ 313497 w 510216"/>
                  <a:gd name="connsiteY86" fmla="*/ 90687 h 731958"/>
                  <a:gd name="connsiteX87" fmla="*/ 322898 w 510216"/>
                  <a:gd name="connsiteY87" fmla="*/ 92307 h 731958"/>
                  <a:gd name="connsiteX88" fmla="*/ 323679 w 510216"/>
                  <a:gd name="connsiteY88" fmla="*/ 84211 h 731958"/>
                  <a:gd name="connsiteX89" fmla="*/ 322898 w 510216"/>
                  <a:gd name="connsiteY89" fmla="*/ 76924 h 731958"/>
                  <a:gd name="connsiteX90" fmla="*/ 337014 w 510216"/>
                  <a:gd name="connsiteY90" fmla="*/ 68828 h 731958"/>
                  <a:gd name="connsiteX91" fmla="*/ 351901 w 510216"/>
                  <a:gd name="connsiteY91" fmla="*/ 35633 h 731958"/>
                  <a:gd name="connsiteX92" fmla="*/ 370713 w 510216"/>
                  <a:gd name="connsiteY92" fmla="*/ 29146 h 731958"/>
                  <a:gd name="connsiteX93" fmla="*/ 376200 w 510216"/>
                  <a:gd name="connsiteY93" fmla="*/ 26718 h 731958"/>
                  <a:gd name="connsiteX94" fmla="*/ 385601 w 510216"/>
                  <a:gd name="connsiteY94" fmla="*/ 13764 h 731958"/>
                  <a:gd name="connsiteX95" fmla="*/ 407547 w 510216"/>
                  <a:gd name="connsiteY95" fmla="*/ 0 h 731958"/>
                  <a:gd name="connsiteX96" fmla="*/ 414595 w 510216"/>
                  <a:gd name="connsiteY96" fmla="*/ 1619 h 731958"/>
                  <a:gd name="connsiteX97" fmla="*/ 411461 w 510216"/>
                  <a:gd name="connsiteY97" fmla="*/ 21860 h 731958"/>
                  <a:gd name="connsiteX98" fmla="*/ 420081 w 510216"/>
                  <a:gd name="connsiteY98" fmla="*/ 21050 h 731958"/>
                  <a:gd name="connsiteX99" fmla="*/ 424006 w 510216"/>
                  <a:gd name="connsiteY99" fmla="*/ 29966 h 731958"/>
                  <a:gd name="connsiteX100" fmla="*/ 434197 w 510216"/>
                  <a:gd name="connsiteY100" fmla="*/ 37252 h 731958"/>
                  <a:gd name="connsiteX101" fmla="*/ 435759 w 510216"/>
                  <a:gd name="connsiteY101" fmla="*/ 53445 h 731958"/>
                  <a:gd name="connsiteX102" fmla="*/ 435759 w 510216"/>
                  <a:gd name="connsiteY102" fmla="*/ 57493 h 731958"/>
                  <a:gd name="connsiteX103" fmla="*/ 456133 w 510216"/>
                  <a:gd name="connsiteY103" fmla="*/ 64779 h 731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0216" h="731958">
                    <a:moveTo>
                      <a:pt x="456133" y="64779"/>
                    </a:moveTo>
                    <a:lnTo>
                      <a:pt x="441246" y="89068"/>
                    </a:lnTo>
                    <a:lnTo>
                      <a:pt x="453000" y="95545"/>
                    </a:lnTo>
                    <a:lnTo>
                      <a:pt x="422434" y="118215"/>
                    </a:lnTo>
                    <a:lnTo>
                      <a:pt x="410680" y="133598"/>
                    </a:lnTo>
                    <a:lnTo>
                      <a:pt x="413033" y="138455"/>
                    </a:lnTo>
                    <a:lnTo>
                      <a:pt x="407547" y="146552"/>
                    </a:lnTo>
                    <a:lnTo>
                      <a:pt x="426349" y="145742"/>
                    </a:lnTo>
                    <a:lnTo>
                      <a:pt x="443599" y="160315"/>
                    </a:lnTo>
                    <a:lnTo>
                      <a:pt x="460057" y="157886"/>
                    </a:lnTo>
                    <a:lnTo>
                      <a:pt x="470240" y="143313"/>
                    </a:lnTo>
                    <a:lnTo>
                      <a:pt x="481213" y="171660"/>
                    </a:lnTo>
                    <a:lnTo>
                      <a:pt x="494538" y="207283"/>
                    </a:lnTo>
                    <a:lnTo>
                      <a:pt x="510217" y="251812"/>
                    </a:lnTo>
                    <a:lnTo>
                      <a:pt x="494538" y="284197"/>
                    </a:lnTo>
                    <a:lnTo>
                      <a:pt x="485137" y="296342"/>
                    </a:lnTo>
                    <a:lnTo>
                      <a:pt x="482785" y="340881"/>
                    </a:lnTo>
                    <a:lnTo>
                      <a:pt x="482785" y="344119"/>
                    </a:lnTo>
                    <a:lnTo>
                      <a:pt x="482785" y="361931"/>
                    </a:lnTo>
                    <a:lnTo>
                      <a:pt x="492186" y="369218"/>
                    </a:lnTo>
                    <a:lnTo>
                      <a:pt x="502377" y="397554"/>
                    </a:lnTo>
                    <a:lnTo>
                      <a:pt x="502377" y="428320"/>
                    </a:lnTo>
                    <a:lnTo>
                      <a:pt x="489052" y="447761"/>
                    </a:lnTo>
                    <a:lnTo>
                      <a:pt x="475726" y="447761"/>
                    </a:lnTo>
                    <a:lnTo>
                      <a:pt x="479650" y="455857"/>
                    </a:lnTo>
                    <a:lnTo>
                      <a:pt x="473373" y="464763"/>
                    </a:lnTo>
                    <a:lnTo>
                      <a:pt x="473373" y="480146"/>
                    </a:lnTo>
                    <a:lnTo>
                      <a:pt x="481213" y="485003"/>
                    </a:lnTo>
                    <a:lnTo>
                      <a:pt x="443599" y="539248"/>
                    </a:lnTo>
                    <a:lnTo>
                      <a:pt x="433407" y="537629"/>
                    </a:lnTo>
                    <a:lnTo>
                      <a:pt x="430273" y="536010"/>
                    </a:lnTo>
                    <a:lnTo>
                      <a:pt x="427920" y="544106"/>
                    </a:lnTo>
                    <a:lnTo>
                      <a:pt x="435759" y="553822"/>
                    </a:lnTo>
                    <a:lnTo>
                      <a:pt x="424006" y="563537"/>
                    </a:lnTo>
                    <a:lnTo>
                      <a:pt x="414595" y="587026"/>
                    </a:lnTo>
                    <a:lnTo>
                      <a:pt x="393440" y="611314"/>
                    </a:lnTo>
                    <a:lnTo>
                      <a:pt x="263452" y="705202"/>
                    </a:lnTo>
                    <a:lnTo>
                      <a:pt x="136370" y="719004"/>
                    </a:lnTo>
                    <a:lnTo>
                      <a:pt x="145771" y="700373"/>
                    </a:lnTo>
                    <a:lnTo>
                      <a:pt x="123825" y="684990"/>
                    </a:lnTo>
                    <a:lnTo>
                      <a:pt x="109719" y="699564"/>
                    </a:lnTo>
                    <a:lnTo>
                      <a:pt x="79943" y="707669"/>
                    </a:lnTo>
                    <a:lnTo>
                      <a:pt x="68180" y="720623"/>
                    </a:lnTo>
                    <a:lnTo>
                      <a:pt x="41539" y="731958"/>
                    </a:lnTo>
                    <a:lnTo>
                      <a:pt x="20374" y="729529"/>
                    </a:lnTo>
                    <a:lnTo>
                      <a:pt x="0" y="713337"/>
                    </a:lnTo>
                    <a:lnTo>
                      <a:pt x="34480" y="665559"/>
                    </a:lnTo>
                    <a:lnTo>
                      <a:pt x="47806" y="647748"/>
                    </a:lnTo>
                    <a:lnTo>
                      <a:pt x="47025" y="625078"/>
                    </a:lnTo>
                    <a:lnTo>
                      <a:pt x="56426" y="618601"/>
                    </a:lnTo>
                    <a:lnTo>
                      <a:pt x="57208" y="609695"/>
                    </a:lnTo>
                    <a:lnTo>
                      <a:pt x="51721" y="605647"/>
                    </a:lnTo>
                    <a:lnTo>
                      <a:pt x="54864" y="598360"/>
                    </a:lnTo>
                    <a:lnTo>
                      <a:pt x="47025" y="580549"/>
                    </a:lnTo>
                    <a:lnTo>
                      <a:pt x="62694" y="554631"/>
                    </a:lnTo>
                    <a:lnTo>
                      <a:pt x="56426" y="538439"/>
                    </a:lnTo>
                    <a:lnTo>
                      <a:pt x="68180" y="519817"/>
                    </a:lnTo>
                    <a:lnTo>
                      <a:pt x="68180" y="510102"/>
                    </a:lnTo>
                    <a:lnTo>
                      <a:pt x="109719" y="480955"/>
                    </a:lnTo>
                    <a:lnTo>
                      <a:pt x="109719" y="476098"/>
                    </a:lnTo>
                    <a:lnTo>
                      <a:pt x="123825" y="462334"/>
                    </a:lnTo>
                    <a:lnTo>
                      <a:pt x="126959" y="442903"/>
                    </a:lnTo>
                    <a:lnTo>
                      <a:pt x="123044" y="404031"/>
                    </a:lnTo>
                    <a:lnTo>
                      <a:pt x="123044" y="403222"/>
                    </a:lnTo>
                    <a:lnTo>
                      <a:pt x="110509" y="284197"/>
                    </a:lnTo>
                    <a:lnTo>
                      <a:pt x="121482" y="285817"/>
                    </a:lnTo>
                    <a:lnTo>
                      <a:pt x="127750" y="271243"/>
                    </a:lnTo>
                    <a:lnTo>
                      <a:pt x="130883" y="267195"/>
                    </a:lnTo>
                    <a:lnTo>
                      <a:pt x="130883" y="257480"/>
                    </a:lnTo>
                    <a:lnTo>
                      <a:pt x="137151" y="250193"/>
                    </a:lnTo>
                    <a:lnTo>
                      <a:pt x="133236" y="238049"/>
                    </a:lnTo>
                    <a:lnTo>
                      <a:pt x="138722" y="229953"/>
                    </a:lnTo>
                    <a:lnTo>
                      <a:pt x="148124" y="228333"/>
                    </a:lnTo>
                    <a:lnTo>
                      <a:pt x="146561" y="216189"/>
                    </a:lnTo>
                    <a:lnTo>
                      <a:pt x="169288" y="196758"/>
                    </a:lnTo>
                    <a:lnTo>
                      <a:pt x="193586" y="203235"/>
                    </a:lnTo>
                    <a:lnTo>
                      <a:pt x="224933" y="193519"/>
                    </a:lnTo>
                    <a:lnTo>
                      <a:pt x="249231" y="179756"/>
                    </a:lnTo>
                    <a:lnTo>
                      <a:pt x="256280" y="168421"/>
                    </a:lnTo>
                    <a:lnTo>
                      <a:pt x="260985" y="155458"/>
                    </a:lnTo>
                    <a:lnTo>
                      <a:pt x="270386" y="150600"/>
                    </a:lnTo>
                    <a:lnTo>
                      <a:pt x="283712" y="144932"/>
                    </a:lnTo>
                    <a:lnTo>
                      <a:pt x="282931" y="132788"/>
                    </a:lnTo>
                    <a:lnTo>
                      <a:pt x="298609" y="129550"/>
                    </a:lnTo>
                    <a:lnTo>
                      <a:pt x="294684" y="110928"/>
                    </a:lnTo>
                    <a:lnTo>
                      <a:pt x="308010" y="108499"/>
                    </a:lnTo>
                    <a:lnTo>
                      <a:pt x="313497" y="90687"/>
                    </a:lnTo>
                    <a:lnTo>
                      <a:pt x="322898" y="92307"/>
                    </a:lnTo>
                    <a:lnTo>
                      <a:pt x="323679" y="84211"/>
                    </a:lnTo>
                    <a:lnTo>
                      <a:pt x="322898" y="76924"/>
                    </a:lnTo>
                    <a:lnTo>
                      <a:pt x="337014" y="68828"/>
                    </a:lnTo>
                    <a:lnTo>
                      <a:pt x="351901" y="35633"/>
                    </a:lnTo>
                    <a:lnTo>
                      <a:pt x="370713" y="29146"/>
                    </a:lnTo>
                    <a:lnTo>
                      <a:pt x="376200" y="26718"/>
                    </a:lnTo>
                    <a:lnTo>
                      <a:pt x="385601" y="13764"/>
                    </a:lnTo>
                    <a:lnTo>
                      <a:pt x="407547" y="0"/>
                    </a:lnTo>
                    <a:lnTo>
                      <a:pt x="414595" y="1619"/>
                    </a:lnTo>
                    <a:lnTo>
                      <a:pt x="411461" y="21860"/>
                    </a:lnTo>
                    <a:lnTo>
                      <a:pt x="420081" y="21050"/>
                    </a:lnTo>
                    <a:lnTo>
                      <a:pt x="424006" y="29966"/>
                    </a:lnTo>
                    <a:lnTo>
                      <a:pt x="434197" y="37252"/>
                    </a:lnTo>
                    <a:lnTo>
                      <a:pt x="435759" y="53445"/>
                    </a:lnTo>
                    <a:lnTo>
                      <a:pt x="435759" y="57493"/>
                    </a:lnTo>
                    <a:lnTo>
                      <a:pt x="456133" y="64779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4" name="Forma Livre: Forma 473">
                <a:extLst>
                  <a:ext uri="{FF2B5EF4-FFF2-40B4-BE49-F238E27FC236}">
                    <a16:creationId xmlns:a16="http://schemas.microsoft.com/office/drawing/2014/main" id="{82F0DF4E-497A-1CCE-CF9B-F972BE6842F1}"/>
                  </a:ext>
                </a:extLst>
              </p:cNvPr>
              <p:cNvSpPr/>
              <p:nvPr/>
            </p:nvSpPr>
            <p:spPr>
              <a:xfrm>
                <a:off x="6252610" y="3355792"/>
                <a:ext cx="664606" cy="706869"/>
              </a:xfrm>
              <a:custGeom>
                <a:avLst/>
                <a:gdLst>
                  <a:gd name="connsiteX0" fmla="*/ 664607 w 664606"/>
                  <a:gd name="connsiteY0" fmla="*/ 134426 h 706869"/>
                  <a:gd name="connsiteX1" fmla="*/ 648148 w 664606"/>
                  <a:gd name="connsiteY1" fmla="*/ 142523 h 706869"/>
                  <a:gd name="connsiteX2" fmla="*/ 647366 w 664606"/>
                  <a:gd name="connsiteY2" fmla="*/ 153857 h 706869"/>
                  <a:gd name="connsiteX3" fmla="*/ 639527 w 664606"/>
                  <a:gd name="connsiteY3" fmla="*/ 149809 h 706869"/>
                  <a:gd name="connsiteX4" fmla="*/ 635613 w 664606"/>
                  <a:gd name="connsiteY4" fmla="*/ 158715 h 706869"/>
                  <a:gd name="connsiteX5" fmla="*/ 617582 w 664606"/>
                  <a:gd name="connsiteY5" fmla="*/ 163573 h 706869"/>
                  <a:gd name="connsiteX6" fmla="*/ 613667 w 664606"/>
                  <a:gd name="connsiteY6" fmla="*/ 183813 h 706869"/>
                  <a:gd name="connsiteX7" fmla="*/ 601913 w 664606"/>
                  <a:gd name="connsiteY7" fmla="*/ 171669 h 706869"/>
                  <a:gd name="connsiteX8" fmla="*/ 597989 w 664606"/>
                  <a:gd name="connsiteY8" fmla="*/ 174908 h 706869"/>
                  <a:gd name="connsiteX9" fmla="*/ 594855 w 664606"/>
                  <a:gd name="connsiteY9" fmla="*/ 189481 h 706869"/>
                  <a:gd name="connsiteX10" fmla="*/ 586235 w 664606"/>
                  <a:gd name="connsiteY10" fmla="*/ 187052 h 706869"/>
                  <a:gd name="connsiteX11" fmla="*/ 563509 w 664606"/>
                  <a:gd name="connsiteY11" fmla="*/ 193529 h 706869"/>
                  <a:gd name="connsiteX12" fmla="*/ 550964 w 664606"/>
                  <a:gd name="connsiteY12" fmla="*/ 180575 h 706869"/>
                  <a:gd name="connsiteX13" fmla="*/ 535295 w 664606"/>
                  <a:gd name="connsiteY13" fmla="*/ 167621 h 706869"/>
                  <a:gd name="connsiteX14" fmla="*/ 523541 w 664606"/>
                  <a:gd name="connsiteY14" fmla="*/ 168431 h 706869"/>
                  <a:gd name="connsiteX15" fmla="*/ 516484 w 664606"/>
                  <a:gd name="connsiteY15" fmla="*/ 162763 h 706869"/>
                  <a:gd name="connsiteX16" fmla="*/ 508645 w 664606"/>
                  <a:gd name="connsiteY16" fmla="*/ 168431 h 706869"/>
                  <a:gd name="connsiteX17" fmla="*/ 499243 w 664606"/>
                  <a:gd name="connsiteY17" fmla="*/ 162763 h 706869"/>
                  <a:gd name="connsiteX18" fmla="*/ 495319 w 664606"/>
                  <a:gd name="connsiteY18" fmla="*/ 168431 h 706869"/>
                  <a:gd name="connsiteX19" fmla="*/ 483565 w 664606"/>
                  <a:gd name="connsiteY19" fmla="*/ 164383 h 706869"/>
                  <a:gd name="connsiteX20" fmla="*/ 474164 w 664606"/>
                  <a:gd name="connsiteY20" fmla="*/ 167621 h 706869"/>
                  <a:gd name="connsiteX21" fmla="*/ 471030 w 664606"/>
                  <a:gd name="connsiteY21" fmla="*/ 157905 h 706869"/>
                  <a:gd name="connsiteX22" fmla="*/ 456924 w 664606"/>
                  <a:gd name="connsiteY22" fmla="*/ 155477 h 706869"/>
                  <a:gd name="connsiteX23" fmla="*/ 436540 w 664606"/>
                  <a:gd name="connsiteY23" fmla="*/ 137665 h 706869"/>
                  <a:gd name="connsiteX24" fmla="*/ 434187 w 664606"/>
                  <a:gd name="connsiteY24" fmla="*/ 128759 h 706869"/>
                  <a:gd name="connsiteX25" fmla="*/ 413032 w 664606"/>
                  <a:gd name="connsiteY25" fmla="*/ 127140 h 706869"/>
                  <a:gd name="connsiteX26" fmla="*/ 404413 w 664606"/>
                  <a:gd name="connsiteY26" fmla="*/ 118234 h 706869"/>
                  <a:gd name="connsiteX27" fmla="*/ 375408 w 664606"/>
                  <a:gd name="connsiteY27" fmla="*/ 122282 h 706869"/>
                  <a:gd name="connsiteX28" fmla="*/ 359740 w 664606"/>
                  <a:gd name="connsiteY28" fmla="*/ 131997 h 706869"/>
                  <a:gd name="connsiteX29" fmla="*/ 350329 w 664606"/>
                  <a:gd name="connsiteY29" fmla="*/ 129559 h 706869"/>
                  <a:gd name="connsiteX30" fmla="*/ 351111 w 664606"/>
                  <a:gd name="connsiteY30" fmla="*/ 80972 h 706869"/>
                  <a:gd name="connsiteX31" fmla="*/ 354244 w 664606"/>
                  <a:gd name="connsiteY31" fmla="*/ 76924 h 706869"/>
                  <a:gd name="connsiteX32" fmla="*/ 351111 w 664606"/>
                  <a:gd name="connsiteY32" fmla="*/ 68018 h 706869"/>
                  <a:gd name="connsiteX33" fmla="*/ 369141 w 664606"/>
                  <a:gd name="connsiteY33" fmla="*/ 57493 h 706869"/>
                  <a:gd name="connsiteX34" fmla="*/ 373837 w 664606"/>
                  <a:gd name="connsiteY34" fmla="*/ 21060 h 706869"/>
                  <a:gd name="connsiteX35" fmla="*/ 371484 w 664606"/>
                  <a:gd name="connsiteY35" fmla="*/ 10525 h 706869"/>
                  <a:gd name="connsiteX36" fmla="*/ 376971 w 664606"/>
                  <a:gd name="connsiteY36" fmla="*/ 0 h 706869"/>
                  <a:gd name="connsiteX37" fmla="*/ 246992 w 664606"/>
                  <a:gd name="connsiteY37" fmla="*/ 93907 h 706869"/>
                  <a:gd name="connsiteX38" fmla="*/ 119910 w 664606"/>
                  <a:gd name="connsiteY38" fmla="*/ 107709 h 706869"/>
                  <a:gd name="connsiteX39" fmla="*/ 129311 w 664606"/>
                  <a:gd name="connsiteY39" fmla="*/ 89068 h 706869"/>
                  <a:gd name="connsiteX40" fmla="*/ 107366 w 664606"/>
                  <a:gd name="connsiteY40" fmla="*/ 73685 h 706869"/>
                  <a:gd name="connsiteX41" fmla="*/ 39967 w 664606"/>
                  <a:gd name="connsiteY41" fmla="*/ 381372 h 706869"/>
                  <a:gd name="connsiteX42" fmla="*/ 0 w 664606"/>
                  <a:gd name="connsiteY42" fmla="*/ 482584 h 706869"/>
                  <a:gd name="connsiteX43" fmla="*/ 6268 w 664606"/>
                  <a:gd name="connsiteY43" fmla="*/ 491490 h 706869"/>
                  <a:gd name="connsiteX44" fmla="*/ 27432 w 664606"/>
                  <a:gd name="connsiteY44" fmla="*/ 497157 h 706869"/>
                  <a:gd name="connsiteX45" fmla="*/ 38405 w 664606"/>
                  <a:gd name="connsiteY45" fmla="*/ 518208 h 706869"/>
                  <a:gd name="connsiteX46" fmla="*/ 53292 w 664606"/>
                  <a:gd name="connsiteY46" fmla="*/ 527114 h 706869"/>
                  <a:gd name="connsiteX47" fmla="*/ 79943 w 664606"/>
                  <a:gd name="connsiteY47" fmla="*/ 528733 h 706869"/>
                  <a:gd name="connsiteX48" fmla="*/ 103451 w 664606"/>
                  <a:gd name="connsiteY48" fmla="*/ 515779 h 706869"/>
                  <a:gd name="connsiteX49" fmla="*/ 115205 w 664606"/>
                  <a:gd name="connsiteY49" fmla="*/ 515779 h 706869"/>
                  <a:gd name="connsiteX50" fmla="*/ 162230 w 664606"/>
                  <a:gd name="connsiteY50" fmla="*/ 534400 h 706869"/>
                  <a:gd name="connsiteX51" fmla="*/ 200634 w 664606"/>
                  <a:gd name="connsiteY51" fmla="*/ 537639 h 706869"/>
                  <a:gd name="connsiteX52" fmla="*/ 207693 w 664606"/>
                  <a:gd name="connsiteY52" fmla="*/ 541696 h 706869"/>
                  <a:gd name="connsiteX53" fmla="*/ 264900 w 664606"/>
                  <a:gd name="connsiteY53" fmla="*/ 538448 h 706869"/>
                  <a:gd name="connsiteX54" fmla="*/ 272739 w 664606"/>
                  <a:gd name="connsiteY54" fmla="*/ 544125 h 706869"/>
                  <a:gd name="connsiteX55" fmla="*/ 280578 w 664606"/>
                  <a:gd name="connsiteY55" fmla="*/ 544125 h 706869"/>
                  <a:gd name="connsiteX56" fmla="*/ 286065 w 664606"/>
                  <a:gd name="connsiteY56" fmla="*/ 553031 h 706869"/>
                  <a:gd name="connsiteX57" fmla="*/ 289198 w 664606"/>
                  <a:gd name="connsiteY57" fmla="*/ 557079 h 706869"/>
                  <a:gd name="connsiteX58" fmla="*/ 297818 w 664606"/>
                  <a:gd name="connsiteY58" fmla="*/ 566795 h 706869"/>
                  <a:gd name="connsiteX59" fmla="*/ 295466 w 664606"/>
                  <a:gd name="connsiteY59" fmla="*/ 575701 h 706869"/>
                  <a:gd name="connsiteX60" fmla="*/ 297818 w 664606"/>
                  <a:gd name="connsiteY60" fmla="*/ 608086 h 706869"/>
                  <a:gd name="connsiteX61" fmla="*/ 270386 w 664606"/>
                  <a:gd name="connsiteY61" fmla="*/ 623469 h 706869"/>
                  <a:gd name="connsiteX62" fmla="*/ 268824 w 664606"/>
                  <a:gd name="connsiteY62" fmla="*/ 650996 h 706869"/>
                  <a:gd name="connsiteX63" fmla="*/ 274311 w 664606"/>
                  <a:gd name="connsiteY63" fmla="*/ 639661 h 706869"/>
                  <a:gd name="connsiteX64" fmla="*/ 289198 w 664606"/>
                  <a:gd name="connsiteY64" fmla="*/ 638851 h 706869"/>
                  <a:gd name="connsiteX65" fmla="*/ 306438 w 664606"/>
                  <a:gd name="connsiteY65" fmla="*/ 646138 h 706869"/>
                  <a:gd name="connsiteX66" fmla="*/ 386382 w 664606"/>
                  <a:gd name="connsiteY66" fmla="*/ 706869 h 706869"/>
                  <a:gd name="connsiteX67" fmla="*/ 400488 w 664606"/>
                  <a:gd name="connsiteY67" fmla="*/ 691487 h 706869"/>
                  <a:gd name="connsiteX68" fmla="*/ 415376 w 664606"/>
                  <a:gd name="connsiteY68" fmla="*/ 697964 h 706869"/>
                  <a:gd name="connsiteX69" fmla="*/ 434187 w 664606"/>
                  <a:gd name="connsiteY69" fmla="*/ 688248 h 706869"/>
                  <a:gd name="connsiteX70" fmla="*/ 453780 w 664606"/>
                  <a:gd name="connsiteY70" fmla="*/ 678532 h 706869"/>
                  <a:gd name="connsiteX71" fmla="*/ 460839 w 664606"/>
                  <a:gd name="connsiteY71" fmla="*/ 682581 h 706869"/>
                  <a:gd name="connsiteX72" fmla="*/ 484346 w 664606"/>
                  <a:gd name="connsiteY72" fmla="*/ 665569 h 706869"/>
                  <a:gd name="connsiteX73" fmla="*/ 497671 w 664606"/>
                  <a:gd name="connsiteY73" fmla="*/ 667188 h 706869"/>
                  <a:gd name="connsiteX74" fmla="*/ 525066 w 664606"/>
                  <a:gd name="connsiteY74" fmla="*/ 628622 h 706869"/>
                  <a:gd name="connsiteX75" fmla="*/ 583711 w 664606"/>
                  <a:gd name="connsiteY75" fmla="*/ 658892 h 706869"/>
                  <a:gd name="connsiteX76" fmla="*/ 620363 w 664606"/>
                  <a:gd name="connsiteY76" fmla="*/ 666464 h 706869"/>
                  <a:gd name="connsiteX77" fmla="*/ 664607 w 664606"/>
                  <a:gd name="connsiteY77" fmla="*/ 130369 h 7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64606" h="706869">
                    <a:moveTo>
                      <a:pt x="664607" y="134426"/>
                    </a:moveTo>
                    <a:lnTo>
                      <a:pt x="648148" y="142523"/>
                    </a:lnTo>
                    <a:lnTo>
                      <a:pt x="647366" y="153857"/>
                    </a:lnTo>
                    <a:lnTo>
                      <a:pt x="639527" y="149809"/>
                    </a:lnTo>
                    <a:lnTo>
                      <a:pt x="635613" y="158715"/>
                    </a:lnTo>
                    <a:lnTo>
                      <a:pt x="617582" y="163573"/>
                    </a:lnTo>
                    <a:lnTo>
                      <a:pt x="613667" y="183813"/>
                    </a:lnTo>
                    <a:lnTo>
                      <a:pt x="601913" y="171669"/>
                    </a:lnTo>
                    <a:lnTo>
                      <a:pt x="597989" y="174908"/>
                    </a:lnTo>
                    <a:lnTo>
                      <a:pt x="594855" y="189481"/>
                    </a:lnTo>
                    <a:lnTo>
                      <a:pt x="586235" y="187052"/>
                    </a:lnTo>
                    <a:lnTo>
                      <a:pt x="563509" y="193529"/>
                    </a:lnTo>
                    <a:lnTo>
                      <a:pt x="550964" y="180575"/>
                    </a:lnTo>
                    <a:lnTo>
                      <a:pt x="535295" y="167621"/>
                    </a:lnTo>
                    <a:lnTo>
                      <a:pt x="523541" y="168431"/>
                    </a:lnTo>
                    <a:lnTo>
                      <a:pt x="516484" y="162763"/>
                    </a:lnTo>
                    <a:lnTo>
                      <a:pt x="508645" y="168431"/>
                    </a:lnTo>
                    <a:lnTo>
                      <a:pt x="499243" y="162763"/>
                    </a:lnTo>
                    <a:lnTo>
                      <a:pt x="495319" y="168431"/>
                    </a:lnTo>
                    <a:lnTo>
                      <a:pt x="483565" y="164383"/>
                    </a:lnTo>
                    <a:lnTo>
                      <a:pt x="474164" y="167621"/>
                    </a:lnTo>
                    <a:lnTo>
                      <a:pt x="471030" y="157905"/>
                    </a:lnTo>
                    <a:lnTo>
                      <a:pt x="456924" y="155477"/>
                    </a:lnTo>
                    <a:lnTo>
                      <a:pt x="436540" y="137665"/>
                    </a:lnTo>
                    <a:lnTo>
                      <a:pt x="434187" y="128759"/>
                    </a:lnTo>
                    <a:lnTo>
                      <a:pt x="413032" y="127140"/>
                    </a:lnTo>
                    <a:lnTo>
                      <a:pt x="404413" y="118234"/>
                    </a:lnTo>
                    <a:lnTo>
                      <a:pt x="375408" y="122282"/>
                    </a:lnTo>
                    <a:lnTo>
                      <a:pt x="359740" y="131997"/>
                    </a:lnTo>
                    <a:lnTo>
                      <a:pt x="350329" y="129559"/>
                    </a:lnTo>
                    <a:lnTo>
                      <a:pt x="351111" y="80972"/>
                    </a:lnTo>
                    <a:lnTo>
                      <a:pt x="354244" y="76924"/>
                    </a:lnTo>
                    <a:lnTo>
                      <a:pt x="351111" y="68018"/>
                    </a:lnTo>
                    <a:lnTo>
                      <a:pt x="369141" y="57493"/>
                    </a:lnTo>
                    <a:lnTo>
                      <a:pt x="373837" y="21060"/>
                    </a:lnTo>
                    <a:lnTo>
                      <a:pt x="371484" y="10525"/>
                    </a:lnTo>
                    <a:lnTo>
                      <a:pt x="376971" y="0"/>
                    </a:lnTo>
                    <a:lnTo>
                      <a:pt x="246992" y="93907"/>
                    </a:lnTo>
                    <a:lnTo>
                      <a:pt x="119910" y="107709"/>
                    </a:lnTo>
                    <a:lnTo>
                      <a:pt x="129311" y="89068"/>
                    </a:lnTo>
                    <a:lnTo>
                      <a:pt x="107366" y="73685"/>
                    </a:lnTo>
                    <a:lnTo>
                      <a:pt x="39967" y="381372"/>
                    </a:lnTo>
                    <a:lnTo>
                      <a:pt x="0" y="482584"/>
                    </a:lnTo>
                    <a:lnTo>
                      <a:pt x="6268" y="491490"/>
                    </a:lnTo>
                    <a:lnTo>
                      <a:pt x="27432" y="497157"/>
                    </a:lnTo>
                    <a:lnTo>
                      <a:pt x="38405" y="518208"/>
                    </a:lnTo>
                    <a:lnTo>
                      <a:pt x="53292" y="527114"/>
                    </a:lnTo>
                    <a:lnTo>
                      <a:pt x="79943" y="528733"/>
                    </a:lnTo>
                    <a:lnTo>
                      <a:pt x="103451" y="515779"/>
                    </a:lnTo>
                    <a:lnTo>
                      <a:pt x="115205" y="515779"/>
                    </a:lnTo>
                    <a:lnTo>
                      <a:pt x="162230" y="534400"/>
                    </a:lnTo>
                    <a:lnTo>
                      <a:pt x="200634" y="537639"/>
                    </a:lnTo>
                    <a:lnTo>
                      <a:pt x="207693" y="541696"/>
                    </a:lnTo>
                    <a:lnTo>
                      <a:pt x="264900" y="538448"/>
                    </a:lnTo>
                    <a:lnTo>
                      <a:pt x="272739" y="544125"/>
                    </a:lnTo>
                    <a:lnTo>
                      <a:pt x="280578" y="544125"/>
                    </a:lnTo>
                    <a:lnTo>
                      <a:pt x="286065" y="553031"/>
                    </a:lnTo>
                    <a:lnTo>
                      <a:pt x="289198" y="557079"/>
                    </a:lnTo>
                    <a:lnTo>
                      <a:pt x="297818" y="566795"/>
                    </a:lnTo>
                    <a:lnTo>
                      <a:pt x="295466" y="575701"/>
                    </a:lnTo>
                    <a:lnTo>
                      <a:pt x="297818" y="608086"/>
                    </a:lnTo>
                    <a:lnTo>
                      <a:pt x="270386" y="623469"/>
                    </a:lnTo>
                    <a:lnTo>
                      <a:pt x="268824" y="650996"/>
                    </a:lnTo>
                    <a:lnTo>
                      <a:pt x="274311" y="639661"/>
                    </a:lnTo>
                    <a:lnTo>
                      <a:pt x="289198" y="638851"/>
                    </a:lnTo>
                    <a:lnTo>
                      <a:pt x="306438" y="646138"/>
                    </a:lnTo>
                    <a:lnTo>
                      <a:pt x="386382" y="706869"/>
                    </a:lnTo>
                    <a:lnTo>
                      <a:pt x="400488" y="691487"/>
                    </a:lnTo>
                    <a:lnTo>
                      <a:pt x="415376" y="697964"/>
                    </a:lnTo>
                    <a:lnTo>
                      <a:pt x="434187" y="688248"/>
                    </a:lnTo>
                    <a:lnTo>
                      <a:pt x="453780" y="678532"/>
                    </a:lnTo>
                    <a:lnTo>
                      <a:pt x="460839" y="682581"/>
                    </a:lnTo>
                    <a:lnTo>
                      <a:pt x="484346" y="665569"/>
                    </a:lnTo>
                    <a:lnTo>
                      <a:pt x="497671" y="667188"/>
                    </a:lnTo>
                    <a:lnTo>
                      <a:pt x="525066" y="628622"/>
                    </a:lnTo>
                    <a:lnTo>
                      <a:pt x="583711" y="658892"/>
                    </a:lnTo>
                    <a:lnTo>
                      <a:pt x="620363" y="666464"/>
                    </a:lnTo>
                    <a:lnTo>
                      <a:pt x="664607" y="13036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5" name="Forma Livre: Forma 474">
                <a:extLst>
                  <a:ext uri="{FF2B5EF4-FFF2-40B4-BE49-F238E27FC236}">
                    <a16:creationId xmlns:a16="http://schemas.microsoft.com/office/drawing/2014/main" id="{05F5FABE-52B2-8909-F27C-01E58A84D14A}"/>
                  </a:ext>
                </a:extLst>
              </p:cNvPr>
              <p:cNvSpPr/>
              <p:nvPr/>
            </p:nvSpPr>
            <p:spPr>
              <a:xfrm>
                <a:off x="6490868" y="3984414"/>
                <a:ext cx="382105" cy="334108"/>
              </a:xfrm>
              <a:custGeom>
                <a:avLst/>
                <a:gdLst>
                  <a:gd name="connsiteX0" fmla="*/ 346415 w 382105"/>
                  <a:gd name="connsiteY0" fmla="*/ 111442 h 334108"/>
                  <a:gd name="connsiteX1" fmla="*/ 342491 w 382105"/>
                  <a:gd name="connsiteY1" fmla="*/ 103346 h 334108"/>
                  <a:gd name="connsiteX2" fmla="*/ 335442 w 382105"/>
                  <a:gd name="connsiteY2" fmla="*/ 101727 h 334108"/>
                  <a:gd name="connsiteX3" fmla="*/ 331518 w 382105"/>
                  <a:gd name="connsiteY3" fmla="*/ 108204 h 334108"/>
                  <a:gd name="connsiteX4" fmla="*/ 329955 w 382105"/>
                  <a:gd name="connsiteY4" fmla="*/ 122777 h 334108"/>
                  <a:gd name="connsiteX5" fmla="*/ 335442 w 382105"/>
                  <a:gd name="connsiteY5" fmla="*/ 124396 h 334108"/>
                  <a:gd name="connsiteX6" fmla="*/ 337004 w 382105"/>
                  <a:gd name="connsiteY6" fmla="*/ 132493 h 334108"/>
                  <a:gd name="connsiteX7" fmla="*/ 329165 w 382105"/>
                  <a:gd name="connsiteY7" fmla="*/ 140598 h 334108"/>
                  <a:gd name="connsiteX8" fmla="*/ 326031 w 382105"/>
                  <a:gd name="connsiteY8" fmla="*/ 148695 h 334108"/>
                  <a:gd name="connsiteX9" fmla="*/ 326031 w 382105"/>
                  <a:gd name="connsiteY9" fmla="*/ 148695 h 334108"/>
                  <a:gd name="connsiteX10" fmla="*/ 321326 w 382105"/>
                  <a:gd name="connsiteY10" fmla="*/ 160839 h 334108"/>
                  <a:gd name="connsiteX11" fmla="*/ 329165 w 382105"/>
                  <a:gd name="connsiteY11" fmla="*/ 168126 h 334108"/>
                  <a:gd name="connsiteX12" fmla="*/ 326031 w 382105"/>
                  <a:gd name="connsiteY12" fmla="*/ 174603 h 334108"/>
                  <a:gd name="connsiteX13" fmla="*/ 326031 w 382105"/>
                  <a:gd name="connsiteY13" fmla="*/ 181080 h 334108"/>
                  <a:gd name="connsiteX14" fmla="*/ 335442 w 382105"/>
                  <a:gd name="connsiteY14" fmla="*/ 190795 h 334108"/>
                  <a:gd name="connsiteX15" fmla="*/ 334661 w 382105"/>
                  <a:gd name="connsiteY15" fmla="*/ 204559 h 334108"/>
                  <a:gd name="connsiteX16" fmla="*/ 326031 w 382105"/>
                  <a:gd name="connsiteY16" fmla="*/ 218322 h 334108"/>
                  <a:gd name="connsiteX17" fmla="*/ 323688 w 382105"/>
                  <a:gd name="connsiteY17" fmla="*/ 222371 h 334108"/>
                  <a:gd name="connsiteX18" fmla="*/ 310362 w 382105"/>
                  <a:gd name="connsiteY18" fmla="*/ 211846 h 334108"/>
                  <a:gd name="connsiteX19" fmla="*/ 293122 w 382105"/>
                  <a:gd name="connsiteY19" fmla="*/ 204559 h 334108"/>
                  <a:gd name="connsiteX20" fmla="*/ 283712 w 382105"/>
                  <a:gd name="connsiteY20" fmla="*/ 212655 h 334108"/>
                  <a:gd name="connsiteX21" fmla="*/ 268824 w 382105"/>
                  <a:gd name="connsiteY21" fmla="*/ 211846 h 334108"/>
                  <a:gd name="connsiteX22" fmla="*/ 260985 w 382105"/>
                  <a:gd name="connsiteY22" fmla="*/ 221561 h 334108"/>
                  <a:gd name="connsiteX23" fmla="*/ 246098 w 382105"/>
                  <a:gd name="connsiteY23" fmla="*/ 224799 h 334108"/>
                  <a:gd name="connsiteX24" fmla="*/ 237477 w 382105"/>
                  <a:gd name="connsiteY24" fmla="*/ 245850 h 334108"/>
                  <a:gd name="connsiteX25" fmla="*/ 238259 w 382105"/>
                  <a:gd name="connsiteY25" fmla="*/ 259613 h 334108"/>
                  <a:gd name="connsiteX26" fmla="*/ 230420 w 382105"/>
                  <a:gd name="connsiteY26" fmla="*/ 257994 h 334108"/>
                  <a:gd name="connsiteX27" fmla="*/ 228067 w 382105"/>
                  <a:gd name="connsiteY27" fmla="*/ 256375 h 334108"/>
                  <a:gd name="connsiteX28" fmla="*/ 215522 w 382105"/>
                  <a:gd name="connsiteY28" fmla="*/ 251517 h 334108"/>
                  <a:gd name="connsiteX29" fmla="*/ 209255 w 382105"/>
                  <a:gd name="connsiteY29" fmla="*/ 255565 h 334108"/>
                  <a:gd name="connsiteX30" fmla="*/ 188090 w 382105"/>
                  <a:gd name="connsiteY30" fmla="*/ 272567 h 334108"/>
                  <a:gd name="connsiteX31" fmla="*/ 159877 w 382105"/>
                  <a:gd name="connsiteY31" fmla="*/ 268519 h 334108"/>
                  <a:gd name="connsiteX32" fmla="*/ 137150 w 382105"/>
                  <a:gd name="connsiteY32" fmla="*/ 277435 h 334108"/>
                  <a:gd name="connsiteX33" fmla="*/ 118339 w 382105"/>
                  <a:gd name="connsiteY33" fmla="*/ 294437 h 334108"/>
                  <a:gd name="connsiteX34" fmla="*/ 115986 w 382105"/>
                  <a:gd name="connsiteY34" fmla="*/ 309820 h 334108"/>
                  <a:gd name="connsiteX35" fmla="*/ 122263 w 382105"/>
                  <a:gd name="connsiteY35" fmla="*/ 317106 h 334108"/>
                  <a:gd name="connsiteX36" fmla="*/ 102670 w 382105"/>
                  <a:gd name="connsiteY36" fmla="*/ 328441 h 334108"/>
                  <a:gd name="connsiteX37" fmla="*/ 79934 w 382105"/>
                  <a:gd name="connsiteY37" fmla="*/ 334108 h 334108"/>
                  <a:gd name="connsiteX38" fmla="*/ 58779 w 382105"/>
                  <a:gd name="connsiteY38" fmla="*/ 317916 h 334108"/>
                  <a:gd name="connsiteX39" fmla="*/ 51721 w 382105"/>
                  <a:gd name="connsiteY39" fmla="*/ 307391 h 334108"/>
                  <a:gd name="connsiteX40" fmla="*/ 55645 w 382105"/>
                  <a:gd name="connsiteY40" fmla="*/ 291198 h 334108"/>
                  <a:gd name="connsiteX41" fmla="*/ 22727 w 382105"/>
                  <a:gd name="connsiteY41" fmla="*/ 306581 h 334108"/>
                  <a:gd name="connsiteX42" fmla="*/ 18802 w 382105"/>
                  <a:gd name="connsiteY42" fmla="*/ 296056 h 334108"/>
                  <a:gd name="connsiteX43" fmla="*/ 6268 w 382105"/>
                  <a:gd name="connsiteY43" fmla="*/ 298485 h 334108"/>
                  <a:gd name="connsiteX44" fmla="*/ 1562 w 382105"/>
                  <a:gd name="connsiteY44" fmla="*/ 294437 h 334108"/>
                  <a:gd name="connsiteX45" fmla="*/ 0 w 382105"/>
                  <a:gd name="connsiteY45" fmla="*/ 290389 h 334108"/>
                  <a:gd name="connsiteX46" fmla="*/ 19593 w 382105"/>
                  <a:gd name="connsiteY46" fmla="*/ 279054 h 334108"/>
                  <a:gd name="connsiteX47" fmla="*/ 25079 w 382105"/>
                  <a:gd name="connsiteY47" fmla="*/ 266090 h 334108"/>
                  <a:gd name="connsiteX48" fmla="*/ 17240 w 382105"/>
                  <a:gd name="connsiteY48" fmla="*/ 248279 h 334108"/>
                  <a:gd name="connsiteX49" fmla="*/ 1562 w 382105"/>
                  <a:gd name="connsiteY49" fmla="*/ 238563 h 334108"/>
                  <a:gd name="connsiteX50" fmla="*/ 0 w 382105"/>
                  <a:gd name="connsiteY50" fmla="*/ 223990 h 334108"/>
                  <a:gd name="connsiteX51" fmla="*/ 34480 w 382105"/>
                  <a:gd name="connsiteY51" fmla="*/ 205369 h 334108"/>
                  <a:gd name="connsiteX52" fmla="*/ 68180 w 382105"/>
                  <a:gd name="connsiteY52" fmla="*/ 187557 h 334108"/>
                  <a:gd name="connsiteX53" fmla="*/ 90907 w 382105"/>
                  <a:gd name="connsiteY53" fmla="*/ 174603 h 334108"/>
                  <a:gd name="connsiteX54" fmla="*/ 142637 w 382105"/>
                  <a:gd name="connsiteY54" fmla="*/ 117110 h 334108"/>
                  <a:gd name="connsiteX55" fmla="*/ 171641 w 382105"/>
                  <a:gd name="connsiteY55" fmla="*/ 86344 h 334108"/>
                  <a:gd name="connsiteX56" fmla="*/ 195929 w 382105"/>
                  <a:gd name="connsiteY56" fmla="*/ 59627 h 334108"/>
                  <a:gd name="connsiteX57" fmla="*/ 215522 w 382105"/>
                  <a:gd name="connsiteY57" fmla="*/ 49911 h 334108"/>
                  <a:gd name="connsiteX58" fmla="*/ 222581 w 382105"/>
                  <a:gd name="connsiteY58" fmla="*/ 53959 h 334108"/>
                  <a:gd name="connsiteX59" fmla="*/ 246088 w 382105"/>
                  <a:gd name="connsiteY59" fmla="*/ 36957 h 334108"/>
                  <a:gd name="connsiteX60" fmla="*/ 259413 w 382105"/>
                  <a:gd name="connsiteY60" fmla="*/ 38576 h 334108"/>
                  <a:gd name="connsiteX61" fmla="*/ 286808 w 382105"/>
                  <a:gd name="connsiteY61" fmla="*/ 0 h 334108"/>
                  <a:gd name="connsiteX62" fmla="*/ 345453 w 382105"/>
                  <a:gd name="connsiteY62" fmla="*/ 30270 h 334108"/>
                  <a:gd name="connsiteX63" fmla="*/ 382105 w 382105"/>
                  <a:gd name="connsiteY63" fmla="*/ 37843 h 334108"/>
                  <a:gd name="connsiteX64" fmla="*/ 367446 w 382105"/>
                  <a:gd name="connsiteY64" fmla="*/ 113519 h 334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382105" h="334108">
                    <a:moveTo>
                      <a:pt x="346415" y="111442"/>
                    </a:moveTo>
                    <a:lnTo>
                      <a:pt x="342491" y="103346"/>
                    </a:lnTo>
                    <a:lnTo>
                      <a:pt x="335442" y="101727"/>
                    </a:lnTo>
                    <a:lnTo>
                      <a:pt x="331518" y="108204"/>
                    </a:lnTo>
                    <a:lnTo>
                      <a:pt x="329955" y="122777"/>
                    </a:lnTo>
                    <a:lnTo>
                      <a:pt x="335442" y="124396"/>
                    </a:lnTo>
                    <a:lnTo>
                      <a:pt x="337004" y="132493"/>
                    </a:lnTo>
                    <a:lnTo>
                      <a:pt x="329165" y="140598"/>
                    </a:lnTo>
                    <a:lnTo>
                      <a:pt x="326031" y="148695"/>
                    </a:lnTo>
                    <a:lnTo>
                      <a:pt x="326031" y="148695"/>
                    </a:lnTo>
                    <a:lnTo>
                      <a:pt x="321326" y="160839"/>
                    </a:lnTo>
                    <a:lnTo>
                      <a:pt x="329165" y="168126"/>
                    </a:lnTo>
                    <a:lnTo>
                      <a:pt x="326031" y="174603"/>
                    </a:lnTo>
                    <a:lnTo>
                      <a:pt x="326031" y="181080"/>
                    </a:lnTo>
                    <a:lnTo>
                      <a:pt x="335442" y="190795"/>
                    </a:lnTo>
                    <a:lnTo>
                      <a:pt x="334661" y="204559"/>
                    </a:lnTo>
                    <a:lnTo>
                      <a:pt x="326031" y="218322"/>
                    </a:lnTo>
                    <a:lnTo>
                      <a:pt x="323688" y="222371"/>
                    </a:lnTo>
                    <a:lnTo>
                      <a:pt x="310362" y="211846"/>
                    </a:lnTo>
                    <a:lnTo>
                      <a:pt x="293122" y="204559"/>
                    </a:lnTo>
                    <a:lnTo>
                      <a:pt x="283712" y="212655"/>
                    </a:lnTo>
                    <a:lnTo>
                      <a:pt x="268824" y="211846"/>
                    </a:lnTo>
                    <a:lnTo>
                      <a:pt x="260985" y="221561"/>
                    </a:lnTo>
                    <a:lnTo>
                      <a:pt x="246098" y="224799"/>
                    </a:lnTo>
                    <a:lnTo>
                      <a:pt x="237477" y="245850"/>
                    </a:lnTo>
                    <a:lnTo>
                      <a:pt x="238259" y="259613"/>
                    </a:lnTo>
                    <a:lnTo>
                      <a:pt x="230420" y="257994"/>
                    </a:lnTo>
                    <a:lnTo>
                      <a:pt x="228067" y="256375"/>
                    </a:lnTo>
                    <a:lnTo>
                      <a:pt x="215522" y="251517"/>
                    </a:lnTo>
                    <a:lnTo>
                      <a:pt x="209255" y="255565"/>
                    </a:lnTo>
                    <a:lnTo>
                      <a:pt x="188090" y="272567"/>
                    </a:lnTo>
                    <a:lnTo>
                      <a:pt x="159877" y="268519"/>
                    </a:lnTo>
                    <a:lnTo>
                      <a:pt x="137150" y="277435"/>
                    </a:lnTo>
                    <a:lnTo>
                      <a:pt x="118339" y="294437"/>
                    </a:lnTo>
                    <a:lnTo>
                      <a:pt x="115986" y="309820"/>
                    </a:lnTo>
                    <a:lnTo>
                      <a:pt x="122263" y="317106"/>
                    </a:lnTo>
                    <a:lnTo>
                      <a:pt x="102670" y="328441"/>
                    </a:lnTo>
                    <a:lnTo>
                      <a:pt x="79934" y="334108"/>
                    </a:lnTo>
                    <a:lnTo>
                      <a:pt x="58779" y="317916"/>
                    </a:lnTo>
                    <a:lnTo>
                      <a:pt x="51721" y="307391"/>
                    </a:lnTo>
                    <a:lnTo>
                      <a:pt x="55645" y="291198"/>
                    </a:lnTo>
                    <a:lnTo>
                      <a:pt x="22727" y="306581"/>
                    </a:lnTo>
                    <a:lnTo>
                      <a:pt x="18802" y="296056"/>
                    </a:lnTo>
                    <a:lnTo>
                      <a:pt x="6268" y="298485"/>
                    </a:lnTo>
                    <a:lnTo>
                      <a:pt x="1562" y="294437"/>
                    </a:lnTo>
                    <a:lnTo>
                      <a:pt x="0" y="290389"/>
                    </a:lnTo>
                    <a:lnTo>
                      <a:pt x="19593" y="279054"/>
                    </a:lnTo>
                    <a:lnTo>
                      <a:pt x="25079" y="266090"/>
                    </a:lnTo>
                    <a:lnTo>
                      <a:pt x="17240" y="248279"/>
                    </a:lnTo>
                    <a:lnTo>
                      <a:pt x="1562" y="238563"/>
                    </a:lnTo>
                    <a:lnTo>
                      <a:pt x="0" y="223990"/>
                    </a:lnTo>
                    <a:lnTo>
                      <a:pt x="34480" y="205369"/>
                    </a:lnTo>
                    <a:lnTo>
                      <a:pt x="68180" y="187557"/>
                    </a:lnTo>
                    <a:lnTo>
                      <a:pt x="90907" y="174603"/>
                    </a:lnTo>
                    <a:lnTo>
                      <a:pt x="142637" y="117110"/>
                    </a:lnTo>
                    <a:lnTo>
                      <a:pt x="171641" y="86344"/>
                    </a:lnTo>
                    <a:lnTo>
                      <a:pt x="195929" y="59627"/>
                    </a:lnTo>
                    <a:lnTo>
                      <a:pt x="215522" y="49911"/>
                    </a:lnTo>
                    <a:lnTo>
                      <a:pt x="222581" y="53959"/>
                    </a:lnTo>
                    <a:lnTo>
                      <a:pt x="246088" y="36957"/>
                    </a:lnTo>
                    <a:lnTo>
                      <a:pt x="259413" y="38576"/>
                    </a:lnTo>
                    <a:lnTo>
                      <a:pt x="286808" y="0"/>
                    </a:lnTo>
                    <a:lnTo>
                      <a:pt x="345453" y="30270"/>
                    </a:lnTo>
                    <a:lnTo>
                      <a:pt x="382105" y="37843"/>
                    </a:lnTo>
                    <a:lnTo>
                      <a:pt x="367446" y="113519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6" name="Forma Livre: Forma 475">
                <a:extLst>
                  <a:ext uri="{FF2B5EF4-FFF2-40B4-BE49-F238E27FC236}">
                    <a16:creationId xmlns:a16="http://schemas.microsoft.com/office/drawing/2014/main" id="{CBDA4051-C5D5-12D7-5EAA-CD830CCC0049}"/>
                  </a:ext>
                </a:extLst>
              </p:cNvPr>
              <p:cNvSpPr/>
              <p:nvPr/>
            </p:nvSpPr>
            <p:spPr>
              <a:xfrm>
                <a:off x="7338089" y="3491028"/>
                <a:ext cx="401278" cy="678513"/>
              </a:xfrm>
              <a:custGeom>
                <a:avLst/>
                <a:gdLst>
                  <a:gd name="connsiteX0" fmla="*/ 137150 w 401278"/>
                  <a:gd name="connsiteY0" fmla="*/ 41291 h 678513"/>
                  <a:gd name="connsiteX1" fmla="*/ 144989 w 401278"/>
                  <a:gd name="connsiteY1" fmla="*/ 40481 h 678513"/>
                  <a:gd name="connsiteX2" fmla="*/ 157534 w 401278"/>
                  <a:gd name="connsiteY2" fmla="*/ 42101 h 678513"/>
                  <a:gd name="connsiteX3" fmla="*/ 163802 w 401278"/>
                  <a:gd name="connsiteY3" fmla="*/ 38862 h 678513"/>
                  <a:gd name="connsiteX4" fmla="*/ 177127 w 401278"/>
                  <a:gd name="connsiteY4" fmla="*/ 44529 h 678513"/>
                  <a:gd name="connsiteX5" fmla="*/ 181042 w 401278"/>
                  <a:gd name="connsiteY5" fmla="*/ 58293 h 678513"/>
                  <a:gd name="connsiteX6" fmla="*/ 192014 w 401278"/>
                  <a:gd name="connsiteY6" fmla="*/ 65580 h 678513"/>
                  <a:gd name="connsiteX7" fmla="*/ 199854 w 401278"/>
                  <a:gd name="connsiteY7" fmla="*/ 59912 h 678513"/>
                  <a:gd name="connsiteX8" fmla="*/ 201425 w 401278"/>
                  <a:gd name="connsiteY8" fmla="*/ 46958 h 678513"/>
                  <a:gd name="connsiteX9" fmla="*/ 216313 w 401278"/>
                  <a:gd name="connsiteY9" fmla="*/ 39672 h 678513"/>
                  <a:gd name="connsiteX10" fmla="*/ 222580 w 401278"/>
                  <a:gd name="connsiteY10" fmla="*/ 29956 h 678513"/>
                  <a:gd name="connsiteX11" fmla="*/ 246879 w 401278"/>
                  <a:gd name="connsiteY11" fmla="*/ 27527 h 678513"/>
                  <a:gd name="connsiteX12" fmla="*/ 249231 w 401278"/>
                  <a:gd name="connsiteY12" fmla="*/ 48578 h 678513"/>
                  <a:gd name="connsiteX13" fmla="*/ 250793 w 401278"/>
                  <a:gd name="connsiteY13" fmla="*/ 52626 h 678513"/>
                  <a:gd name="connsiteX14" fmla="*/ 260204 w 401278"/>
                  <a:gd name="connsiteY14" fmla="*/ 55864 h 678513"/>
                  <a:gd name="connsiteX15" fmla="*/ 277444 w 401278"/>
                  <a:gd name="connsiteY15" fmla="*/ 48578 h 678513"/>
                  <a:gd name="connsiteX16" fmla="*/ 289198 w 401278"/>
                  <a:gd name="connsiteY16" fmla="*/ 30766 h 678513"/>
                  <a:gd name="connsiteX17" fmla="*/ 327603 w 401278"/>
                  <a:gd name="connsiteY17" fmla="*/ 0 h 678513"/>
                  <a:gd name="connsiteX18" fmla="*/ 327603 w 401278"/>
                  <a:gd name="connsiteY18" fmla="*/ 0 h 678513"/>
                  <a:gd name="connsiteX19" fmla="*/ 326822 w 401278"/>
                  <a:gd name="connsiteY19" fmla="*/ 7287 h 678513"/>
                  <a:gd name="connsiteX20" fmla="*/ 313496 w 401278"/>
                  <a:gd name="connsiteY20" fmla="*/ 36433 h 678513"/>
                  <a:gd name="connsiteX21" fmla="*/ 304876 w 401278"/>
                  <a:gd name="connsiteY21" fmla="*/ 41291 h 678513"/>
                  <a:gd name="connsiteX22" fmla="*/ 300961 w 401278"/>
                  <a:gd name="connsiteY22" fmla="*/ 59912 h 678513"/>
                  <a:gd name="connsiteX23" fmla="*/ 293122 w 401278"/>
                  <a:gd name="connsiteY23" fmla="*/ 66389 h 678513"/>
                  <a:gd name="connsiteX24" fmla="*/ 291551 w 401278"/>
                  <a:gd name="connsiteY24" fmla="*/ 72866 h 678513"/>
                  <a:gd name="connsiteX25" fmla="*/ 290769 w 401278"/>
                  <a:gd name="connsiteY25" fmla="*/ 89059 h 678513"/>
                  <a:gd name="connsiteX26" fmla="*/ 282150 w 401278"/>
                  <a:gd name="connsiteY26" fmla="*/ 104451 h 678513"/>
                  <a:gd name="connsiteX27" fmla="*/ 277453 w 401278"/>
                  <a:gd name="connsiteY27" fmla="*/ 114167 h 678513"/>
                  <a:gd name="connsiteX28" fmla="*/ 279797 w 401278"/>
                  <a:gd name="connsiteY28" fmla="*/ 128740 h 678513"/>
                  <a:gd name="connsiteX29" fmla="*/ 273529 w 401278"/>
                  <a:gd name="connsiteY29" fmla="*/ 131978 h 678513"/>
                  <a:gd name="connsiteX30" fmla="*/ 255508 w 401278"/>
                  <a:gd name="connsiteY30" fmla="*/ 170840 h 678513"/>
                  <a:gd name="connsiteX31" fmla="*/ 247669 w 401278"/>
                  <a:gd name="connsiteY31" fmla="*/ 173269 h 678513"/>
                  <a:gd name="connsiteX32" fmla="*/ 238258 w 401278"/>
                  <a:gd name="connsiteY32" fmla="*/ 191081 h 678513"/>
                  <a:gd name="connsiteX33" fmla="*/ 228076 w 401278"/>
                  <a:gd name="connsiteY33" fmla="*/ 191891 h 678513"/>
                  <a:gd name="connsiteX34" fmla="*/ 228076 w 401278"/>
                  <a:gd name="connsiteY34" fmla="*/ 191891 h 678513"/>
                  <a:gd name="connsiteX35" fmla="*/ 216313 w 401278"/>
                  <a:gd name="connsiteY35" fmla="*/ 210512 h 678513"/>
                  <a:gd name="connsiteX36" fmla="*/ 224152 w 401278"/>
                  <a:gd name="connsiteY36" fmla="*/ 218608 h 678513"/>
                  <a:gd name="connsiteX37" fmla="*/ 218665 w 401278"/>
                  <a:gd name="connsiteY37" fmla="*/ 238049 h 678513"/>
                  <a:gd name="connsiteX38" fmla="*/ 207693 w 401278"/>
                  <a:gd name="connsiteY38" fmla="*/ 251813 h 678513"/>
                  <a:gd name="connsiteX39" fmla="*/ 206912 w 401278"/>
                  <a:gd name="connsiteY39" fmla="*/ 268815 h 678513"/>
                  <a:gd name="connsiteX40" fmla="*/ 262557 w 401278"/>
                  <a:gd name="connsiteY40" fmla="*/ 310106 h 678513"/>
                  <a:gd name="connsiteX41" fmla="*/ 300961 w 401278"/>
                  <a:gd name="connsiteY41" fmla="*/ 340062 h 678513"/>
                  <a:gd name="connsiteX42" fmla="*/ 327613 w 401278"/>
                  <a:gd name="connsiteY42" fmla="*/ 369218 h 678513"/>
                  <a:gd name="connsiteX43" fmla="*/ 334661 w 401278"/>
                  <a:gd name="connsiteY43" fmla="*/ 374885 h 678513"/>
                  <a:gd name="connsiteX44" fmla="*/ 374637 w 401278"/>
                  <a:gd name="connsiteY44" fmla="*/ 398364 h 678513"/>
                  <a:gd name="connsiteX45" fmla="*/ 380124 w 401278"/>
                  <a:gd name="connsiteY45" fmla="*/ 433988 h 678513"/>
                  <a:gd name="connsiteX46" fmla="*/ 395792 w 401278"/>
                  <a:gd name="connsiteY46" fmla="*/ 445322 h 678513"/>
                  <a:gd name="connsiteX47" fmla="*/ 397364 w 401278"/>
                  <a:gd name="connsiteY47" fmla="*/ 450990 h 678513"/>
                  <a:gd name="connsiteX48" fmla="*/ 401278 w 401278"/>
                  <a:gd name="connsiteY48" fmla="*/ 457467 h 678513"/>
                  <a:gd name="connsiteX49" fmla="*/ 398145 w 401278"/>
                  <a:gd name="connsiteY49" fmla="*/ 466373 h 678513"/>
                  <a:gd name="connsiteX50" fmla="*/ 387963 w 401278"/>
                  <a:gd name="connsiteY50" fmla="*/ 472040 h 678513"/>
                  <a:gd name="connsiteX51" fmla="*/ 384038 w 401278"/>
                  <a:gd name="connsiteY51" fmla="*/ 481755 h 678513"/>
                  <a:gd name="connsiteX52" fmla="*/ 365227 w 401278"/>
                  <a:gd name="connsiteY52" fmla="*/ 482565 h 678513"/>
                  <a:gd name="connsiteX53" fmla="*/ 358178 w 401278"/>
                  <a:gd name="connsiteY53" fmla="*/ 513340 h 678513"/>
                  <a:gd name="connsiteX54" fmla="*/ 340147 w 401278"/>
                  <a:gd name="connsiteY54" fmla="*/ 527914 h 678513"/>
                  <a:gd name="connsiteX55" fmla="*/ 329175 w 401278"/>
                  <a:gd name="connsiteY55" fmla="*/ 530343 h 678513"/>
                  <a:gd name="connsiteX56" fmla="*/ 330746 w 401278"/>
                  <a:gd name="connsiteY56" fmla="*/ 540868 h 678513"/>
                  <a:gd name="connsiteX57" fmla="*/ 330746 w 401278"/>
                  <a:gd name="connsiteY57" fmla="*/ 547345 h 678513"/>
                  <a:gd name="connsiteX58" fmla="*/ 331527 w 401278"/>
                  <a:gd name="connsiteY58" fmla="*/ 578110 h 678513"/>
                  <a:gd name="connsiteX59" fmla="*/ 344071 w 401278"/>
                  <a:gd name="connsiteY59" fmla="*/ 583778 h 678513"/>
                  <a:gd name="connsiteX60" fmla="*/ 344853 w 401278"/>
                  <a:gd name="connsiteY60" fmla="*/ 594303 h 678513"/>
                  <a:gd name="connsiteX61" fmla="*/ 359740 w 401278"/>
                  <a:gd name="connsiteY61" fmla="*/ 594303 h 678513"/>
                  <a:gd name="connsiteX62" fmla="*/ 371494 w 401278"/>
                  <a:gd name="connsiteY62" fmla="*/ 599970 h 678513"/>
                  <a:gd name="connsiteX63" fmla="*/ 373066 w 401278"/>
                  <a:gd name="connsiteY63" fmla="*/ 607257 h 678513"/>
                  <a:gd name="connsiteX64" fmla="*/ 362093 w 401278"/>
                  <a:gd name="connsiteY64" fmla="*/ 621021 h 678513"/>
                  <a:gd name="connsiteX65" fmla="*/ 306448 w 401278"/>
                  <a:gd name="connsiteY65" fmla="*/ 638842 h 678513"/>
                  <a:gd name="connsiteX66" fmla="*/ 271958 w 401278"/>
                  <a:gd name="connsiteY66" fmla="*/ 639651 h 678513"/>
                  <a:gd name="connsiteX67" fmla="*/ 270396 w 401278"/>
                  <a:gd name="connsiteY67" fmla="*/ 649367 h 678513"/>
                  <a:gd name="connsiteX68" fmla="*/ 268824 w 401278"/>
                  <a:gd name="connsiteY68" fmla="*/ 648557 h 678513"/>
                  <a:gd name="connsiteX69" fmla="*/ 258632 w 401278"/>
                  <a:gd name="connsiteY69" fmla="*/ 645319 h 678513"/>
                  <a:gd name="connsiteX70" fmla="*/ 254718 w 401278"/>
                  <a:gd name="connsiteY70" fmla="*/ 654225 h 678513"/>
                  <a:gd name="connsiteX71" fmla="*/ 243744 w 401278"/>
                  <a:gd name="connsiteY71" fmla="*/ 658273 h 678513"/>
                  <a:gd name="connsiteX72" fmla="*/ 228066 w 401278"/>
                  <a:gd name="connsiteY72" fmla="*/ 660702 h 678513"/>
                  <a:gd name="connsiteX73" fmla="*/ 221018 w 401278"/>
                  <a:gd name="connsiteY73" fmla="*/ 678514 h 678513"/>
                  <a:gd name="connsiteX74" fmla="*/ 195939 w 401278"/>
                  <a:gd name="connsiteY74" fmla="*/ 667179 h 678513"/>
                  <a:gd name="connsiteX75" fmla="*/ 167726 w 401278"/>
                  <a:gd name="connsiteY75" fmla="*/ 660702 h 678513"/>
                  <a:gd name="connsiteX76" fmla="*/ 155962 w 401278"/>
                  <a:gd name="connsiteY76" fmla="*/ 662321 h 678513"/>
                  <a:gd name="connsiteX77" fmla="*/ 150476 w 401278"/>
                  <a:gd name="connsiteY77" fmla="*/ 667179 h 678513"/>
                  <a:gd name="connsiteX78" fmla="*/ 123834 w 401278"/>
                  <a:gd name="connsiteY78" fmla="*/ 658273 h 678513"/>
                  <a:gd name="connsiteX79" fmla="*/ 105023 w 401278"/>
                  <a:gd name="connsiteY79" fmla="*/ 661511 h 678513"/>
                  <a:gd name="connsiteX80" fmla="*/ 98755 w 401278"/>
                  <a:gd name="connsiteY80" fmla="*/ 659892 h 678513"/>
                  <a:gd name="connsiteX81" fmla="*/ 100317 w 401278"/>
                  <a:gd name="connsiteY81" fmla="*/ 657463 h 678513"/>
                  <a:gd name="connsiteX82" fmla="*/ 104747 w 401278"/>
                  <a:gd name="connsiteY82" fmla="*/ 550850 h 678513"/>
                  <a:gd name="connsiteX83" fmla="*/ 121987 w 401278"/>
                  <a:gd name="connsiteY83" fmla="*/ 406727 h 678513"/>
                  <a:gd name="connsiteX84" fmla="*/ 120425 w 401278"/>
                  <a:gd name="connsiteY84" fmla="*/ 404298 h 678513"/>
                  <a:gd name="connsiteX85" fmla="*/ 120425 w 401278"/>
                  <a:gd name="connsiteY85" fmla="*/ 402679 h 678513"/>
                  <a:gd name="connsiteX86" fmla="*/ 106318 w 401278"/>
                  <a:gd name="connsiteY86" fmla="*/ 265033 h 678513"/>
                  <a:gd name="connsiteX87" fmla="*/ 106318 w 401278"/>
                  <a:gd name="connsiteY87" fmla="*/ 265843 h 678513"/>
                  <a:gd name="connsiteX88" fmla="*/ 106594 w 401278"/>
                  <a:gd name="connsiteY88" fmla="*/ 205654 h 678513"/>
                  <a:gd name="connsiteX89" fmla="*/ 105023 w 401278"/>
                  <a:gd name="connsiteY89" fmla="*/ 193510 h 678513"/>
                  <a:gd name="connsiteX90" fmla="*/ 98755 w 401278"/>
                  <a:gd name="connsiteY90" fmla="*/ 188652 h 678513"/>
                  <a:gd name="connsiteX91" fmla="*/ 95621 w 401278"/>
                  <a:gd name="connsiteY91" fmla="*/ 177318 h 678513"/>
                  <a:gd name="connsiteX92" fmla="*/ 87782 w 401278"/>
                  <a:gd name="connsiteY92" fmla="*/ 171650 h 678513"/>
                  <a:gd name="connsiteX93" fmla="*/ 61131 w 401278"/>
                  <a:gd name="connsiteY93" fmla="*/ 175698 h 678513"/>
                  <a:gd name="connsiteX94" fmla="*/ 57217 w 401278"/>
                  <a:gd name="connsiteY94" fmla="*/ 172460 h 678513"/>
                  <a:gd name="connsiteX95" fmla="*/ 56436 w 401278"/>
                  <a:gd name="connsiteY95" fmla="*/ 172460 h 678513"/>
                  <a:gd name="connsiteX96" fmla="*/ 45463 w 401278"/>
                  <a:gd name="connsiteY96" fmla="*/ 167602 h 678513"/>
                  <a:gd name="connsiteX97" fmla="*/ 26651 w 401278"/>
                  <a:gd name="connsiteY97" fmla="*/ 172460 h 678513"/>
                  <a:gd name="connsiteX98" fmla="*/ 0 w 401278"/>
                  <a:gd name="connsiteY98" fmla="*/ 161935 h 678513"/>
                  <a:gd name="connsiteX99" fmla="*/ 74743 w 401278"/>
                  <a:gd name="connsiteY99" fmla="*/ 122996 h 67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401278" h="678513">
                    <a:moveTo>
                      <a:pt x="137150" y="41291"/>
                    </a:moveTo>
                    <a:lnTo>
                      <a:pt x="144989" y="40481"/>
                    </a:lnTo>
                    <a:lnTo>
                      <a:pt x="157534" y="42101"/>
                    </a:lnTo>
                    <a:lnTo>
                      <a:pt x="163802" y="38862"/>
                    </a:lnTo>
                    <a:lnTo>
                      <a:pt x="177127" y="44529"/>
                    </a:lnTo>
                    <a:lnTo>
                      <a:pt x="181042" y="58293"/>
                    </a:lnTo>
                    <a:lnTo>
                      <a:pt x="192014" y="65580"/>
                    </a:lnTo>
                    <a:lnTo>
                      <a:pt x="199854" y="59912"/>
                    </a:lnTo>
                    <a:lnTo>
                      <a:pt x="201425" y="46958"/>
                    </a:lnTo>
                    <a:lnTo>
                      <a:pt x="216313" y="39672"/>
                    </a:lnTo>
                    <a:lnTo>
                      <a:pt x="222580" y="29956"/>
                    </a:lnTo>
                    <a:lnTo>
                      <a:pt x="246879" y="27527"/>
                    </a:lnTo>
                    <a:lnTo>
                      <a:pt x="249231" y="48578"/>
                    </a:lnTo>
                    <a:lnTo>
                      <a:pt x="250793" y="52626"/>
                    </a:lnTo>
                    <a:lnTo>
                      <a:pt x="260204" y="55864"/>
                    </a:lnTo>
                    <a:lnTo>
                      <a:pt x="277444" y="48578"/>
                    </a:lnTo>
                    <a:lnTo>
                      <a:pt x="289198" y="30766"/>
                    </a:lnTo>
                    <a:lnTo>
                      <a:pt x="327603" y="0"/>
                    </a:lnTo>
                    <a:lnTo>
                      <a:pt x="327603" y="0"/>
                    </a:lnTo>
                    <a:lnTo>
                      <a:pt x="326822" y="7287"/>
                    </a:lnTo>
                    <a:lnTo>
                      <a:pt x="313496" y="36433"/>
                    </a:lnTo>
                    <a:lnTo>
                      <a:pt x="304876" y="41291"/>
                    </a:lnTo>
                    <a:lnTo>
                      <a:pt x="300961" y="59912"/>
                    </a:lnTo>
                    <a:lnTo>
                      <a:pt x="293122" y="66389"/>
                    </a:lnTo>
                    <a:lnTo>
                      <a:pt x="291551" y="72866"/>
                    </a:lnTo>
                    <a:lnTo>
                      <a:pt x="290769" y="89059"/>
                    </a:lnTo>
                    <a:lnTo>
                      <a:pt x="282150" y="104451"/>
                    </a:lnTo>
                    <a:lnTo>
                      <a:pt x="277453" y="114167"/>
                    </a:lnTo>
                    <a:lnTo>
                      <a:pt x="279797" y="128740"/>
                    </a:lnTo>
                    <a:lnTo>
                      <a:pt x="273529" y="131978"/>
                    </a:lnTo>
                    <a:lnTo>
                      <a:pt x="255508" y="170840"/>
                    </a:lnTo>
                    <a:lnTo>
                      <a:pt x="247669" y="173269"/>
                    </a:lnTo>
                    <a:lnTo>
                      <a:pt x="238258" y="191081"/>
                    </a:lnTo>
                    <a:lnTo>
                      <a:pt x="228076" y="191891"/>
                    </a:lnTo>
                    <a:lnTo>
                      <a:pt x="228076" y="191891"/>
                    </a:lnTo>
                    <a:lnTo>
                      <a:pt x="216313" y="210512"/>
                    </a:lnTo>
                    <a:lnTo>
                      <a:pt x="224152" y="218608"/>
                    </a:lnTo>
                    <a:lnTo>
                      <a:pt x="218665" y="238049"/>
                    </a:lnTo>
                    <a:lnTo>
                      <a:pt x="207693" y="251813"/>
                    </a:lnTo>
                    <a:lnTo>
                      <a:pt x="206912" y="268815"/>
                    </a:lnTo>
                    <a:lnTo>
                      <a:pt x="262557" y="310106"/>
                    </a:lnTo>
                    <a:lnTo>
                      <a:pt x="300961" y="340062"/>
                    </a:lnTo>
                    <a:lnTo>
                      <a:pt x="327613" y="369218"/>
                    </a:lnTo>
                    <a:lnTo>
                      <a:pt x="334661" y="374885"/>
                    </a:lnTo>
                    <a:lnTo>
                      <a:pt x="374637" y="398364"/>
                    </a:lnTo>
                    <a:lnTo>
                      <a:pt x="380124" y="433988"/>
                    </a:lnTo>
                    <a:lnTo>
                      <a:pt x="395792" y="445322"/>
                    </a:lnTo>
                    <a:lnTo>
                      <a:pt x="397364" y="450990"/>
                    </a:lnTo>
                    <a:lnTo>
                      <a:pt x="401278" y="457467"/>
                    </a:lnTo>
                    <a:lnTo>
                      <a:pt x="398145" y="466373"/>
                    </a:lnTo>
                    <a:lnTo>
                      <a:pt x="387963" y="472040"/>
                    </a:lnTo>
                    <a:lnTo>
                      <a:pt x="384038" y="481755"/>
                    </a:lnTo>
                    <a:lnTo>
                      <a:pt x="365227" y="482565"/>
                    </a:lnTo>
                    <a:lnTo>
                      <a:pt x="358178" y="513340"/>
                    </a:lnTo>
                    <a:lnTo>
                      <a:pt x="340147" y="527914"/>
                    </a:lnTo>
                    <a:lnTo>
                      <a:pt x="329175" y="530343"/>
                    </a:lnTo>
                    <a:lnTo>
                      <a:pt x="330746" y="540868"/>
                    </a:lnTo>
                    <a:lnTo>
                      <a:pt x="330746" y="547345"/>
                    </a:lnTo>
                    <a:lnTo>
                      <a:pt x="331527" y="578110"/>
                    </a:lnTo>
                    <a:lnTo>
                      <a:pt x="344071" y="583778"/>
                    </a:lnTo>
                    <a:lnTo>
                      <a:pt x="344853" y="594303"/>
                    </a:lnTo>
                    <a:lnTo>
                      <a:pt x="359740" y="594303"/>
                    </a:lnTo>
                    <a:lnTo>
                      <a:pt x="371494" y="599970"/>
                    </a:lnTo>
                    <a:lnTo>
                      <a:pt x="373066" y="607257"/>
                    </a:lnTo>
                    <a:lnTo>
                      <a:pt x="362093" y="621021"/>
                    </a:lnTo>
                    <a:lnTo>
                      <a:pt x="306448" y="638842"/>
                    </a:lnTo>
                    <a:lnTo>
                      <a:pt x="271958" y="639651"/>
                    </a:lnTo>
                    <a:lnTo>
                      <a:pt x="270396" y="649367"/>
                    </a:lnTo>
                    <a:lnTo>
                      <a:pt x="268824" y="648557"/>
                    </a:lnTo>
                    <a:lnTo>
                      <a:pt x="258632" y="645319"/>
                    </a:lnTo>
                    <a:lnTo>
                      <a:pt x="254718" y="654225"/>
                    </a:lnTo>
                    <a:lnTo>
                      <a:pt x="243744" y="658273"/>
                    </a:lnTo>
                    <a:lnTo>
                      <a:pt x="228066" y="660702"/>
                    </a:lnTo>
                    <a:lnTo>
                      <a:pt x="221018" y="678514"/>
                    </a:lnTo>
                    <a:lnTo>
                      <a:pt x="195939" y="667179"/>
                    </a:lnTo>
                    <a:lnTo>
                      <a:pt x="167726" y="660702"/>
                    </a:lnTo>
                    <a:lnTo>
                      <a:pt x="155962" y="662321"/>
                    </a:lnTo>
                    <a:lnTo>
                      <a:pt x="150476" y="667179"/>
                    </a:lnTo>
                    <a:lnTo>
                      <a:pt x="123834" y="658273"/>
                    </a:lnTo>
                    <a:lnTo>
                      <a:pt x="105023" y="661511"/>
                    </a:lnTo>
                    <a:lnTo>
                      <a:pt x="98755" y="659892"/>
                    </a:lnTo>
                    <a:lnTo>
                      <a:pt x="100317" y="657463"/>
                    </a:lnTo>
                    <a:lnTo>
                      <a:pt x="104747" y="550850"/>
                    </a:lnTo>
                    <a:lnTo>
                      <a:pt x="121987" y="406727"/>
                    </a:lnTo>
                    <a:lnTo>
                      <a:pt x="120425" y="404298"/>
                    </a:lnTo>
                    <a:lnTo>
                      <a:pt x="120425" y="402679"/>
                    </a:lnTo>
                    <a:lnTo>
                      <a:pt x="106318" y="265033"/>
                    </a:lnTo>
                    <a:lnTo>
                      <a:pt x="106318" y="265843"/>
                    </a:lnTo>
                    <a:lnTo>
                      <a:pt x="106594" y="205654"/>
                    </a:lnTo>
                    <a:lnTo>
                      <a:pt x="105023" y="193510"/>
                    </a:lnTo>
                    <a:lnTo>
                      <a:pt x="98755" y="188652"/>
                    </a:lnTo>
                    <a:lnTo>
                      <a:pt x="95621" y="177318"/>
                    </a:lnTo>
                    <a:lnTo>
                      <a:pt x="87782" y="171650"/>
                    </a:lnTo>
                    <a:lnTo>
                      <a:pt x="61131" y="175698"/>
                    </a:lnTo>
                    <a:lnTo>
                      <a:pt x="57217" y="172460"/>
                    </a:lnTo>
                    <a:lnTo>
                      <a:pt x="56436" y="172460"/>
                    </a:lnTo>
                    <a:lnTo>
                      <a:pt x="45463" y="167602"/>
                    </a:lnTo>
                    <a:lnTo>
                      <a:pt x="26651" y="172460"/>
                    </a:lnTo>
                    <a:lnTo>
                      <a:pt x="0" y="161935"/>
                    </a:lnTo>
                    <a:lnTo>
                      <a:pt x="74743" y="122996"/>
                    </a:lnTo>
                    <a:close/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7" name="Forma Livre: Forma 476">
                <a:extLst>
                  <a:ext uri="{FF2B5EF4-FFF2-40B4-BE49-F238E27FC236}">
                    <a16:creationId xmlns:a16="http://schemas.microsoft.com/office/drawing/2014/main" id="{BFD6057E-EBC8-0DB1-29F0-F0A672A74D28}"/>
                  </a:ext>
                </a:extLst>
              </p:cNvPr>
              <p:cNvSpPr/>
              <p:nvPr/>
            </p:nvSpPr>
            <p:spPr>
              <a:xfrm>
                <a:off x="6602939" y="2835184"/>
                <a:ext cx="797842" cy="714136"/>
              </a:xfrm>
              <a:custGeom>
                <a:avLst/>
                <a:gdLst>
                  <a:gd name="connsiteX0" fmla="*/ 268824 w 797842"/>
                  <a:gd name="connsiteY0" fmla="*/ 8096 h 714136"/>
                  <a:gd name="connsiteX1" fmla="*/ 287636 w 797842"/>
                  <a:gd name="connsiteY1" fmla="*/ 22670 h 714136"/>
                  <a:gd name="connsiteX2" fmla="*/ 318202 w 797842"/>
                  <a:gd name="connsiteY2" fmla="*/ 24289 h 714136"/>
                  <a:gd name="connsiteX3" fmla="*/ 352683 w 797842"/>
                  <a:gd name="connsiteY3" fmla="*/ 18621 h 714136"/>
                  <a:gd name="connsiteX4" fmla="*/ 358169 w 797842"/>
                  <a:gd name="connsiteY4" fmla="*/ 11335 h 714136"/>
                  <a:gd name="connsiteX5" fmla="*/ 362084 w 797842"/>
                  <a:gd name="connsiteY5" fmla="*/ 21050 h 714136"/>
                  <a:gd name="connsiteX6" fmla="*/ 350330 w 797842"/>
                  <a:gd name="connsiteY6" fmla="*/ 44529 h 714136"/>
                  <a:gd name="connsiteX7" fmla="*/ 351111 w 797842"/>
                  <a:gd name="connsiteY7" fmla="*/ 47768 h 714136"/>
                  <a:gd name="connsiteX8" fmla="*/ 369923 w 797842"/>
                  <a:gd name="connsiteY8" fmla="*/ 46149 h 714136"/>
                  <a:gd name="connsiteX9" fmla="*/ 373056 w 797842"/>
                  <a:gd name="connsiteY9" fmla="*/ 54245 h 714136"/>
                  <a:gd name="connsiteX10" fmla="*/ 402060 w 797842"/>
                  <a:gd name="connsiteY10" fmla="*/ 38862 h 714136"/>
                  <a:gd name="connsiteX11" fmla="*/ 420862 w 797842"/>
                  <a:gd name="connsiteY11" fmla="*/ 41291 h 714136"/>
                  <a:gd name="connsiteX12" fmla="*/ 431054 w 797842"/>
                  <a:gd name="connsiteY12" fmla="*/ 33195 h 714136"/>
                  <a:gd name="connsiteX13" fmla="*/ 455352 w 797842"/>
                  <a:gd name="connsiteY13" fmla="*/ 43720 h 714136"/>
                  <a:gd name="connsiteX14" fmla="*/ 474164 w 797842"/>
                  <a:gd name="connsiteY14" fmla="*/ 38052 h 714136"/>
                  <a:gd name="connsiteX15" fmla="*/ 495319 w 797842"/>
                  <a:gd name="connsiteY15" fmla="*/ 40481 h 714136"/>
                  <a:gd name="connsiteX16" fmla="*/ 508645 w 797842"/>
                  <a:gd name="connsiteY16" fmla="*/ 46149 h 714136"/>
                  <a:gd name="connsiteX17" fmla="*/ 518046 w 797842"/>
                  <a:gd name="connsiteY17" fmla="*/ 39672 h 714136"/>
                  <a:gd name="connsiteX18" fmla="*/ 520398 w 797842"/>
                  <a:gd name="connsiteY18" fmla="*/ 44529 h 714136"/>
                  <a:gd name="connsiteX19" fmla="*/ 532943 w 797842"/>
                  <a:gd name="connsiteY19" fmla="*/ 43720 h 714136"/>
                  <a:gd name="connsiteX20" fmla="*/ 529810 w 797842"/>
                  <a:gd name="connsiteY20" fmla="*/ 29956 h 714136"/>
                  <a:gd name="connsiteX21" fmla="*/ 535296 w 797842"/>
                  <a:gd name="connsiteY21" fmla="*/ 21860 h 714136"/>
                  <a:gd name="connsiteX22" fmla="*/ 542344 w 797842"/>
                  <a:gd name="connsiteY22" fmla="*/ 18621 h 714136"/>
                  <a:gd name="connsiteX23" fmla="*/ 548612 w 797842"/>
                  <a:gd name="connsiteY23" fmla="*/ 17002 h 714136"/>
                  <a:gd name="connsiteX24" fmla="*/ 568995 w 797842"/>
                  <a:gd name="connsiteY24" fmla="*/ 27527 h 714136"/>
                  <a:gd name="connsiteX25" fmla="*/ 567424 w 797842"/>
                  <a:gd name="connsiteY25" fmla="*/ 57483 h 714136"/>
                  <a:gd name="connsiteX26" fmla="*/ 573691 w 797842"/>
                  <a:gd name="connsiteY26" fmla="*/ 57483 h 714136"/>
                  <a:gd name="connsiteX27" fmla="*/ 578396 w 797842"/>
                  <a:gd name="connsiteY27" fmla="*/ 68818 h 714136"/>
                  <a:gd name="connsiteX28" fmla="*/ 587017 w 797842"/>
                  <a:gd name="connsiteY28" fmla="*/ 68008 h 714136"/>
                  <a:gd name="connsiteX29" fmla="*/ 591722 w 797842"/>
                  <a:gd name="connsiteY29" fmla="*/ 76924 h 714136"/>
                  <a:gd name="connsiteX30" fmla="*/ 611314 w 797842"/>
                  <a:gd name="connsiteY30" fmla="*/ 77733 h 714136"/>
                  <a:gd name="connsiteX31" fmla="*/ 623068 w 797842"/>
                  <a:gd name="connsiteY31" fmla="*/ 95545 h 714136"/>
                  <a:gd name="connsiteX32" fmla="*/ 626203 w 797842"/>
                  <a:gd name="connsiteY32" fmla="*/ 113357 h 714136"/>
                  <a:gd name="connsiteX33" fmla="*/ 626203 w 797842"/>
                  <a:gd name="connsiteY33" fmla="*/ 114167 h 714136"/>
                  <a:gd name="connsiteX34" fmla="*/ 626983 w 797842"/>
                  <a:gd name="connsiteY34" fmla="*/ 131169 h 714136"/>
                  <a:gd name="connsiteX35" fmla="*/ 613667 w 797842"/>
                  <a:gd name="connsiteY35" fmla="*/ 153029 h 714136"/>
                  <a:gd name="connsiteX36" fmla="*/ 616801 w 797842"/>
                  <a:gd name="connsiteY36" fmla="*/ 170031 h 714136"/>
                  <a:gd name="connsiteX37" fmla="*/ 631689 w 797842"/>
                  <a:gd name="connsiteY37" fmla="*/ 195129 h 714136"/>
                  <a:gd name="connsiteX38" fmla="*/ 634042 w 797842"/>
                  <a:gd name="connsiteY38" fmla="*/ 204035 h 714136"/>
                  <a:gd name="connsiteX39" fmla="*/ 628555 w 797842"/>
                  <a:gd name="connsiteY39" fmla="*/ 219427 h 714136"/>
                  <a:gd name="connsiteX40" fmla="*/ 635613 w 797842"/>
                  <a:gd name="connsiteY40" fmla="*/ 243716 h 714136"/>
                  <a:gd name="connsiteX41" fmla="*/ 632470 w 797842"/>
                  <a:gd name="connsiteY41" fmla="*/ 253432 h 714136"/>
                  <a:gd name="connsiteX42" fmla="*/ 620716 w 797842"/>
                  <a:gd name="connsiteY42" fmla="*/ 256670 h 714136"/>
                  <a:gd name="connsiteX43" fmla="*/ 613667 w 797842"/>
                  <a:gd name="connsiteY43" fmla="*/ 272863 h 714136"/>
                  <a:gd name="connsiteX44" fmla="*/ 623068 w 797842"/>
                  <a:gd name="connsiteY44" fmla="*/ 289055 h 714136"/>
                  <a:gd name="connsiteX45" fmla="*/ 607390 w 797842"/>
                  <a:gd name="connsiteY45" fmla="*/ 300390 h 714136"/>
                  <a:gd name="connsiteX46" fmla="*/ 611314 w 797842"/>
                  <a:gd name="connsiteY46" fmla="*/ 316582 h 714136"/>
                  <a:gd name="connsiteX47" fmla="*/ 636394 w 797842"/>
                  <a:gd name="connsiteY47" fmla="*/ 325488 h 714136"/>
                  <a:gd name="connsiteX48" fmla="*/ 656768 w 797842"/>
                  <a:gd name="connsiteY48" fmla="*/ 319821 h 714136"/>
                  <a:gd name="connsiteX49" fmla="*/ 666960 w 797842"/>
                  <a:gd name="connsiteY49" fmla="*/ 323060 h 714136"/>
                  <a:gd name="connsiteX50" fmla="*/ 666960 w 797842"/>
                  <a:gd name="connsiteY50" fmla="*/ 330346 h 714136"/>
                  <a:gd name="connsiteX51" fmla="*/ 656768 w 797842"/>
                  <a:gd name="connsiteY51" fmla="*/ 344919 h 714136"/>
                  <a:gd name="connsiteX52" fmla="*/ 662254 w 797842"/>
                  <a:gd name="connsiteY52" fmla="*/ 370837 h 714136"/>
                  <a:gd name="connsiteX53" fmla="*/ 690468 w 797842"/>
                  <a:gd name="connsiteY53" fmla="*/ 403222 h 714136"/>
                  <a:gd name="connsiteX54" fmla="*/ 706146 w 797842"/>
                  <a:gd name="connsiteY54" fmla="*/ 400793 h 714136"/>
                  <a:gd name="connsiteX55" fmla="*/ 717899 w 797842"/>
                  <a:gd name="connsiteY55" fmla="*/ 387029 h 714136"/>
                  <a:gd name="connsiteX56" fmla="*/ 735139 w 797842"/>
                  <a:gd name="connsiteY56" fmla="*/ 399174 h 714136"/>
                  <a:gd name="connsiteX57" fmla="*/ 736711 w 797842"/>
                  <a:gd name="connsiteY57" fmla="*/ 403222 h 714136"/>
                  <a:gd name="connsiteX58" fmla="*/ 717899 w 797842"/>
                  <a:gd name="connsiteY58" fmla="*/ 414557 h 714136"/>
                  <a:gd name="connsiteX59" fmla="*/ 716337 w 797842"/>
                  <a:gd name="connsiteY59" fmla="*/ 448561 h 714136"/>
                  <a:gd name="connsiteX60" fmla="*/ 771192 w 797842"/>
                  <a:gd name="connsiteY60" fmla="*/ 448561 h 714136"/>
                  <a:gd name="connsiteX61" fmla="*/ 797843 w 797842"/>
                  <a:gd name="connsiteY61" fmla="*/ 480946 h 714136"/>
                  <a:gd name="connsiteX62" fmla="*/ 782955 w 797842"/>
                  <a:gd name="connsiteY62" fmla="*/ 493909 h 714136"/>
                  <a:gd name="connsiteX63" fmla="*/ 786870 w 797842"/>
                  <a:gd name="connsiteY63" fmla="*/ 500386 h 714136"/>
                  <a:gd name="connsiteX64" fmla="*/ 778250 w 797842"/>
                  <a:gd name="connsiteY64" fmla="*/ 514150 h 714136"/>
                  <a:gd name="connsiteX65" fmla="*/ 776678 w 797842"/>
                  <a:gd name="connsiteY65" fmla="*/ 526294 h 714136"/>
                  <a:gd name="connsiteX66" fmla="*/ 760219 w 797842"/>
                  <a:gd name="connsiteY66" fmla="*/ 561918 h 714136"/>
                  <a:gd name="connsiteX67" fmla="*/ 729653 w 797842"/>
                  <a:gd name="connsiteY67" fmla="*/ 567585 h 714136"/>
                  <a:gd name="connsiteX68" fmla="*/ 716337 w 797842"/>
                  <a:gd name="connsiteY68" fmla="*/ 586207 h 714136"/>
                  <a:gd name="connsiteX69" fmla="*/ 700659 w 797842"/>
                  <a:gd name="connsiteY69" fmla="*/ 589445 h 714136"/>
                  <a:gd name="connsiteX70" fmla="*/ 692820 w 797842"/>
                  <a:gd name="connsiteY70" fmla="*/ 599161 h 714136"/>
                  <a:gd name="connsiteX71" fmla="*/ 688906 w 797842"/>
                  <a:gd name="connsiteY71" fmla="*/ 610495 h 714136"/>
                  <a:gd name="connsiteX72" fmla="*/ 677932 w 797842"/>
                  <a:gd name="connsiteY72" fmla="*/ 612924 h 714136"/>
                  <a:gd name="connsiteX73" fmla="*/ 664607 w 797842"/>
                  <a:gd name="connsiteY73" fmla="*/ 625888 h 714136"/>
                  <a:gd name="connsiteX74" fmla="*/ 626203 w 797842"/>
                  <a:gd name="connsiteY74" fmla="*/ 636413 h 714136"/>
                  <a:gd name="connsiteX75" fmla="*/ 611314 w 797842"/>
                  <a:gd name="connsiteY75" fmla="*/ 638842 h 714136"/>
                  <a:gd name="connsiteX76" fmla="*/ 605828 w 797842"/>
                  <a:gd name="connsiteY76" fmla="*/ 646938 h 714136"/>
                  <a:gd name="connsiteX77" fmla="*/ 588588 w 797842"/>
                  <a:gd name="connsiteY77" fmla="*/ 655034 h 714136"/>
                  <a:gd name="connsiteX78" fmla="*/ 579177 w 797842"/>
                  <a:gd name="connsiteY78" fmla="*/ 655034 h 714136"/>
                  <a:gd name="connsiteX79" fmla="*/ 575263 w 797842"/>
                  <a:gd name="connsiteY79" fmla="*/ 660702 h 714136"/>
                  <a:gd name="connsiteX80" fmla="*/ 555670 w 797842"/>
                  <a:gd name="connsiteY80" fmla="*/ 655844 h 714136"/>
                  <a:gd name="connsiteX81" fmla="*/ 554098 w 797842"/>
                  <a:gd name="connsiteY81" fmla="*/ 655034 h 714136"/>
                  <a:gd name="connsiteX82" fmla="*/ 547050 w 797842"/>
                  <a:gd name="connsiteY82" fmla="*/ 642890 h 714136"/>
                  <a:gd name="connsiteX83" fmla="*/ 527457 w 797842"/>
                  <a:gd name="connsiteY83" fmla="*/ 640461 h 714136"/>
                  <a:gd name="connsiteX84" fmla="*/ 515694 w 797842"/>
                  <a:gd name="connsiteY84" fmla="*/ 636413 h 714136"/>
                  <a:gd name="connsiteX85" fmla="*/ 510997 w 797842"/>
                  <a:gd name="connsiteY85" fmla="*/ 629936 h 714136"/>
                  <a:gd name="connsiteX86" fmla="*/ 504720 w 797842"/>
                  <a:gd name="connsiteY86" fmla="*/ 629126 h 714136"/>
                  <a:gd name="connsiteX87" fmla="*/ 492966 w 797842"/>
                  <a:gd name="connsiteY87" fmla="*/ 618601 h 714136"/>
                  <a:gd name="connsiteX88" fmla="*/ 484347 w 797842"/>
                  <a:gd name="connsiteY88" fmla="*/ 619411 h 714136"/>
                  <a:gd name="connsiteX89" fmla="*/ 476508 w 797842"/>
                  <a:gd name="connsiteY89" fmla="*/ 632365 h 714136"/>
                  <a:gd name="connsiteX90" fmla="*/ 449076 w 797842"/>
                  <a:gd name="connsiteY90" fmla="*/ 616163 h 714136"/>
                  <a:gd name="connsiteX91" fmla="*/ 418510 w 797842"/>
                  <a:gd name="connsiteY91" fmla="*/ 628317 h 714136"/>
                  <a:gd name="connsiteX92" fmla="*/ 413023 w 797842"/>
                  <a:gd name="connsiteY92" fmla="*/ 633984 h 714136"/>
                  <a:gd name="connsiteX93" fmla="*/ 371485 w 797842"/>
                  <a:gd name="connsiteY93" fmla="*/ 638842 h 714136"/>
                  <a:gd name="connsiteX94" fmla="*/ 360512 w 797842"/>
                  <a:gd name="connsiteY94" fmla="*/ 635603 h 714136"/>
                  <a:gd name="connsiteX95" fmla="*/ 340919 w 797842"/>
                  <a:gd name="connsiteY95" fmla="*/ 640461 h 714136"/>
                  <a:gd name="connsiteX96" fmla="*/ 333870 w 797842"/>
                  <a:gd name="connsiteY96" fmla="*/ 658273 h 714136"/>
                  <a:gd name="connsiteX97" fmla="*/ 314277 w 797842"/>
                  <a:gd name="connsiteY97" fmla="*/ 650986 h 714136"/>
                  <a:gd name="connsiteX98" fmla="*/ 314277 w 797842"/>
                  <a:gd name="connsiteY98" fmla="*/ 655034 h 714136"/>
                  <a:gd name="connsiteX99" fmla="*/ 297818 w 797842"/>
                  <a:gd name="connsiteY99" fmla="*/ 663130 h 714136"/>
                  <a:gd name="connsiteX100" fmla="*/ 297037 w 797842"/>
                  <a:gd name="connsiteY100" fmla="*/ 674465 h 714136"/>
                  <a:gd name="connsiteX101" fmla="*/ 289198 w 797842"/>
                  <a:gd name="connsiteY101" fmla="*/ 670417 h 714136"/>
                  <a:gd name="connsiteX102" fmla="*/ 285284 w 797842"/>
                  <a:gd name="connsiteY102" fmla="*/ 679323 h 714136"/>
                  <a:gd name="connsiteX103" fmla="*/ 267253 w 797842"/>
                  <a:gd name="connsiteY103" fmla="*/ 684181 h 714136"/>
                  <a:gd name="connsiteX104" fmla="*/ 263338 w 797842"/>
                  <a:gd name="connsiteY104" fmla="*/ 704421 h 714136"/>
                  <a:gd name="connsiteX105" fmla="*/ 251575 w 797842"/>
                  <a:gd name="connsiteY105" fmla="*/ 692277 h 714136"/>
                  <a:gd name="connsiteX106" fmla="*/ 247660 w 797842"/>
                  <a:gd name="connsiteY106" fmla="*/ 695516 h 714136"/>
                  <a:gd name="connsiteX107" fmla="*/ 244526 w 797842"/>
                  <a:gd name="connsiteY107" fmla="*/ 710089 h 714136"/>
                  <a:gd name="connsiteX108" fmla="*/ 235906 w 797842"/>
                  <a:gd name="connsiteY108" fmla="*/ 707660 h 714136"/>
                  <a:gd name="connsiteX109" fmla="*/ 213179 w 797842"/>
                  <a:gd name="connsiteY109" fmla="*/ 714137 h 714136"/>
                  <a:gd name="connsiteX110" fmla="*/ 200635 w 797842"/>
                  <a:gd name="connsiteY110" fmla="*/ 701183 h 714136"/>
                  <a:gd name="connsiteX111" fmla="*/ 184957 w 797842"/>
                  <a:gd name="connsiteY111" fmla="*/ 688229 h 714136"/>
                  <a:gd name="connsiteX112" fmla="*/ 173203 w 797842"/>
                  <a:gd name="connsiteY112" fmla="*/ 689038 h 714136"/>
                  <a:gd name="connsiteX113" fmla="*/ 166154 w 797842"/>
                  <a:gd name="connsiteY113" fmla="*/ 683371 h 714136"/>
                  <a:gd name="connsiteX114" fmla="*/ 158315 w 797842"/>
                  <a:gd name="connsiteY114" fmla="*/ 689038 h 714136"/>
                  <a:gd name="connsiteX115" fmla="*/ 148904 w 797842"/>
                  <a:gd name="connsiteY115" fmla="*/ 683371 h 714136"/>
                  <a:gd name="connsiteX116" fmla="*/ 144990 w 797842"/>
                  <a:gd name="connsiteY116" fmla="*/ 689038 h 714136"/>
                  <a:gd name="connsiteX117" fmla="*/ 133236 w 797842"/>
                  <a:gd name="connsiteY117" fmla="*/ 684990 h 714136"/>
                  <a:gd name="connsiteX118" fmla="*/ 123825 w 797842"/>
                  <a:gd name="connsiteY118" fmla="*/ 688229 h 714136"/>
                  <a:gd name="connsiteX119" fmla="*/ 120691 w 797842"/>
                  <a:gd name="connsiteY119" fmla="*/ 678513 h 714136"/>
                  <a:gd name="connsiteX120" fmla="*/ 106585 w 797842"/>
                  <a:gd name="connsiteY120" fmla="*/ 676084 h 714136"/>
                  <a:gd name="connsiteX121" fmla="*/ 86211 w 797842"/>
                  <a:gd name="connsiteY121" fmla="*/ 658273 h 714136"/>
                  <a:gd name="connsiteX122" fmla="*/ 83858 w 797842"/>
                  <a:gd name="connsiteY122" fmla="*/ 649367 h 714136"/>
                  <a:gd name="connsiteX123" fmla="*/ 62694 w 797842"/>
                  <a:gd name="connsiteY123" fmla="*/ 647748 h 714136"/>
                  <a:gd name="connsiteX124" fmla="*/ 54073 w 797842"/>
                  <a:gd name="connsiteY124" fmla="*/ 638842 h 714136"/>
                  <a:gd name="connsiteX125" fmla="*/ 25079 w 797842"/>
                  <a:gd name="connsiteY125" fmla="*/ 642890 h 714136"/>
                  <a:gd name="connsiteX126" fmla="*/ 9401 w 797842"/>
                  <a:gd name="connsiteY126" fmla="*/ 652605 h 714136"/>
                  <a:gd name="connsiteX127" fmla="*/ 0 w 797842"/>
                  <a:gd name="connsiteY127" fmla="*/ 650177 h 714136"/>
                  <a:gd name="connsiteX128" fmla="*/ 781 w 797842"/>
                  <a:gd name="connsiteY128" fmla="*/ 601589 h 714136"/>
                  <a:gd name="connsiteX129" fmla="*/ 3915 w 797842"/>
                  <a:gd name="connsiteY129" fmla="*/ 597541 h 714136"/>
                  <a:gd name="connsiteX130" fmla="*/ 781 w 797842"/>
                  <a:gd name="connsiteY130" fmla="*/ 588635 h 714136"/>
                  <a:gd name="connsiteX131" fmla="*/ 18802 w 797842"/>
                  <a:gd name="connsiteY131" fmla="*/ 578110 h 714136"/>
                  <a:gd name="connsiteX132" fmla="*/ 23508 w 797842"/>
                  <a:gd name="connsiteY132" fmla="*/ 541677 h 714136"/>
                  <a:gd name="connsiteX133" fmla="*/ 21155 w 797842"/>
                  <a:gd name="connsiteY133" fmla="*/ 531152 h 714136"/>
                  <a:gd name="connsiteX134" fmla="*/ 26641 w 797842"/>
                  <a:gd name="connsiteY134" fmla="*/ 520627 h 714136"/>
                  <a:gd name="connsiteX135" fmla="*/ 47806 w 797842"/>
                  <a:gd name="connsiteY135" fmla="*/ 496338 h 714136"/>
                  <a:gd name="connsiteX136" fmla="*/ 57208 w 797842"/>
                  <a:gd name="connsiteY136" fmla="*/ 472850 h 714136"/>
                  <a:gd name="connsiteX137" fmla="*/ 68961 w 797842"/>
                  <a:gd name="connsiteY137" fmla="*/ 463134 h 714136"/>
                  <a:gd name="connsiteX138" fmla="*/ 61122 w 797842"/>
                  <a:gd name="connsiteY138" fmla="*/ 453419 h 714136"/>
                  <a:gd name="connsiteX139" fmla="*/ 63475 w 797842"/>
                  <a:gd name="connsiteY139" fmla="*/ 445322 h 714136"/>
                  <a:gd name="connsiteX140" fmla="*/ 66609 w 797842"/>
                  <a:gd name="connsiteY140" fmla="*/ 446942 h 714136"/>
                  <a:gd name="connsiteX141" fmla="*/ 76801 w 797842"/>
                  <a:gd name="connsiteY141" fmla="*/ 448561 h 714136"/>
                  <a:gd name="connsiteX142" fmla="*/ 114424 w 797842"/>
                  <a:gd name="connsiteY142" fmla="*/ 394316 h 714136"/>
                  <a:gd name="connsiteX143" fmla="*/ 106585 w 797842"/>
                  <a:gd name="connsiteY143" fmla="*/ 389458 h 714136"/>
                  <a:gd name="connsiteX144" fmla="*/ 106585 w 797842"/>
                  <a:gd name="connsiteY144" fmla="*/ 374075 h 714136"/>
                  <a:gd name="connsiteX145" fmla="*/ 112852 w 797842"/>
                  <a:gd name="connsiteY145" fmla="*/ 365169 h 714136"/>
                  <a:gd name="connsiteX146" fmla="*/ 108938 w 797842"/>
                  <a:gd name="connsiteY146" fmla="*/ 357073 h 714136"/>
                  <a:gd name="connsiteX147" fmla="*/ 122263 w 797842"/>
                  <a:gd name="connsiteY147" fmla="*/ 357073 h 714136"/>
                  <a:gd name="connsiteX148" fmla="*/ 135579 w 797842"/>
                  <a:gd name="connsiteY148" fmla="*/ 337633 h 714136"/>
                  <a:gd name="connsiteX149" fmla="*/ 135579 w 797842"/>
                  <a:gd name="connsiteY149" fmla="*/ 306867 h 714136"/>
                  <a:gd name="connsiteX150" fmla="*/ 125397 w 797842"/>
                  <a:gd name="connsiteY150" fmla="*/ 278530 h 714136"/>
                  <a:gd name="connsiteX151" fmla="*/ 115986 w 797842"/>
                  <a:gd name="connsiteY151" fmla="*/ 271243 h 714136"/>
                  <a:gd name="connsiteX152" fmla="*/ 115986 w 797842"/>
                  <a:gd name="connsiteY152" fmla="*/ 253432 h 714136"/>
                  <a:gd name="connsiteX153" fmla="*/ 115986 w 797842"/>
                  <a:gd name="connsiteY153" fmla="*/ 250193 h 714136"/>
                  <a:gd name="connsiteX154" fmla="*/ 118339 w 797842"/>
                  <a:gd name="connsiteY154" fmla="*/ 205654 h 714136"/>
                  <a:gd name="connsiteX155" fmla="*/ 127740 w 797842"/>
                  <a:gd name="connsiteY155" fmla="*/ 193510 h 714136"/>
                  <a:gd name="connsiteX156" fmla="*/ 143418 w 797842"/>
                  <a:gd name="connsiteY156" fmla="*/ 161125 h 714136"/>
                  <a:gd name="connsiteX157" fmla="*/ 127740 w 797842"/>
                  <a:gd name="connsiteY157" fmla="*/ 116596 h 714136"/>
                  <a:gd name="connsiteX158" fmla="*/ 114424 w 797842"/>
                  <a:gd name="connsiteY158" fmla="*/ 80972 h 714136"/>
                  <a:gd name="connsiteX159" fmla="*/ 103451 w 797842"/>
                  <a:gd name="connsiteY159" fmla="*/ 52626 h 714136"/>
                  <a:gd name="connsiteX160" fmla="*/ 116777 w 797842"/>
                  <a:gd name="connsiteY160" fmla="*/ 42100 h 714136"/>
                  <a:gd name="connsiteX161" fmla="*/ 148904 w 797842"/>
                  <a:gd name="connsiteY161" fmla="*/ 36433 h 714136"/>
                  <a:gd name="connsiteX162" fmla="*/ 166145 w 797842"/>
                  <a:gd name="connsiteY162" fmla="*/ 36433 h 714136"/>
                  <a:gd name="connsiteX163" fmla="*/ 177118 w 797842"/>
                  <a:gd name="connsiteY163" fmla="*/ 44529 h 714136"/>
                  <a:gd name="connsiteX164" fmla="*/ 183395 w 797842"/>
                  <a:gd name="connsiteY164" fmla="*/ 42910 h 714136"/>
                  <a:gd name="connsiteX165" fmla="*/ 194358 w 797842"/>
                  <a:gd name="connsiteY165" fmla="*/ 34814 h 714136"/>
                  <a:gd name="connsiteX166" fmla="*/ 196711 w 797842"/>
                  <a:gd name="connsiteY166" fmla="*/ 20241 h 714136"/>
                  <a:gd name="connsiteX167" fmla="*/ 200635 w 797842"/>
                  <a:gd name="connsiteY167" fmla="*/ 3238 h 714136"/>
                  <a:gd name="connsiteX168" fmla="*/ 217875 w 797842"/>
                  <a:gd name="connsiteY168" fmla="*/ 14573 h 714136"/>
                  <a:gd name="connsiteX169" fmla="*/ 239821 w 797842"/>
                  <a:gd name="connsiteY169" fmla="*/ 10525 h 714136"/>
                  <a:gd name="connsiteX170" fmla="*/ 244526 w 797842"/>
                  <a:gd name="connsiteY170" fmla="*/ 2429 h 714136"/>
                  <a:gd name="connsiteX171" fmla="*/ 251575 w 797842"/>
                  <a:gd name="connsiteY171" fmla="*/ 0 h 714136"/>
                  <a:gd name="connsiteX172" fmla="*/ 258632 w 797842"/>
                  <a:gd name="connsiteY172" fmla="*/ 810 h 714136"/>
                  <a:gd name="connsiteX173" fmla="*/ 268815 w 797842"/>
                  <a:gd name="connsiteY173" fmla="*/ 8096 h 71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797842" h="714136">
                    <a:moveTo>
                      <a:pt x="268824" y="8096"/>
                    </a:moveTo>
                    <a:lnTo>
                      <a:pt x="287636" y="22670"/>
                    </a:lnTo>
                    <a:lnTo>
                      <a:pt x="318202" y="24289"/>
                    </a:lnTo>
                    <a:lnTo>
                      <a:pt x="352683" y="18621"/>
                    </a:lnTo>
                    <a:lnTo>
                      <a:pt x="358169" y="11335"/>
                    </a:lnTo>
                    <a:lnTo>
                      <a:pt x="362084" y="21050"/>
                    </a:lnTo>
                    <a:lnTo>
                      <a:pt x="350330" y="44529"/>
                    </a:lnTo>
                    <a:lnTo>
                      <a:pt x="351111" y="47768"/>
                    </a:lnTo>
                    <a:lnTo>
                      <a:pt x="369923" y="46149"/>
                    </a:lnTo>
                    <a:lnTo>
                      <a:pt x="373056" y="54245"/>
                    </a:lnTo>
                    <a:lnTo>
                      <a:pt x="402060" y="38862"/>
                    </a:lnTo>
                    <a:lnTo>
                      <a:pt x="420862" y="41291"/>
                    </a:lnTo>
                    <a:lnTo>
                      <a:pt x="431054" y="33195"/>
                    </a:lnTo>
                    <a:lnTo>
                      <a:pt x="455352" y="43720"/>
                    </a:lnTo>
                    <a:lnTo>
                      <a:pt x="474164" y="38052"/>
                    </a:lnTo>
                    <a:lnTo>
                      <a:pt x="495319" y="40481"/>
                    </a:lnTo>
                    <a:lnTo>
                      <a:pt x="508645" y="46149"/>
                    </a:lnTo>
                    <a:lnTo>
                      <a:pt x="518046" y="39672"/>
                    </a:lnTo>
                    <a:lnTo>
                      <a:pt x="520398" y="44529"/>
                    </a:lnTo>
                    <a:lnTo>
                      <a:pt x="532943" y="43720"/>
                    </a:lnTo>
                    <a:lnTo>
                      <a:pt x="529810" y="29956"/>
                    </a:lnTo>
                    <a:lnTo>
                      <a:pt x="535296" y="21860"/>
                    </a:lnTo>
                    <a:lnTo>
                      <a:pt x="542344" y="18621"/>
                    </a:lnTo>
                    <a:lnTo>
                      <a:pt x="548612" y="17002"/>
                    </a:lnTo>
                    <a:lnTo>
                      <a:pt x="568995" y="27527"/>
                    </a:lnTo>
                    <a:lnTo>
                      <a:pt x="567424" y="57483"/>
                    </a:lnTo>
                    <a:lnTo>
                      <a:pt x="573691" y="57483"/>
                    </a:lnTo>
                    <a:lnTo>
                      <a:pt x="578396" y="68818"/>
                    </a:lnTo>
                    <a:lnTo>
                      <a:pt x="587017" y="68008"/>
                    </a:lnTo>
                    <a:lnTo>
                      <a:pt x="591722" y="76924"/>
                    </a:lnTo>
                    <a:lnTo>
                      <a:pt x="611314" y="77733"/>
                    </a:lnTo>
                    <a:lnTo>
                      <a:pt x="623068" y="95545"/>
                    </a:lnTo>
                    <a:lnTo>
                      <a:pt x="626203" y="113357"/>
                    </a:lnTo>
                    <a:lnTo>
                      <a:pt x="626203" y="114167"/>
                    </a:lnTo>
                    <a:lnTo>
                      <a:pt x="626983" y="131169"/>
                    </a:lnTo>
                    <a:lnTo>
                      <a:pt x="613667" y="153029"/>
                    </a:lnTo>
                    <a:lnTo>
                      <a:pt x="616801" y="170031"/>
                    </a:lnTo>
                    <a:lnTo>
                      <a:pt x="631689" y="195129"/>
                    </a:lnTo>
                    <a:lnTo>
                      <a:pt x="634042" y="204035"/>
                    </a:lnTo>
                    <a:lnTo>
                      <a:pt x="628555" y="219427"/>
                    </a:lnTo>
                    <a:lnTo>
                      <a:pt x="635613" y="243716"/>
                    </a:lnTo>
                    <a:lnTo>
                      <a:pt x="632470" y="253432"/>
                    </a:lnTo>
                    <a:lnTo>
                      <a:pt x="620716" y="256670"/>
                    </a:lnTo>
                    <a:lnTo>
                      <a:pt x="613667" y="272863"/>
                    </a:lnTo>
                    <a:lnTo>
                      <a:pt x="623068" y="289055"/>
                    </a:lnTo>
                    <a:lnTo>
                      <a:pt x="607390" y="300390"/>
                    </a:lnTo>
                    <a:lnTo>
                      <a:pt x="611314" y="316582"/>
                    </a:lnTo>
                    <a:lnTo>
                      <a:pt x="636394" y="325488"/>
                    </a:lnTo>
                    <a:lnTo>
                      <a:pt x="656768" y="319821"/>
                    </a:lnTo>
                    <a:lnTo>
                      <a:pt x="666960" y="323060"/>
                    </a:lnTo>
                    <a:lnTo>
                      <a:pt x="666960" y="330346"/>
                    </a:lnTo>
                    <a:lnTo>
                      <a:pt x="656768" y="344919"/>
                    </a:lnTo>
                    <a:lnTo>
                      <a:pt x="662254" y="370837"/>
                    </a:lnTo>
                    <a:lnTo>
                      <a:pt x="690468" y="403222"/>
                    </a:lnTo>
                    <a:lnTo>
                      <a:pt x="706146" y="400793"/>
                    </a:lnTo>
                    <a:lnTo>
                      <a:pt x="717899" y="387029"/>
                    </a:lnTo>
                    <a:lnTo>
                      <a:pt x="735139" y="399174"/>
                    </a:lnTo>
                    <a:lnTo>
                      <a:pt x="736711" y="403222"/>
                    </a:lnTo>
                    <a:lnTo>
                      <a:pt x="717899" y="414557"/>
                    </a:lnTo>
                    <a:lnTo>
                      <a:pt x="716337" y="448561"/>
                    </a:lnTo>
                    <a:lnTo>
                      <a:pt x="771192" y="448561"/>
                    </a:lnTo>
                    <a:lnTo>
                      <a:pt x="797843" y="480946"/>
                    </a:lnTo>
                    <a:lnTo>
                      <a:pt x="782955" y="493909"/>
                    </a:lnTo>
                    <a:lnTo>
                      <a:pt x="786870" y="500386"/>
                    </a:lnTo>
                    <a:lnTo>
                      <a:pt x="778250" y="514150"/>
                    </a:lnTo>
                    <a:lnTo>
                      <a:pt x="776678" y="526294"/>
                    </a:lnTo>
                    <a:lnTo>
                      <a:pt x="760219" y="561918"/>
                    </a:lnTo>
                    <a:lnTo>
                      <a:pt x="729653" y="567585"/>
                    </a:lnTo>
                    <a:lnTo>
                      <a:pt x="716337" y="586207"/>
                    </a:lnTo>
                    <a:lnTo>
                      <a:pt x="700659" y="589445"/>
                    </a:lnTo>
                    <a:lnTo>
                      <a:pt x="692820" y="599161"/>
                    </a:lnTo>
                    <a:lnTo>
                      <a:pt x="688906" y="610495"/>
                    </a:lnTo>
                    <a:lnTo>
                      <a:pt x="677932" y="612924"/>
                    </a:lnTo>
                    <a:lnTo>
                      <a:pt x="664607" y="625888"/>
                    </a:lnTo>
                    <a:lnTo>
                      <a:pt x="626203" y="636413"/>
                    </a:lnTo>
                    <a:lnTo>
                      <a:pt x="611314" y="638842"/>
                    </a:lnTo>
                    <a:lnTo>
                      <a:pt x="605828" y="646938"/>
                    </a:lnTo>
                    <a:lnTo>
                      <a:pt x="588588" y="655034"/>
                    </a:lnTo>
                    <a:lnTo>
                      <a:pt x="579177" y="655034"/>
                    </a:lnTo>
                    <a:lnTo>
                      <a:pt x="575263" y="660702"/>
                    </a:lnTo>
                    <a:lnTo>
                      <a:pt x="555670" y="655844"/>
                    </a:lnTo>
                    <a:lnTo>
                      <a:pt x="554098" y="655034"/>
                    </a:lnTo>
                    <a:lnTo>
                      <a:pt x="547050" y="642890"/>
                    </a:lnTo>
                    <a:lnTo>
                      <a:pt x="527457" y="640461"/>
                    </a:lnTo>
                    <a:lnTo>
                      <a:pt x="515694" y="636413"/>
                    </a:lnTo>
                    <a:lnTo>
                      <a:pt x="510997" y="629936"/>
                    </a:lnTo>
                    <a:lnTo>
                      <a:pt x="504720" y="629126"/>
                    </a:lnTo>
                    <a:lnTo>
                      <a:pt x="492966" y="618601"/>
                    </a:lnTo>
                    <a:lnTo>
                      <a:pt x="484347" y="619411"/>
                    </a:lnTo>
                    <a:lnTo>
                      <a:pt x="476508" y="632365"/>
                    </a:lnTo>
                    <a:lnTo>
                      <a:pt x="449076" y="616163"/>
                    </a:lnTo>
                    <a:lnTo>
                      <a:pt x="418510" y="628317"/>
                    </a:lnTo>
                    <a:lnTo>
                      <a:pt x="413023" y="633984"/>
                    </a:lnTo>
                    <a:lnTo>
                      <a:pt x="371485" y="638842"/>
                    </a:lnTo>
                    <a:lnTo>
                      <a:pt x="360512" y="635603"/>
                    </a:lnTo>
                    <a:lnTo>
                      <a:pt x="340919" y="640461"/>
                    </a:lnTo>
                    <a:lnTo>
                      <a:pt x="333870" y="658273"/>
                    </a:lnTo>
                    <a:lnTo>
                      <a:pt x="314277" y="650986"/>
                    </a:lnTo>
                    <a:lnTo>
                      <a:pt x="314277" y="655034"/>
                    </a:lnTo>
                    <a:lnTo>
                      <a:pt x="297818" y="663130"/>
                    </a:lnTo>
                    <a:lnTo>
                      <a:pt x="297037" y="674465"/>
                    </a:lnTo>
                    <a:lnTo>
                      <a:pt x="289198" y="670417"/>
                    </a:lnTo>
                    <a:lnTo>
                      <a:pt x="285284" y="679323"/>
                    </a:lnTo>
                    <a:lnTo>
                      <a:pt x="267253" y="684181"/>
                    </a:lnTo>
                    <a:lnTo>
                      <a:pt x="263338" y="704421"/>
                    </a:lnTo>
                    <a:lnTo>
                      <a:pt x="251575" y="692277"/>
                    </a:lnTo>
                    <a:lnTo>
                      <a:pt x="247660" y="695516"/>
                    </a:lnTo>
                    <a:lnTo>
                      <a:pt x="244526" y="710089"/>
                    </a:lnTo>
                    <a:lnTo>
                      <a:pt x="235906" y="707660"/>
                    </a:lnTo>
                    <a:lnTo>
                      <a:pt x="213179" y="714137"/>
                    </a:lnTo>
                    <a:lnTo>
                      <a:pt x="200635" y="701183"/>
                    </a:lnTo>
                    <a:lnTo>
                      <a:pt x="184957" y="688229"/>
                    </a:lnTo>
                    <a:lnTo>
                      <a:pt x="173203" y="689038"/>
                    </a:lnTo>
                    <a:lnTo>
                      <a:pt x="166154" y="683371"/>
                    </a:lnTo>
                    <a:lnTo>
                      <a:pt x="158315" y="689038"/>
                    </a:lnTo>
                    <a:lnTo>
                      <a:pt x="148904" y="683371"/>
                    </a:lnTo>
                    <a:lnTo>
                      <a:pt x="144990" y="689038"/>
                    </a:lnTo>
                    <a:lnTo>
                      <a:pt x="133236" y="684990"/>
                    </a:lnTo>
                    <a:lnTo>
                      <a:pt x="123825" y="688229"/>
                    </a:lnTo>
                    <a:lnTo>
                      <a:pt x="120691" y="678513"/>
                    </a:lnTo>
                    <a:lnTo>
                      <a:pt x="106585" y="676084"/>
                    </a:lnTo>
                    <a:lnTo>
                      <a:pt x="86211" y="658273"/>
                    </a:lnTo>
                    <a:lnTo>
                      <a:pt x="83858" y="649367"/>
                    </a:lnTo>
                    <a:lnTo>
                      <a:pt x="62694" y="647748"/>
                    </a:lnTo>
                    <a:lnTo>
                      <a:pt x="54073" y="638842"/>
                    </a:lnTo>
                    <a:lnTo>
                      <a:pt x="25079" y="642890"/>
                    </a:lnTo>
                    <a:lnTo>
                      <a:pt x="9401" y="652605"/>
                    </a:lnTo>
                    <a:lnTo>
                      <a:pt x="0" y="650177"/>
                    </a:lnTo>
                    <a:lnTo>
                      <a:pt x="781" y="601589"/>
                    </a:lnTo>
                    <a:lnTo>
                      <a:pt x="3915" y="597541"/>
                    </a:lnTo>
                    <a:lnTo>
                      <a:pt x="781" y="588635"/>
                    </a:lnTo>
                    <a:lnTo>
                      <a:pt x="18802" y="578110"/>
                    </a:lnTo>
                    <a:lnTo>
                      <a:pt x="23508" y="541677"/>
                    </a:lnTo>
                    <a:lnTo>
                      <a:pt x="21155" y="531152"/>
                    </a:lnTo>
                    <a:lnTo>
                      <a:pt x="26641" y="520627"/>
                    </a:lnTo>
                    <a:lnTo>
                      <a:pt x="47806" y="496338"/>
                    </a:lnTo>
                    <a:lnTo>
                      <a:pt x="57208" y="472850"/>
                    </a:lnTo>
                    <a:lnTo>
                      <a:pt x="68961" y="463134"/>
                    </a:lnTo>
                    <a:lnTo>
                      <a:pt x="61122" y="453419"/>
                    </a:lnTo>
                    <a:lnTo>
                      <a:pt x="63475" y="445322"/>
                    </a:lnTo>
                    <a:lnTo>
                      <a:pt x="66609" y="446942"/>
                    </a:lnTo>
                    <a:lnTo>
                      <a:pt x="76801" y="448561"/>
                    </a:lnTo>
                    <a:lnTo>
                      <a:pt x="114424" y="394316"/>
                    </a:lnTo>
                    <a:lnTo>
                      <a:pt x="106585" y="389458"/>
                    </a:lnTo>
                    <a:lnTo>
                      <a:pt x="106585" y="374075"/>
                    </a:lnTo>
                    <a:lnTo>
                      <a:pt x="112852" y="365169"/>
                    </a:lnTo>
                    <a:lnTo>
                      <a:pt x="108938" y="357073"/>
                    </a:lnTo>
                    <a:lnTo>
                      <a:pt x="122263" y="357073"/>
                    </a:lnTo>
                    <a:lnTo>
                      <a:pt x="135579" y="337633"/>
                    </a:lnTo>
                    <a:lnTo>
                      <a:pt x="135579" y="306867"/>
                    </a:lnTo>
                    <a:lnTo>
                      <a:pt x="125397" y="278530"/>
                    </a:lnTo>
                    <a:lnTo>
                      <a:pt x="115986" y="271243"/>
                    </a:lnTo>
                    <a:lnTo>
                      <a:pt x="115986" y="253432"/>
                    </a:lnTo>
                    <a:lnTo>
                      <a:pt x="115986" y="250193"/>
                    </a:lnTo>
                    <a:lnTo>
                      <a:pt x="118339" y="205654"/>
                    </a:lnTo>
                    <a:lnTo>
                      <a:pt x="127740" y="193510"/>
                    </a:lnTo>
                    <a:lnTo>
                      <a:pt x="143418" y="161125"/>
                    </a:lnTo>
                    <a:lnTo>
                      <a:pt x="127740" y="116596"/>
                    </a:lnTo>
                    <a:lnTo>
                      <a:pt x="114424" y="80972"/>
                    </a:lnTo>
                    <a:lnTo>
                      <a:pt x="103451" y="52626"/>
                    </a:lnTo>
                    <a:lnTo>
                      <a:pt x="116777" y="42100"/>
                    </a:lnTo>
                    <a:lnTo>
                      <a:pt x="148904" y="36433"/>
                    </a:lnTo>
                    <a:lnTo>
                      <a:pt x="166145" y="36433"/>
                    </a:lnTo>
                    <a:lnTo>
                      <a:pt x="177118" y="44529"/>
                    </a:lnTo>
                    <a:lnTo>
                      <a:pt x="183395" y="42910"/>
                    </a:lnTo>
                    <a:lnTo>
                      <a:pt x="194358" y="34814"/>
                    </a:lnTo>
                    <a:lnTo>
                      <a:pt x="196711" y="20241"/>
                    </a:lnTo>
                    <a:lnTo>
                      <a:pt x="200635" y="3238"/>
                    </a:lnTo>
                    <a:lnTo>
                      <a:pt x="217875" y="14573"/>
                    </a:lnTo>
                    <a:lnTo>
                      <a:pt x="239821" y="10525"/>
                    </a:lnTo>
                    <a:lnTo>
                      <a:pt x="244526" y="2429"/>
                    </a:lnTo>
                    <a:lnTo>
                      <a:pt x="251575" y="0"/>
                    </a:lnTo>
                    <a:lnTo>
                      <a:pt x="258632" y="810"/>
                    </a:lnTo>
                    <a:lnTo>
                      <a:pt x="268815" y="8096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78" name="Agrupar 477">
                <a:extLst>
                  <a:ext uri="{FF2B5EF4-FFF2-40B4-BE49-F238E27FC236}">
                    <a16:creationId xmlns:a16="http://schemas.microsoft.com/office/drawing/2014/main" id="{43B2ECC6-3658-114D-E8E3-937A01E0C657}"/>
                  </a:ext>
                </a:extLst>
              </p:cNvPr>
              <p:cNvGrpSpPr/>
              <p:nvPr/>
            </p:nvGrpSpPr>
            <p:grpSpPr>
              <a:xfrm>
                <a:off x="5403809" y="3737125"/>
                <a:ext cx="1282988" cy="1009717"/>
                <a:chOff x="5403809" y="3737125"/>
                <a:chExt cx="1282988" cy="1009717"/>
              </a:xfrm>
              <a:grpFill/>
            </p:grpSpPr>
            <p:sp>
              <p:nvSpPr>
                <p:cNvPr id="481" name="Forma Livre: Forma 480">
                  <a:extLst>
                    <a:ext uri="{FF2B5EF4-FFF2-40B4-BE49-F238E27FC236}">
                      <a16:creationId xmlns:a16="http://schemas.microsoft.com/office/drawing/2014/main" id="{38110524-21F2-BCC2-BBEF-944E65448D5E}"/>
                    </a:ext>
                  </a:extLst>
                </p:cNvPr>
                <p:cNvSpPr/>
                <p:nvPr/>
              </p:nvSpPr>
              <p:spPr>
                <a:xfrm>
                  <a:off x="6062939" y="3737125"/>
                  <a:ext cx="623858" cy="583015"/>
                </a:xfrm>
                <a:custGeom>
                  <a:avLst/>
                  <a:gdLst>
                    <a:gd name="connsiteX0" fmla="*/ 229638 w 623858"/>
                    <a:gd name="connsiteY0" fmla="*/ 48 h 583015"/>
                    <a:gd name="connsiteX1" fmla="*/ 189671 w 623858"/>
                    <a:gd name="connsiteY1" fmla="*/ 101251 h 583015"/>
                    <a:gd name="connsiteX2" fmla="*/ 195939 w 623858"/>
                    <a:gd name="connsiteY2" fmla="*/ 110157 h 583015"/>
                    <a:gd name="connsiteX3" fmla="*/ 217103 w 623858"/>
                    <a:gd name="connsiteY3" fmla="*/ 115824 h 583015"/>
                    <a:gd name="connsiteX4" fmla="*/ 228076 w 623858"/>
                    <a:gd name="connsiteY4" fmla="*/ 136884 h 583015"/>
                    <a:gd name="connsiteX5" fmla="*/ 242963 w 623858"/>
                    <a:gd name="connsiteY5" fmla="*/ 145790 h 583015"/>
                    <a:gd name="connsiteX6" fmla="*/ 269615 w 623858"/>
                    <a:gd name="connsiteY6" fmla="*/ 147409 h 583015"/>
                    <a:gd name="connsiteX7" fmla="*/ 293122 w 623858"/>
                    <a:gd name="connsiteY7" fmla="*/ 134455 h 583015"/>
                    <a:gd name="connsiteX8" fmla="*/ 304876 w 623858"/>
                    <a:gd name="connsiteY8" fmla="*/ 134455 h 583015"/>
                    <a:gd name="connsiteX9" fmla="*/ 351901 w 623858"/>
                    <a:gd name="connsiteY9" fmla="*/ 153076 h 583015"/>
                    <a:gd name="connsiteX10" fmla="*/ 390306 w 623858"/>
                    <a:gd name="connsiteY10" fmla="*/ 156315 h 583015"/>
                    <a:gd name="connsiteX11" fmla="*/ 397364 w 623858"/>
                    <a:gd name="connsiteY11" fmla="*/ 160363 h 583015"/>
                    <a:gd name="connsiteX12" fmla="*/ 454571 w 623858"/>
                    <a:gd name="connsiteY12" fmla="*/ 157124 h 583015"/>
                    <a:gd name="connsiteX13" fmla="*/ 462410 w 623858"/>
                    <a:gd name="connsiteY13" fmla="*/ 162792 h 583015"/>
                    <a:gd name="connsiteX14" fmla="*/ 470249 w 623858"/>
                    <a:gd name="connsiteY14" fmla="*/ 162792 h 583015"/>
                    <a:gd name="connsiteX15" fmla="*/ 475736 w 623858"/>
                    <a:gd name="connsiteY15" fmla="*/ 171698 h 583015"/>
                    <a:gd name="connsiteX16" fmla="*/ 478869 w 623858"/>
                    <a:gd name="connsiteY16" fmla="*/ 175746 h 583015"/>
                    <a:gd name="connsiteX17" fmla="*/ 487489 w 623858"/>
                    <a:gd name="connsiteY17" fmla="*/ 185461 h 583015"/>
                    <a:gd name="connsiteX18" fmla="*/ 485137 w 623858"/>
                    <a:gd name="connsiteY18" fmla="*/ 194367 h 583015"/>
                    <a:gd name="connsiteX19" fmla="*/ 487489 w 623858"/>
                    <a:gd name="connsiteY19" fmla="*/ 226752 h 583015"/>
                    <a:gd name="connsiteX20" fmla="*/ 460057 w 623858"/>
                    <a:gd name="connsiteY20" fmla="*/ 242135 h 583015"/>
                    <a:gd name="connsiteX21" fmla="*/ 458495 w 623858"/>
                    <a:gd name="connsiteY21" fmla="*/ 269672 h 583015"/>
                    <a:gd name="connsiteX22" fmla="*/ 463982 w 623858"/>
                    <a:gd name="connsiteY22" fmla="*/ 258337 h 583015"/>
                    <a:gd name="connsiteX23" fmla="*/ 478869 w 623858"/>
                    <a:gd name="connsiteY23" fmla="*/ 257527 h 583015"/>
                    <a:gd name="connsiteX24" fmla="*/ 496110 w 623858"/>
                    <a:gd name="connsiteY24" fmla="*/ 264814 h 583015"/>
                    <a:gd name="connsiteX25" fmla="*/ 576053 w 623858"/>
                    <a:gd name="connsiteY25" fmla="*/ 325536 h 583015"/>
                    <a:gd name="connsiteX26" fmla="*/ 590160 w 623858"/>
                    <a:gd name="connsiteY26" fmla="*/ 310153 h 583015"/>
                    <a:gd name="connsiteX27" fmla="*/ 605047 w 623858"/>
                    <a:gd name="connsiteY27" fmla="*/ 316630 h 583015"/>
                    <a:gd name="connsiteX28" fmla="*/ 623859 w 623858"/>
                    <a:gd name="connsiteY28" fmla="*/ 306915 h 583015"/>
                    <a:gd name="connsiteX29" fmla="*/ 599561 w 623858"/>
                    <a:gd name="connsiteY29" fmla="*/ 333632 h 583015"/>
                    <a:gd name="connsiteX30" fmla="*/ 570567 w 623858"/>
                    <a:gd name="connsiteY30" fmla="*/ 364398 h 583015"/>
                    <a:gd name="connsiteX31" fmla="*/ 518836 w 623858"/>
                    <a:gd name="connsiteY31" fmla="*/ 421891 h 583015"/>
                    <a:gd name="connsiteX32" fmla="*/ 496110 w 623858"/>
                    <a:gd name="connsiteY32" fmla="*/ 434845 h 583015"/>
                    <a:gd name="connsiteX33" fmla="*/ 462410 w 623858"/>
                    <a:gd name="connsiteY33" fmla="*/ 452657 h 583015"/>
                    <a:gd name="connsiteX34" fmla="*/ 427929 w 623858"/>
                    <a:gd name="connsiteY34" fmla="*/ 471278 h 583015"/>
                    <a:gd name="connsiteX35" fmla="*/ 422443 w 623858"/>
                    <a:gd name="connsiteY35" fmla="*/ 456705 h 583015"/>
                    <a:gd name="connsiteX36" fmla="*/ 403631 w 623858"/>
                    <a:gd name="connsiteY36" fmla="*/ 439703 h 583015"/>
                    <a:gd name="connsiteX37" fmla="*/ 397364 w 623858"/>
                    <a:gd name="connsiteY37" fmla="*/ 427558 h 583015"/>
                    <a:gd name="connsiteX38" fmla="*/ 399707 w 623858"/>
                    <a:gd name="connsiteY38" fmla="*/ 424320 h 583015"/>
                    <a:gd name="connsiteX39" fmla="*/ 386391 w 623858"/>
                    <a:gd name="connsiteY39" fmla="*/ 415414 h 583015"/>
                    <a:gd name="connsiteX40" fmla="*/ 384819 w 623858"/>
                    <a:gd name="connsiteY40" fmla="*/ 401650 h 583015"/>
                    <a:gd name="connsiteX41" fmla="*/ 376980 w 623858"/>
                    <a:gd name="connsiteY41" fmla="*/ 401650 h 583015"/>
                    <a:gd name="connsiteX42" fmla="*/ 370713 w 623858"/>
                    <a:gd name="connsiteY42" fmla="*/ 395173 h 583015"/>
                    <a:gd name="connsiteX43" fmla="*/ 367579 w 623858"/>
                    <a:gd name="connsiteY43" fmla="*/ 378971 h 583015"/>
                    <a:gd name="connsiteX44" fmla="*/ 354254 w 623858"/>
                    <a:gd name="connsiteY44" fmla="*/ 358730 h 583015"/>
                    <a:gd name="connsiteX45" fmla="*/ 340147 w 623858"/>
                    <a:gd name="connsiteY45" fmla="*/ 369256 h 583015"/>
                    <a:gd name="connsiteX46" fmla="*/ 330746 w 623858"/>
                    <a:gd name="connsiteY46" fmla="*/ 367637 h 583015"/>
                    <a:gd name="connsiteX47" fmla="*/ 322907 w 623858"/>
                    <a:gd name="connsiteY47" fmla="*/ 371685 h 583015"/>
                    <a:gd name="connsiteX48" fmla="*/ 315849 w 623858"/>
                    <a:gd name="connsiteY48" fmla="*/ 381400 h 583015"/>
                    <a:gd name="connsiteX49" fmla="*/ 308010 w 623858"/>
                    <a:gd name="connsiteY49" fmla="*/ 384638 h 583015"/>
                    <a:gd name="connsiteX50" fmla="*/ 297037 w 623858"/>
                    <a:gd name="connsiteY50" fmla="*/ 397602 h 583015"/>
                    <a:gd name="connsiteX51" fmla="*/ 283721 w 623858"/>
                    <a:gd name="connsiteY51" fmla="*/ 397602 h 583015"/>
                    <a:gd name="connsiteX52" fmla="*/ 260204 w 623858"/>
                    <a:gd name="connsiteY52" fmla="*/ 409747 h 583015"/>
                    <a:gd name="connsiteX53" fmla="*/ 260204 w 623858"/>
                    <a:gd name="connsiteY53" fmla="*/ 415414 h 583015"/>
                    <a:gd name="connsiteX54" fmla="*/ 269615 w 623858"/>
                    <a:gd name="connsiteY54" fmla="*/ 419462 h 583015"/>
                    <a:gd name="connsiteX55" fmla="*/ 270395 w 623858"/>
                    <a:gd name="connsiteY55" fmla="*/ 440512 h 583015"/>
                    <a:gd name="connsiteX56" fmla="*/ 260985 w 623858"/>
                    <a:gd name="connsiteY56" fmla="*/ 448608 h 583015"/>
                    <a:gd name="connsiteX57" fmla="*/ 254717 w 623858"/>
                    <a:gd name="connsiteY57" fmla="*/ 454276 h 583015"/>
                    <a:gd name="connsiteX58" fmla="*/ 264118 w 623858"/>
                    <a:gd name="connsiteY58" fmla="*/ 463182 h 583015"/>
                    <a:gd name="connsiteX59" fmla="*/ 234344 w 623858"/>
                    <a:gd name="connsiteY59" fmla="*/ 475326 h 583015"/>
                    <a:gd name="connsiteX60" fmla="*/ 213179 w 623858"/>
                    <a:gd name="connsiteY60" fmla="*/ 499615 h 583015"/>
                    <a:gd name="connsiteX61" fmla="*/ 189661 w 623858"/>
                    <a:gd name="connsiteY61" fmla="*/ 487471 h 583015"/>
                    <a:gd name="connsiteX62" fmla="*/ 177127 w 623858"/>
                    <a:gd name="connsiteY62" fmla="*/ 505282 h 583015"/>
                    <a:gd name="connsiteX63" fmla="*/ 121482 w 623858"/>
                    <a:gd name="connsiteY63" fmla="*/ 554679 h 583015"/>
                    <a:gd name="connsiteX64" fmla="*/ 101098 w 623858"/>
                    <a:gd name="connsiteY64" fmla="*/ 553869 h 583015"/>
                    <a:gd name="connsiteX65" fmla="*/ 83858 w 623858"/>
                    <a:gd name="connsiteY65" fmla="*/ 555489 h 583015"/>
                    <a:gd name="connsiteX66" fmla="*/ 61131 w 623858"/>
                    <a:gd name="connsiteY66" fmla="*/ 583016 h 583015"/>
                    <a:gd name="connsiteX67" fmla="*/ 47806 w 623858"/>
                    <a:gd name="connsiteY67" fmla="*/ 557108 h 583015"/>
                    <a:gd name="connsiteX68" fmla="*/ 41538 w 623858"/>
                    <a:gd name="connsiteY68" fmla="*/ 550631 h 583015"/>
                    <a:gd name="connsiteX69" fmla="*/ 25860 w 623858"/>
                    <a:gd name="connsiteY69" fmla="*/ 504473 h 583015"/>
                    <a:gd name="connsiteX70" fmla="*/ 24298 w 623858"/>
                    <a:gd name="connsiteY70" fmla="*/ 301247 h 583015"/>
                    <a:gd name="connsiteX71" fmla="*/ 24298 w 623858"/>
                    <a:gd name="connsiteY71" fmla="*/ 298818 h 583015"/>
                    <a:gd name="connsiteX72" fmla="*/ 24298 w 623858"/>
                    <a:gd name="connsiteY72" fmla="*/ 116634 h 583015"/>
                    <a:gd name="connsiteX73" fmla="*/ 20374 w 623858"/>
                    <a:gd name="connsiteY73" fmla="*/ 98012 h 583015"/>
                    <a:gd name="connsiteX74" fmla="*/ 7839 w 623858"/>
                    <a:gd name="connsiteY74" fmla="*/ 86678 h 583015"/>
                    <a:gd name="connsiteX75" fmla="*/ 3915 w 623858"/>
                    <a:gd name="connsiteY75" fmla="*/ 83439 h 583015"/>
                    <a:gd name="connsiteX76" fmla="*/ 0 w 623858"/>
                    <a:gd name="connsiteY76" fmla="*/ 77772 h 583015"/>
                    <a:gd name="connsiteX77" fmla="*/ 14887 w 623858"/>
                    <a:gd name="connsiteY77" fmla="*/ 70485 h 583015"/>
                    <a:gd name="connsiteX78" fmla="*/ 28213 w 623858"/>
                    <a:gd name="connsiteY78" fmla="*/ 70485 h 583015"/>
                    <a:gd name="connsiteX79" fmla="*/ 28994 w 623858"/>
                    <a:gd name="connsiteY79" fmla="*/ 69675 h 583015"/>
                    <a:gd name="connsiteX80" fmla="*/ 41538 w 623858"/>
                    <a:gd name="connsiteY80" fmla="*/ 71295 h 583015"/>
                    <a:gd name="connsiteX81" fmla="*/ 65046 w 623858"/>
                    <a:gd name="connsiteY81" fmla="*/ 85058 h 583015"/>
                    <a:gd name="connsiteX82" fmla="*/ 93259 w 623858"/>
                    <a:gd name="connsiteY82" fmla="*/ 77772 h 583015"/>
                    <a:gd name="connsiteX83" fmla="*/ 94831 w 623858"/>
                    <a:gd name="connsiteY83" fmla="*/ 77772 h 583015"/>
                    <a:gd name="connsiteX84" fmla="*/ 101098 w 623858"/>
                    <a:gd name="connsiteY84" fmla="*/ 69675 h 583015"/>
                    <a:gd name="connsiteX85" fmla="*/ 97183 w 623858"/>
                    <a:gd name="connsiteY85" fmla="*/ 52673 h 583015"/>
                    <a:gd name="connsiteX86" fmla="*/ 123044 w 623858"/>
                    <a:gd name="connsiteY86" fmla="*/ 29194 h 583015"/>
                    <a:gd name="connsiteX87" fmla="*/ 154391 w 623858"/>
                    <a:gd name="connsiteY87" fmla="*/ 21098 h 583015"/>
                    <a:gd name="connsiteX88" fmla="*/ 166935 w 623858"/>
                    <a:gd name="connsiteY88" fmla="*/ 11382 h 583015"/>
                    <a:gd name="connsiteX89" fmla="*/ 178689 w 623858"/>
                    <a:gd name="connsiteY89" fmla="*/ 13725 h 583015"/>
                    <a:gd name="connsiteX90" fmla="*/ 229638 w 623858"/>
                    <a:gd name="connsiteY90" fmla="*/ 0 h 58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623858" h="583015">
                      <a:moveTo>
                        <a:pt x="229638" y="48"/>
                      </a:moveTo>
                      <a:lnTo>
                        <a:pt x="189671" y="101251"/>
                      </a:lnTo>
                      <a:lnTo>
                        <a:pt x="195939" y="110157"/>
                      </a:lnTo>
                      <a:lnTo>
                        <a:pt x="217103" y="115824"/>
                      </a:lnTo>
                      <a:lnTo>
                        <a:pt x="228076" y="136884"/>
                      </a:lnTo>
                      <a:lnTo>
                        <a:pt x="242963" y="145790"/>
                      </a:lnTo>
                      <a:lnTo>
                        <a:pt x="269615" y="147409"/>
                      </a:lnTo>
                      <a:lnTo>
                        <a:pt x="293122" y="134455"/>
                      </a:lnTo>
                      <a:lnTo>
                        <a:pt x="304876" y="134455"/>
                      </a:lnTo>
                      <a:lnTo>
                        <a:pt x="351901" y="153076"/>
                      </a:lnTo>
                      <a:lnTo>
                        <a:pt x="390306" y="156315"/>
                      </a:lnTo>
                      <a:lnTo>
                        <a:pt x="397364" y="160363"/>
                      </a:lnTo>
                      <a:lnTo>
                        <a:pt x="454571" y="157124"/>
                      </a:lnTo>
                      <a:lnTo>
                        <a:pt x="462410" y="162792"/>
                      </a:lnTo>
                      <a:lnTo>
                        <a:pt x="470249" y="162792"/>
                      </a:lnTo>
                      <a:lnTo>
                        <a:pt x="475736" y="171698"/>
                      </a:lnTo>
                      <a:lnTo>
                        <a:pt x="478869" y="175746"/>
                      </a:lnTo>
                      <a:lnTo>
                        <a:pt x="487489" y="185461"/>
                      </a:lnTo>
                      <a:lnTo>
                        <a:pt x="485137" y="194367"/>
                      </a:lnTo>
                      <a:lnTo>
                        <a:pt x="487489" y="226752"/>
                      </a:lnTo>
                      <a:lnTo>
                        <a:pt x="460057" y="242135"/>
                      </a:lnTo>
                      <a:lnTo>
                        <a:pt x="458495" y="269672"/>
                      </a:lnTo>
                      <a:lnTo>
                        <a:pt x="463982" y="258337"/>
                      </a:lnTo>
                      <a:lnTo>
                        <a:pt x="478869" y="257527"/>
                      </a:lnTo>
                      <a:lnTo>
                        <a:pt x="496110" y="264814"/>
                      </a:lnTo>
                      <a:lnTo>
                        <a:pt x="576053" y="325536"/>
                      </a:lnTo>
                      <a:lnTo>
                        <a:pt x="590160" y="310153"/>
                      </a:lnTo>
                      <a:lnTo>
                        <a:pt x="605047" y="316630"/>
                      </a:lnTo>
                      <a:lnTo>
                        <a:pt x="623859" y="306915"/>
                      </a:lnTo>
                      <a:lnTo>
                        <a:pt x="599561" y="333632"/>
                      </a:lnTo>
                      <a:lnTo>
                        <a:pt x="570567" y="364398"/>
                      </a:lnTo>
                      <a:lnTo>
                        <a:pt x="518836" y="421891"/>
                      </a:lnTo>
                      <a:lnTo>
                        <a:pt x="496110" y="434845"/>
                      </a:lnTo>
                      <a:lnTo>
                        <a:pt x="462410" y="452657"/>
                      </a:lnTo>
                      <a:lnTo>
                        <a:pt x="427929" y="471278"/>
                      </a:lnTo>
                      <a:lnTo>
                        <a:pt x="422443" y="456705"/>
                      </a:lnTo>
                      <a:lnTo>
                        <a:pt x="403631" y="439703"/>
                      </a:lnTo>
                      <a:lnTo>
                        <a:pt x="397364" y="427558"/>
                      </a:lnTo>
                      <a:lnTo>
                        <a:pt x="399707" y="424320"/>
                      </a:lnTo>
                      <a:lnTo>
                        <a:pt x="386391" y="415414"/>
                      </a:lnTo>
                      <a:lnTo>
                        <a:pt x="384819" y="401650"/>
                      </a:lnTo>
                      <a:lnTo>
                        <a:pt x="376980" y="401650"/>
                      </a:lnTo>
                      <a:lnTo>
                        <a:pt x="370713" y="395173"/>
                      </a:lnTo>
                      <a:lnTo>
                        <a:pt x="367579" y="378971"/>
                      </a:lnTo>
                      <a:lnTo>
                        <a:pt x="354254" y="358730"/>
                      </a:lnTo>
                      <a:lnTo>
                        <a:pt x="340147" y="369256"/>
                      </a:lnTo>
                      <a:lnTo>
                        <a:pt x="330746" y="367637"/>
                      </a:lnTo>
                      <a:lnTo>
                        <a:pt x="322907" y="371685"/>
                      </a:lnTo>
                      <a:lnTo>
                        <a:pt x="315849" y="381400"/>
                      </a:lnTo>
                      <a:lnTo>
                        <a:pt x="308010" y="384638"/>
                      </a:lnTo>
                      <a:lnTo>
                        <a:pt x="297037" y="397602"/>
                      </a:lnTo>
                      <a:lnTo>
                        <a:pt x="283721" y="397602"/>
                      </a:lnTo>
                      <a:lnTo>
                        <a:pt x="260204" y="409747"/>
                      </a:lnTo>
                      <a:lnTo>
                        <a:pt x="260204" y="415414"/>
                      </a:lnTo>
                      <a:lnTo>
                        <a:pt x="269615" y="419462"/>
                      </a:lnTo>
                      <a:lnTo>
                        <a:pt x="270395" y="440512"/>
                      </a:lnTo>
                      <a:lnTo>
                        <a:pt x="260985" y="448608"/>
                      </a:lnTo>
                      <a:lnTo>
                        <a:pt x="254717" y="454276"/>
                      </a:lnTo>
                      <a:lnTo>
                        <a:pt x="264118" y="463182"/>
                      </a:lnTo>
                      <a:lnTo>
                        <a:pt x="234344" y="475326"/>
                      </a:lnTo>
                      <a:lnTo>
                        <a:pt x="213179" y="499615"/>
                      </a:lnTo>
                      <a:lnTo>
                        <a:pt x="189661" y="487471"/>
                      </a:lnTo>
                      <a:lnTo>
                        <a:pt x="177127" y="505282"/>
                      </a:lnTo>
                      <a:lnTo>
                        <a:pt x="121482" y="554679"/>
                      </a:lnTo>
                      <a:lnTo>
                        <a:pt x="101098" y="553869"/>
                      </a:lnTo>
                      <a:lnTo>
                        <a:pt x="83858" y="555489"/>
                      </a:lnTo>
                      <a:lnTo>
                        <a:pt x="61131" y="583016"/>
                      </a:lnTo>
                      <a:lnTo>
                        <a:pt x="47806" y="557108"/>
                      </a:lnTo>
                      <a:lnTo>
                        <a:pt x="41538" y="550631"/>
                      </a:lnTo>
                      <a:lnTo>
                        <a:pt x="25860" y="504473"/>
                      </a:lnTo>
                      <a:lnTo>
                        <a:pt x="24298" y="301247"/>
                      </a:lnTo>
                      <a:lnTo>
                        <a:pt x="24298" y="298818"/>
                      </a:lnTo>
                      <a:lnTo>
                        <a:pt x="24298" y="116634"/>
                      </a:lnTo>
                      <a:lnTo>
                        <a:pt x="20374" y="98012"/>
                      </a:lnTo>
                      <a:lnTo>
                        <a:pt x="7839" y="86678"/>
                      </a:lnTo>
                      <a:lnTo>
                        <a:pt x="3915" y="83439"/>
                      </a:lnTo>
                      <a:lnTo>
                        <a:pt x="0" y="77772"/>
                      </a:lnTo>
                      <a:lnTo>
                        <a:pt x="14887" y="70485"/>
                      </a:lnTo>
                      <a:lnTo>
                        <a:pt x="28213" y="70485"/>
                      </a:lnTo>
                      <a:lnTo>
                        <a:pt x="28994" y="69675"/>
                      </a:lnTo>
                      <a:lnTo>
                        <a:pt x="41538" y="71295"/>
                      </a:lnTo>
                      <a:lnTo>
                        <a:pt x="65046" y="85058"/>
                      </a:lnTo>
                      <a:lnTo>
                        <a:pt x="93259" y="77772"/>
                      </a:lnTo>
                      <a:lnTo>
                        <a:pt x="94831" y="77772"/>
                      </a:lnTo>
                      <a:lnTo>
                        <a:pt x="101098" y="69675"/>
                      </a:lnTo>
                      <a:lnTo>
                        <a:pt x="97183" y="52673"/>
                      </a:lnTo>
                      <a:lnTo>
                        <a:pt x="123044" y="29194"/>
                      </a:lnTo>
                      <a:lnTo>
                        <a:pt x="154391" y="21098"/>
                      </a:lnTo>
                      <a:lnTo>
                        <a:pt x="166935" y="11382"/>
                      </a:lnTo>
                      <a:lnTo>
                        <a:pt x="178689" y="13725"/>
                      </a:lnTo>
                      <a:lnTo>
                        <a:pt x="229638" y="0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82" name="Forma Livre: Forma 481">
                  <a:extLst>
                    <a:ext uri="{FF2B5EF4-FFF2-40B4-BE49-F238E27FC236}">
                      <a16:creationId xmlns:a16="http://schemas.microsoft.com/office/drawing/2014/main" id="{D1141005-07E2-8C04-5F08-473E3B026F84}"/>
                    </a:ext>
                  </a:extLst>
                </p:cNvPr>
                <p:cNvSpPr/>
                <p:nvPr/>
              </p:nvSpPr>
              <p:spPr>
                <a:xfrm>
                  <a:off x="5679691" y="4436737"/>
                  <a:ext cx="293112" cy="310105"/>
                </a:xfrm>
                <a:custGeom>
                  <a:avLst/>
                  <a:gdLst>
                    <a:gd name="connsiteX0" fmla="*/ 146561 w 293112"/>
                    <a:gd name="connsiteY0" fmla="*/ 263957 h 310105"/>
                    <a:gd name="connsiteX1" fmla="*/ 99536 w 293112"/>
                    <a:gd name="connsiteY1" fmla="*/ 310105 h 310105"/>
                    <a:gd name="connsiteX2" fmla="*/ 82296 w 293112"/>
                    <a:gd name="connsiteY2" fmla="*/ 256670 h 310105"/>
                    <a:gd name="connsiteX3" fmla="*/ 66618 w 293112"/>
                    <a:gd name="connsiteY3" fmla="*/ 222656 h 310105"/>
                    <a:gd name="connsiteX4" fmla="*/ 32918 w 293112"/>
                    <a:gd name="connsiteY4" fmla="*/ 156267 h 310105"/>
                    <a:gd name="connsiteX5" fmla="*/ 42329 w 293112"/>
                    <a:gd name="connsiteY5" fmla="*/ 141694 h 310105"/>
                    <a:gd name="connsiteX6" fmla="*/ 32918 w 293112"/>
                    <a:gd name="connsiteY6" fmla="*/ 95536 h 310105"/>
                    <a:gd name="connsiteX7" fmla="*/ 9411 w 293112"/>
                    <a:gd name="connsiteY7" fmla="*/ 68008 h 310105"/>
                    <a:gd name="connsiteX8" fmla="*/ 0 w 293112"/>
                    <a:gd name="connsiteY8" fmla="*/ 61531 h 310105"/>
                    <a:gd name="connsiteX9" fmla="*/ 74457 w 293112"/>
                    <a:gd name="connsiteY9" fmla="*/ 29956 h 310105"/>
                    <a:gd name="connsiteX10" fmla="*/ 124616 w 293112"/>
                    <a:gd name="connsiteY10" fmla="*/ 7286 h 310105"/>
                    <a:gd name="connsiteX11" fmla="*/ 126187 w 293112"/>
                    <a:gd name="connsiteY11" fmla="*/ 7286 h 310105"/>
                    <a:gd name="connsiteX12" fmla="*/ 142647 w 293112"/>
                    <a:gd name="connsiteY12" fmla="*/ 0 h 310105"/>
                    <a:gd name="connsiteX13" fmla="*/ 143428 w 293112"/>
                    <a:gd name="connsiteY13" fmla="*/ 1619 h 310105"/>
                    <a:gd name="connsiteX14" fmla="*/ 151257 w 293112"/>
                    <a:gd name="connsiteY14" fmla="*/ 67199 h 310105"/>
                    <a:gd name="connsiteX15" fmla="*/ 203768 w 293112"/>
                    <a:gd name="connsiteY15" fmla="*/ 76914 h 310105"/>
                    <a:gd name="connsiteX16" fmla="*/ 204549 w 293112"/>
                    <a:gd name="connsiteY16" fmla="*/ 77724 h 310105"/>
                    <a:gd name="connsiteX17" fmla="*/ 207683 w 293112"/>
                    <a:gd name="connsiteY17" fmla="*/ 77724 h 310105"/>
                    <a:gd name="connsiteX18" fmla="*/ 247660 w 293112"/>
                    <a:gd name="connsiteY18" fmla="*/ 85011 h 310105"/>
                    <a:gd name="connsiteX19" fmla="*/ 249222 w 293112"/>
                    <a:gd name="connsiteY19" fmla="*/ 85820 h 310105"/>
                    <a:gd name="connsiteX20" fmla="*/ 275873 w 293112"/>
                    <a:gd name="connsiteY20" fmla="*/ 91487 h 310105"/>
                    <a:gd name="connsiteX21" fmla="*/ 293113 w 293112"/>
                    <a:gd name="connsiteY21" fmla="*/ 93916 h 310105"/>
                    <a:gd name="connsiteX22" fmla="*/ 279787 w 293112"/>
                    <a:gd name="connsiteY22" fmla="*/ 105261 h 310105"/>
                    <a:gd name="connsiteX23" fmla="*/ 257061 w 293112"/>
                    <a:gd name="connsiteY23" fmla="*/ 133598 h 310105"/>
                    <a:gd name="connsiteX24" fmla="*/ 224933 w 293112"/>
                    <a:gd name="connsiteY24" fmla="*/ 157886 h 310105"/>
                    <a:gd name="connsiteX25" fmla="*/ 207683 w 293112"/>
                    <a:gd name="connsiteY25" fmla="*/ 191081 h 310105"/>
                    <a:gd name="connsiteX26" fmla="*/ 207683 w 293112"/>
                    <a:gd name="connsiteY26" fmla="*/ 199987 h 310105"/>
                    <a:gd name="connsiteX27" fmla="*/ 207683 w 293112"/>
                    <a:gd name="connsiteY27" fmla="*/ 199987 h 310105"/>
                    <a:gd name="connsiteX28" fmla="*/ 204549 w 293112"/>
                    <a:gd name="connsiteY28" fmla="*/ 218608 h 310105"/>
                    <a:gd name="connsiteX29" fmla="*/ 179470 w 293112"/>
                    <a:gd name="connsiteY29" fmla="*/ 253432 h 310105"/>
                    <a:gd name="connsiteX30" fmla="*/ 175555 w 293112"/>
                    <a:gd name="connsiteY30" fmla="*/ 257480 h 310105"/>
                    <a:gd name="connsiteX31" fmla="*/ 146552 w 293112"/>
                    <a:gd name="connsiteY31" fmla="*/ 263957 h 31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93112" h="310105">
                      <a:moveTo>
                        <a:pt x="146561" y="263957"/>
                      </a:moveTo>
                      <a:lnTo>
                        <a:pt x="99536" y="310105"/>
                      </a:lnTo>
                      <a:lnTo>
                        <a:pt x="82296" y="256670"/>
                      </a:lnTo>
                      <a:lnTo>
                        <a:pt x="66618" y="222656"/>
                      </a:lnTo>
                      <a:lnTo>
                        <a:pt x="32918" y="156267"/>
                      </a:lnTo>
                      <a:lnTo>
                        <a:pt x="42329" y="141694"/>
                      </a:lnTo>
                      <a:lnTo>
                        <a:pt x="32918" y="95536"/>
                      </a:lnTo>
                      <a:lnTo>
                        <a:pt x="9411" y="68008"/>
                      </a:lnTo>
                      <a:lnTo>
                        <a:pt x="0" y="61531"/>
                      </a:lnTo>
                      <a:lnTo>
                        <a:pt x="74457" y="29956"/>
                      </a:lnTo>
                      <a:lnTo>
                        <a:pt x="124616" y="7286"/>
                      </a:lnTo>
                      <a:lnTo>
                        <a:pt x="126187" y="7286"/>
                      </a:lnTo>
                      <a:lnTo>
                        <a:pt x="142647" y="0"/>
                      </a:lnTo>
                      <a:lnTo>
                        <a:pt x="143428" y="1619"/>
                      </a:lnTo>
                      <a:lnTo>
                        <a:pt x="151257" y="67199"/>
                      </a:lnTo>
                      <a:lnTo>
                        <a:pt x="203768" y="76914"/>
                      </a:lnTo>
                      <a:lnTo>
                        <a:pt x="204549" y="77724"/>
                      </a:lnTo>
                      <a:lnTo>
                        <a:pt x="207683" y="77724"/>
                      </a:lnTo>
                      <a:lnTo>
                        <a:pt x="247660" y="85011"/>
                      </a:lnTo>
                      <a:lnTo>
                        <a:pt x="249222" y="85820"/>
                      </a:lnTo>
                      <a:lnTo>
                        <a:pt x="275873" y="91487"/>
                      </a:lnTo>
                      <a:lnTo>
                        <a:pt x="293113" y="93916"/>
                      </a:lnTo>
                      <a:lnTo>
                        <a:pt x="279787" y="105261"/>
                      </a:lnTo>
                      <a:lnTo>
                        <a:pt x="257061" y="133598"/>
                      </a:lnTo>
                      <a:lnTo>
                        <a:pt x="224933" y="157886"/>
                      </a:lnTo>
                      <a:lnTo>
                        <a:pt x="207683" y="191081"/>
                      </a:lnTo>
                      <a:lnTo>
                        <a:pt x="207683" y="199987"/>
                      </a:lnTo>
                      <a:lnTo>
                        <a:pt x="207683" y="199987"/>
                      </a:lnTo>
                      <a:lnTo>
                        <a:pt x="204549" y="218608"/>
                      </a:lnTo>
                      <a:lnTo>
                        <a:pt x="179470" y="253432"/>
                      </a:lnTo>
                      <a:lnTo>
                        <a:pt x="175555" y="257480"/>
                      </a:lnTo>
                      <a:lnTo>
                        <a:pt x="146552" y="263957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83" name="Forma Livre: Forma 482">
                  <a:extLst>
                    <a:ext uri="{FF2B5EF4-FFF2-40B4-BE49-F238E27FC236}">
                      <a16:creationId xmlns:a16="http://schemas.microsoft.com/office/drawing/2014/main" id="{9954E069-9CF3-A261-B314-B9E3391321F7}"/>
                    </a:ext>
                  </a:extLst>
                </p:cNvPr>
                <p:cNvSpPr/>
                <p:nvPr/>
              </p:nvSpPr>
              <p:spPr>
                <a:xfrm>
                  <a:off x="5403809" y="3848092"/>
                  <a:ext cx="605056" cy="650176"/>
                </a:xfrm>
                <a:custGeom>
                  <a:avLst/>
                  <a:gdLst>
                    <a:gd name="connsiteX0" fmla="*/ 213970 w 605056"/>
                    <a:gd name="connsiteY0" fmla="*/ 141694 h 650176"/>
                    <a:gd name="connsiteX1" fmla="*/ 227295 w 605056"/>
                    <a:gd name="connsiteY1" fmla="*/ 148990 h 650176"/>
                    <a:gd name="connsiteX2" fmla="*/ 239830 w 605056"/>
                    <a:gd name="connsiteY2" fmla="*/ 138456 h 650176"/>
                    <a:gd name="connsiteX3" fmla="*/ 253937 w 605056"/>
                    <a:gd name="connsiteY3" fmla="*/ 144942 h 650176"/>
                    <a:gd name="connsiteX4" fmla="*/ 259423 w 605056"/>
                    <a:gd name="connsiteY4" fmla="*/ 140075 h 650176"/>
                    <a:gd name="connsiteX5" fmla="*/ 257861 w 605056"/>
                    <a:gd name="connsiteY5" fmla="*/ 131978 h 650176"/>
                    <a:gd name="connsiteX6" fmla="*/ 282159 w 605056"/>
                    <a:gd name="connsiteY6" fmla="*/ 116596 h 650176"/>
                    <a:gd name="connsiteX7" fmla="*/ 285293 w 605056"/>
                    <a:gd name="connsiteY7" fmla="*/ 107690 h 650176"/>
                    <a:gd name="connsiteX8" fmla="*/ 297828 w 605056"/>
                    <a:gd name="connsiteY8" fmla="*/ 116596 h 650176"/>
                    <a:gd name="connsiteX9" fmla="*/ 307229 w 605056"/>
                    <a:gd name="connsiteY9" fmla="*/ 116596 h 650176"/>
                    <a:gd name="connsiteX10" fmla="*/ 314287 w 605056"/>
                    <a:gd name="connsiteY10" fmla="*/ 104451 h 650176"/>
                    <a:gd name="connsiteX11" fmla="*/ 326041 w 605056"/>
                    <a:gd name="connsiteY11" fmla="*/ 108499 h 650176"/>
                    <a:gd name="connsiteX12" fmla="*/ 338585 w 605056"/>
                    <a:gd name="connsiteY12" fmla="*/ 105261 h 650176"/>
                    <a:gd name="connsiteX13" fmla="*/ 337013 w 605056"/>
                    <a:gd name="connsiteY13" fmla="*/ 81782 h 650176"/>
                    <a:gd name="connsiteX14" fmla="*/ 343281 w 605056"/>
                    <a:gd name="connsiteY14" fmla="*/ 76924 h 650176"/>
                    <a:gd name="connsiteX15" fmla="*/ 338585 w 605056"/>
                    <a:gd name="connsiteY15" fmla="*/ 63160 h 650176"/>
                    <a:gd name="connsiteX16" fmla="*/ 342500 w 605056"/>
                    <a:gd name="connsiteY16" fmla="*/ 60731 h 650176"/>
                    <a:gd name="connsiteX17" fmla="*/ 346424 w 605056"/>
                    <a:gd name="connsiteY17" fmla="*/ 42110 h 650176"/>
                    <a:gd name="connsiteX18" fmla="*/ 354254 w 605056"/>
                    <a:gd name="connsiteY18" fmla="*/ 39681 h 650176"/>
                    <a:gd name="connsiteX19" fmla="*/ 360531 w 605056"/>
                    <a:gd name="connsiteY19" fmla="*/ 28347 h 650176"/>
                    <a:gd name="connsiteX20" fmla="*/ 382476 w 605056"/>
                    <a:gd name="connsiteY20" fmla="*/ 17012 h 650176"/>
                    <a:gd name="connsiteX21" fmla="*/ 413042 w 605056"/>
                    <a:gd name="connsiteY21" fmla="*/ 14583 h 650176"/>
                    <a:gd name="connsiteX22" fmla="*/ 438122 w 605056"/>
                    <a:gd name="connsiteY22" fmla="*/ 0 h 650176"/>
                    <a:gd name="connsiteX23" fmla="*/ 460848 w 605056"/>
                    <a:gd name="connsiteY23" fmla="*/ 13773 h 650176"/>
                    <a:gd name="connsiteX24" fmla="*/ 480441 w 605056"/>
                    <a:gd name="connsiteY24" fmla="*/ 19441 h 650176"/>
                    <a:gd name="connsiteX25" fmla="*/ 484356 w 605056"/>
                    <a:gd name="connsiteY25" fmla="*/ 25918 h 650176"/>
                    <a:gd name="connsiteX26" fmla="*/ 503168 w 605056"/>
                    <a:gd name="connsiteY26" fmla="*/ 29156 h 650176"/>
                    <a:gd name="connsiteX27" fmla="*/ 508654 w 605056"/>
                    <a:gd name="connsiteY27" fmla="*/ 22679 h 650176"/>
                    <a:gd name="connsiteX28" fmla="*/ 516493 w 605056"/>
                    <a:gd name="connsiteY28" fmla="*/ 20250 h 650176"/>
                    <a:gd name="connsiteX29" fmla="*/ 558032 w 605056"/>
                    <a:gd name="connsiteY29" fmla="*/ 28347 h 650176"/>
                    <a:gd name="connsiteX30" fmla="*/ 565871 w 605056"/>
                    <a:gd name="connsiteY30" fmla="*/ 17821 h 650176"/>
                    <a:gd name="connsiteX31" fmla="*/ 579187 w 605056"/>
                    <a:gd name="connsiteY31" fmla="*/ 13773 h 650176"/>
                    <a:gd name="connsiteX32" fmla="*/ 583111 w 605056"/>
                    <a:gd name="connsiteY32" fmla="*/ 7287 h 650176"/>
                    <a:gd name="connsiteX33" fmla="*/ 594084 w 605056"/>
                    <a:gd name="connsiteY33" fmla="*/ 3239 h 650176"/>
                    <a:gd name="connsiteX34" fmla="*/ 605057 w 605056"/>
                    <a:gd name="connsiteY34" fmla="*/ 11344 h 650176"/>
                    <a:gd name="connsiteX35" fmla="*/ 519627 w 605056"/>
                    <a:gd name="connsiteY35" fmla="*/ 98784 h 650176"/>
                    <a:gd name="connsiteX36" fmla="*/ 376990 w 605056"/>
                    <a:gd name="connsiteY36" fmla="*/ 246145 h 650176"/>
                    <a:gd name="connsiteX37" fmla="*/ 392659 w 605056"/>
                    <a:gd name="connsiteY37" fmla="*/ 259909 h 650176"/>
                    <a:gd name="connsiteX38" fmla="*/ 405984 w 605056"/>
                    <a:gd name="connsiteY38" fmla="*/ 290684 h 650176"/>
                    <a:gd name="connsiteX39" fmla="*/ 404413 w 605056"/>
                    <a:gd name="connsiteY39" fmla="*/ 314163 h 650176"/>
                    <a:gd name="connsiteX40" fmla="*/ 411471 w 605056"/>
                    <a:gd name="connsiteY40" fmla="*/ 334404 h 650176"/>
                    <a:gd name="connsiteX41" fmla="*/ 409899 w 605056"/>
                    <a:gd name="connsiteY41" fmla="*/ 350596 h 650176"/>
                    <a:gd name="connsiteX42" fmla="*/ 418529 w 605056"/>
                    <a:gd name="connsiteY42" fmla="*/ 376504 h 650176"/>
                    <a:gd name="connsiteX43" fmla="*/ 409118 w 605056"/>
                    <a:gd name="connsiteY43" fmla="*/ 416995 h 650176"/>
                    <a:gd name="connsiteX44" fmla="*/ 409899 w 605056"/>
                    <a:gd name="connsiteY44" fmla="*/ 442093 h 650176"/>
                    <a:gd name="connsiteX45" fmla="*/ 409899 w 605056"/>
                    <a:gd name="connsiteY45" fmla="*/ 441284 h 650176"/>
                    <a:gd name="connsiteX46" fmla="*/ 415385 w 605056"/>
                    <a:gd name="connsiteY46" fmla="*/ 539249 h 650176"/>
                    <a:gd name="connsiteX47" fmla="*/ 418519 w 605056"/>
                    <a:gd name="connsiteY47" fmla="*/ 588645 h 650176"/>
                    <a:gd name="connsiteX48" fmla="*/ 402060 w 605056"/>
                    <a:gd name="connsiteY48" fmla="*/ 595932 h 650176"/>
                    <a:gd name="connsiteX49" fmla="*/ 400498 w 605056"/>
                    <a:gd name="connsiteY49" fmla="*/ 595932 h 650176"/>
                    <a:gd name="connsiteX50" fmla="*/ 350339 w 605056"/>
                    <a:gd name="connsiteY50" fmla="*/ 618601 h 650176"/>
                    <a:gd name="connsiteX51" fmla="*/ 275882 w 605056"/>
                    <a:gd name="connsiteY51" fmla="*/ 650177 h 650176"/>
                    <a:gd name="connsiteX52" fmla="*/ 266481 w 605056"/>
                    <a:gd name="connsiteY52" fmla="*/ 636413 h 650176"/>
                    <a:gd name="connsiteX53" fmla="*/ 263338 w 605056"/>
                    <a:gd name="connsiteY53" fmla="*/ 605647 h 650176"/>
                    <a:gd name="connsiteX54" fmla="*/ 286074 w 605056"/>
                    <a:gd name="connsiteY54" fmla="*/ 578120 h 650176"/>
                    <a:gd name="connsiteX55" fmla="*/ 264909 w 605056"/>
                    <a:gd name="connsiteY55" fmla="*/ 571643 h 650176"/>
                    <a:gd name="connsiteX56" fmla="*/ 257851 w 605056"/>
                    <a:gd name="connsiteY56" fmla="*/ 553831 h 650176"/>
                    <a:gd name="connsiteX57" fmla="*/ 263338 w 605056"/>
                    <a:gd name="connsiteY57" fmla="*/ 541677 h 650176"/>
                    <a:gd name="connsiteX58" fmla="*/ 295475 w 605056"/>
                    <a:gd name="connsiteY58" fmla="*/ 521437 h 650176"/>
                    <a:gd name="connsiteX59" fmla="*/ 306448 w 605056"/>
                    <a:gd name="connsiteY59" fmla="*/ 510102 h 650176"/>
                    <a:gd name="connsiteX60" fmla="*/ 307229 w 605056"/>
                    <a:gd name="connsiteY60" fmla="*/ 501196 h 650176"/>
                    <a:gd name="connsiteX61" fmla="*/ 297037 w 605056"/>
                    <a:gd name="connsiteY61" fmla="*/ 476907 h 650176"/>
                    <a:gd name="connsiteX62" fmla="*/ 270396 w 605056"/>
                    <a:gd name="connsiteY62" fmla="*/ 446951 h 650176"/>
                    <a:gd name="connsiteX63" fmla="*/ 264909 w 605056"/>
                    <a:gd name="connsiteY63" fmla="*/ 432378 h 650176"/>
                    <a:gd name="connsiteX64" fmla="*/ 238258 w 605056"/>
                    <a:gd name="connsiteY64" fmla="*/ 431568 h 650176"/>
                    <a:gd name="connsiteX65" fmla="*/ 217094 w 605056"/>
                    <a:gd name="connsiteY65" fmla="*/ 442093 h 650176"/>
                    <a:gd name="connsiteX66" fmla="*/ 178698 w 605056"/>
                    <a:gd name="connsiteY66" fmla="*/ 478527 h 650176"/>
                    <a:gd name="connsiteX67" fmla="*/ 154400 w 605056"/>
                    <a:gd name="connsiteY67" fmla="*/ 497148 h 650176"/>
                    <a:gd name="connsiteX68" fmla="*/ 138722 w 605056"/>
                    <a:gd name="connsiteY68" fmla="*/ 497958 h 650176"/>
                    <a:gd name="connsiteX69" fmla="*/ 93269 w 605056"/>
                    <a:gd name="connsiteY69" fmla="*/ 481765 h 650176"/>
                    <a:gd name="connsiteX70" fmla="*/ 76029 w 605056"/>
                    <a:gd name="connsiteY70" fmla="*/ 469621 h 650176"/>
                    <a:gd name="connsiteX71" fmla="*/ 21164 w 605056"/>
                    <a:gd name="connsiteY71" fmla="*/ 419424 h 650176"/>
                    <a:gd name="connsiteX72" fmla="*/ 6267 w 605056"/>
                    <a:gd name="connsiteY72" fmla="*/ 391078 h 650176"/>
                    <a:gd name="connsiteX73" fmla="*/ 0 w 605056"/>
                    <a:gd name="connsiteY73" fmla="*/ 373266 h 650176"/>
                    <a:gd name="connsiteX74" fmla="*/ 3924 w 605056"/>
                    <a:gd name="connsiteY74" fmla="*/ 353835 h 650176"/>
                    <a:gd name="connsiteX75" fmla="*/ 22727 w 605056"/>
                    <a:gd name="connsiteY75" fmla="*/ 329546 h 650176"/>
                    <a:gd name="connsiteX76" fmla="*/ 39976 w 605056"/>
                    <a:gd name="connsiteY76" fmla="*/ 323879 h 650176"/>
                    <a:gd name="connsiteX77" fmla="*/ 53292 w 605056"/>
                    <a:gd name="connsiteY77" fmla="*/ 310115 h 650176"/>
                    <a:gd name="connsiteX78" fmla="*/ 61131 w 605056"/>
                    <a:gd name="connsiteY78" fmla="*/ 293922 h 650176"/>
                    <a:gd name="connsiteX79" fmla="*/ 66618 w 605056"/>
                    <a:gd name="connsiteY79" fmla="*/ 260718 h 650176"/>
                    <a:gd name="connsiteX80" fmla="*/ 53302 w 605056"/>
                    <a:gd name="connsiteY80" fmla="*/ 239668 h 650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605056" h="650176">
                      <a:moveTo>
                        <a:pt x="213970" y="141694"/>
                      </a:moveTo>
                      <a:lnTo>
                        <a:pt x="227295" y="148990"/>
                      </a:lnTo>
                      <a:lnTo>
                        <a:pt x="239830" y="138456"/>
                      </a:lnTo>
                      <a:lnTo>
                        <a:pt x="253937" y="144942"/>
                      </a:lnTo>
                      <a:lnTo>
                        <a:pt x="259423" y="140075"/>
                      </a:lnTo>
                      <a:lnTo>
                        <a:pt x="257861" y="131978"/>
                      </a:lnTo>
                      <a:lnTo>
                        <a:pt x="282159" y="116596"/>
                      </a:lnTo>
                      <a:lnTo>
                        <a:pt x="285293" y="107690"/>
                      </a:lnTo>
                      <a:lnTo>
                        <a:pt x="297828" y="116596"/>
                      </a:lnTo>
                      <a:lnTo>
                        <a:pt x="307229" y="116596"/>
                      </a:lnTo>
                      <a:lnTo>
                        <a:pt x="314287" y="104451"/>
                      </a:lnTo>
                      <a:lnTo>
                        <a:pt x="326041" y="108499"/>
                      </a:lnTo>
                      <a:lnTo>
                        <a:pt x="338585" y="105261"/>
                      </a:lnTo>
                      <a:lnTo>
                        <a:pt x="337013" y="81782"/>
                      </a:lnTo>
                      <a:lnTo>
                        <a:pt x="343281" y="76924"/>
                      </a:lnTo>
                      <a:lnTo>
                        <a:pt x="338585" y="63160"/>
                      </a:lnTo>
                      <a:lnTo>
                        <a:pt x="342500" y="60731"/>
                      </a:lnTo>
                      <a:lnTo>
                        <a:pt x="346424" y="42110"/>
                      </a:lnTo>
                      <a:lnTo>
                        <a:pt x="354254" y="39681"/>
                      </a:lnTo>
                      <a:lnTo>
                        <a:pt x="360531" y="28347"/>
                      </a:lnTo>
                      <a:lnTo>
                        <a:pt x="382476" y="17012"/>
                      </a:lnTo>
                      <a:lnTo>
                        <a:pt x="413042" y="14583"/>
                      </a:lnTo>
                      <a:lnTo>
                        <a:pt x="438122" y="0"/>
                      </a:lnTo>
                      <a:lnTo>
                        <a:pt x="460848" y="13773"/>
                      </a:lnTo>
                      <a:lnTo>
                        <a:pt x="480441" y="19441"/>
                      </a:lnTo>
                      <a:lnTo>
                        <a:pt x="484356" y="25918"/>
                      </a:lnTo>
                      <a:lnTo>
                        <a:pt x="503168" y="29156"/>
                      </a:lnTo>
                      <a:lnTo>
                        <a:pt x="508654" y="22679"/>
                      </a:lnTo>
                      <a:lnTo>
                        <a:pt x="516493" y="20250"/>
                      </a:lnTo>
                      <a:lnTo>
                        <a:pt x="558032" y="28347"/>
                      </a:lnTo>
                      <a:lnTo>
                        <a:pt x="565871" y="17821"/>
                      </a:lnTo>
                      <a:lnTo>
                        <a:pt x="579187" y="13773"/>
                      </a:lnTo>
                      <a:lnTo>
                        <a:pt x="583111" y="7287"/>
                      </a:lnTo>
                      <a:lnTo>
                        <a:pt x="594084" y="3239"/>
                      </a:lnTo>
                      <a:lnTo>
                        <a:pt x="605057" y="11344"/>
                      </a:lnTo>
                      <a:lnTo>
                        <a:pt x="519627" y="98784"/>
                      </a:lnTo>
                      <a:lnTo>
                        <a:pt x="376990" y="246145"/>
                      </a:lnTo>
                      <a:lnTo>
                        <a:pt x="392659" y="259909"/>
                      </a:lnTo>
                      <a:lnTo>
                        <a:pt x="405984" y="290684"/>
                      </a:lnTo>
                      <a:lnTo>
                        <a:pt x="404413" y="314163"/>
                      </a:lnTo>
                      <a:lnTo>
                        <a:pt x="411471" y="334404"/>
                      </a:lnTo>
                      <a:lnTo>
                        <a:pt x="409899" y="350596"/>
                      </a:lnTo>
                      <a:lnTo>
                        <a:pt x="418529" y="376504"/>
                      </a:lnTo>
                      <a:lnTo>
                        <a:pt x="409118" y="416995"/>
                      </a:lnTo>
                      <a:lnTo>
                        <a:pt x="409899" y="442093"/>
                      </a:lnTo>
                      <a:lnTo>
                        <a:pt x="409899" y="441284"/>
                      </a:lnTo>
                      <a:lnTo>
                        <a:pt x="415385" y="539249"/>
                      </a:lnTo>
                      <a:lnTo>
                        <a:pt x="418519" y="588645"/>
                      </a:lnTo>
                      <a:lnTo>
                        <a:pt x="402060" y="595932"/>
                      </a:lnTo>
                      <a:lnTo>
                        <a:pt x="400498" y="595932"/>
                      </a:lnTo>
                      <a:lnTo>
                        <a:pt x="350339" y="618601"/>
                      </a:lnTo>
                      <a:lnTo>
                        <a:pt x="275882" y="650177"/>
                      </a:lnTo>
                      <a:lnTo>
                        <a:pt x="266481" y="636413"/>
                      </a:lnTo>
                      <a:lnTo>
                        <a:pt x="263338" y="605647"/>
                      </a:lnTo>
                      <a:lnTo>
                        <a:pt x="286074" y="578120"/>
                      </a:lnTo>
                      <a:lnTo>
                        <a:pt x="264909" y="571643"/>
                      </a:lnTo>
                      <a:lnTo>
                        <a:pt x="257851" y="553831"/>
                      </a:lnTo>
                      <a:lnTo>
                        <a:pt x="263338" y="541677"/>
                      </a:lnTo>
                      <a:lnTo>
                        <a:pt x="295475" y="521437"/>
                      </a:lnTo>
                      <a:lnTo>
                        <a:pt x="306448" y="510102"/>
                      </a:lnTo>
                      <a:lnTo>
                        <a:pt x="307229" y="501196"/>
                      </a:lnTo>
                      <a:lnTo>
                        <a:pt x="297037" y="476907"/>
                      </a:lnTo>
                      <a:lnTo>
                        <a:pt x="270396" y="446951"/>
                      </a:lnTo>
                      <a:lnTo>
                        <a:pt x="264909" y="432378"/>
                      </a:lnTo>
                      <a:lnTo>
                        <a:pt x="238258" y="431568"/>
                      </a:lnTo>
                      <a:lnTo>
                        <a:pt x="217094" y="442093"/>
                      </a:lnTo>
                      <a:lnTo>
                        <a:pt x="178698" y="478527"/>
                      </a:lnTo>
                      <a:lnTo>
                        <a:pt x="154400" y="497148"/>
                      </a:lnTo>
                      <a:lnTo>
                        <a:pt x="138722" y="497958"/>
                      </a:lnTo>
                      <a:lnTo>
                        <a:pt x="93269" y="481765"/>
                      </a:lnTo>
                      <a:lnTo>
                        <a:pt x="76029" y="469621"/>
                      </a:lnTo>
                      <a:lnTo>
                        <a:pt x="21164" y="419424"/>
                      </a:lnTo>
                      <a:lnTo>
                        <a:pt x="6267" y="391078"/>
                      </a:lnTo>
                      <a:lnTo>
                        <a:pt x="0" y="373266"/>
                      </a:lnTo>
                      <a:lnTo>
                        <a:pt x="3924" y="353835"/>
                      </a:lnTo>
                      <a:lnTo>
                        <a:pt x="22727" y="329546"/>
                      </a:lnTo>
                      <a:lnTo>
                        <a:pt x="39976" y="323879"/>
                      </a:lnTo>
                      <a:lnTo>
                        <a:pt x="53292" y="310115"/>
                      </a:lnTo>
                      <a:lnTo>
                        <a:pt x="61131" y="293922"/>
                      </a:lnTo>
                      <a:lnTo>
                        <a:pt x="66618" y="260718"/>
                      </a:lnTo>
                      <a:lnTo>
                        <a:pt x="53302" y="239668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84" name="Forma Livre: Forma 483">
                  <a:extLst>
                    <a:ext uri="{FF2B5EF4-FFF2-40B4-BE49-F238E27FC236}">
                      <a16:creationId xmlns:a16="http://schemas.microsoft.com/office/drawing/2014/main" id="{D500DD6A-49B2-5D94-95A0-99477268076A}"/>
                    </a:ext>
                  </a:extLst>
                </p:cNvPr>
                <p:cNvSpPr/>
                <p:nvPr/>
              </p:nvSpPr>
              <p:spPr>
                <a:xfrm>
                  <a:off x="5780808" y="3814897"/>
                  <a:ext cx="546259" cy="719004"/>
                </a:xfrm>
                <a:custGeom>
                  <a:avLst/>
                  <a:gdLst>
                    <a:gd name="connsiteX0" fmla="*/ 306429 w 546259"/>
                    <a:gd name="connsiteY0" fmla="*/ 38862 h 719004"/>
                    <a:gd name="connsiteX1" fmla="*/ 306429 w 546259"/>
                    <a:gd name="connsiteY1" fmla="*/ 221047 h 719004"/>
                    <a:gd name="connsiteX2" fmla="*/ 306429 w 546259"/>
                    <a:gd name="connsiteY2" fmla="*/ 223476 h 719004"/>
                    <a:gd name="connsiteX3" fmla="*/ 308000 w 546259"/>
                    <a:gd name="connsiteY3" fmla="*/ 426701 h 719004"/>
                    <a:gd name="connsiteX4" fmla="*/ 323669 w 546259"/>
                    <a:gd name="connsiteY4" fmla="*/ 472859 h 719004"/>
                    <a:gd name="connsiteX5" fmla="*/ 329946 w 546259"/>
                    <a:gd name="connsiteY5" fmla="*/ 479336 h 719004"/>
                    <a:gd name="connsiteX6" fmla="*/ 343262 w 546259"/>
                    <a:gd name="connsiteY6" fmla="*/ 505244 h 719004"/>
                    <a:gd name="connsiteX7" fmla="*/ 365998 w 546259"/>
                    <a:gd name="connsiteY7" fmla="*/ 477717 h 719004"/>
                    <a:gd name="connsiteX8" fmla="*/ 383239 w 546259"/>
                    <a:gd name="connsiteY8" fmla="*/ 476097 h 719004"/>
                    <a:gd name="connsiteX9" fmla="*/ 403613 w 546259"/>
                    <a:gd name="connsiteY9" fmla="*/ 476907 h 719004"/>
                    <a:gd name="connsiteX10" fmla="*/ 459257 w 546259"/>
                    <a:gd name="connsiteY10" fmla="*/ 427511 h 719004"/>
                    <a:gd name="connsiteX11" fmla="*/ 471802 w 546259"/>
                    <a:gd name="connsiteY11" fmla="*/ 409699 h 719004"/>
                    <a:gd name="connsiteX12" fmla="*/ 495310 w 546259"/>
                    <a:gd name="connsiteY12" fmla="*/ 421843 h 719004"/>
                    <a:gd name="connsiteX13" fmla="*/ 516474 w 546259"/>
                    <a:gd name="connsiteY13" fmla="*/ 397555 h 719004"/>
                    <a:gd name="connsiteX14" fmla="*/ 546259 w 546259"/>
                    <a:gd name="connsiteY14" fmla="*/ 385410 h 719004"/>
                    <a:gd name="connsiteX15" fmla="*/ 546259 w 546259"/>
                    <a:gd name="connsiteY15" fmla="*/ 388648 h 719004"/>
                    <a:gd name="connsiteX16" fmla="*/ 529009 w 546259"/>
                    <a:gd name="connsiteY16" fmla="*/ 448570 h 719004"/>
                    <a:gd name="connsiteX17" fmla="*/ 519608 w 546259"/>
                    <a:gd name="connsiteY17" fmla="*/ 457476 h 719004"/>
                    <a:gd name="connsiteX18" fmla="*/ 511769 w 546259"/>
                    <a:gd name="connsiteY18" fmla="*/ 475288 h 719004"/>
                    <a:gd name="connsiteX19" fmla="*/ 510207 w 546259"/>
                    <a:gd name="connsiteY19" fmla="*/ 479336 h 719004"/>
                    <a:gd name="connsiteX20" fmla="*/ 491395 w 546259"/>
                    <a:gd name="connsiteY20" fmla="*/ 493909 h 719004"/>
                    <a:gd name="connsiteX21" fmla="*/ 481984 w 546259"/>
                    <a:gd name="connsiteY21" fmla="*/ 493909 h 719004"/>
                    <a:gd name="connsiteX22" fmla="*/ 475717 w 546259"/>
                    <a:gd name="connsiteY22" fmla="*/ 500386 h 719004"/>
                    <a:gd name="connsiteX23" fmla="*/ 480422 w 546259"/>
                    <a:gd name="connsiteY23" fmla="*/ 511721 h 719004"/>
                    <a:gd name="connsiteX24" fmla="*/ 476498 w 546259"/>
                    <a:gd name="connsiteY24" fmla="*/ 528723 h 719004"/>
                    <a:gd name="connsiteX25" fmla="*/ 471802 w 546259"/>
                    <a:gd name="connsiteY25" fmla="*/ 533581 h 719004"/>
                    <a:gd name="connsiteX26" fmla="*/ 462391 w 546259"/>
                    <a:gd name="connsiteY26" fmla="*/ 525485 h 719004"/>
                    <a:gd name="connsiteX27" fmla="*/ 442017 w 546259"/>
                    <a:gd name="connsiteY27" fmla="*/ 534391 h 719004"/>
                    <a:gd name="connsiteX28" fmla="*/ 438103 w 546259"/>
                    <a:gd name="connsiteY28" fmla="*/ 549773 h 719004"/>
                    <a:gd name="connsiteX29" fmla="*/ 395774 w 546259"/>
                    <a:gd name="connsiteY29" fmla="*/ 593503 h 719004"/>
                    <a:gd name="connsiteX30" fmla="*/ 391859 w 546259"/>
                    <a:gd name="connsiteY30" fmla="*/ 606457 h 719004"/>
                    <a:gd name="connsiteX31" fmla="*/ 379314 w 546259"/>
                    <a:gd name="connsiteY31" fmla="*/ 612124 h 719004"/>
                    <a:gd name="connsiteX32" fmla="*/ 375399 w 546259"/>
                    <a:gd name="connsiteY32" fmla="*/ 629126 h 719004"/>
                    <a:gd name="connsiteX33" fmla="*/ 371485 w 546259"/>
                    <a:gd name="connsiteY33" fmla="*/ 638032 h 719004"/>
                    <a:gd name="connsiteX34" fmla="*/ 352673 w 546259"/>
                    <a:gd name="connsiteY34" fmla="*/ 651796 h 719004"/>
                    <a:gd name="connsiteX35" fmla="*/ 342481 w 546259"/>
                    <a:gd name="connsiteY35" fmla="*/ 683371 h 719004"/>
                    <a:gd name="connsiteX36" fmla="*/ 326022 w 546259"/>
                    <a:gd name="connsiteY36" fmla="*/ 693087 h 719004"/>
                    <a:gd name="connsiteX37" fmla="*/ 315830 w 546259"/>
                    <a:gd name="connsiteY37" fmla="*/ 688229 h 719004"/>
                    <a:gd name="connsiteX38" fmla="*/ 299380 w 546259"/>
                    <a:gd name="connsiteY38" fmla="*/ 694706 h 719004"/>
                    <a:gd name="connsiteX39" fmla="*/ 281350 w 546259"/>
                    <a:gd name="connsiteY39" fmla="*/ 692277 h 719004"/>
                    <a:gd name="connsiteX40" fmla="*/ 274291 w 546259"/>
                    <a:gd name="connsiteY40" fmla="*/ 704421 h 719004"/>
                    <a:gd name="connsiteX41" fmla="*/ 255489 w 546259"/>
                    <a:gd name="connsiteY41" fmla="*/ 710898 h 719004"/>
                    <a:gd name="connsiteX42" fmla="*/ 245298 w 546259"/>
                    <a:gd name="connsiteY42" fmla="*/ 709279 h 719004"/>
                    <a:gd name="connsiteX43" fmla="*/ 226486 w 546259"/>
                    <a:gd name="connsiteY43" fmla="*/ 719004 h 719004"/>
                    <a:gd name="connsiteX44" fmla="*/ 209245 w 546259"/>
                    <a:gd name="connsiteY44" fmla="*/ 712518 h 719004"/>
                    <a:gd name="connsiteX45" fmla="*/ 192005 w 546259"/>
                    <a:gd name="connsiteY45" fmla="*/ 715766 h 719004"/>
                    <a:gd name="connsiteX46" fmla="*/ 174765 w 546259"/>
                    <a:gd name="connsiteY46" fmla="*/ 713327 h 719004"/>
                    <a:gd name="connsiteX47" fmla="*/ 148114 w 546259"/>
                    <a:gd name="connsiteY47" fmla="*/ 707660 h 719004"/>
                    <a:gd name="connsiteX48" fmla="*/ 146542 w 546259"/>
                    <a:gd name="connsiteY48" fmla="*/ 706850 h 719004"/>
                    <a:gd name="connsiteX49" fmla="*/ 106575 w 546259"/>
                    <a:gd name="connsiteY49" fmla="*/ 699564 h 719004"/>
                    <a:gd name="connsiteX50" fmla="*/ 103442 w 546259"/>
                    <a:gd name="connsiteY50" fmla="*/ 699564 h 719004"/>
                    <a:gd name="connsiteX51" fmla="*/ 102661 w 546259"/>
                    <a:gd name="connsiteY51" fmla="*/ 698754 h 719004"/>
                    <a:gd name="connsiteX52" fmla="*/ 50149 w 546259"/>
                    <a:gd name="connsiteY52" fmla="*/ 689038 h 719004"/>
                    <a:gd name="connsiteX53" fmla="*/ 42310 w 546259"/>
                    <a:gd name="connsiteY53" fmla="*/ 623459 h 719004"/>
                    <a:gd name="connsiteX54" fmla="*/ 41529 w 546259"/>
                    <a:gd name="connsiteY54" fmla="*/ 621840 h 719004"/>
                    <a:gd name="connsiteX55" fmla="*/ 38395 w 546259"/>
                    <a:gd name="connsiteY55" fmla="*/ 572443 h 719004"/>
                    <a:gd name="connsiteX56" fmla="*/ 32909 w 546259"/>
                    <a:gd name="connsiteY56" fmla="*/ 474478 h 719004"/>
                    <a:gd name="connsiteX57" fmla="*/ 32909 w 546259"/>
                    <a:gd name="connsiteY57" fmla="*/ 475288 h 719004"/>
                    <a:gd name="connsiteX58" fmla="*/ 32128 w 546259"/>
                    <a:gd name="connsiteY58" fmla="*/ 450190 h 719004"/>
                    <a:gd name="connsiteX59" fmla="*/ 41529 w 546259"/>
                    <a:gd name="connsiteY59" fmla="*/ 409699 h 719004"/>
                    <a:gd name="connsiteX60" fmla="*/ 32909 w 546259"/>
                    <a:gd name="connsiteY60" fmla="*/ 383791 h 719004"/>
                    <a:gd name="connsiteX61" fmla="*/ 34481 w 546259"/>
                    <a:gd name="connsiteY61" fmla="*/ 367598 h 719004"/>
                    <a:gd name="connsiteX62" fmla="*/ 27422 w 546259"/>
                    <a:gd name="connsiteY62" fmla="*/ 347358 h 719004"/>
                    <a:gd name="connsiteX63" fmla="*/ 28994 w 546259"/>
                    <a:gd name="connsiteY63" fmla="*/ 323879 h 719004"/>
                    <a:gd name="connsiteX64" fmla="*/ 15669 w 546259"/>
                    <a:gd name="connsiteY64" fmla="*/ 293103 h 719004"/>
                    <a:gd name="connsiteX65" fmla="*/ 0 w 546259"/>
                    <a:gd name="connsiteY65" fmla="*/ 279340 h 719004"/>
                    <a:gd name="connsiteX66" fmla="*/ 142637 w 546259"/>
                    <a:gd name="connsiteY66" fmla="*/ 131978 h 719004"/>
                    <a:gd name="connsiteX67" fmla="*/ 228067 w 546259"/>
                    <a:gd name="connsiteY67" fmla="*/ 44539 h 719004"/>
                    <a:gd name="connsiteX68" fmla="*/ 231981 w 546259"/>
                    <a:gd name="connsiteY68" fmla="*/ 53445 h 719004"/>
                    <a:gd name="connsiteX69" fmla="*/ 249222 w 546259"/>
                    <a:gd name="connsiteY69" fmla="*/ 46968 h 719004"/>
                    <a:gd name="connsiteX70" fmla="*/ 260985 w 546259"/>
                    <a:gd name="connsiteY70" fmla="*/ 29956 h 719004"/>
                    <a:gd name="connsiteX71" fmla="*/ 260985 w 546259"/>
                    <a:gd name="connsiteY71" fmla="*/ 15383 h 719004"/>
                    <a:gd name="connsiteX72" fmla="*/ 262547 w 546259"/>
                    <a:gd name="connsiteY72" fmla="*/ 8506 h 719004"/>
                    <a:gd name="connsiteX73" fmla="*/ 282140 w 546259"/>
                    <a:gd name="connsiteY73" fmla="*/ 0 h 719004"/>
                    <a:gd name="connsiteX74" fmla="*/ 286065 w 546259"/>
                    <a:gd name="connsiteY74" fmla="*/ 5667 h 719004"/>
                    <a:gd name="connsiteX75" fmla="*/ 289979 w 546259"/>
                    <a:gd name="connsiteY75" fmla="*/ 8906 h 719004"/>
                    <a:gd name="connsiteX76" fmla="*/ 302514 w 546259"/>
                    <a:gd name="connsiteY76" fmla="*/ 20241 h 719004"/>
                    <a:gd name="connsiteX77" fmla="*/ 306438 w 546259"/>
                    <a:gd name="connsiteY77" fmla="*/ 38862 h 719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546259" h="719004">
                      <a:moveTo>
                        <a:pt x="306429" y="38862"/>
                      </a:moveTo>
                      <a:lnTo>
                        <a:pt x="306429" y="221047"/>
                      </a:lnTo>
                      <a:lnTo>
                        <a:pt x="306429" y="223476"/>
                      </a:lnTo>
                      <a:lnTo>
                        <a:pt x="308000" y="426701"/>
                      </a:lnTo>
                      <a:lnTo>
                        <a:pt x="323669" y="472859"/>
                      </a:lnTo>
                      <a:lnTo>
                        <a:pt x="329946" y="479336"/>
                      </a:lnTo>
                      <a:lnTo>
                        <a:pt x="343262" y="505244"/>
                      </a:lnTo>
                      <a:lnTo>
                        <a:pt x="365998" y="477717"/>
                      </a:lnTo>
                      <a:lnTo>
                        <a:pt x="383239" y="476097"/>
                      </a:lnTo>
                      <a:lnTo>
                        <a:pt x="403613" y="476907"/>
                      </a:lnTo>
                      <a:lnTo>
                        <a:pt x="459257" y="427511"/>
                      </a:lnTo>
                      <a:lnTo>
                        <a:pt x="471802" y="409699"/>
                      </a:lnTo>
                      <a:lnTo>
                        <a:pt x="495310" y="421843"/>
                      </a:lnTo>
                      <a:lnTo>
                        <a:pt x="516474" y="397555"/>
                      </a:lnTo>
                      <a:lnTo>
                        <a:pt x="546259" y="385410"/>
                      </a:lnTo>
                      <a:lnTo>
                        <a:pt x="546259" y="388648"/>
                      </a:lnTo>
                      <a:lnTo>
                        <a:pt x="529009" y="448570"/>
                      </a:lnTo>
                      <a:lnTo>
                        <a:pt x="519608" y="457476"/>
                      </a:lnTo>
                      <a:lnTo>
                        <a:pt x="511769" y="475288"/>
                      </a:lnTo>
                      <a:lnTo>
                        <a:pt x="510207" y="479336"/>
                      </a:lnTo>
                      <a:lnTo>
                        <a:pt x="491395" y="493909"/>
                      </a:lnTo>
                      <a:lnTo>
                        <a:pt x="481984" y="493909"/>
                      </a:lnTo>
                      <a:lnTo>
                        <a:pt x="475717" y="500386"/>
                      </a:lnTo>
                      <a:lnTo>
                        <a:pt x="480422" y="511721"/>
                      </a:lnTo>
                      <a:lnTo>
                        <a:pt x="476498" y="528723"/>
                      </a:lnTo>
                      <a:lnTo>
                        <a:pt x="471802" y="533581"/>
                      </a:lnTo>
                      <a:lnTo>
                        <a:pt x="462391" y="525485"/>
                      </a:lnTo>
                      <a:lnTo>
                        <a:pt x="442017" y="534391"/>
                      </a:lnTo>
                      <a:lnTo>
                        <a:pt x="438103" y="549773"/>
                      </a:lnTo>
                      <a:lnTo>
                        <a:pt x="395774" y="593503"/>
                      </a:lnTo>
                      <a:lnTo>
                        <a:pt x="391859" y="606457"/>
                      </a:lnTo>
                      <a:lnTo>
                        <a:pt x="379314" y="612124"/>
                      </a:lnTo>
                      <a:lnTo>
                        <a:pt x="375399" y="629126"/>
                      </a:lnTo>
                      <a:lnTo>
                        <a:pt x="371485" y="638032"/>
                      </a:lnTo>
                      <a:lnTo>
                        <a:pt x="352673" y="651796"/>
                      </a:lnTo>
                      <a:lnTo>
                        <a:pt x="342481" y="683371"/>
                      </a:lnTo>
                      <a:lnTo>
                        <a:pt x="326022" y="693087"/>
                      </a:lnTo>
                      <a:lnTo>
                        <a:pt x="315830" y="688229"/>
                      </a:lnTo>
                      <a:lnTo>
                        <a:pt x="299380" y="694706"/>
                      </a:lnTo>
                      <a:lnTo>
                        <a:pt x="281350" y="692277"/>
                      </a:lnTo>
                      <a:lnTo>
                        <a:pt x="274291" y="704421"/>
                      </a:lnTo>
                      <a:lnTo>
                        <a:pt x="255489" y="710898"/>
                      </a:lnTo>
                      <a:lnTo>
                        <a:pt x="245298" y="709279"/>
                      </a:lnTo>
                      <a:lnTo>
                        <a:pt x="226486" y="719004"/>
                      </a:lnTo>
                      <a:lnTo>
                        <a:pt x="209245" y="712518"/>
                      </a:lnTo>
                      <a:lnTo>
                        <a:pt x="192005" y="715766"/>
                      </a:lnTo>
                      <a:lnTo>
                        <a:pt x="174765" y="713327"/>
                      </a:lnTo>
                      <a:lnTo>
                        <a:pt x="148114" y="707660"/>
                      </a:lnTo>
                      <a:lnTo>
                        <a:pt x="146542" y="706850"/>
                      </a:lnTo>
                      <a:lnTo>
                        <a:pt x="106575" y="699564"/>
                      </a:lnTo>
                      <a:lnTo>
                        <a:pt x="103442" y="699564"/>
                      </a:lnTo>
                      <a:lnTo>
                        <a:pt x="102661" y="698754"/>
                      </a:lnTo>
                      <a:lnTo>
                        <a:pt x="50149" y="689038"/>
                      </a:lnTo>
                      <a:lnTo>
                        <a:pt x="42310" y="623459"/>
                      </a:lnTo>
                      <a:lnTo>
                        <a:pt x="41529" y="621840"/>
                      </a:lnTo>
                      <a:lnTo>
                        <a:pt x="38395" y="572443"/>
                      </a:lnTo>
                      <a:lnTo>
                        <a:pt x="32909" y="474478"/>
                      </a:lnTo>
                      <a:lnTo>
                        <a:pt x="32909" y="475288"/>
                      </a:lnTo>
                      <a:lnTo>
                        <a:pt x="32128" y="450190"/>
                      </a:lnTo>
                      <a:lnTo>
                        <a:pt x="41529" y="409699"/>
                      </a:lnTo>
                      <a:lnTo>
                        <a:pt x="32909" y="383791"/>
                      </a:lnTo>
                      <a:lnTo>
                        <a:pt x="34481" y="367598"/>
                      </a:lnTo>
                      <a:lnTo>
                        <a:pt x="27422" y="347358"/>
                      </a:lnTo>
                      <a:lnTo>
                        <a:pt x="28994" y="323879"/>
                      </a:lnTo>
                      <a:lnTo>
                        <a:pt x="15669" y="293103"/>
                      </a:lnTo>
                      <a:lnTo>
                        <a:pt x="0" y="279340"/>
                      </a:lnTo>
                      <a:lnTo>
                        <a:pt x="142637" y="131978"/>
                      </a:lnTo>
                      <a:lnTo>
                        <a:pt x="228067" y="44539"/>
                      </a:lnTo>
                      <a:lnTo>
                        <a:pt x="231981" y="53445"/>
                      </a:lnTo>
                      <a:lnTo>
                        <a:pt x="249222" y="46968"/>
                      </a:lnTo>
                      <a:lnTo>
                        <a:pt x="260985" y="29956"/>
                      </a:lnTo>
                      <a:lnTo>
                        <a:pt x="260985" y="15383"/>
                      </a:lnTo>
                      <a:lnTo>
                        <a:pt x="262547" y="8506"/>
                      </a:lnTo>
                      <a:lnTo>
                        <a:pt x="282140" y="0"/>
                      </a:lnTo>
                      <a:lnTo>
                        <a:pt x="286065" y="5667"/>
                      </a:lnTo>
                      <a:lnTo>
                        <a:pt x="289979" y="8906"/>
                      </a:lnTo>
                      <a:lnTo>
                        <a:pt x="302514" y="20241"/>
                      </a:lnTo>
                      <a:lnTo>
                        <a:pt x="306438" y="38862"/>
                      </a:lnTo>
                    </a:path>
                  </a:pathLst>
                </a:custGeom>
                <a:grpFill/>
                <a:ln w="4763" cap="flat">
                  <a:solidFill>
                    <a:srgbClr val="FFFFFF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479" name="Forma Livre: Forma 478">
                <a:extLst>
                  <a:ext uri="{FF2B5EF4-FFF2-40B4-BE49-F238E27FC236}">
                    <a16:creationId xmlns:a16="http://schemas.microsoft.com/office/drawing/2014/main" id="{41B52909-7001-C35A-9C21-65283A9BF77E}"/>
                  </a:ext>
                </a:extLst>
              </p:cNvPr>
              <p:cNvSpPr/>
              <p:nvPr/>
            </p:nvSpPr>
            <p:spPr>
              <a:xfrm>
                <a:off x="6872973" y="3451356"/>
                <a:ext cx="449437" cy="787812"/>
              </a:xfrm>
              <a:custGeom>
                <a:avLst/>
                <a:gdLst>
                  <a:gd name="connsiteX0" fmla="*/ 179051 w 449437"/>
                  <a:gd name="connsiteY0" fmla="*/ 0 h 787812"/>
                  <a:gd name="connsiteX1" fmla="*/ 206483 w 449437"/>
                  <a:gd name="connsiteY1" fmla="*/ 16192 h 787812"/>
                  <a:gd name="connsiteX2" fmla="*/ 214322 w 449437"/>
                  <a:gd name="connsiteY2" fmla="*/ 3238 h 787812"/>
                  <a:gd name="connsiteX3" fmla="*/ 222942 w 449437"/>
                  <a:gd name="connsiteY3" fmla="*/ 2429 h 787812"/>
                  <a:gd name="connsiteX4" fmla="*/ 234696 w 449437"/>
                  <a:gd name="connsiteY4" fmla="*/ 12954 h 787812"/>
                  <a:gd name="connsiteX5" fmla="*/ 240963 w 449437"/>
                  <a:gd name="connsiteY5" fmla="*/ 13764 h 787812"/>
                  <a:gd name="connsiteX6" fmla="*/ 245659 w 449437"/>
                  <a:gd name="connsiteY6" fmla="*/ 20241 h 787812"/>
                  <a:gd name="connsiteX7" fmla="*/ 153191 w 449437"/>
                  <a:gd name="connsiteY7" fmla="*/ 338833 h 787812"/>
                  <a:gd name="connsiteX8" fmla="*/ 160239 w 449437"/>
                  <a:gd name="connsiteY8" fmla="*/ 372847 h 787812"/>
                  <a:gd name="connsiteX9" fmla="*/ 161020 w 449437"/>
                  <a:gd name="connsiteY9" fmla="*/ 375276 h 787812"/>
                  <a:gd name="connsiteX10" fmla="*/ 166506 w 449437"/>
                  <a:gd name="connsiteY10" fmla="*/ 401184 h 787812"/>
                  <a:gd name="connsiteX11" fmla="*/ 157105 w 449437"/>
                  <a:gd name="connsiteY11" fmla="*/ 409280 h 787812"/>
                  <a:gd name="connsiteX12" fmla="*/ 161020 w 449437"/>
                  <a:gd name="connsiteY12" fmla="*/ 431140 h 787812"/>
                  <a:gd name="connsiteX13" fmla="*/ 161020 w 449437"/>
                  <a:gd name="connsiteY13" fmla="*/ 431949 h 787812"/>
                  <a:gd name="connsiteX14" fmla="*/ 161020 w 449437"/>
                  <a:gd name="connsiteY14" fmla="*/ 443284 h 787812"/>
                  <a:gd name="connsiteX15" fmla="*/ 173564 w 449437"/>
                  <a:gd name="connsiteY15" fmla="*/ 465144 h 787812"/>
                  <a:gd name="connsiteX16" fmla="*/ 183747 w 449437"/>
                  <a:gd name="connsiteY16" fmla="*/ 476479 h 787812"/>
                  <a:gd name="connsiteX17" fmla="*/ 189233 w 449437"/>
                  <a:gd name="connsiteY17" fmla="*/ 497529 h 787812"/>
                  <a:gd name="connsiteX18" fmla="*/ 215884 w 449437"/>
                  <a:gd name="connsiteY18" fmla="*/ 499148 h 787812"/>
                  <a:gd name="connsiteX19" fmla="*/ 219799 w 449437"/>
                  <a:gd name="connsiteY19" fmla="*/ 489433 h 787812"/>
                  <a:gd name="connsiteX20" fmla="*/ 234696 w 449437"/>
                  <a:gd name="connsiteY20" fmla="*/ 492671 h 787812"/>
                  <a:gd name="connsiteX21" fmla="*/ 250364 w 449437"/>
                  <a:gd name="connsiteY21" fmla="*/ 479717 h 787812"/>
                  <a:gd name="connsiteX22" fmla="*/ 259775 w 449437"/>
                  <a:gd name="connsiteY22" fmla="*/ 485384 h 787812"/>
                  <a:gd name="connsiteX23" fmla="*/ 272310 w 449437"/>
                  <a:gd name="connsiteY23" fmla="*/ 480527 h 787812"/>
                  <a:gd name="connsiteX24" fmla="*/ 287988 w 449437"/>
                  <a:gd name="connsiteY24" fmla="*/ 483765 h 787812"/>
                  <a:gd name="connsiteX25" fmla="*/ 289550 w 449437"/>
                  <a:gd name="connsiteY25" fmla="*/ 486194 h 787812"/>
                  <a:gd name="connsiteX26" fmla="*/ 303657 w 449437"/>
                  <a:gd name="connsiteY26" fmla="*/ 493481 h 787812"/>
                  <a:gd name="connsiteX27" fmla="*/ 316982 w 449437"/>
                  <a:gd name="connsiteY27" fmla="*/ 495100 h 787812"/>
                  <a:gd name="connsiteX28" fmla="*/ 322469 w 449437"/>
                  <a:gd name="connsiteY28" fmla="*/ 510492 h 787812"/>
                  <a:gd name="connsiteX29" fmla="*/ 329527 w 449437"/>
                  <a:gd name="connsiteY29" fmla="*/ 508873 h 787812"/>
                  <a:gd name="connsiteX30" fmla="*/ 350682 w 449437"/>
                  <a:gd name="connsiteY30" fmla="*/ 514541 h 787812"/>
                  <a:gd name="connsiteX31" fmla="*/ 345195 w 449437"/>
                  <a:gd name="connsiteY31" fmla="*/ 529114 h 787812"/>
                  <a:gd name="connsiteX32" fmla="*/ 350682 w 449437"/>
                  <a:gd name="connsiteY32" fmla="*/ 533972 h 787812"/>
                  <a:gd name="connsiteX33" fmla="*/ 350682 w 449437"/>
                  <a:gd name="connsiteY33" fmla="*/ 534781 h 787812"/>
                  <a:gd name="connsiteX34" fmla="*/ 353034 w 449437"/>
                  <a:gd name="connsiteY34" fmla="*/ 543687 h 787812"/>
                  <a:gd name="connsiteX35" fmla="*/ 366360 w 449437"/>
                  <a:gd name="connsiteY35" fmla="*/ 559070 h 787812"/>
                  <a:gd name="connsiteX36" fmla="*/ 377333 w 449437"/>
                  <a:gd name="connsiteY36" fmla="*/ 562308 h 787812"/>
                  <a:gd name="connsiteX37" fmla="*/ 378904 w 449437"/>
                  <a:gd name="connsiteY37" fmla="*/ 577301 h 787812"/>
                  <a:gd name="connsiteX38" fmla="*/ 394573 w 449437"/>
                  <a:gd name="connsiteY38" fmla="*/ 582159 h 787812"/>
                  <a:gd name="connsiteX39" fmla="*/ 400841 w 449437"/>
                  <a:gd name="connsiteY39" fmla="*/ 582159 h 787812"/>
                  <a:gd name="connsiteX40" fmla="*/ 400841 w 449437"/>
                  <a:gd name="connsiteY40" fmla="*/ 595922 h 787812"/>
                  <a:gd name="connsiteX41" fmla="*/ 406327 w 449437"/>
                  <a:gd name="connsiteY41" fmla="*/ 604018 h 787812"/>
                  <a:gd name="connsiteX42" fmla="*/ 425139 w 449437"/>
                  <a:gd name="connsiteY42" fmla="*/ 612924 h 787812"/>
                  <a:gd name="connsiteX43" fmla="*/ 425139 w 449437"/>
                  <a:gd name="connsiteY43" fmla="*/ 619401 h 787812"/>
                  <a:gd name="connsiteX44" fmla="*/ 446303 w 449437"/>
                  <a:gd name="connsiteY44" fmla="*/ 652596 h 787812"/>
                  <a:gd name="connsiteX45" fmla="*/ 449437 w 449437"/>
                  <a:gd name="connsiteY45" fmla="*/ 661502 h 787812"/>
                  <a:gd name="connsiteX46" fmla="*/ 440817 w 449437"/>
                  <a:gd name="connsiteY46" fmla="*/ 667979 h 787812"/>
                  <a:gd name="connsiteX47" fmla="*/ 443951 w 449437"/>
                  <a:gd name="connsiteY47" fmla="*/ 676075 h 787812"/>
                  <a:gd name="connsiteX48" fmla="*/ 436893 w 449437"/>
                  <a:gd name="connsiteY48" fmla="*/ 698754 h 787812"/>
                  <a:gd name="connsiteX49" fmla="*/ 443951 w 449437"/>
                  <a:gd name="connsiteY49" fmla="*/ 706041 h 787812"/>
                  <a:gd name="connsiteX50" fmla="*/ 446303 w 449437"/>
                  <a:gd name="connsiteY50" fmla="*/ 730329 h 787812"/>
                  <a:gd name="connsiteX51" fmla="*/ 438464 w 449437"/>
                  <a:gd name="connsiteY51" fmla="*/ 744903 h 787812"/>
                  <a:gd name="connsiteX52" fmla="*/ 440817 w 449437"/>
                  <a:gd name="connsiteY52" fmla="*/ 758666 h 787812"/>
                  <a:gd name="connsiteX53" fmla="*/ 430625 w 449437"/>
                  <a:gd name="connsiteY53" fmla="*/ 779717 h 787812"/>
                  <a:gd name="connsiteX54" fmla="*/ 419652 w 449437"/>
                  <a:gd name="connsiteY54" fmla="*/ 787813 h 787812"/>
                  <a:gd name="connsiteX55" fmla="*/ 402412 w 449437"/>
                  <a:gd name="connsiteY55" fmla="*/ 787003 h 787812"/>
                  <a:gd name="connsiteX56" fmla="*/ 369494 w 449437"/>
                  <a:gd name="connsiteY56" fmla="*/ 766763 h 787812"/>
                  <a:gd name="connsiteX57" fmla="*/ 361655 w 449437"/>
                  <a:gd name="connsiteY57" fmla="*/ 767572 h 787812"/>
                  <a:gd name="connsiteX58" fmla="*/ 347548 w 449437"/>
                  <a:gd name="connsiteY58" fmla="*/ 765953 h 787812"/>
                  <a:gd name="connsiteX59" fmla="*/ 343633 w 449437"/>
                  <a:gd name="connsiteY59" fmla="*/ 758666 h 787812"/>
                  <a:gd name="connsiteX60" fmla="*/ 335794 w 449437"/>
                  <a:gd name="connsiteY60" fmla="*/ 758666 h 787812"/>
                  <a:gd name="connsiteX61" fmla="*/ 329527 w 449437"/>
                  <a:gd name="connsiteY61" fmla="*/ 761905 h 787812"/>
                  <a:gd name="connsiteX62" fmla="*/ 305228 w 449437"/>
                  <a:gd name="connsiteY62" fmla="*/ 731139 h 787812"/>
                  <a:gd name="connsiteX63" fmla="*/ 291903 w 449437"/>
                  <a:gd name="connsiteY63" fmla="*/ 717375 h 787812"/>
                  <a:gd name="connsiteX64" fmla="*/ 290341 w 449437"/>
                  <a:gd name="connsiteY64" fmla="*/ 705231 h 787812"/>
                  <a:gd name="connsiteX65" fmla="*/ 281721 w 449437"/>
                  <a:gd name="connsiteY65" fmla="*/ 701183 h 787812"/>
                  <a:gd name="connsiteX66" fmla="*/ 272310 w 449437"/>
                  <a:gd name="connsiteY66" fmla="*/ 687419 h 787812"/>
                  <a:gd name="connsiteX67" fmla="*/ 261338 w 449437"/>
                  <a:gd name="connsiteY67" fmla="*/ 684990 h 787812"/>
                  <a:gd name="connsiteX68" fmla="*/ 255851 w 449437"/>
                  <a:gd name="connsiteY68" fmla="*/ 664740 h 787812"/>
                  <a:gd name="connsiteX69" fmla="*/ 258985 w 449437"/>
                  <a:gd name="connsiteY69" fmla="*/ 658263 h 787812"/>
                  <a:gd name="connsiteX70" fmla="*/ 251936 w 449437"/>
                  <a:gd name="connsiteY70" fmla="*/ 657454 h 787812"/>
                  <a:gd name="connsiteX71" fmla="*/ 255851 w 449437"/>
                  <a:gd name="connsiteY71" fmla="*/ 642071 h 787812"/>
                  <a:gd name="connsiteX72" fmla="*/ 240963 w 449437"/>
                  <a:gd name="connsiteY72" fmla="*/ 623449 h 787812"/>
                  <a:gd name="connsiteX73" fmla="*/ 245669 w 449437"/>
                  <a:gd name="connsiteY73" fmla="*/ 617782 h 787812"/>
                  <a:gd name="connsiteX74" fmla="*/ 238610 w 449437"/>
                  <a:gd name="connsiteY74" fmla="*/ 603209 h 787812"/>
                  <a:gd name="connsiteX75" fmla="*/ 222932 w 449437"/>
                  <a:gd name="connsiteY75" fmla="*/ 594303 h 787812"/>
                  <a:gd name="connsiteX76" fmla="*/ 225285 w 449437"/>
                  <a:gd name="connsiteY76" fmla="*/ 586207 h 787812"/>
                  <a:gd name="connsiteX77" fmla="*/ 209616 w 449437"/>
                  <a:gd name="connsiteY77" fmla="*/ 587016 h 787812"/>
                  <a:gd name="connsiteX78" fmla="*/ 204130 w 449437"/>
                  <a:gd name="connsiteY78" fmla="*/ 591064 h 787812"/>
                  <a:gd name="connsiteX79" fmla="*/ 198644 w 449437"/>
                  <a:gd name="connsiteY79" fmla="*/ 588635 h 787812"/>
                  <a:gd name="connsiteX80" fmla="*/ 192367 w 449437"/>
                  <a:gd name="connsiteY80" fmla="*/ 596732 h 787812"/>
                  <a:gd name="connsiteX81" fmla="*/ 185318 w 449437"/>
                  <a:gd name="connsiteY81" fmla="*/ 589445 h 787812"/>
                  <a:gd name="connsiteX82" fmla="*/ 179051 w 449437"/>
                  <a:gd name="connsiteY82" fmla="*/ 592684 h 787812"/>
                  <a:gd name="connsiteX83" fmla="*/ 169640 w 449437"/>
                  <a:gd name="connsiteY83" fmla="*/ 601590 h 787812"/>
                  <a:gd name="connsiteX84" fmla="*/ 158667 w 449437"/>
                  <a:gd name="connsiteY84" fmla="*/ 598351 h 787812"/>
                  <a:gd name="connsiteX85" fmla="*/ 143780 w 449437"/>
                  <a:gd name="connsiteY85" fmla="*/ 602399 h 787812"/>
                  <a:gd name="connsiteX86" fmla="*/ 130454 w 449437"/>
                  <a:gd name="connsiteY86" fmla="*/ 604828 h 787812"/>
                  <a:gd name="connsiteX87" fmla="*/ 122615 w 449437"/>
                  <a:gd name="connsiteY87" fmla="*/ 620211 h 787812"/>
                  <a:gd name="connsiteX88" fmla="*/ 107728 w 449437"/>
                  <a:gd name="connsiteY88" fmla="*/ 614543 h 787812"/>
                  <a:gd name="connsiteX89" fmla="*/ 106946 w 449437"/>
                  <a:gd name="connsiteY89" fmla="*/ 617782 h 787812"/>
                  <a:gd name="connsiteX90" fmla="*/ 101460 w 449437"/>
                  <a:gd name="connsiteY90" fmla="*/ 618591 h 787812"/>
                  <a:gd name="connsiteX91" fmla="*/ 92050 w 449437"/>
                  <a:gd name="connsiteY91" fmla="*/ 610495 h 787812"/>
                  <a:gd name="connsiteX92" fmla="*/ 89706 w 449437"/>
                  <a:gd name="connsiteY92" fmla="*/ 603209 h 787812"/>
                  <a:gd name="connsiteX93" fmla="*/ 70895 w 449437"/>
                  <a:gd name="connsiteY93" fmla="*/ 593493 h 787812"/>
                  <a:gd name="connsiteX94" fmla="*/ 0 w 449437"/>
                  <a:gd name="connsiteY94" fmla="*/ 570900 h 787812"/>
                  <a:gd name="connsiteX95" fmla="*/ 44243 w 449437"/>
                  <a:gd name="connsiteY95" fmla="*/ 38862 h 787812"/>
                  <a:gd name="connsiteX96" fmla="*/ 44243 w 449437"/>
                  <a:gd name="connsiteY96" fmla="*/ 34814 h 787812"/>
                  <a:gd name="connsiteX97" fmla="*/ 63836 w 449437"/>
                  <a:gd name="connsiteY97" fmla="*/ 42100 h 787812"/>
                  <a:gd name="connsiteX98" fmla="*/ 70895 w 449437"/>
                  <a:gd name="connsiteY98" fmla="*/ 24289 h 787812"/>
                  <a:gd name="connsiteX99" fmla="*/ 90488 w 449437"/>
                  <a:gd name="connsiteY99" fmla="*/ 19431 h 787812"/>
                  <a:gd name="connsiteX100" fmla="*/ 101460 w 449437"/>
                  <a:gd name="connsiteY100" fmla="*/ 22670 h 787812"/>
                  <a:gd name="connsiteX101" fmla="*/ 142999 w 449437"/>
                  <a:gd name="connsiteY101" fmla="*/ 17812 h 787812"/>
                  <a:gd name="connsiteX102" fmla="*/ 148485 w 449437"/>
                  <a:gd name="connsiteY102" fmla="*/ 12144 h 787812"/>
                  <a:gd name="connsiteX103" fmla="*/ 179051 w 449437"/>
                  <a:gd name="connsiteY103" fmla="*/ 0 h 78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449437" h="787812">
                    <a:moveTo>
                      <a:pt x="179051" y="0"/>
                    </a:moveTo>
                    <a:lnTo>
                      <a:pt x="206483" y="16192"/>
                    </a:lnTo>
                    <a:lnTo>
                      <a:pt x="214322" y="3238"/>
                    </a:lnTo>
                    <a:lnTo>
                      <a:pt x="222942" y="2429"/>
                    </a:lnTo>
                    <a:lnTo>
                      <a:pt x="234696" y="12954"/>
                    </a:lnTo>
                    <a:lnTo>
                      <a:pt x="240963" y="13764"/>
                    </a:lnTo>
                    <a:lnTo>
                      <a:pt x="245659" y="20241"/>
                    </a:lnTo>
                    <a:lnTo>
                      <a:pt x="153191" y="338833"/>
                    </a:lnTo>
                    <a:lnTo>
                      <a:pt x="160239" y="372847"/>
                    </a:lnTo>
                    <a:lnTo>
                      <a:pt x="161020" y="375276"/>
                    </a:lnTo>
                    <a:lnTo>
                      <a:pt x="166506" y="401184"/>
                    </a:lnTo>
                    <a:lnTo>
                      <a:pt x="157105" y="409280"/>
                    </a:lnTo>
                    <a:lnTo>
                      <a:pt x="161020" y="431140"/>
                    </a:lnTo>
                    <a:lnTo>
                      <a:pt x="161020" y="431949"/>
                    </a:lnTo>
                    <a:lnTo>
                      <a:pt x="161020" y="443284"/>
                    </a:lnTo>
                    <a:lnTo>
                      <a:pt x="173564" y="465144"/>
                    </a:lnTo>
                    <a:lnTo>
                      <a:pt x="183747" y="476479"/>
                    </a:lnTo>
                    <a:lnTo>
                      <a:pt x="189233" y="497529"/>
                    </a:lnTo>
                    <a:lnTo>
                      <a:pt x="215884" y="499148"/>
                    </a:lnTo>
                    <a:lnTo>
                      <a:pt x="219799" y="489433"/>
                    </a:lnTo>
                    <a:lnTo>
                      <a:pt x="234696" y="492671"/>
                    </a:lnTo>
                    <a:lnTo>
                      <a:pt x="250364" y="479717"/>
                    </a:lnTo>
                    <a:lnTo>
                      <a:pt x="259775" y="485384"/>
                    </a:lnTo>
                    <a:lnTo>
                      <a:pt x="272310" y="480527"/>
                    </a:lnTo>
                    <a:lnTo>
                      <a:pt x="287988" y="483765"/>
                    </a:lnTo>
                    <a:lnTo>
                      <a:pt x="289550" y="486194"/>
                    </a:lnTo>
                    <a:lnTo>
                      <a:pt x="303657" y="493481"/>
                    </a:lnTo>
                    <a:lnTo>
                      <a:pt x="316982" y="495100"/>
                    </a:lnTo>
                    <a:lnTo>
                      <a:pt x="322469" y="510492"/>
                    </a:lnTo>
                    <a:lnTo>
                      <a:pt x="329527" y="508873"/>
                    </a:lnTo>
                    <a:lnTo>
                      <a:pt x="350682" y="514541"/>
                    </a:lnTo>
                    <a:lnTo>
                      <a:pt x="345195" y="529114"/>
                    </a:lnTo>
                    <a:lnTo>
                      <a:pt x="350682" y="533972"/>
                    </a:lnTo>
                    <a:lnTo>
                      <a:pt x="350682" y="534781"/>
                    </a:lnTo>
                    <a:lnTo>
                      <a:pt x="353034" y="543687"/>
                    </a:lnTo>
                    <a:lnTo>
                      <a:pt x="366360" y="559070"/>
                    </a:lnTo>
                    <a:lnTo>
                      <a:pt x="377333" y="562308"/>
                    </a:lnTo>
                    <a:lnTo>
                      <a:pt x="378904" y="577301"/>
                    </a:lnTo>
                    <a:lnTo>
                      <a:pt x="394573" y="582159"/>
                    </a:lnTo>
                    <a:lnTo>
                      <a:pt x="400841" y="582159"/>
                    </a:lnTo>
                    <a:lnTo>
                      <a:pt x="400841" y="595922"/>
                    </a:lnTo>
                    <a:lnTo>
                      <a:pt x="406327" y="604018"/>
                    </a:lnTo>
                    <a:lnTo>
                      <a:pt x="425139" y="612924"/>
                    </a:lnTo>
                    <a:lnTo>
                      <a:pt x="425139" y="619401"/>
                    </a:lnTo>
                    <a:lnTo>
                      <a:pt x="446303" y="652596"/>
                    </a:lnTo>
                    <a:lnTo>
                      <a:pt x="449437" y="661502"/>
                    </a:lnTo>
                    <a:lnTo>
                      <a:pt x="440817" y="667979"/>
                    </a:lnTo>
                    <a:lnTo>
                      <a:pt x="443951" y="676075"/>
                    </a:lnTo>
                    <a:lnTo>
                      <a:pt x="436893" y="698754"/>
                    </a:lnTo>
                    <a:lnTo>
                      <a:pt x="443951" y="706041"/>
                    </a:lnTo>
                    <a:lnTo>
                      <a:pt x="446303" y="730329"/>
                    </a:lnTo>
                    <a:lnTo>
                      <a:pt x="438464" y="744903"/>
                    </a:lnTo>
                    <a:lnTo>
                      <a:pt x="440817" y="758666"/>
                    </a:lnTo>
                    <a:lnTo>
                      <a:pt x="430625" y="779717"/>
                    </a:lnTo>
                    <a:lnTo>
                      <a:pt x="419652" y="787813"/>
                    </a:lnTo>
                    <a:lnTo>
                      <a:pt x="402412" y="787003"/>
                    </a:lnTo>
                    <a:lnTo>
                      <a:pt x="369494" y="766763"/>
                    </a:lnTo>
                    <a:lnTo>
                      <a:pt x="361655" y="767572"/>
                    </a:lnTo>
                    <a:lnTo>
                      <a:pt x="347548" y="765953"/>
                    </a:lnTo>
                    <a:lnTo>
                      <a:pt x="343633" y="758666"/>
                    </a:lnTo>
                    <a:lnTo>
                      <a:pt x="335794" y="758666"/>
                    </a:lnTo>
                    <a:lnTo>
                      <a:pt x="329527" y="761905"/>
                    </a:lnTo>
                    <a:lnTo>
                      <a:pt x="305228" y="731139"/>
                    </a:lnTo>
                    <a:lnTo>
                      <a:pt x="291903" y="717375"/>
                    </a:lnTo>
                    <a:lnTo>
                      <a:pt x="290341" y="705231"/>
                    </a:lnTo>
                    <a:lnTo>
                      <a:pt x="281721" y="701183"/>
                    </a:lnTo>
                    <a:lnTo>
                      <a:pt x="272310" y="687419"/>
                    </a:lnTo>
                    <a:lnTo>
                      <a:pt x="261338" y="684990"/>
                    </a:lnTo>
                    <a:lnTo>
                      <a:pt x="255851" y="664740"/>
                    </a:lnTo>
                    <a:lnTo>
                      <a:pt x="258985" y="658263"/>
                    </a:lnTo>
                    <a:lnTo>
                      <a:pt x="251936" y="657454"/>
                    </a:lnTo>
                    <a:lnTo>
                      <a:pt x="255851" y="642071"/>
                    </a:lnTo>
                    <a:lnTo>
                      <a:pt x="240963" y="623449"/>
                    </a:lnTo>
                    <a:lnTo>
                      <a:pt x="245669" y="617782"/>
                    </a:lnTo>
                    <a:lnTo>
                      <a:pt x="238610" y="603209"/>
                    </a:lnTo>
                    <a:lnTo>
                      <a:pt x="222932" y="594303"/>
                    </a:lnTo>
                    <a:lnTo>
                      <a:pt x="225285" y="586207"/>
                    </a:lnTo>
                    <a:lnTo>
                      <a:pt x="209616" y="587016"/>
                    </a:lnTo>
                    <a:lnTo>
                      <a:pt x="204130" y="591064"/>
                    </a:lnTo>
                    <a:lnTo>
                      <a:pt x="198644" y="588635"/>
                    </a:lnTo>
                    <a:lnTo>
                      <a:pt x="192367" y="596732"/>
                    </a:lnTo>
                    <a:lnTo>
                      <a:pt x="185318" y="589445"/>
                    </a:lnTo>
                    <a:lnTo>
                      <a:pt x="179051" y="592684"/>
                    </a:lnTo>
                    <a:lnTo>
                      <a:pt x="169640" y="601590"/>
                    </a:lnTo>
                    <a:lnTo>
                      <a:pt x="158667" y="598351"/>
                    </a:lnTo>
                    <a:lnTo>
                      <a:pt x="143780" y="602399"/>
                    </a:lnTo>
                    <a:lnTo>
                      <a:pt x="130454" y="604828"/>
                    </a:lnTo>
                    <a:lnTo>
                      <a:pt x="122615" y="620211"/>
                    </a:lnTo>
                    <a:lnTo>
                      <a:pt x="107728" y="614543"/>
                    </a:lnTo>
                    <a:lnTo>
                      <a:pt x="106946" y="617782"/>
                    </a:lnTo>
                    <a:lnTo>
                      <a:pt x="101460" y="618591"/>
                    </a:lnTo>
                    <a:lnTo>
                      <a:pt x="92050" y="610495"/>
                    </a:lnTo>
                    <a:lnTo>
                      <a:pt x="89706" y="603209"/>
                    </a:lnTo>
                    <a:lnTo>
                      <a:pt x="70895" y="593493"/>
                    </a:lnTo>
                    <a:lnTo>
                      <a:pt x="0" y="570900"/>
                    </a:lnTo>
                    <a:lnTo>
                      <a:pt x="44243" y="38862"/>
                    </a:lnTo>
                    <a:lnTo>
                      <a:pt x="44243" y="34814"/>
                    </a:lnTo>
                    <a:lnTo>
                      <a:pt x="63836" y="42100"/>
                    </a:lnTo>
                    <a:lnTo>
                      <a:pt x="70895" y="24289"/>
                    </a:lnTo>
                    <a:lnTo>
                      <a:pt x="90488" y="19431"/>
                    </a:lnTo>
                    <a:lnTo>
                      <a:pt x="101460" y="22670"/>
                    </a:lnTo>
                    <a:lnTo>
                      <a:pt x="142999" y="17812"/>
                    </a:lnTo>
                    <a:lnTo>
                      <a:pt x="148485" y="12144"/>
                    </a:lnTo>
                    <a:lnTo>
                      <a:pt x="179051" y="0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0" name="Forma Livre: Forma 479">
                <a:extLst>
                  <a:ext uri="{FF2B5EF4-FFF2-40B4-BE49-F238E27FC236}">
                    <a16:creationId xmlns:a16="http://schemas.microsoft.com/office/drawing/2014/main" id="{AC89EADD-EFC8-C50E-7C3E-DBB8C8582E9C}"/>
                  </a:ext>
                </a:extLst>
              </p:cNvPr>
              <p:cNvSpPr/>
              <p:nvPr/>
            </p:nvSpPr>
            <p:spPr>
              <a:xfrm>
                <a:off x="7545000" y="3498315"/>
                <a:ext cx="295465" cy="426700"/>
              </a:xfrm>
              <a:custGeom>
                <a:avLst/>
                <a:gdLst>
                  <a:gd name="connsiteX0" fmla="*/ 175555 w 295465"/>
                  <a:gd name="connsiteY0" fmla="*/ 229953 h 426700"/>
                  <a:gd name="connsiteX1" fmla="*/ 177908 w 295465"/>
                  <a:gd name="connsiteY1" fmla="*/ 250193 h 426700"/>
                  <a:gd name="connsiteX2" fmla="*/ 181041 w 295465"/>
                  <a:gd name="connsiteY2" fmla="*/ 249384 h 426700"/>
                  <a:gd name="connsiteX3" fmla="*/ 196710 w 295465"/>
                  <a:gd name="connsiteY3" fmla="*/ 245335 h 426700"/>
                  <a:gd name="connsiteX4" fmla="*/ 208473 w 295465"/>
                  <a:gd name="connsiteY4" fmla="*/ 246145 h 426700"/>
                  <a:gd name="connsiteX5" fmla="*/ 242173 w 295465"/>
                  <a:gd name="connsiteY5" fmla="*/ 252622 h 426700"/>
                  <a:gd name="connsiteX6" fmla="*/ 246088 w 295465"/>
                  <a:gd name="connsiteY6" fmla="*/ 272863 h 426700"/>
                  <a:gd name="connsiteX7" fmla="*/ 240601 w 295465"/>
                  <a:gd name="connsiteY7" fmla="*/ 279340 h 426700"/>
                  <a:gd name="connsiteX8" fmla="*/ 242173 w 295465"/>
                  <a:gd name="connsiteY8" fmla="*/ 285007 h 426700"/>
                  <a:gd name="connsiteX9" fmla="*/ 250012 w 295465"/>
                  <a:gd name="connsiteY9" fmla="*/ 288246 h 426700"/>
                  <a:gd name="connsiteX10" fmla="*/ 253146 w 295465"/>
                  <a:gd name="connsiteY10" fmla="*/ 297961 h 426700"/>
                  <a:gd name="connsiteX11" fmla="*/ 250012 w 295465"/>
                  <a:gd name="connsiteY11" fmla="*/ 311725 h 426700"/>
                  <a:gd name="connsiteX12" fmla="*/ 295465 w 295465"/>
                  <a:gd name="connsiteY12" fmla="*/ 341681 h 426700"/>
                  <a:gd name="connsiteX13" fmla="*/ 279787 w 295465"/>
                  <a:gd name="connsiteY13" fmla="*/ 414557 h 426700"/>
                  <a:gd name="connsiteX14" fmla="*/ 211607 w 295465"/>
                  <a:gd name="connsiteY14" fmla="*/ 422653 h 426700"/>
                  <a:gd name="connsiteX15" fmla="*/ 188880 w 295465"/>
                  <a:gd name="connsiteY15" fmla="*/ 425082 h 426700"/>
                  <a:gd name="connsiteX16" fmla="*/ 173202 w 295465"/>
                  <a:gd name="connsiteY16" fmla="*/ 426701 h 426700"/>
                  <a:gd name="connsiteX17" fmla="*/ 167716 w 295465"/>
                  <a:gd name="connsiteY17" fmla="*/ 391078 h 426700"/>
                  <a:gd name="connsiteX18" fmla="*/ 127749 w 295465"/>
                  <a:gd name="connsiteY18" fmla="*/ 367598 h 426700"/>
                  <a:gd name="connsiteX19" fmla="*/ 120691 w 295465"/>
                  <a:gd name="connsiteY19" fmla="*/ 361931 h 426700"/>
                  <a:gd name="connsiteX20" fmla="*/ 94040 w 295465"/>
                  <a:gd name="connsiteY20" fmla="*/ 332775 h 426700"/>
                  <a:gd name="connsiteX21" fmla="*/ 55645 w 295465"/>
                  <a:gd name="connsiteY21" fmla="*/ 302819 h 426700"/>
                  <a:gd name="connsiteX22" fmla="*/ 0 w 295465"/>
                  <a:gd name="connsiteY22" fmla="*/ 261528 h 426700"/>
                  <a:gd name="connsiteX23" fmla="*/ 781 w 295465"/>
                  <a:gd name="connsiteY23" fmla="*/ 244526 h 426700"/>
                  <a:gd name="connsiteX24" fmla="*/ 11744 w 295465"/>
                  <a:gd name="connsiteY24" fmla="*/ 230762 h 426700"/>
                  <a:gd name="connsiteX25" fmla="*/ 17230 w 295465"/>
                  <a:gd name="connsiteY25" fmla="*/ 211322 h 426700"/>
                  <a:gd name="connsiteX26" fmla="*/ 9401 w 295465"/>
                  <a:gd name="connsiteY26" fmla="*/ 203226 h 426700"/>
                  <a:gd name="connsiteX27" fmla="*/ 21155 w 295465"/>
                  <a:gd name="connsiteY27" fmla="*/ 184604 h 426700"/>
                  <a:gd name="connsiteX28" fmla="*/ 21155 w 295465"/>
                  <a:gd name="connsiteY28" fmla="*/ 184604 h 426700"/>
                  <a:gd name="connsiteX29" fmla="*/ 31346 w 295465"/>
                  <a:gd name="connsiteY29" fmla="*/ 183794 h 426700"/>
                  <a:gd name="connsiteX30" fmla="*/ 40748 w 295465"/>
                  <a:gd name="connsiteY30" fmla="*/ 165983 h 426700"/>
                  <a:gd name="connsiteX31" fmla="*/ 48587 w 295465"/>
                  <a:gd name="connsiteY31" fmla="*/ 163554 h 426700"/>
                  <a:gd name="connsiteX32" fmla="*/ 66608 w 295465"/>
                  <a:gd name="connsiteY32" fmla="*/ 124692 h 426700"/>
                  <a:gd name="connsiteX33" fmla="*/ 72885 w 295465"/>
                  <a:gd name="connsiteY33" fmla="*/ 121453 h 426700"/>
                  <a:gd name="connsiteX34" fmla="*/ 70532 w 295465"/>
                  <a:gd name="connsiteY34" fmla="*/ 106880 h 426700"/>
                  <a:gd name="connsiteX35" fmla="*/ 75228 w 295465"/>
                  <a:gd name="connsiteY35" fmla="*/ 97165 h 426700"/>
                  <a:gd name="connsiteX36" fmla="*/ 83848 w 295465"/>
                  <a:gd name="connsiteY36" fmla="*/ 81772 h 426700"/>
                  <a:gd name="connsiteX37" fmla="*/ 84629 w 295465"/>
                  <a:gd name="connsiteY37" fmla="*/ 65580 h 426700"/>
                  <a:gd name="connsiteX38" fmla="*/ 86201 w 295465"/>
                  <a:gd name="connsiteY38" fmla="*/ 59103 h 426700"/>
                  <a:gd name="connsiteX39" fmla="*/ 94040 w 295465"/>
                  <a:gd name="connsiteY39" fmla="*/ 52626 h 426700"/>
                  <a:gd name="connsiteX40" fmla="*/ 97955 w 295465"/>
                  <a:gd name="connsiteY40" fmla="*/ 34004 h 426700"/>
                  <a:gd name="connsiteX41" fmla="*/ 106575 w 295465"/>
                  <a:gd name="connsiteY41" fmla="*/ 29147 h 426700"/>
                  <a:gd name="connsiteX42" fmla="*/ 119900 w 295465"/>
                  <a:gd name="connsiteY42" fmla="*/ 0 h 426700"/>
                  <a:gd name="connsiteX43" fmla="*/ 108928 w 295465"/>
                  <a:gd name="connsiteY43" fmla="*/ 60722 h 426700"/>
                  <a:gd name="connsiteX44" fmla="*/ 101879 w 295465"/>
                  <a:gd name="connsiteY44" fmla="*/ 96355 h 426700"/>
                  <a:gd name="connsiteX45" fmla="*/ 95602 w 295465"/>
                  <a:gd name="connsiteY45" fmla="*/ 136836 h 426700"/>
                  <a:gd name="connsiteX46" fmla="*/ 120682 w 295465"/>
                  <a:gd name="connsiteY46" fmla="*/ 148171 h 426700"/>
                  <a:gd name="connsiteX47" fmla="*/ 137140 w 295465"/>
                  <a:gd name="connsiteY47" fmla="*/ 158696 h 426700"/>
                  <a:gd name="connsiteX48" fmla="*/ 164573 w 295465"/>
                  <a:gd name="connsiteY48" fmla="*/ 174889 h 426700"/>
                  <a:gd name="connsiteX49" fmla="*/ 177898 w 295465"/>
                  <a:gd name="connsiteY49" fmla="*/ 192700 h 426700"/>
                  <a:gd name="connsiteX50" fmla="*/ 170059 w 295465"/>
                  <a:gd name="connsiteY50" fmla="*/ 219418 h 426700"/>
                  <a:gd name="connsiteX51" fmla="*/ 171631 w 295465"/>
                  <a:gd name="connsiteY51" fmla="*/ 229143 h 426700"/>
                  <a:gd name="connsiteX52" fmla="*/ 175546 w 295465"/>
                  <a:gd name="connsiteY52" fmla="*/ 229953 h 42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95465" h="426700">
                    <a:moveTo>
                      <a:pt x="175555" y="229953"/>
                    </a:moveTo>
                    <a:lnTo>
                      <a:pt x="177908" y="250193"/>
                    </a:lnTo>
                    <a:lnTo>
                      <a:pt x="181041" y="249384"/>
                    </a:lnTo>
                    <a:lnTo>
                      <a:pt x="196710" y="245335"/>
                    </a:lnTo>
                    <a:lnTo>
                      <a:pt x="208473" y="246145"/>
                    </a:lnTo>
                    <a:lnTo>
                      <a:pt x="242173" y="252622"/>
                    </a:lnTo>
                    <a:lnTo>
                      <a:pt x="246088" y="272863"/>
                    </a:lnTo>
                    <a:lnTo>
                      <a:pt x="240601" y="279340"/>
                    </a:lnTo>
                    <a:lnTo>
                      <a:pt x="242173" y="285007"/>
                    </a:lnTo>
                    <a:lnTo>
                      <a:pt x="250012" y="288246"/>
                    </a:lnTo>
                    <a:lnTo>
                      <a:pt x="253146" y="297961"/>
                    </a:lnTo>
                    <a:lnTo>
                      <a:pt x="250012" y="311725"/>
                    </a:lnTo>
                    <a:lnTo>
                      <a:pt x="295465" y="341681"/>
                    </a:lnTo>
                    <a:lnTo>
                      <a:pt x="279787" y="414557"/>
                    </a:lnTo>
                    <a:lnTo>
                      <a:pt x="211607" y="422653"/>
                    </a:lnTo>
                    <a:lnTo>
                      <a:pt x="188880" y="425082"/>
                    </a:lnTo>
                    <a:lnTo>
                      <a:pt x="173202" y="426701"/>
                    </a:lnTo>
                    <a:lnTo>
                      <a:pt x="167716" y="391078"/>
                    </a:lnTo>
                    <a:lnTo>
                      <a:pt x="127749" y="367598"/>
                    </a:lnTo>
                    <a:lnTo>
                      <a:pt x="120691" y="361931"/>
                    </a:lnTo>
                    <a:lnTo>
                      <a:pt x="94040" y="332775"/>
                    </a:lnTo>
                    <a:lnTo>
                      <a:pt x="55645" y="302819"/>
                    </a:lnTo>
                    <a:lnTo>
                      <a:pt x="0" y="261528"/>
                    </a:lnTo>
                    <a:lnTo>
                      <a:pt x="781" y="244526"/>
                    </a:lnTo>
                    <a:lnTo>
                      <a:pt x="11744" y="230762"/>
                    </a:lnTo>
                    <a:lnTo>
                      <a:pt x="17230" y="211322"/>
                    </a:lnTo>
                    <a:lnTo>
                      <a:pt x="9401" y="203226"/>
                    </a:lnTo>
                    <a:lnTo>
                      <a:pt x="21155" y="184604"/>
                    </a:lnTo>
                    <a:lnTo>
                      <a:pt x="21155" y="184604"/>
                    </a:lnTo>
                    <a:lnTo>
                      <a:pt x="31346" y="183794"/>
                    </a:lnTo>
                    <a:lnTo>
                      <a:pt x="40748" y="165983"/>
                    </a:lnTo>
                    <a:lnTo>
                      <a:pt x="48587" y="163554"/>
                    </a:lnTo>
                    <a:lnTo>
                      <a:pt x="66608" y="124692"/>
                    </a:lnTo>
                    <a:lnTo>
                      <a:pt x="72885" y="121453"/>
                    </a:lnTo>
                    <a:lnTo>
                      <a:pt x="70532" y="106880"/>
                    </a:lnTo>
                    <a:lnTo>
                      <a:pt x="75228" y="97165"/>
                    </a:lnTo>
                    <a:lnTo>
                      <a:pt x="83848" y="81772"/>
                    </a:lnTo>
                    <a:lnTo>
                      <a:pt x="84629" y="65580"/>
                    </a:lnTo>
                    <a:lnTo>
                      <a:pt x="86201" y="59103"/>
                    </a:lnTo>
                    <a:lnTo>
                      <a:pt x="94040" y="52626"/>
                    </a:lnTo>
                    <a:lnTo>
                      <a:pt x="97955" y="34004"/>
                    </a:lnTo>
                    <a:lnTo>
                      <a:pt x="106575" y="29147"/>
                    </a:lnTo>
                    <a:lnTo>
                      <a:pt x="119900" y="0"/>
                    </a:lnTo>
                    <a:lnTo>
                      <a:pt x="108928" y="60722"/>
                    </a:lnTo>
                    <a:lnTo>
                      <a:pt x="101879" y="96355"/>
                    </a:lnTo>
                    <a:lnTo>
                      <a:pt x="95602" y="136836"/>
                    </a:lnTo>
                    <a:lnTo>
                      <a:pt x="120682" y="148171"/>
                    </a:lnTo>
                    <a:lnTo>
                      <a:pt x="137140" y="158696"/>
                    </a:lnTo>
                    <a:lnTo>
                      <a:pt x="164573" y="174889"/>
                    </a:lnTo>
                    <a:lnTo>
                      <a:pt x="177898" y="192700"/>
                    </a:lnTo>
                    <a:lnTo>
                      <a:pt x="170059" y="219418"/>
                    </a:lnTo>
                    <a:lnTo>
                      <a:pt x="171631" y="229143"/>
                    </a:lnTo>
                    <a:lnTo>
                      <a:pt x="175546" y="229953"/>
                    </a:lnTo>
                  </a:path>
                </a:pathLst>
              </a:custGeom>
              <a:grpFill/>
              <a:ln w="4763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549" name="Agrupar 548">
              <a:extLst>
                <a:ext uri="{FF2B5EF4-FFF2-40B4-BE49-F238E27FC236}">
                  <a16:creationId xmlns:a16="http://schemas.microsoft.com/office/drawing/2014/main" id="{54EC292E-C6E6-B294-8D70-634D3D60F067}"/>
                </a:ext>
              </a:extLst>
            </p:cNvPr>
            <p:cNvGrpSpPr/>
            <p:nvPr/>
          </p:nvGrpSpPr>
          <p:grpSpPr>
            <a:xfrm>
              <a:off x="3169285" y="1836387"/>
              <a:ext cx="1593118" cy="1969236"/>
              <a:chOff x="4799230" y="2397442"/>
              <a:chExt cx="1696011" cy="1894063"/>
            </a:xfrm>
            <a:solidFill>
              <a:srgbClr val="009DE0"/>
            </a:solidFill>
          </p:grpSpPr>
          <p:sp>
            <p:nvSpPr>
              <p:cNvPr id="550" name="Forma Livre: Forma 549">
                <a:extLst>
                  <a:ext uri="{FF2B5EF4-FFF2-40B4-BE49-F238E27FC236}">
                    <a16:creationId xmlns:a16="http://schemas.microsoft.com/office/drawing/2014/main" id="{3D40F76A-C878-C9E2-B8E3-FC23ACE13D9E}"/>
                  </a:ext>
                </a:extLst>
              </p:cNvPr>
              <p:cNvSpPr/>
              <p:nvPr/>
            </p:nvSpPr>
            <p:spPr>
              <a:xfrm>
                <a:off x="4953162" y="3771987"/>
                <a:ext cx="311934" cy="408879"/>
              </a:xfrm>
              <a:custGeom>
                <a:avLst/>
                <a:gdLst>
                  <a:gd name="connsiteX0" fmla="*/ 245316 w 311934"/>
                  <a:gd name="connsiteY0" fmla="*/ 398364 h 408879"/>
                  <a:gd name="connsiteX1" fmla="*/ 218675 w 311934"/>
                  <a:gd name="connsiteY1" fmla="*/ 408880 h 408879"/>
                  <a:gd name="connsiteX2" fmla="*/ 214751 w 311934"/>
                  <a:gd name="connsiteY2" fmla="*/ 371647 h 408879"/>
                  <a:gd name="connsiteX3" fmla="*/ 201425 w 311934"/>
                  <a:gd name="connsiteY3" fmla="*/ 331965 h 408879"/>
                  <a:gd name="connsiteX4" fmla="*/ 194367 w 311934"/>
                  <a:gd name="connsiteY4" fmla="*/ 327108 h 408879"/>
                  <a:gd name="connsiteX5" fmla="*/ 186538 w 311934"/>
                  <a:gd name="connsiteY5" fmla="*/ 319821 h 408879"/>
                  <a:gd name="connsiteX6" fmla="*/ 157534 w 311934"/>
                  <a:gd name="connsiteY6" fmla="*/ 306867 h 408879"/>
                  <a:gd name="connsiteX7" fmla="*/ 134807 w 311934"/>
                  <a:gd name="connsiteY7" fmla="*/ 289865 h 408879"/>
                  <a:gd name="connsiteX8" fmla="*/ 91697 w 311934"/>
                  <a:gd name="connsiteY8" fmla="*/ 246145 h 408879"/>
                  <a:gd name="connsiteX9" fmla="*/ 70542 w 311934"/>
                  <a:gd name="connsiteY9" fmla="*/ 231572 h 408879"/>
                  <a:gd name="connsiteX10" fmla="*/ 3924 w 311934"/>
                  <a:gd name="connsiteY10" fmla="*/ 225095 h 408879"/>
                  <a:gd name="connsiteX11" fmla="*/ 0 w 311934"/>
                  <a:gd name="connsiteY11" fmla="*/ 212941 h 408879"/>
                  <a:gd name="connsiteX12" fmla="*/ 11764 w 311934"/>
                  <a:gd name="connsiteY12" fmla="*/ 200796 h 408879"/>
                  <a:gd name="connsiteX13" fmla="*/ 7058 w 311934"/>
                  <a:gd name="connsiteY13" fmla="*/ 194320 h 408879"/>
                  <a:gd name="connsiteX14" fmla="*/ 9411 w 311934"/>
                  <a:gd name="connsiteY14" fmla="*/ 164363 h 408879"/>
                  <a:gd name="connsiteX15" fmla="*/ 3924 w 311934"/>
                  <a:gd name="connsiteY15" fmla="*/ 149790 h 408879"/>
                  <a:gd name="connsiteX16" fmla="*/ 16459 w 311934"/>
                  <a:gd name="connsiteY16" fmla="*/ 129550 h 408879"/>
                  <a:gd name="connsiteX17" fmla="*/ 18812 w 311934"/>
                  <a:gd name="connsiteY17" fmla="*/ 102022 h 408879"/>
                  <a:gd name="connsiteX18" fmla="*/ 150486 w 311934"/>
                  <a:gd name="connsiteY18" fmla="*/ 55864 h 408879"/>
                  <a:gd name="connsiteX19" fmla="*/ 304095 w 311934"/>
                  <a:gd name="connsiteY19" fmla="*/ 0 h 408879"/>
                  <a:gd name="connsiteX20" fmla="*/ 304095 w 311934"/>
                  <a:gd name="connsiteY20" fmla="*/ 0 h 408879"/>
                  <a:gd name="connsiteX21" fmla="*/ 304095 w 311934"/>
                  <a:gd name="connsiteY21" fmla="*/ 0 h 408879"/>
                  <a:gd name="connsiteX22" fmla="*/ 300962 w 311934"/>
                  <a:gd name="connsiteY22" fmla="*/ 11335 h 408879"/>
                  <a:gd name="connsiteX23" fmla="*/ 290770 w 311934"/>
                  <a:gd name="connsiteY23" fmla="*/ 13764 h 408879"/>
                  <a:gd name="connsiteX24" fmla="*/ 302524 w 311934"/>
                  <a:gd name="connsiteY24" fmla="*/ 21860 h 408879"/>
                  <a:gd name="connsiteX25" fmla="*/ 308010 w 311934"/>
                  <a:gd name="connsiteY25" fmla="*/ 45339 h 408879"/>
                  <a:gd name="connsiteX26" fmla="*/ 304876 w 311934"/>
                  <a:gd name="connsiteY26" fmla="*/ 53435 h 408879"/>
                  <a:gd name="connsiteX27" fmla="*/ 311934 w 311934"/>
                  <a:gd name="connsiteY27" fmla="*/ 63960 h 408879"/>
                  <a:gd name="connsiteX28" fmla="*/ 304876 w 311934"/>
                  <a:gd name="connsiteY28" fmla="*/ 84211 h 408879"/>
                  <a:gd name="connsiteX29" fmla="*/ 287636 w 311934"/>
                  <a:gd name="connsiteY29" fmla="*/ 102022 h 408879"/>
                  <a:gd name="connsiteX30" fmla="*/ 282931 w 311934"/>
                  <a:gd name="connsiteY30" fmla="*/ 129550 h 408879"/>
                  <a:gd name="connsiteX31" fmla="*/ 273530 w 311934"/>
                  <a:gd name="connsiteY31" fmla="*/ 147361 h 408879"/>
                  <a:gd name="connsiteX32" fmla="*/ 264909 w 311934"/>
                  <a:gd name="connsiteY32" fmla="*/ 188652 h 408879"/>
                  <a:gd name="connsiteX33" fmla="*/ 260985 w 311934"/>
                  <a:gd name="connsiteY33" fmla="*/ 223475 h 408879"/>
                  <a:gd name="connsiteX34" fmla="*/ 264128 w 311934"/>
                  <a:gd name="connsiteY34" fmla="*/ 239668 h 408879"/>
                  <a:gd name="connsiteX35" fmla="*/ 258642 w 311934"/>
                  <a:gd name="connsiteY35" fmla="*/ 255051 h 408879"/>
                  <a:gd name="connsiteX36" fmla="*/ 266472 w 311934"/>
                  <a:gd name="connsiteY36" fmla="*/ 285817 h 408879"/>
                  <a:gd name="connsiteX37" fmla="*/ 264128 w 311934"/>
                  <a:gd name="connsiteY37" fmla="*/ 374075 h 408879"/>
                  <a:gd name="connsiteX38" fmla="*/ 245316 w 311934"/>
                  <a:gd name="connsiteY38" fmla="*/ 398364 h 408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11934" h="408879">
                    <a:moveTo>
                      <a:pt x="245316" y="398364"/>
                    </a:moveTo>
                    <a:lnTo>
                      <a:pt x="218675" y="408880"/>
                    </a:lnTo>
                    <a:lnTo>
                      <a:pt x="214751" y="371647"/>
                    </a:lnTo>
                    <a:lnTo>
                      <a:pt x="201425" y="331965"/>
                    </a:lnTo>
                    <a:lnTo>
                      <a:pt x="194367" y="327108"/>
                    </a:lnTo>
                    <a:lnTo>
                      <a:pt x="186538" y="319821"/>
                    </a:lnTo>
                    <a:lnTo>
                      <a:pt x="157534" y="306867"/>
                    </a:lnTo>
                    <a:lnTo>
                      <a:pt x="134807" y="289865"/>
                    </a:lnTo>
                    <a:lnTo>
                      <a:pt x="91697" y="246145"/>
                    </a:lnTo>
                    <a:lnTo>
                      <a:pt x="70542" y="231572"/>
                    </a:lnTo>
                    <a:lnTo>
                      <a:pt x="3924" y="225095"/>
                    </a:lnTo>
                    <a:lnTo>
                      <a:pt x="0" y="212941"/>
                    </a:lnTo>
                    <a:lnTo>
                      <a:pt x="11764" y="200796"/>
                    </a:lnTo>
                    <a:lnTo>
                      <a:pt x="7058" y="194320"/>
                    </a:lnTo>
                    <a:lnTo>
                      <a:pt x="9411" y="164363"/>
                    </a:lnTo>
                    <a:lnTo>
                      <a:pt x="3924" y="149790"/>
                    </a:lnTo>
                    <a:lnTo>
                      <a:pt x="16459" y="129550"/>
                    </a:lnTo>
                    <a:lnTo>
                      <a:pt x="18812" y="102022"/>
                    </a:lnTo>
                    <a:lnTo>
                      <a:pt x="150486" y="55864"/>
                    </a:lnTo>
                    <a:lnTo>
                      <a:pt x="304095" y="0"/>
                    </a:lnTo>
                    <a:lnTo>
                      <a:pt x="304095" y="0"/>
                    </a:lnTo>
                    <a:lnTo>
                      <a:pt x="304095" y="0"/>
                    </a:lnTo>
                    <a:lnTo>
                      <a:pt x="300962" y="11335"/>
                    </a:lnTo>
                    <a:lnTo>
                      <a:pt x="290770" y="13764"/>
                    </a:lnTo>
                    <a:lnTo>
                      <a:pt x="302524" y="21860"/>
                    </a:lnTo>
                    <a:lnTo>
                      <a:pt x="308010" y="45339"/>
                    </a:lnTo>
                    <a:lnTo>
                      <a:pt x="304876" y="53435"/>
                    </a:lnTo>
                    <a:lnTo>
                      <a:pt x="311934" y="63960"/>
                    </a:lnTo>
                    <a:lnTo>
                      <a:pt x="304876" y="84211"/>
                    </a:lnTo>
                    <a:lnTo>
                      <a:pt x="287636" y="102022"/>
                    </a:lnTo>
                    <a:lnTo>
                      <a:pt x="282931" y="129550"/>
                    </a:lnTo>
                    <a:lnTo>
                      <a:pt x="273530" y="147361"/>
                    </a:lnTo>
                    <a:lnTo>
                      <a:pt x="264909" y="188652"/>
                    </a:lnTo>
                    <a:lnTo>
                      <a:pt x="260985" y="223475"/>
                    </a:lnTo>
                    <a:lnTo>
                      <a:pt x="264128" y="239668"/>
                    </a:lnTo>
                    <a:lnTo>
                      <a:pt x="258642" y="255051"/>
                    </a:lnTo>
                    <a:lnTo>
                      <a:pt x="266472" y="285817"/>
                    </a:lnTo>
                    <a:lnTo>
                      <a:pt x="264128" y="374075"/>
                    </a:lnTo>
                    <a:lnTo>
                      <a:pt x="245316" y="39836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551" name="Agrupar 550">
                <a:extLst>
                  <a:ext uri="{FF2B5EF4-FFF2-40B4-BE49-F238E27FC236}">
                    <a16:creationId xmlns:a16="http://schemas.microsoft.com/office/drawing/2014/main" id="{4334ECAD-5A3C-1EDA-9FEC-2FED5AD6F6E7}"/>
                  </a:ext>
                </a:extLst>
              </p:cNvPr>
              <p:cNvGrpSpPr/>
              <p:nvPr/>
            </p:nvGrpSpPr>
            <p:grpSpPr>
              <a:xfrm>
                <a:off x="4799230" y="2397442"/>
                <a:ext cx="1696011" cy="1894063"/>
                <a:chOff x="4828466" y="2389644"/>
                <a:chExt cx="1696011" cy="1894063"/>
              </a:xfrm>
              <a:grpFill/>
            </p:grpSpPr>
            <p:sp>
              <p:nvSpPr>
                <p:cNvPr id="552" name="Forma Livre: Forma 551">
                  <a:extLst>
                    <a:ext uri="{FF2B5EF4-FFF2-40B4-BE49-F238E27FC236}">
                      <a16:creationId xmlns:a16="http://schemas.microsoft.com/office/drawing/2014/main" id="{17BE0E5E-DC99-B128-973F-6590F12B93B4}"/>
                    </a:ext>
                  </a:extLst>
                </p:cNvPr>
                <p:cNvSpPr/>
                <p:nvPr/>
              </p:nvSpPr>
              <p:spPr>
                <a:xfrm>
                  <a:off x="5854385" y="2998523"/>
                  <a:ext cx="526666" cy="544106"/>
                </a:xfrm>
                <a:custGeom>
                  <a:avLst/>
                  <a:gdLst>
                    <a:gd name="connsiteX0" fmla="*/ 344062 w 526666"/>
                    <a:gd name="connsiteY0" fmla="*/ 0 h 544106"/>
                    <a:gd name="connsiteX1" fmla="*/ 365217 w 526666"/>
                    <a:gd name="connsiteY1" fmla="*/ 15383 h 544106"/>
                    <a:gd name="connsiteX2" fmla="*/ 378543 w 526666"/>
                    <a:gd name="connsiteY2" fmla="*/ 14573 h 544106"/>
                    <a:gd name="connsiteX3" fmla="*/ 389515 w 526666"/>
                    <a:gd name="connsiteY3" fmla="*/ 14573 h 544106"/>
                    <a:gd name="connsiteX4" fmla="*/ 401269 w 526666"/>
                    <a:gd name="connsiteY4" fmla="*/ 23479 h 544106"/>
                    <a:gd name="connsiteX5" fmla="*/ 416947 w 526666"/>
                    <a:gd name="connsiteY5" fmla="*/ 13764 h 544106"/>
                    <a:gd name="connsiteX6" fmla="*/ 430273 w 526666"/>
                    <a:gd name="connsiteY6" fmla="*/ 17812 h 544106"/>
                    <a:gd name="connsiteX7" fmla="*/ 460048 w 526666"/>
                    <a:gd name="connsiteY7" fmla="*/ 27527 h 544106"/>
                    <a:gd name="connsiteX8" fmla="*/ 479650 w 526666"/>
                    <a:gd name="connsiteY8" fmla="*/ 20241 h 544106"/>
                    <a:gd name="connsiteX9" fmla="*/ 483565 w 526666"/>
                    <a:gd name="connsiteY9" fmla="*/ 15383 h 544106"/>
                    <a:gd name="connsiteX10" fmla="*/ 510216 w 526666"/>
                    <a:gd name="connsiteY10" fmla="*/ 23479 h 544106"/>
                    <a:gd name="connsiteX11" fmla="*/ 522751 w 526666"/>
                    <a:gd name="connsiteY11" fmla="*/ 142504 h 544106"/>
                    <a:gd name="connsiteX12" fmla="*/ 522751 w 526666"/>
                    <a:gd name="connsiteY12" fmla="*/ 143313 h 544106"/>
                    <a:gd name="connsiteX13" fmla="*/ 526666 w 526666"/>
                    <a:gd name="connsiteY13" fmla="*/ 182185 h 544106"/>
                    <a:gd name="connsiteX14" fmla="*/ 523532 w 526666"/>
                    <a:gd name="connsiteY14" fmla="*/ 201616 h 544106"/>
                    <a:gd name="connsiteX15" fmla="*/ 509426 w 526666"/>
                    <a:gd name="connsiteY15" fmla="*/ 215379 h 544106"/>
                    <a:gd name="connsiteX16" fmla="*/ 509426 w 526666"/>
                    <a:gd name="connsiteY16" fmla="*/ 220237 h 544106"/>
                    <a:gd name="connsiteX17" fmla="*/ 467887 w 526666"/>
                    <a:gd name="connsiteY17" fmla="*/ 249384 h 544106"/>
                    <a:gd name="connsiteX18" fmla="*/ 467887 w 526666"/>
                    <a:gd name="connsiteY18" fmla="*/ 259099 h 544106"/>
                    <a:gd name="connsiteX19" fmla="*/ 456133 w 526666"/>
                    <a:gd name="connsiteY19" fmla="*/ 277720 h 544106"/>
                    <a:gd name="connsiteX20" fmla="*/ 462401 w 526666"/>
                    <a:gd name="connsiteY20" fmla="*/ 293913 h 544106"/>
                    <a:gd name="connsiteX21" fmla="*/ 446732 w 526666"/>
                    <a:gd name="connsiteY21" fmla="*/ 319830 h 544106"/>
                    <a:gd name="connsiteX22" fmla="*/ 454571 w 526666"/>
                    <a:gd name="connsiteY22" fmla="*/ 337642 h 544106"/>
                    <a:gd name="connsiteX23" fmla="*/ 451428 w 526666"/>
                    <a:gd name="connsiteY23" fmla="*/ 344929 h 544106"/>
                    <a:gd name="connsiteX24" fmla="*/ 456915 w 526666"/>
                    <a:gd name="connsiteY24" fmla="*/ 348977 h 544106"/>
                    <a:gd name="connsiteX25" fmla="*/ 456133 w 526666"/>
                    <a:gd name="connsiteY25" fmla="*/ 357883 h 544106"/>
                    <a:gd name="connsiteX26" fmla="*/ 446732 w 526666"/>
                    <a:gd name="connsiteY26" fmla="*/ 364360 h 544106"/>
                    <a:gd name="connsiteX27" fmla="*/ 447513 w 526666"/>
                    <a:gd name="connsiteY27" fmla="*/ 387029 h 544106"/>
                    <a:gd name="connsiteX28" fmla="*/ 434187 w 526666"/>
                    <a:gd name="connsiteY28" fmla="*/ 404841 h 544106"/>
                    <a:gd name="connsiteX29" fmla="*/ 399707 w 526666"/>
                    <a:gd name="connsiteY29" fmla="*/ 452618 h 544106"/>
                    <a:gd name="connsiteX30" fmla="*/ 380114 w 526666"/>
                    <a:gd name="connsiteY30" fmla="*/ 467192 h 544106"/>
                    <a:gd name="connsiteX31" fmla="*/ 351901 w 526666"/>
                    <a:gd name="connsiteY31" fmla="*/ 502815 h 544106"/>
                    <a:gd name="connsiteX32" fmla="*/ 351901 w 526666"/>
                    <a:gd name="connsiteY32" fmla="*/ 515769 h 544106"/>
                    <a:gd name="connsiteX33" fmla="*/ 319764 w 526666"/>
                    <a:gd name="connsiteY33" fmla="*/ 535200 h 544106"/>
                    <a:gd name="connsiteX34" fmla="*/ 311925 w 526666"/>
                    <a:gd name="connsiteY34" fmla="*/ 534391 h 544106"/>
                    <a:gd name="connsiteX35" fmla="*/ 304086 w 526666"/>
                    <a:gd name="connsiteY35" fmla="*/ 542487 h 544106"/>
                    <a:gd name="connsiteX36" fmla="*/ 260985 w 526666"/>
                    <a:gd name="connsiteY36" fmla="*/ 540058 h 544106"/>
                    <a:gd name="connsiteX37" fmla="*/ 257061 w 526666"/>
                    <a:gd name="connsiteY37" fmla="*/ 535200 h 544106"/>
                    <a:gd name="connsiteX38" fmla="*/ 249222 w 526666"/>
                    <a:gd name="connsiteY38" fmla="*/ 541677 h 544106"/>
                    <a:gd name="connsiteX39" fmla="*/ 229629 w 526666"/>
                    <a:gd name="connsiteY39" fmla="*/ 531152 h 544106"/>
                    <a:gd name="connsiteX40" fmla="*/ 222580 w 526666"/>
                    <a:gd name="connsiteY40" fmla="*/ 544106 h 544106"/>
                    <a:gd name="connsiteX41" fmla="*/ 210826 w 526666"/>
                    <a:gd name="connsiteY41" fmla="*/ 543297 h 544106"/>
                    <a:gd name="connsiteX42" fmla="*/ 197501 w 526666"/>
                    <a:gd name="connsiteY42" fmla="*/ 540058 h 544106"/>
                    <a:gd name="connsiteX43" fmla="*/ 193577 w 526666"/>
                    <a:gd name="connsiteY43" fmla="*/ 531962 h 544106"/>
                    <a:gd name="connsiteX44" fmla="*/ 176336 w 526666"/>
                    <a:gd name="connsiteY44" fmla="*/ 529533 h 544106"/>
                    <a:gd name="connsiteX45" fmla="*/ 173203 w 526666"/>
                    <a:gd name="connsiteY45" fmla="*/ 523056 h 544106"/>
                    <a:gd name="connsiteX46" fmla="*/ 163011 w 526666"/>
                    <a:gd name="connsiteY46" fmla="*/ 525485 h 544106"/>
                    <a:gd name="connsiteX47" fmla="*/ 166935 w 526666"/>
                    <a:gd name="connsiteY47" fmla="*/ 516579 h 544106"/>
                    <a:gd name="connsiteX48" fmla="*/ 153610 w 526666"/>
                    <a:gd name="connsiteY48" fmla="*/ 507673 h 544106"/>
                    <a:gd name="connsiteX49" fmla="*/ 152038 w 526666"/>
                    <a:gd name="connsiteY49" fmla="*/ 493909 h 544106"/>
                    <a:gd name="connsiteX50" fmla="*/ 144209 w 526666"/>
                    <a:gd name="connsiteY50" fmla="*/ 489861 h 544106"/>
                    <a:gd name="connsiteX51" fmla="*/ 142637 w 526666"/>
                    <a:gd name="connsiteY51" fmla="*/ 485004 h 544106"/>
                    <a:gd name="connsiteX52" fmla="*/ 138722 w 526666"/>
                    <a:gd name="connsiteY52" fmla="*/ 482575 h 544106"/>
                    <a:gd name="connsiteX53" fmla="*/ 96393 w 526666"/>
                    <a:gd name="connsiteY53" fmla="*/ 471240 h 544106"/>
                    <a:gd name="connsiteX54" fmla="*/ 74457 w 526666"/>
                    <a:gd name="connsiteY54" fmla="*/ 473669 h 544106"/>
                    <a:gd name="connsiteX55" fmla="*/ 56426 w 526666"/>
                    <a:gd name="connsiteY55" fmla="*/ 468811 h 544106"/>
                    <a:gd name="connsiteX56" fmla="*/ 34480 w 526666"/>
                    <a:gd name="connsiteY56" fmla="*/ 457476 h 544106"/>
                    <a:gd name="connsiteX57" fmla="*/ 37614 w 526666"/>
                    <a:gd name="connsiteY57" fmla="*/ 444522 h 544106"/>
                    <a:gd name="connsiteX58" fmla="*/ 33699 w 526666"/>
                    <a:gd name="connsiteY58" fmla="*/ 427511 h 544106"/>
                    <a:gd name="connsiteX59" fmla="*/ 24289 w 526666"/>
                    <a:gd name="connsiteY59" fmla="*/ 406460 h 544106"/>
                    <a:gd name="connsiteX60" fmla="*/ 16459 w 526666"/>
                    <a:gd name="connsiteY60" fmla="*/ 401603 h 544106"/>
                    <a:gd name="connsiteX61" fmla="*/ 16459 w 526666"/>
                    <a:gd name="connsiteY61" fmla="*/ 395935 h 544106"/>
                    <a:gd name="connsiteX62" fmla="*/ 12535 w 526666"/>
                    <a:gd name="connsiteY62" fmla="*/ 390268 h 544106"/>
                    <a:gd name="connsiteX63" fmla="*/ 0 w 526666"/>
                    <a:gd name="connsiteY63" fmla="*/ 350596 h 544106"/>
                    <a:gd name="connsiteX64" fmla="*/ 1562 w 526666"/>
                    <a:gd name="connsiteY64" fmla="*/ 332784 h 544106"/>
                    <a:gd name="connsiteX65" fmla="*/ 5487 w 526666"/>
                    <a:gd name="connsiteY65" fmla="*/ 325498 h 544106"/>
                    <a:gd name="connsiteX66" fmla="*/ 3134 w 526666"/>
                    <a:gd name="connsiteY66" fmla="*/ 310925 h 544106"/>
                    <a:gd name="connsiteX67" fmla="*/ 16459 w 526666"/>
                    <a:gd name="connsiteY67" fmla="*/ 297151 h 544106"/>
                    <a:gd name="connsiteX68" fmla="*/ 22727 w 526666"/>
                    <a:gd name="connsiteY68" fmla="*/ 296342 h 544106"/>
                    <a:gd name="connsiteX69" fmla="*/ 21155 w 526666"/>
                    <a:gd name="connsiteY69" fmla="*/ 293103 h 544106"/>
                    <a:gd name="connsiteX70" fmla="*/ 22727 w 526666"/>
                    <a:gd name="connsiteY70" fmla="*/ 280959 h 544106"/>
                    <a:gd name="connsiteX71" fmla="*/ 37614 w 526666"/>
                    <a:gd name="connsiteY71" fmla="*/ 279340 h 544106"/>
                    <a:gd name="connsiteX72" fmla="*/ 36052 w 526666"/>
                    <a:gd name="connsiteY72" fmla="*/ 264766 h 544106"/>
                    <a:gd name="connsiteX73" fmla="*/ 26641 w 526666"/>
                    <a:gd name="connsiteY73" fmla="*/ 252622 h 544106"/>
                    <a:gd name="connsiteX74" fmla="*/ 41538 w 526666"/>
                    <a:gd name="connsiteY74" fmla="*/ 236430 h 544106"/>
                    <a:gd name="connsiteX75" fmla="*/ 56426 w 526666"/>
                    <a:gd name="connsiteY75" fmla="*/ 219427 h 544106"/>
                    <a:gd name="connsiteX76" fmla="*/ 70533 w 526666"/>
                    <a:gd name="connsiteY76" fmla="*/ 216189 h 544106"/>
                    <a:gd name="connsiteX77" fmla="*/ 83077 w 526666"/>
                    <a:gd name="connsiteY77" fmla="*/ 208093 h 544106"/>
                    <a:gd name="connsiteX78" fmla="*/ 101098 w 526666"/>
                    <a:gd name="connsiteY78" fmla="*/ 215379 h 544106"/>
                    <a:gd name="connsiteX79" fmla="*/ 108156 w 526666"/>
                    <a:gd name="connsiteY79" fmla="*/ 207283 h 544106"/>
                    <a:gd name="connsiteX80" fmla="*/ 108156 w 526666"/>
                    <a:gd name="connsiteY80" fmla="*/ 190281 h 544106"/>
                    <a:gd name="connsiteX81" fmla="*/ 117558 w 526666"/>
                    <a:gd name="connsiteY81" fmla="*/ 167602 h 544106"/>
                    <a:gd name="connsiteX82" fmla="*/ 131664 w 526666"/>
                    <a:gd name="connsiteY82" fmla="*/ 158696 h 544106"/>
                    <a:gd name="connsiteX83" fmla="*/ 131664 w 526666"/>
                    <a:gd name="connsiteY83" fmla="*/ 159506 h 544106"/>
                    <a:gd name="connsiteX84" fmla="*/ 144990 w 526666"/>
                    <a:gd name="connsiteY84" fmla="*/ 138456 h 544106"/>
                    <a:gd name="connsiteX85" fmla="*/ 176336 w 526666"/>
                    <a:gd name="connsiteY85" fmla="*/ 116596 h 544106"/>
                    <a:gd name="connsiteX86" fmla="*/ 194367 w 526666"/>
                    <a:gd name="connsiteY86" fmla="*/ 119834 h 544106"/>
                    <a:gd name="connsiteX87" fmla="*/ 222580 w 526666"/>
                    <a:gd name="connsiteY87" fmla="*/ 102832 h 544106"/>
                    <a:gd name="connsiteX88" fmla="*/ 221009 w 526666"/>
                    <a:gd name="connsiteY88" fmla="*/ 95545 h 544106"/>
                    <a:gd name="connsiteX89" fmla="*/ 226495 w 526666"/>
                    <a:gd name="connsiteY89" fmla="*/ 78543 h 544106"/>
                    <a:gd name="connsiteX90" fmla="*/ 243745 w 526666"/>
                    <a:gd name="connsiteY90" fmla="*/ 70447 h 544106"/>
                    <a:gd name="connsiteX91" fmla="*/ 279006 w 526666"/>
                    <a:gd name="connsiteY91" fmla="*/ 31575 h 544106"/>
                    <a:gd name="connsiteX92" fmla="*/ 294685 w 526666"/>
                    <a:gd name="connsiteY92" fmla="*/ 21860 h 544106"/>
                    <a:gd name="connsiteX93" fmla="*/ 314277 w 526666"/>
                    <a:gd name="connsiteY93" fmla="*/ 22670 h 544106"/>
                    <a:gd name="connsiteX94" fmla="*/ 337004 w 526666"/>
                    <a:gd name="connsiteY94" fmla="*/ 17812 h 544106"/>
                    <a:gd name="connsiteX95" fmla="*/ 340138 w 526666"/>
                    <a:gd name="connsiteY95" fmla="*/ 6477 h 544106"/>
                    <a:gd name="connsiteX96" fmla="*/ 344062 w 526666"/>
                    <a:gd name="connsiteY96" fmla="*/ 0 h 54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</a:cxnLst>
                  <a:rect l="l" t="t" r="r" b="b"/>
                  <a:pathLst>
                    <a:path w="526666" h="544106">
                      <a:moveTo>
                        <a:pt x="344062" y="0"/>
                      </a:moveTo>
                      <a:lnTo>
                        <a:pt x="365217" y="15383"/>
                      </a:lnTo>
                      <a:lnTo>
                        <a:pt x="378543" y="14573"/>
                      </a:lnTo>
                      <a:lnTo>
                        <a:pt x="389515" y="14573"/>
                      </a:lnTo>
                      <a:lnTo>
                        <a:pt x="401269" y="23479"/>
                      </a:lnTo>
                      <a:lnTo>
                        <a:pt x="416947" y="13764"/>
                      </a:lnTo>
                      <a:lnTo>
                        <a:pt x="430273" y="17812"/>
                      </a:lnTo>
                      <a:lnTo>
                        <a:pt x="460048" y="27527"/>
                      </a:lnTo>
                      <a:lnTo>
                        <a:pt x="479650" y="20241"/>
                      </a:lnTo>
                      <a:lnTo>
                        <a:pt x="483565" y="15383"/>
                      </a:lnTo>
                      <a:lnTo>
                        <a:pt x="510216" y="23479"/>
                      </a:lnTo>
                      <a:lnTo>
                        <a:pt x="522751" y="142504"/>
                      </a:lnTo>
                      <a:lnTo>
                        <a:pt x="522751" y="143313"/>
                      </a:lnTo>
                      <a:lnTo>
                        <a:pt x="526666" y="182185"/>
                      </a:lnTo>
                      <a:lnTo>
                        <a:pt x="523532" y="201616"/>
                      </a:lnTo>
                      <a:lnTo>
                        <a:pt x="509426" y="215379"/>
                      </a:lnTo>
                      <a:lnTo>
                        <a:pt x="509426" y="220237"/>
                      </a:lnTo>
                      <a:lnTo>
                        <a:pt x="467887" y="249384"/>
                      </a:lnTo>
                      <a:lnTo>
                        <a:pt x="467887" y="259099"/>
                      </a:lnTo>
                      <a:lnTo>
                        <a:pt x="456133" y="277720"/>
                      </a:lnTo>
                      <a:lnTo>
                        <a:pt x="462401" y="293913"/>
                      </a:lnTo>
                      <a:lnTo>
                        <a:pt x="446732" y="319830"/>
                      </a:lnTo>
                      <a:lnTo>
                        <a:pt x="454571" y="337642"/>
                      </a:lnTo>
                      <a:lnTo>
                        <a:pt x="451428" y="344929"/>
                      </a:lnTo>
                      <a:lnTo>
                        <a:pt x="456915" y="348977"/>
                      </a:lnTo>
                      <a:lnTo>
                        <a:pt x="456133" y="357883"/>
                      </a:lnTo>
                      <a:lnTo>
                        <a:pt x="446732" y="364360"/>
                      </a:lnTo>
                      <a:lnTo>
                        <a:pt x="447513" y="387029"/>
                      </a:lnTo>
                      <a:lnTo>
                        <a:pt x="434187" y="404841"/>
                      </a:lnTo>
                      <a:lnTo>
                        <a:pt x="399707" y="452618"/>
                      </a:lnTo>
                      <a:lnTo>
                        <a:pt x="380114" y="467192"/>
                      </a:lnTo>
                      <a:lnTo>
                        <a:pt x="351901" y="502815"/>
                      </a:lnTo>
                      <a:lnTo>
                        <a:pt x="351901" y="515769"/>
                      </a:lnTo>
                      <a:lnTo>
                        <a:pt x="319764" y="535200"/>
                      </a:lnTo>
                      <a:lnTo>
                        <a:pt x="311925" y="534391"/>
                      </a:lnTo>
                      <a:lnTo>
                        <a:pt x="304086" y="542487"/>
                      </a:lnTo>
                      <a:lnTo>
                        <a:pt x="260985" y="540058"/>
                      </a:lnTo>
                      <a:lnTo>
                        <a:pt x="257061" y="535200"/>
                      </a:lnTo>
                      <a:lnTo>
                        <a:pt x="249222" y="541677"/>
                      </a:lnTo>
                      <a:lnTo>
                        <a:pt x="229629" y="531152"/>
                      </a:lnTo>
                      <a:lnTo>
                        <a:pt x="222580" y="544106"/>
                      </a:lnTo>
                      <a:lnTo>
                        <a:pt x="210826" y="543297"/>
                      </a:lnTo>
                      <a:lnTo>
                        <a:pt x="197501" y="540058"/>
                      </a:lnTo>
                      <a:lnTo>
                        <a:pt x="193577" y="531962"/>
                      </a:lnTo>
                      <a:lnTo>
                        <a:pt x="176336" y="529533"/>
                      </a:lnTo>
                      <a:lnTo>
                        <a:pt x="173203" y="523056"/>
                      </a:lnTo>
                      <a:lnTo>
                        <a:pt x="163011" y="525485"/>
                      </a:lnTo>
                      <a:lnTo>
                        <a:pt x="166935" y="516579"/>
                      </a:lnTo>
                      <a:lnTo>
                        <a:pt x="153610" y="507673"/>
                      </a:lnTo>
                      <a:lnTo>
                        <a:pt x="152038" y="493909"/>
                      </a:lnTo>
                      <a:lnTo>
                        <a:pt x="144209" y="489861"/>
                      </a:lnTo>
                      <a:lnTo>
                        <a:pt x="142637" y="485004"/>
                      </a:lnTo>
                      <a:lnTo>
                        <a:pt x="138722" y="482575"/>
                      </a:lnTo>
                      <a:lnTo>
                        <a:pt x="96393" y="471240"/>
                      </a:lnTo>
                      <a:lnTo>
                        <a:pt x="74457" y="473669"/>
                      </a:lnTo>
                      <a:lnTo>
                        <a:pt x="56426" y="468811"/>
                      </a:lnTo>
                      <a:lnTo>
                        <a:pt x="34480" y="457476"/>
                      </a:lnTo>
                      <a:lnTo>
                        <a:pt x="37614" y="444522"/>
                      </a:lnTo>
                      <a:lnTo>
                        <a:pt x="33699" y="427511"/>
                      </a:lnTo>
                      <a:lnTo>
                        <a:pt x="24289" y="406460"/>
                      </a:lnTo>
                      <a:lnTo>
                        <a:pt x="16459" y="401603"/>
                      </a:lnTo>
                      <a:lnTo>
                        <a:pt x="16459" y="395935"/>
                      </a:lnTo>
                      <a:lnTo>
                        <a:pt x="12535" y="390268"/>
                      </a:lnTo>
                      <a:lnTo>
                        <a:pt x="0" y="350596"/>
                      </a:lnTo>
                      <a:lnTo>
                        <a:pt x="1562" y="332784"/>
                      </a:lnTo>
                      <a:lnTo>
                        <a:pt x="5487" y="325498"/>
                      </a:lnTo>
                      <a:lnTo>
                        <a:pt x="3134" y="310925"/>
                      </a:lnTo>
                      <a:lnTo>
                        <a:pt x="16459" y="297151"/>
                      </a:lnTo>
                      <a:lnTo>
                        <a:pt x="22727" y="296342"/>
                      </a:lnTo>
                      <a:lnTo>
                        <a:pt x="21155" y="293103"/>
                      </a:lnTo>
                      <a:lnTo>
                        <a:pt x="22727" y="280959"/>
                      </a:lnTo>
                      <a:lnTo>
                        <a:pt x="37614" y="279340"/>
                      </a:lnTo>
                      <a:lnTo>
                        <a:pt x="36052" y="264766"/>
                      </a:lnTo>
                      <a:lnTo>
                        <a:pt x="26641" y="252622"/>
                      </a:lnTo>
                      <a:lnTo>
                        <a:pt x="41538" y="236430"/>
                      </a:lnTo>
                      <a:lnTo>
                        <a:pt x="56426" y="219427"/>
                      </a:lnTo>
                      <a:lnTo>
                        <a:pt x="70533" y="216189"/>
                      </a:lnTo>
                      <a:lnTo>
                        <a:pt x="83077" y="208093"/>
                      </a:lnTo>
                      <a:lnTo>
                        <a:pt x="101098" y="215379"/>
                      </a:lnTo>
                      <a:lnTo>
                        <a:pt x="108156" y="207283"/>
                      </a:lnTo>
                      <a:lnTo>
                        <a:pt x="108156" y="190281"/>
                      </a:lnTo>
                      <a:lnTo>
                        <a:pt x="117558" y="167602"/>
                      </a:lnTo>
                      <a:lnTo>
                        <a:pt x="131664" y="158696"/>
                      </a:lnTo>
                      <a:lnTo>
                        <a:pt x="131664" y="159506"/>
                      </a:lnTo>
                      <a:lnTo>
                        <a:pt x="144990" y="138456"/>
                      </a:lnTo>
                      <a:lnTo>
                        <a:pt x="176336" y="116596"/>
                      </a:lnTo>
                      <a:lnTo>
                        <a:pt x="194367" y="119834"/>
                      </a:lnTo>
                      <a:lnTo>
                        <a:pt x="222580" y="102832"/>
                      </a:lnTo>
                      <a:lnTo>
                        <a:pt x="221009" y="95545"/>
                      </a:lnTo>
                      <a:lnTo>
                        <a:pt x="226495" y="78543"/>
                      </a:lnTo>
                      <a:lnTo>
                        <a:pt x="243745" y="70447"/>
                      </a:lnTo>
                      <a:lnTo>
                        <a:pt x="279006" y="31575"/>
                      </a:lnTo>
                      <a:lnTo>
                        <a:pt x="294685" y="21860"/>
                      </a:lnTo>
                      <a:lnTo>
                        <a:pt x="314277" y="22670"/>
                      </a:lnTo>
                      <a:lnTo>
                        <a:pt x="337004" y="17812"/>
                      </a:lnTo>
                      <a:lnTo>
                        <a:pt x="340138" y="6477"/>
                      </a:lnTo>
                      <a:lnTo>
                        <a:pt x="344062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3" name="Forma Livre: Forma 552">
                  <a:extLst>
                    <a:ext uri="{FF2B5EF4-FFF2-40B4-BE49-F238E27FC236}">
                      <a16:creationId xmlns:a16="http://schemas.microsoft.com/office/drawing/2014/main" id="{BA9AEB6C-98ED-D39E-040F-7FE90B9FBB3E}"/>
                    </a:ext>
                  </a:extLst>
                </p:cNvPr>
                <p:cNvSpPr/>
                <p:nvPr/>
              </p:nvSpPr>
              <p:spPr>
                <a:xfrm>
                  <a:off x="5890437" y="2778295"/>
                  <a:ext cx="304085" cy="315772"/>
                </a:xfrm>
                <a:custGeom>
                  <a:avLst/>
                  <a:gdLst>
                    <a:gd name="connsiteX0" fmla="*/ 106585 w 304085"/>
                    <a:gd name="connsiteY0" fmla="*/ 40481 h 315772"/>
                    <a:gd name="connsiteX1" fmla="*/ 113643 w 304085"/>
                    <a:gd name="connsiteY1" fmla="*/ 46149 h 315772"/>
                    <a:gd name="connsiteX2" fmla="*/ 126959 w 304085"/>
                    <a:gd name="connsiteY2" fmla="*/ 32385 h 315772"/>
                    <a:gd name="connsiteX3" fmla="*/ 129311 w 304085"/>
                    <a:gd name="connsiteY3" fmla="*/ 20241 h 315772"/>
                    <a:gd name="connsiteX4" fmla="*/ 144209 w 304085"/>
                    <a:gd name="connsiteY4" fmla="*/ 26718 h 315772"/>
                    <a:gd name="connsiteX5" fmla="*/ 153610 w 304085"/>
                    <a:gd name="connsiteY5" fmla="*/ 23479 h 315772"/>
                    <a:gd name="connsiteX6" fmla="*/ 158315 w 304085"/>
                    <a:gd name="connsiteY6" fmla="*/ 35623 h 315772"/>
                    <a:gd name="connsiteX7" fmla="*/ 140056 w 304085"/>
                    <a:gd name="connsiteY7" fmla="*/ 89745 h 315772"/>
                    <a:gd name="connsiteX8" fmla="*/ 102432 w 304085"/>
                    <a:gd name="connsiteY8" fmla="*/ 138322 h 315772"/>
                    <a:gd name="connsiteX9" fmla="*/ 100089 w 304085"/>
                    <a:gd name="connsiteY9" fmla="*/ 140760 h 315772"/>
                    <a:gd name="connsiteX10" fmla="*/ 106356 w 304085"/>
                    <a:gd name="connsiteY10" fmla="*/ 141570 h 315772"/>
                    <a:gd name="connsiteX11" fmla="*/ 115757 w 304085"/>
                    <a:gd name="connsiteY11" fmla="*/ 145618 h 315772"/>
                    <a:gd name="connsiteX12" fmla="*/ 125168 w 304085"/>
                    <a:gd name="connsiteY12" fmla="*/ 165859 h 315772"/>
                    <a:gd name="connsiteX13" fmla="*/ 163573 w 304085"/>
                    <a:gd name="connsiteY13" fmla="*/ 178813 h 315772"/>
                    <a:gd name="connsiteX14" fmla="*/ 163573 w 304085"/>
                    <a:gd name="connsiteY14" fmla="*/ 180432 h 315772"/>
                    <a:gd name="connsiteX15" fmla="*/ 169659 w 304085"/>
                    <a:gd name="connsiteY15" fmla="*/ 224485 h 315772"/>
                    <a:gd name="connsiteX16" fmla="*/ 202273 w 304085"/>
                    <a:gd name="connsiteY16" fmla="*/ 239811 h 315772"/>
                    <a:gd name="connsiteX17" fmla="*/ 262547 w 304085"/>
                    <a:gd name="connsiteY17" fmla="*/ 237230 h 315772"/>
                    <a:gd name="connsiteX18" fmla="*/ 304086 w 304085"/>
                    <a:gd name="connsiteY18" fmla="*/ 226705 h 315772"/>
                    <a:gd name="connsiteX19" fmla="*/ 300952 w 304085"/>
                    <a:gd name="connsiteY19" fmla="*/ 238039 h 315772"/>
                    <a:gd name="connsiteX20" fmla="*/ 278225 w 304085"/>
                    <a:gd name="connsiteY20" fmla="*/ 242897 h 315772"/>
                    <a:gd name="connsiteX21" fmla="*/ 258632 w 304085"/>
                    <a:gd name="connsiteY21" fmla="*/ 242087 h 315772"/>
                    <a:gd name="connsiteX22" fmla="*/ 242954 w 304085"/>
                    <a:gd name="connsiteY22" fmla="*/ 251803 h 315772"/>
                    <a:gd name="connsiteX23" fmla="*/ 207693 w 304085"/>
                    <a:gd name="connsiteY23" fmla="*/ 290674 h 315772"/>
                    <a:gd name="connsiteX24" fmla="*/ 190443 w 304085"/>
                    <a:gd name="connsiteY24" fmla="*/ 298771 h 315772"/>
                    <a:gd name="connsiteX25" fmla="*/ 184956 w 304085"/>
                    <a:gd name="connsiteY25" fmla="*/ 315773 h 315772"/>
                    <a:gd name="connsiteX26" fmla="*/ 138722 w 304085"/>
                    <a:gd name="connsiteY26" fmla="*/ 260709 h 315772"/>
                    <a:gd name="connsiteX27" fmla="*/ 138722 w 304085"/>
                    <a:gd name="connsiteY27" fmla="*/ 259089 h 315772"/>
                    <a:gd name="connsiteX28" fmla="*/ 93259 w 304085"/>
                    <a:gd name="connsiteY28" fmla="*/ 205654 h 315772"/>
                    <a:gd name="connsiteX29" fmla="*/ 70533 w 304085"/>
                    <a:gd name="connsiteY29" fmla="*/ 157077 h 315772"/>
                    <a:gd name="connsiteX30" fmla="*/ 68180 w 304085"/>
                    <a:gd name="connsiteY30" fmla="*/ 152219 h 315772"/>
                    <a:gd name="connsiteX31" fmla="*/ 33699 w 304085"/>
                    <a:gd name="connsiteY31" fmla="*/ 77724 h 315772"/>
                    <a:gd name="connsiteX32" fmla="*/ 24289 w 304085"/>
                    <a:gd name="connsiteY32" fmla="*/ 56674 h 315772"/>
                    <a:gd name="connsiteX33" fmla="*/ 20374 w 304085"/>
                    <a:gd name="connsiteY33" fmla="*/ 55055 h 315772"/>
                    <a:gd name="connsiteX34" fmla="*/ 13316 w 304085"/>
                    <a:gd name="connsiteY34" fmla="*/ 43720 h 315772"/>
                    <a:gd name="connsiteX35" fmla="*/ 11754 w 304085"/>
                    <a:gd name="connsiteY35" fmla="*/ 44529 h 315772"/>
                    <a:gd name="connsiteX36" fmla="*/ 3915 w 304085"/>
                    <a:gd name="connsiteY36" fmla="*/ 42101 h 315772"/>
                    <a:gd name="connsiteX37" fmla="*/ 0 w 304085"/>
                    <a:gd name="connsiteY37" fmla="*/ 32385 h 315772"/>
                    <a:gd name="connsiteX38" fmla="*/ 5486 w 304085"/>
                    <a:gd name="connsiteY38" fmla="*/ 1619 h 315772"/>
                    <a:gd name="connsiteX39" fmla="*/ 10973 w 304085"/>
                    <a:gd name="connsiteY39" fmla="*/ 2429 h 315772"/>
                    <a:gd name="connsiteX40" fmla="*/ 50940 w 304085"/>
                    <a:gd name="connsiteY40" fmla="*/ 0 h 315772"/>
                    <a:gd name="connsiteX41" fmla="*/ 64265 w 304085"/>
                    <a:gd name="connsiteY41" fmla="*/ 5667 h 315772"/>
                    <a:gd name="connsiteX42" fmla="*/ 83858 w 304085"/>
                    <a:gd name="connsiteY42" fmla="*/ 17812 h 315772"/>
                    <a:gd name="connsiteX43" fmla="*/ 98746 w 304085"/>
                    <a:gd name="connsiteY43" fmla="*/ 25098 h 315772"/>
                    <a:gd name="connsiteX44" fmla="*/ 100317 w 304085"/>
                    <a:gd name="connsiteY44" fmla="*/ 25098 h 315772"/>
                    <a:gd name="connsiteX45" fmla="*/ 108156 w 304085"/>
                    <a:gd name="connsiteY45" fmla="*/ 28337 h 315772"/>
                    <a:gd name="connsiteX46" fmla="*/ 106585 w 304085"/>
                    <a:gd name="connsiteY46" fmla="*/ 40481 h 315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04085" h="315772">
                      <a:moveTo>
                        <a:pt x="106585" y="40481"/>
                      </a:moveTo>
                      <a:lnTo>
                        <a:pt x="113643" y="46149"/>
                      </a:lnTo>
                      <a:lnTo>
                        <a:pt x="126959" y="32385"/>
                      </a:lnTo>
                      <a:lnTo>
                        <a:pt x="129311" y="20241"/>
                      </a:lnTo>
                      <a:lnTo>
                        <a:pt x="144209" y="26718"/>
                      </a:lnTo>
                      <a:lnTo>
                        <a:pt x="153610" y="23479"/>
                      </a:lnTo>
                      <a:lnTo>
                        <a:pt x="158315" y="35623"/>
                      </a:lnTo>
                      <a:lnTo>
                        <a:pt x="140056" y="89745"/>
                      </a:lnTo>
                      <a:lnTo>
                        <a:pt x="102432" y="138322"/>
                      </a:lnTo>
                      <a:lnTo>
                        <a:pt x="100089" y="140760"/>
                      </a:lnTo>
                      <a:lnTo>
                        <a:pt x="106356" y="141570"/>
                      </a:lnTo>
                      <a:lnTo>
                        <a:pt x="115757" y="145618"/>
                      </a:lnTo>
                      <a:lnTo>
                        <a:pt x="125168" y="165859"/>
                      </a:lnTo>
                      <a:lnTo>
                        <a:pt x="163573" y="178813"/>
                      </a:lnTo>
                      <a:lnTo>
                        <a:pt x="163573" y="180432"/>
                      </a:lnTo>
                      <a:lnTo>
                        <a:pt x="169659" y="224485"/>
                      </a:lnTo>
                      <a:lnTo>
                        <a:pt x="202273" y="239811"/>
                      </a:lnTo>
                      <a:lnTo>
                        <a:pt x="262547" y="237230"/>
                      </a:lnTo>
                      <a:lnTo>
                        <a:pt x="304086" y="226705"/>
                      </a:lnTo>
                      <a:lnTo>
                        <a:pt x="300952" y="238039"/>
                      </a:lnTo>
                      <a:lnTo>
                        <a:pt x="278225" y="242897"/>
                      </a:lnTo>
                      <a:lnTo>
                        <a:pt x="258632" y="242087"/>
                      </a:lnTo>
                      <a:lnTo>
                        <a:pt x="242954" y="251803"/>
                      </a:lnTo>
                      <a:lnTo>
                        <a:pt x="207693" y="290674"/>
                      </a:lnTo>
                      <a:lnTo>
                        <a:pt x="190443" y="298771"/>
                      </a:lnTo>
                      <a:lnTo>
                        <a:pt x="184956" y="315773"/>
                      </a:lnTo>
                      <a:lnTo>
                        <a:pt x="138722" y="260709"/>
                      </a:lnTo>
                      <a:lnTo>
                        <a:pt x="138722" y="259089"/>
                      </a:lnTo>
                      <a:lnTo>
                        <a:pt x="93259" y="205654"/>
                      </a:lnTo>
                      <a:lnTo>
                        <a:pt x="70533" y="157077"/>
                      </a:lnTo>
                      <a:lnTo>
                        <a:pt x="68180" y="152219"/>
                      </a:lnTo>
                      <a:lnTo>
                        <a:pt x="33699" y="77724"/>
                      </a:lnTo>
                      <a:lnTo>
                        <a:pt x="24289" y="56674"/>
                      </a:lnTo>
                      <a:lnTo>
                        <a:pt x="20374" y="55055"/>
                      </a:lnTo>
                      <a:lnTo>
                        <a:pt x="13316" y="43720"/>
                      </a:lnTo>
                      <a:lnTo>
                        <a:pt x="11754" y="44529"/>
                      </a:lnTo>
                      <a:lnTo>
                        <a:pt x="3915" y="42101"/>
                      </a:lnTo>
                      <a:lnTo>
                        <a:pt x="0" y="32385"/>
                      </a:lnTo>
                      <a:lnTo>
                        <a:pt x="5486" y="1619"/>
                      </a:lnTo>
                      <a:lnTo>
                        <a:pt x="10973" y="2429"/>
                      </a:lnTo>
                      <a:lnTo>
                        <a:pt x="50940" y="0"/>
                      </a:lnTo>
                      <a:lnTo>
                        <a:pt x="64265" y="5667"/>
                      </a:lnTo>
                      <a:lnTo>
                        <a:pt x="83858" y="17812"/>
                      </a:lnTo>
                      <a:lnTo>
                        <a:pt x="98746" y="25098"/>
                      </a:lnTo>
                      <a:lnTo>
                        <a:pt x="100317" y="25098"/>
                      </a:lnTo>
                      <a:lnTo>
                        <a:pt x="108156" y="28337"/>
                      </a:lnTo>
                      <a:lnTo>
                        <a:pt x="106585" y="40481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4" name="Forma Livre: Forma 553">
                  <a:extLst>
                    <a:ext uri="{FF2B5EF4-FFF2-40B4-BE49-F238E27FC236}">
                      <a16:creationId xmlns:a16="http://schemas.microsoft.com/office/drawing/2014/main" id="{F986B622-7024-2109-05EF-433E17B60584}"/>
                    </a:ext>
                  </a:extLst>
                </p:cNvPr>
                <p:cNvSpPr/>
                <p:nvPr/>
              </p:nvSpPr>
              <p:spPr>
                <a:xfrm>
                  <a:off x="4898999" y="3234143"/>
                  <a:ext cx="482783" cy="531152"/>
                </a:xfrm>
                <a:custGeom>
                  <a:avLst/>
                  <a:gdLst>
                    <a:gd name="connsiteX0" fmla="*/ 357388 w 482783"/>
                    <a:gd name="connsiteY0" fmla="*/ 94736 h 531152"/>
                    <a:gd name="connsiteX1" fmla="*/ 376980 w 482783"/>
                    <a:gd name="connsiteY1" fmla="*/ 102832 h 531152"/>
                    <a:gd name="connsiteX2" fmla="*/ 389525 w 482783"/>
                    <a:gd name="connsiteY2" fmla="*/ 100403 h 531152"/>
                    <a:gd name="connsiteX3" fmla="*/ 395792 w 482783"/>
                    <a:gd name="connsiteY3" fmla="*/ 103642 h 531152"/>
                    <a:gd name="connsiteX4" fmla="*/ 405193 w 482783"/>
                    <a:gd name="connsiteY4" fmla="*/ 96355 h 531152"/>
                    <a:gd name="connsiteX5" fmla="*/ 431844 w 482783"/>
                    <a:gd name="connsiteY5" fmla="*/ 93926 h 531152"/>
                    <a:gd name="connsiteX6" fmla="*/ 445170 w 482783"/>
                    <a:gd name="connsiteY6" fmla="*/ 85830 h 531152"/>
                    <a:gd name="connsiteX7" fmla="*/ 453009 w 482783"/>
                    <a:gd name="connsiteY7" fmla="*/ 87449 h 531152"/>
                    <a:gd name="connsiteX8" fmla="*/ 482784 w 482783"/>
                    <a:gd name="connsiteY8" fmla="*/ 73676 h 531152"/>
                    <a:gd name="connsiteX9" fmla="*/ 456924 w 482783"/>
                    <a:gd name="connsiteY9" fmla="*/ 184604 h 531152"/>
                    <a:gd name="connsiteX10" fmla="*/ 424005 w 482783"/>
                    <a:gd name="connsiteY10" fmla="*/ 327917 h 531152"/>
                    <a:gd name="connsiteX11" fmla="*/ 398926 w 482783"/>
                    <a:gd name="connsiteY11" fmla="*/ 433988 h 531152"/>
                    <a:gd name="connsiteX12" fmla="*/ 394221 w 482783"/>
                    <a:gd name="connsiteY12" fmla="*/ 452609 h 531152"/>
                    <a:gd name="connsiteX13" fmla="*/ 376199 w 482783"/>
                    <a:gd name="connsiteY13" fmla="*/ 531152 h 531152"/>
                    <a:gd name="connsiteX14" fmla="*/ 376199 w 482783"/>
                    <a:gd name="connsiteY14" fmla="*/ 531152 h 531152"/>
                    <a:gd name="connsiteX15" fmla="*/ 374628 w 482783"/>
                    <a:gd name="connsiteY15" fmla="*/ 525485 h 531152"/>
                    <a:gd name="connsiteX16" fmla="*/ 366798 w 482783"/>
                    <a:gd name="connsiteY16" fmla="*/ 521437 h 531152"/>
                    <a:gd name="connsiteX17" fmla="*/ 346415 w 482783"/>
                    <a:gd name="connsiteY17" fmla="*/ 519817 h 531152"/>
                    <a:gd name="connsiteX18" fmla="*/ 347986 w 482783"/>
                    <a:gd name="connsiteY18" fmla="*/ 514960 h 531152"/>
                    <a:gd name="connsiteX19" fmla="*/ 340147 w 482783"/>
                    <a:gd name="connsiteY19" fmla="*/ 511721 h 531152"/>
                    <a:gd name="connsiteX20" fmla="*/ 346415 w 482783"/>
                    <a:gd name="connsiteY20" fmla="*/ 505244 h 531152"/>
                    <a:gd name="connsiteX21" fmla="*/ 345634 w 482783"/>
                    <a:gd name="connsiteY21" fmla="*/ 501196 h 531152"/>
                    <a:gd name="connsiteX22" fmla="*/ 332308 w 482783"/>
                    <a:gd name="connsiteY22" fmla="*/ 504434 h 531152"/>
                    <a:gd name="connsiteX23" fmla="*/ 323688 w 482783"/>
                    <a:gd name="connsiteY23" fmla="*/ 496338 h 531152"/>
                    <a:gd name="connsiteX24" fmla="*/ 273529 w 482783"/>
                    <a:gd name="connsiteY24" fmla="*/ 484194 h 531152"/>
                    <a:gd name="connsiteX25" fmla="*/ 224152 w 482783"/>
                    <a:gd name="connsiteY25" fmla="*/ 466373 h 531152"/>
                    <a:gd name="connsiteX26" fmla="*/ 205340 w 482783"/>
                    <a:gd name="connsiteY26" fmla="*/ 468801 h 531152"/>
                    <a:gd name="connsiteX27" fmla="*/ 193586 w 482783"/>
                    <a:gd name="connsiteY27" fmla="*/ 460705 h 531152"/>
                    <a:gd name="connsiteX28" fmla="*/ 193586 w 482783"/>
                    <a:gd name="connsiteY28" fmla="*/ 451799 h 531152"/>
                    <a:gd name="connsiteX29" fmla="*/ 180261 w 482783"/>
                    <a:gd name="connsiteY29" fmla="*/ 438845 h 531152"/>
                    <a:gd name="connsiteX30" fmla="*/ 184185 w 482783"/>
                    <a:gd name="connsiteY30" fmla="*/ 430749 h 531152"/>
                    <a:gd name="connsiteX31" fmla="*/ 180261 w 482783"/>
                    <a:gd name="connsiteY31" fmla="*/ 413747 h 531152"/>
                    <a:gd name="connsiteX32" fmla="*/ 172431 w 482783"/>
                    <a:gd name="connsiteY32" fmla="*/ 404031 h 531152"/>
                    <a:gd name="connsiteX33" fmla="*/ 159886 w 482783"/>
                    <a:gd name="connsiteY33" fmla="*/ 400793 h 531152"/>
                    <a:gd name="connsiteX34" fmla="*/ 154400 w 482783"/>
                    <a:gd name="connsiteY34" fmla="*/ 392697 h 531152"/>
                    <a:gd name="connsiteX35" fmla="*/ 150485 w 482783"/>
                    <a:gd name="connsiteY35" fmla="*/ 383791 h 531152"/>
                    <a:gd name="connsiteX36" fmla="*/ 140293 w 482783"/>
                    <a:gd name="connsiteY36" fmla="*/ 382172 h 531152"/>
                    <a:gd name="connsiteX37" fmla="*/ 125406 w 482783"/>
                    <a:gd name="connsiteY37" fmla="*/ 371647 h 531152"/>
                    <a:gd name="connsiteX38" fmla="*/ 102670 w 482783"/>
                    <a:gd name="connsiteY38" fmla="*/ 374885 h 531152"/>
                    <a:gd name="connsiteX39" fmla="*/ 106594 w 482783"/>
                    <a:gd name="connsiteY39" fmla="*/ 361121 h 531152"/>
                    <a:gd name="connsiteX40" fmla="*/ 109728 w 482783"/>
                    <a:gd name="connsiteY40" fmla="*/ 356264 h 531152"/>
                    <a:gd name="connsiteX41" fmla="*/ 105813 w 482783"/>
                    <a:gd name="connsiteY41" fmla="*/ 354644 h 531152"/>
                    <a:gd name="connsiteX42" fmla="*/ 105813 w 482783"/>
                    <a:gd name="connsiteY42" fmla="*/ 333585 h 531152"/>
                    <a:gd name="connsiteX43" fmla="*/ 100327 w 482783"/>
                    <a:gd name="connsiteY43" fmla="*/ 331156 h 531152"/>
                    <a:gd name="connsiteX44" fmla="*/ 98755 w 482783"/>
                    <a:gd name="connsiteY44" fmla="*/ 337633 h 531152"/>
                    <a:gd name="connsiteX45" fmla="*/ 83077 w 482783"/>
                    <a:gd name="connsiteY45" fmla="*/ 319821 h 531152"/>
                    <a:gd name="connsiteX46" fmla="*/ 90916 w 482783"/>
                    <a:gd name="connsiteY46" fmla="*/ 289865 h 531152"/>
                    <a:gd name="connsiteX47" fmla="*/ 94840 w 482783"/>
                    <a:gd name="connsiteY47" fmla="*/ 282578 h 531152"/>
                    <a:gd name="connsiteX48" fmla="*/ 87001 w 482783"/>
                    <a:gd name="connsiteY48" fmla="*/ 276101 h 531152"/>
                    <a:gd name="connsiteX49" fmla="*/ 87001 w 482783"/>
                    <a:gd name="connsiteY49" fmla="*/ 273672 h 531152"/>
                    <a:gd name="connsiteX50" fmla="*/ 87001 w 482783"/>
                    <a:gd name="connsiteY50" fmla="*/ 274482 h 531152"/>
                    <a:gd name="connsiteX51" fmla="*/ 69761 w 482783"/>
                    <a:gd name="connsiteY51" fmla="*/ 246145 h 531152"/>
                    <a:gd name="connsiteX52" fmla="*/ 54864 w 482783"/>
                    <a:gd name="connsiteY52" fmla="*/ 238859 h 531152"/>
                    <a:gd name="connsiteX53" fmla="*/ 57217 w 482783"/>
                    <a:gd name="connsiteY53" fmla="*/ 228333 h 531152"/>
                    <a:gd name="connsiteX54" fmla="*/ 47815 w 482783"/>
                    <a:gd name="connsiteY54" fmla="*/ 221047 h 531152"/>
                    <a:gd name="connsiteX55" fmla="*/ 50949 w 482783"/>
                    <a:gd name="connsiteY55" fmla="*/ 212131 h 531152"/>
                    <a:gd name="connsiteX56" fmla="*/ 43891 w 482783"/>
                    <a:gd name="connsiteY56" fmla="*/ 191891 h 531152"/>
                    <a:gd name="connsiteX57" fmla="*/ 33709 w 482783"/>
                    <a:gd name="connsiteY57" fmla="*/ 182985 h 531152"/>
                    <a:gd name="connsiteX58" fmla="*/ 32137 w 482783"/>
                    <a:gd name="connsiteY58" fmla="*/ 163554 h 531152"/>
                    <a:gd name="connsiteX59" fmla="*/ 30566 w 482783"/>
                    <a:gd name="connsiteY59" fmla="*/ 157886 h 531152"/>
                    <a:gd name="connsiteX60" fmla="*/ 0 w 482783"/>
                    <a:gd name="connsiteY60" fmla="*/ 131169 h 531152"/>
                    <a:gd name="connsiteX61" fmla="*/ 24298 w 482783"/>
                    <a:gd name="connsiteY61" fmla="*/ 107690 h 531152"/>
                    <a:gd name="connsiteX62" fmla="*/ 66618 w 482783"/>
                    <a:gd name="connsiteY62" fmla="*/ 77734 h 531152"/>
                    <a:gd name="connsiteX63" fmla="*/ 72104 w 482783"/>
                    <a:gd name="connsiteY63" fmla="*/ 69628 h 531152"/>
                    <a:gd name="connsiteX64" fmla="*/ 81515 w 482783"/>
                    <a:gd name="connsiteY64" fmla="*/ 69628 h 531152"/>
                    <a:gd name="connsiteX65" fmla="*/ 96402 w 482783"/>
                    <a:gd name="connsiteY65" fmla="*/ 53435 h 531152"/>
                    <a:gd name="connsiteX66" fmla="*/ 98755 w 482783"/>
                    <a:gd name="connsiteY66" fmla="*/ 43720 h 531152"/>
                    <a:gd name="connsiteX67" fmla="*/ 125406 w 482783"/>
                    <a:gd name="connsiteY67" fmla="*/ 13764 h 531152"/>
                    <a:gd name="connsiteX68" fmla="*/ 132454 w 482783"/>
                    <a:gd name="connsiteY68" fmla="*/ 0 h 531152"/>
                    <a:gd name="connsiteX69" fmla="*/ 216313 w 482783"/>
                    <a:gd name="connsiteY69" fmla="*/ 12144 h 531152"/>
                    <a:gd name="connsiteX70" fmla="*/ 217103 w 482783"/>
                    <a:gd name="connsiteY70" fmla="*/ 10525 h 531152"/>
                    <a:gd name="connsiteX71" fmla="*/ 229638 w 482783"/>
                    <a:gd name="connsiteY71" fmla="*/ 14573 h 531152"/>
                    <a:gd name="connsiteX72" fmla="*/ 239830 w 482783"/>
                    <a:gd name="connsiteY72" fmla="*/ 21050 h 531152"/>
                    <a:gd name="connsiteX73" fmla="*/ 256289 w 482783"/>
                    <a:gd name="connsiteY73" fmla="*/ 31575 h 531152"/>
                    <a:gd name="connsiteX74" fmla="*/ 279797 w 482783"/>
                    <a:gd name="connsiteY74" fmla="*/ 38052 h 531152"/>
                    <a:gd name="connsiteX75" fmla="*/ 285283 w 482783"/>
                    <a:gd name="connsiteY75" fmla="*/ 45339 h 531152"/>
                    <a:gd name="connsiteX76" fmla="*/ 308010 w 482783"/>
                    <a:gd name="connsiteY76" fmla="*/ 55864 h 531152"/>
                    <a:gd name="connsiteX77" fmla="*/ 311934 w 482783"/>
                    <a:gd name="connsiteY77" fmla="*/ 62341 h 531152"/>
                    <a:gd name="connsiteX78" fmla="*/ 345634 w 482783"/>
                    <a:gd name="connsiteY78" fmla="*/ 74486 h 531152"/>
                    <a:gd name="connsiteX79" fmla="*/ 357388 w 482783"/>
                    <a:gd name="connsiteY79" fmla="*/ 94736 h 53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482783" h="531152">
                      <a:moveTo>
                        <a:pt x="357388" y="94736"/>
                      </a:moveTo>
                      <a:lnTo>
                        <a:pt x="376980" y="102832"/>
                      </a:lnTo>
                      <a:lnTo>
                        <a:pt x="389525" y="100403"/>
                      </a:lnTo>
                      <a:lnTo>
                        <a:pt x="395792" y="103642"/>
                      </a:lnTo>
                      <a:lnTo>
                        <a:pt x="405193" y="96355"/>
                      </a:lnTo>
                      <a:lnTo>
                        <a:pt x="431844" y="93926"/>
                      </a:lnTo>
                      <a:lnTo>
                        <a:pt x="445170" y="85830"/>
                      </a:lnTo>
                      <a:lnTo>
                        <a:pt x="453009" y="87449"/>
                      </a:lnTo>
                      <a:lnTo>
                        <a:pt x="482784" y="73676"/>
                      </a:lnTo>
                      <a:lnTo>
                        <a:pt x="456924" y="184604"/>
                      </a:lnTo>
                      <a:lnTo>
                        <a:pt x="424005" y="327917"/>
                      </a:lnTo>
                      <a:lnTo>
                        <a:pt x="398926" y="433988"/>
                      </a:lnTo>
                      <a:lnTo>
                        <a:pt x="394221" y="452609"/>
                      </a:lnTo>
                      <a:lnTo>
                        <a:pt x="376199" y="531152"/>
                      </a:lnTo>
                      <a:lnTo>
                        <a:pt x="376199" y="531152"/>
                      </a:lnTo>
                      <a:lnTo>
                        <a:pt x="374628" y="525485"/>
                      </a:lnTo>
                      <a:lnTo>
                        <a:pt x="366798" y="521437"/>
                      </a:lnTo>
                      <a:lnTo>
                        <a:pt x="346415" y="519817"/>
                      </a:lnTo>
                      <a:lnTo>
                        <a:pt x="347986" y="514960"/>
                      </a:lnTo>
                      <a:lnTo>
                        <a:pt x="340147" y="511721"/>
                      </a:lnTo>
                      <a:lnTo>
                        <a:pt x="346415" y="505244"/>
                      </a:lnTo>
                      <a:lnTo>
                        <a:pt x="345634" y="501196"/>
                      </a:lnTo>
                      <a:lnTo>
                        <a:pt x="332308" y="504434"/>
                      </a:lnTo>
                      <a:lnTo>
                        <a:pt x="323688" y="496338"/>
                      </a:lnTo>
                      <a:lnTo>
                        <a:pt x="273529" y="484194"/>
                      </a:lnTo>
                      <a:lnTo>
                        <a:pt x="224152" y="466373"/>
                      </a:lnTo>
                      <a:lnTo>
                        <a:pt x="205340" y="468801"/>
                      </a:lnTo>
                      <a:lnTo>
                        <a:pt x="193586" y="460705"/>
                      </a:lnTo>
                      <a:lnTo>
                        <a:pt x="193586" y="451799"/>
                      </a:lnTo>
                      <a:lnTo>
                        <a:pt x="180261" y="438845"/>
                      </a:lnTo>
                      <a:lnTo>
                        <a:pt x="184185" y="430749"/>
                      </a:lnTo>
                      <a:lnTo>
                        <a:pt x="180261" y="413747"/>
                      </a:lnTo>
                      <a:lnTo>
                        <a:pt x="172431" y="404031"/>
                      </a:lnTo>
                      <a:lnTo>
                        <a:pt x="159886" y="400793"/>
                      </a:lnTo>
                      <a:lnTo>
                        <a:pt x="154400" y="392697"/>
                      </a:lnTo>
                      <a:lnTo>
                        <a:pt x="150485" y="383791"/>
                      </a:lnTo>
                      <a:lnTo>
                        <a:pt x="140293" y="382172"/>
                      </a:lnTo>
                      <a:lnTo>
                        <a:pt x="125406" y="371647"/>
                      </a:lnTo>
                      <a:lnTo>
                        <a:pt x="102670" y="374885"/>
                      </a:lnTo>
                      <a:lnTo>
                        <a:pt x="106594" y="361121"/>
                      </a:lnTo>
                      <a:lnTo>
                        <a:pt x="109728" y="356264"/>
                      </a:lnTo>
                      <a:lnTo>
                        <a:pt x="105813" y="354644"/>
                      </a:lnTo>
                      <a:lnTo>
                        <a:pt x="105813" y="333585"/>
                      </a:lnTo>
                      <a:lnTo>
                        <a:pt x="100327" y="331156"/>
                      </a:lnTo>
                      <a:lnTo>
                        <a:pt x="98755" y="337633"/>
                      </a:lnTo>
                      <a:lnTo>
                        <a:pt x="83077" y="319821"/>
                      </a:lnTo>
                      <a:lnTo>
                        <a:pt x="90916" y="289865"/>
                      </a:lnTo>
                      <a:lnTo>
                        <a:pt x="94840" y="282578"/>
                      </a:lnTo>
                      <a:lnTo>
                        <a:pt x="87001" y="276101"/>
                      </a:lnTo>
                      <a:lnTo>
                        <a:pt x="87001" y="273672"/>
                      </a:lnTo>
                      <a:lnTo>
                        <a:pt x="87001" y="274482"/>
                      </a:lnTo>
                      <a:lnTo>
                        <a:pt x="69761" y="246145"/>
                      </a:lnTo>
                      <a:lnTo>
                        <a:pt x="54864" y="238859"/>
                      </a:lnTo>
                      <a:lnTo>
                        <a:pt x="57217" y="228333"/>
                      </a:lnTo>
                      <a:lnTo>
                        <a:pt x="47815" y="221047"/>
                      </a:lnTo>
                      <a:lnTo>
                        <a:pt x="50949" y="212131"/>
                      </a:lnTo>
                      <a:lnTo>
                        <a:pt x="43891" y="191891"/>
                      </a:lnTo>
                      <a:lnTo>
                        <a:pt x="33709" y="182985"/>
                      </a:lnTo>
                      <a:lnTo>
                        <a:pt x="32137" y="163554"/>
                      </a:lnTo>
                      <a:lnTo>
                        <a:pt x="30566" y="157886"/>
                      </a:lnTo>
                      <a:lnTo>
                        <a:pt x="0" y="131169"/>
                      </a:lnTo>
                      <a:lnTo>
                        <a:pt x="24298" y="107690"/>
                      </a:lnTo>
                      <a:lnTo>
                        <a:pt x="66618" y="77734"/>
                      </a:lnTo>
                      <a:lnTo>
                        <a:pt x="72104" y="69628"/>
                      </a:lnTo>
                      <a:lnTo>
                        <a:pt x="81515" y="69628"/>
                      </a:lnTo>
                      <a:lnTo>
                        <a:pt x="96402" y="53435"/>
                      </a:lnTo>
                      <a:lnTo>
                        <a:pt x="98755" y="43720"/>
                      </a:lnTo>
                      <a:lnTo>
                        <a:pt x="125406" y="13764"/>
                      </a:lnTo>
                      <a:lnTo>
                        <a:pt x="132454" y="0"/>
                      </a:lnTo>
                      <a:lnTo>
                        <a:pt x="216313" y="12144"/>
                      </a:lnTo>
                      <a:lnTo>
                        <a:pt x="217103" y="10525"/>
                      </a:lnTo>
                      <a:lnTo>
                        <a:pt x="229638" y="14573"/>
                      </a:lnTo>
                      <a:lnTo>
                        <a:pt x="239830" y="21050"/>
                      </a:lnTo>
                      <a:lnTo>
                        <a:pt x="256289" y="31575"/>
                      </a:lnTo>
                      <a:lnTo>
                        <a:pt x="279797" y="38052"/>
                      </a:lnTo>
                      <a:lnTo>
                        <a:pt x="285283" y="45339"/>
                      </a:lnTo>
                      <a:lnTo>
                        <a:pt x="308010" y="55864"/>
                      </a:lnTo>
                      <a:lnTo>
                        <a:pt x="311934" y="62341"/>
                      </a:lnTo>
                      <a:lnTo>
                        <a:pt x="345634" y="74486"/>
                      </a:lnTo>
                      <a:lnTo>
                        <a:pt x="357388" y="9473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5" name="Forma Livre: Forma 554">
                  <a:extLst>
                    <a:ext uri="{FF2B5EF4-FFF2-40B4-BE49-F238E27FC236}">
                      <a16:creationId xmlns:a16="http://schemas.microsoft.com/office/drawing/2014/main" id="{28B533E9-5D0E-BC08-1F5A-F59D9D4547EA}"/>
                    </a:ext>
                  </a:extLst>
                </p:cNvPr>
                <p:cNvSpPr/>
                <p:nvPr/>
              </p:nvSpPr>
              <p:spPr>
                <a:xfrm>
                  <a:off x="5990525" y="2588824"/>
                  <a:ext cx="533952" cy="437226"/>
                </a:xfrm>
                <a:custGeom>
                  <a:avLst/>
                  <a:gdLst>
                    <a:gd name="connsiteX0" fmla="*/ 244755 w 533952"/>
                    <a:gd name="connsiteY0" fmla="*/ 9715 h 437226"/>
                    <a:gd name="connsiteX1" fmla="*/ 265128 w 533952"/>
                    <a:gd name="connsiteY1" fmla="*/ 21050 h 437226"/>
                    <a:gd name="connsiteX2" fmla="*/ 280026 w 533952"/>
                    <a:gd name="connsiteY2" fmla="*/ 20241 h 437226"/>
                    <a:gd name="connsiteX3" fmla="*/ 283941 w 533952"/>
                    <a:gd name="connsiteY3" fmla="*/ 18621 h 437226"/>
                    <a:gd name="connsiteX4" fmla="*/ 291780 w 533952"/>
                    <a:gd name="connsiteY4" fmla="*/ 31575 h 437226"/>
                    <a:gd name="connsiteX5" fmla="*/ 298047 w 533952"/>
                    <a:gd name="connsiteY5" fmla="*/ 28337 h 437226"/>
                    <a:gd name="connsiteX6" fmla="*/ 303534 w 533952"/>
                    <a:gd name="connsiteY6" fmla="*/ 33195 h 437226"/>
                    <a:gd name="connsiteX7" fmla="*/ 323907 w 533952"/>
                    <a:gd name="connsiteY7" fmla="*/ 46968 h 437226"/>
                    <a:gd name="connsiteX8" fmla="*/ 326260 w 533952"/>
                    <a:gd name="connsiteY8" fmla="*/ 51016 h 437226"/>
                    <a:gd name="connsiteX9" fmla="*/ 339585 w 533952"/>
                    <a:gd name="connsiteY9" fmla="*/ 62351 h 437226"/>
                    <a:gd name="connsiteX10" fmla="*/ 338023 w 533952"/>
                    <a:gd name="connsiteY10" fmla="*/ 72066 h 437226"/>
                    <a:gd name="connsiteX11" fmla="*/ 337243 w 533952"/>
                    <a:gd name="connsiteY11" fmla="*/ 77733 h 437226"/>
                    <a:gd name="connsiteX12" fmla="*/ 347424 w 533952"/>
                    <a:gd name="connsiteY12" fmla="*/ 76924 h 437226"/>
                    <a:gd name="connsiteX13" fmla="*/ 348996 w 533952"/>
                    <a:gd name="connsiteY13" fmla="*/ 76924 h 437226"/>
                    <a:gd name="connsiteX14" fmla="*/ 462639 w 533952"/>
                    <a:gd name="connsiteY14" fmla="*/ 144123 h 437226"/>
                    <a:gd name="connsiteX15" fmla="*/ 464992 w 533952"/>
                    <a:gd name="connsiteY15" fmla="*/ 153029 h 437226"/>
                    <a:gd name="connsiteX16" fmla="*/ 482232 w 533952"/>
                    <a:gd name="connsiteY16" fmla="*/ 190281 h 437226"/>
                    <a:gd name="connsiteX17" fmla="*/ 503387 w 533952"/>
                    <a:gd name="connsiteY17" fmla="*/ 233191 h 437226"/>
                    <a:gd name="connsiteX18" fmla="*/ 533953 w 533952"/>
                    <a:gd name="connsiteY18" fmla="*/ 299580 h 437226"/>
                    <a:gd name="connsiteX19" fmla="*/ 524551 w 533952"/>
                    <a:gd name="connsiteY19" fmla="*/ 304438 h 437226"/>
                    <a:gd name="connsiteX20" fmla="*/ 519846 w 533952"/>
                    <a:gd name="connsiteY20" fmla="*/ 317401 h 437226"/>
                    <a:gd name="connsiteX21" fmla="*/ 512797 w 533952"/>
                    <a:gd name="connsiteY21" fmla="*/ 328736 h 437226"/>
                    <a:gd name="connsiteX22" fmla="*/ 488499 w 533952"/>
                    <a:gd name="connsiteY22" fmla="*/ 342500 h 437226"/>
                    <a:gd name="connsiteX23" fmla="*/ 457153 w 533952"/>
                    <a:gd name="connsiteY23" fmla="*/ 352216 h 437226"/>
                    <a:gd name="connsiteX24" fmla="*/ 432854 w 533952"/>
                    <a:gd name="connsiteY24" fmla="*/ 345738 h 437226"/>
                    <a:gd name="connsiteX25" fmla="*/ 410128 w 533952"/>
                    <a:gd name="connsiteY25" fmla="*/ 365170 h 437226"/>
                    <a:gd name="connsiteX26" fmla="*/ 411690 w 533952"/>
                    <a:gd name="connsiteY26" fmla="*/ 377314 h 437226"/>
                    <a:gd name="connsiteX27" fmla="*/ 402289 w 533952"/>
                    <a:gd name="connsiteY27" fmla="*/ 378933 h 437226"/>
                    <a:gd name="connsiteX28" fmla="*/ 396802 w 533952"/>
                    <a:gd name="connsiteY28" fmla="*/ 387029 h 437226"/>
                    <a:gd name="connsiteX29" fmla="*/ 400717 w 533952"/>
                    <a:gd name="connsiteY29" fmla="*/ 399174 h 437226"/>
                    <a:gd name="connsiteX30" fmla="*/ 394449 w 533952"/>
                    <a:gd name="connsiteY30" fmla="*/ 406460 h 437226"/>
                    <a:gd name="connsiteX31" fmla="*/ 394449 w 533952"/>
                    <a:gd name="connsiteY31" fmla="*/ 416176 h 437226"/>
                    <a:gd name="connsiteX32" fmla="*/ 391316 w 533952"/>
                    <a:gd name="connsiteY32" fmla="*/ 420224 h 437226"/>
                    <a:gd name="connsiteX33" fmla="*/ 385048 w 533952"/>
                    <a:gd name="connsiteY33" fmla="*/ 434797 h 437226"/>
                    <a:gd name="connsiteX34" fmla="*/ 374075 w 533952"/>
                    <a:gd name="connsiteY34" fmla="*/ 433178 h 437226"/>
                    <a:gd name="connsiteX35" fmla="*/ 347424 w 533952"/>
                    <a:gd name="connsiteY35" fmla="*/ 425082 h 437226"/>
                    <a:gd name="connsiteX36" fmla="*/ 343510 w 533952"/>
                    <a:gd name="connsiteY36" fmla="*/ 429939 h 437226"/>
                    <a:gd name="connsiteX37" fmla="*/ 323917 w 533952"/>
                    <a:gd name="connsiteY37" fmla="*/ 437226 h 437226"/>
                    <a:gd name="connsiteX38" fmla="*/ 294132 w 533952"/>
                    <a:gd name="connsiteY38" fmla="*/ 427511 h 437226"/>
                    <a:gd name="connsiteX39" fmla="*/ 280806 w 533952"/>
                    <a:gd name="connsiteY39" fmla="*/ 423462 h 437226"/>
                    <a:gd name="connsiteX40" fmla="*/ 265138 w 533952"/>
                    <a:gd name="connsiteY40" fmla="*/ 433178 h 437226"/>
                    <a:gd name="connsiteX41" fmla="*/ 253375 w 533952"/>
                    <a:gd name="connsiteY41" fmla="*/ 424272 h 437226"/>
                    <a:gd name="connsiteX42" fmla="*/ 242402 w 533952"/>
                    <a:gd name="connsiteY42" fmla="*/ 424272 h 437226"/>
                    <a:gd name="connsiteX43" fmla="*/ 229086 w 533952"/>
                    <a:gd name="connsiteY43" fmla="*/ 425082 h 437226"/>
                    <a:gd name="connsiteX44" fmla="*/ 207921 w 533952"/>
                    <a:gd name="connsiteY44" fmla="*/ 409699 h 437226"/>
                    <a:gd name="connsiteX45" fmla="*/ 204006 w 533952"/>
                    <a:gd name="connsiteY45" fmla="*/ 416176 h 437226"/>
                    <a:gd name="connsiteX46" fmla="*/ 162468 w 533952"/>
                    <a:gd name="connsiteY46" fmla="*/ 426701 h 437226"/>
                    <a:gd name="connsiteX47" fmla="*/ 102184 w 533952"/>
                    <a:gd name="connsiteY47" fmla="*/ 429282 h 437226"/>
                    <a:gd name="connsiteX48" fmla="*/ 69571 w 533952"/>
                    <a:gd name="connsiteY48" fmla="*/ 413957 h 437226"/>
                    <a:gd name="connsiteX49" fmla="*/ 63484 w 533952"/>
                    <a:gd name="connsiteY49" fmla="*/ 369903 h 437226"/>
                    <a:gd name="connsiteX50" fmla="*/ 63484 w 533952"/>
                    <a:gd name="connsiteY50" fmla="*/ 368284 h 437226"/>
                    <a:gd name="connsiteX51" fmla="*/ 25079 w 533952"/>
                    <a:gd name="connsiteY51" fmla="*/ 355330 h 437226"/>
                    <a:gd name="connsiteX52" fmla="*/ 15678 w 533952"/>
                    <a:gd name="connsiteY52" fmla="*/ 335090 h 437226"/>
                    <a:gd name="connsiteX53" fmla="*/ 6268 w 533952"/>
                    <a:gd name="connsiteY53" fmla="*/ 331032 h 437226"/>
                    <a:gd name="connsiteX54" fmla="*/ 0 w 533952"/>
                    <a:gd name="connsiteY54" fmla="*/ 330222 h 437226"/>
                    <a:gd name="connsiteX55" fmla="*/ 2353 w 533952"/>
                    <a:gd name="connsiteY55" fmla="*/ 327793 h 437226"/>
                    <a:gd name="connsiteX56" fmla="*/ 39967 w 533952"/>
                    <a:gd name="connsiteY56" fmla="*/ 279216 h 437226"/>
                    <a:gd name="connsiteX57" fmla="*/ 58226 w 533952"/>
                    <a:gd name="connsiteY57" fmla="*/ 225095 h 437226"/>
                    <a:gd name="connsiteX58" fmla="*/ 53521 w 533952"/>
                    <a:gd name="connsiteY58" fmla="*/ 212950 h 437226"/>
                    <a:gd name="connsiteX59" fmla="*/ 61360 w 533952"/>
                    <a:gd name="connsiteY59" fmla="*/ 208093 h 437226"/>
                    <a:gd name="connsiteX60" fmla="*/ 89573 w 533952"/>
                    <a:gd name="connsiteY60" fmla="*/ 193519 h 437226"/>
                    <a:gd name="connsiteX61" fmla="*/ 84877 w 533952"/>
                    <a:gd name="connsiteY61" fmla="*/ 182175 h 437226"/>
                    <a:gd name="connsiteX62" fmla="*/ 105251 w 533952"/>
                    <a:gd name="connsiteY62" fmla="*/ 174079 h 437226"/>
                    <a:gd name="connsiteX63" fmla="*/ 105251 w 533952"/>
                    <a:gd name="connsiteY63" fmla="*/ 161935 h 437226"/>
                    <a:gd name="connsiteX64" fmla="*/ 113090 w 533952"/>
                    <a:gd name="connsiteY64" fmla="*/ 155458 h 437226"/>
                    <a:gd name="connsiteX65" fmla="*/ 122492 w 533952"/>
                    <a:gd name="connsiteY65" fmla="*/ 151409 h 437226"/>
                    <a:gd name="connsiteX66" fmla="*/ 124063 w 533952"/>
                    <a:gd name="connsiteY66" fmla="*/ 141694 h 437226"/>
                    <a:gd name="connsiteX67" fmla="*/ 117005 w 533952"/>
                    <a:gd name="connsiteY67" fmla="*/ 128740 h 437226"/>
                    <a:gd name="connsiteX68" fmla="*/ 110738 w 533952"/>
                    <a:gd name="connsiteY68" fmla="*/ 117405 h 437226"/>
                    <a:gd name="connsiteX69" fmla="*/ 111519 w 533952"/>
                    <a:gd name="connsiteY69" fmla="*/ 76924 h 437226"/>
                    <a:gd name="connsiteX70" fmla="*/ 110738 w 533952"/>
                    <a:gd name="connsiteY70" fmla="*/ 70447 h 437226"/>
                    <a:gd name="connsiteX71" fmla="*/ 105251 w 533952"/>
                    <a:gd name="connsiteY71" fmla="*/ 68018 h 437226"/>
                    <a:gd name="connsiteX72" fmla="*/ 93497 w 533952"/>
                    <a:gd name="connsiteY72" fmla="*/ 43720 h 437226"/>
                    <a:gd name="connsiteX73" fmla="*/ 95850 w 533952"/>
                    <a:gd name="connsiteY73" fmla="*/ 34004 h 437226"/>
                    <a:gd name="connsiteX74" fmla="*/ 122492 w 533952"/>
                    <a:gd name="connsiteY74" fmla="*/ 17002 h 437226"/>
                    <a:gd name="connsiteX75" fmla="*/ 135817 w 533952"/>
                    <a:gd name="connsiteY75" fmla="*/ 17002 h 437226"/>
                    <a:gd name="connsiteX76" fmla="*/ 146790 w 533952"/>
                    <a:gd name="connsiteY76" fmla="*/ 8096 h 437226"/>
                    <a:gd name="connsiteX77" fmla="*/ 160896 w 533952"/>
                    <a:gd name="connsiteY77" fmla="*/ 15383 h 437226"/>
                    <a:gd name="connsiteX78" fmla="*/ 167954 w 533952"/>
                    <a:gd name="connsiteY78" fmla="*/ 11335 h 437226"/>
                    <a:gd name="connsiteX79" fmla="*/ 170297 w 533952"/>
                    <a:gd name="connsiteY79" fmla="*/ 8906 h 437226"/>
                    <a:gd name="connsiteX80" fmla="*/ 178137 w 533952"/>
                    <a:gd name="connsiteY80" fmla="*/ 0 h 437226"/>
                    <a:gd name="connsiteX81" fmla="*/ 187547 w 533952"/>
                    <a:gd name="connsiteY81" fmla="*/ 7287 h 437226"/>
                    <a:gd name="connsiteX82" fmla="*/ 244755 w 533952"/>
                    <a:gd name="connsiteY82" fmla="*/ 9715 h 437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</a:cxnLst>
                  <a:rect l="l" t="t" r="r" b="b"/>
                  <a:pathLst>
                    <a:path w="533952" h="437226">
                      <a:moveTo>
                        <a:pt x="244755" y="9715"/>
                      </a:moveTo>
                      <a:lnTo>
                        <a:pt x="265128" y="21050"/>
                      </a:lnTo>
                      <a:lnTo>
                        <a:pt x="280026" y="20241"/>
                      </a:lnTo>
                      <a:lnTo>
                        <a:pt x="283941" y="18621"/>
                      </a:lnTo>
                      <a:lnTo>
                        <a:pt x="291780" y="31575"/>
                      </a:lnTo>
                      <a:lnTo>
                        <a:pt x="298047" y="28337"/>
                      </a:lnTo>
                      <a:lnTo>
                        <a:pt x="303534" y="33195"/>
                      </a:lnTo>
                      <a:lnTo>
                        <a:pt x="323907" y="46968"/>
                      </a:lnTo>
                      <a:lnTo>
                        <a:pt x="326260" y="51016"/>
                      </a:lnTo>
                      <a:lnTo>
                        <a:pt x="339585" y="62351"/>
                      </a:lnTo>
                      <a:lnTo>
                        <a:pt x="338023" y="72066"/>
                      </a:lnTo>
                      <a:lnTo>
                        <a:pt x="337243" y="77733"/>
                      </a:lnTo>
                      <a:lnTo>
                        <a:pt x="347424" y="76924"/>
                      </a:lnTo>
                      <a:lnTo>
                        <a:pt x="348996" y="76924"/>
                      </a:lnTo>
                      <a:lnTo>
                        <a:pt x="462639" y="144123"/>
                      </a:lnTo>
                      <a:lnTo>
                        <a:pt x="464992" y="153029"/>
                      </a:lnTo>
                      <a:lnTo>
                        <a:pt x="482232" y="190281"/>
                      </a:lnTo>
                      <a:lnTo>
                        <a:pt x="503387" y="233191"/>
                      </a:lnTo>
                      <a:lnTo>
                        <a:pt x="533953" y="299580"/>
                      </a:lnTo>
                      <a:lnTo>
                        <a:pt x="524551" y="304438"/>
                      </a:lnTo>
                      <a:lnTo>
                        <a:pt x="519846" y="317401"/>
                      </a:lnTo>
                      <a:lnTo>
                        <a:pt x="512797" y="328736"/>
                      </a:lnTo>
                      <a:lnTo>
                        <a:pt x="488499" y="342500"/>
                      </a:lnTo>
                      <a:lnTo>
                        <a:pt x="457153" y="352216"/>
                      </a:lnTo>
                      <a:lnTo>
                        <a:pt x="432854" y="345738"/>
                      </a:lnTo>
                      <a:lnTo>
                        <a:pt x="410128" y="365170"/>
                      </a:lnTo>
                      <a:lnTo>
                        <a:pt x="411690" y="377314"/>
                      </a:lnTo>
                      <a:lnTo>
                        <a:pt x="402289" y="378933"/>
                      </a:lnTo>
                      <a:lnTo>
                        <a:pt x="396802" y="387029"/>
                      </a:lnTo>
                      <a:lnTo>
                        <a:pt x="400717" y="399174"/>
                      </a:lnTo>
                      <a:lnTo>
                        <a:pt x="394449" y="406460"/>
                      </a:lnTo>
                      <a:lnTo>
                        <a:pt x="394449" y="416176"/>
                      </a:lnTo>
                      <a:lnTo>
                        <a:pt x="391316" y="420224"/>
                      </a:lnTo>
                      <a:lnTo>
                        <a:pt x="385048" y="434797"/>
                      </a:lnTo>
                      <a:lnTo>
                        <a:pt x="374075" y="433178"/>
                      </a:lnTo>
                      <a:lnTo>
                        <a:pt x="347424" y="425082"/>
                      </a:lnTo>
                      <a:lnTo>
                        <a:pt x="343510" y="429939"/>
                      </a:lnTo>
                      <a:lnTo>
                        <a:pt x="323917" y="437226"/>
                      </a:lnTo>
                      <a:lnTo>
                        <a:pt x="294132" y="427511"/>
                      </a:lnTo>
                      <a:lnTo>
                        <a:pt x="280806" y="423462"/>
                      </a:lnTo>
                      <a:lnTo>
                        <a:pt x="265138" y="433178"/>
                      </a:lnTo>
                      <a:lnTo>
                        <a:pt x="253375" y="424272"/>
                      </a:lnTo>
                      <a:lnTo>
                        <a:pt x="242402" y="424272"/>
                      </a:lnTo>
                      <a:lnTo>
                        <a:pt x="229086" y="425082"/>
                      </a:lnTo>
                      <a:lnTo>
                        <a:pt x="207921" y="409699"/>
                      </a:lnTo>
                      <a:lnTo>
                        <a:pt x="204006" y="416176"/>
                      </a:lnTo>
                      <a:lnTo>
                        <a:pt x="162468" y="426701"/>
                      </a:lnTo>
                      <a:lnTo>
                        <a:pt x="102184" y="429282"/>
                      </a:lnTo>
                      <a:lnTo>
                        <a:pt x="69571" y="413957"/>
                      </a:lnTo>
                      <a:lnTo>
                        <a:pt x="63484" y="369903"/>
                      </a:lnTo>
                      <a:lnTo>
                        <a:pt x="63484" y="368284"/>
                      </a:lnTo>
                      <a:lnTo>
                        <a:pt x="25079" y="355330"/>
                      </a:lnTo>
                      <a:lnTo>
                        <a:pt x="15678" y="335090"/>
                      </a:lnTo>
                      <a:lnTo>
                        <a:pt x="6268" y="331032"/>
                      </a:lnTo>
                      <a:lnTo>
                        <a:pt x="0" y="330222"/>
                      </a:lnTo>
                      <a:lnTo>
                        <a:pt x="2353" y="327793"/>
                      </a:lnTo>
                      <a:lnTo>
                        <a:pt x="39967" y="279216"/>
                      </a:lnTo>
                      <a:lnTo>
                        <a:pt x="58226" y="225095"/>
                      </a:lnTo>
                      <a:lnTo>
                        <a:pt x="53521" y="212950"/>
                      </a:lnTo>
                      <a:lnTo>
                        <a:pt x="61360" y="208093"/>
                      </a:lnTo>
                      <a:lnTo>
                        <a:pt x="89573" y="193519"/>
                      </a:lnTo>
                      <a:lnTo>
                        <a:pt x="84877" y="182175"/>
                      </a:lnTo>
                      <a:lnTo>
                        <a:pt x="105251" y="174079"/>
                      </a:lnTo>
                      <a:lnTo>
                        <a:pt x="105251" y="161935"/>
                      </a:lnTo>
                      <a:lnTo>
                        <a:pt x="113090" y="155458"/>
                      </a:lnTo>
                      <a:lnTo>
                        <a:pt x="122492" y="151409"/>
                      </a:lnTo>
                      <a:lnTo>
                        <a:pt x="124063" y="141694"/>
                      </a:lnTo>
                      <a:lnTo>
                        <a:pt x="117005" y="128740"/>
                      </a:lnTo>
                      <a:lnTo>
                        <a:pt x="110738" y="117405"/>
                      </a:lnTo>
                      <a:lnTo>
                        <a:pt x="111519" y="76924"/>
                      </a:lnTo>
                      <a:lnTo>
                        <a:pt x="110738" y="70447"/>
                      </a:lnTo>
                      <a:lnTo>
                        <a:pt x="105251" y="68018"/>
                      </a:lnTo>
                      <a:lnTo>
                        <a:pt x="93497" y="43720"/>
                      </a:lnTo>
                      <a:lnTo>
                        <a:pt x="95850" y="34004"/>
                      </a:lnTo>
                      <a:lnTo>
                        <a:pt x="122492" y="17002"/>
                      </a:lnTo>
                      <a:lnTo>
                        <a:pt x="135817" y="17002"/>
                      </a:lnTo>
                      <a:lnTo>
                        <a:pt x="146790" y="8096"/>
                      </a:lnTo>
                      <a:lnTo>
                        <a:pt x="160896" y="15383"/>
                      </a:lnTo>
                      <a:lnTo>
                        <a:pt x="167954" y="11335"/>
                      </a:lnTo>
                      <a:lnTo>
                        <a:pt x="170297" y="8906"/>
                      </a:lnTo>
                      <a:lnTo>
                        <a:pt x="178137" y="0"/>
                      </a:lnTo>
                      <a:lnTo>
                        <a:pt x="187547" y="7287"/>
                      </a:lnTo>
                      <a:lnTo>
                        <a:pt x="244755" y="971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6" name="Forma Livre: Forma 555">
                  <a:extLst>
                    <a:ext uri="{FF2B5EF4-FFF2-40B4-BE49-F238E27FC236}">
                      <a16:creationId xmlns:a16="http://schemas.microsoft.com/office/drawing/2014/main" id="{C3195E74-274D-3407-7479-FD0CFE97B0D1}"/>
                    </a:ext>
                  </a:extLst>
                </p:cNvPr>
                <p:cNvSpPr/>
                <p:nvPr/>
              </p:nvSpPr>
              <p:spPr>
                <a:xfrm>
                  <a:off x="5189664" y="3259241"/>
                  <a:ext cx="1188252" cy="1024466"/>
                </a:xfrm>
                <a:custGeom>
                  <a:avLst/>
                  <a:gdLst>
                    <a:gd name="connsiteX0" fmla="*/ 1188253 w 1188252"/>
                    <a:gd name="connsiteY0" fmla="*/ 163554 h 1024466"/>
                    <a:gd name="connsiteX1" fmla="*/ 1174147 w 1188252"/>
                    <a:gd name="connsiteY1" fmla="*/ 178127 h 1024466"/>
                    <a:gd name="connsiteX2" fmla="*/ 1144371 w 1188252"/>
                    <a:gd name="connsiteY2" fmla="*/ 186233 h 1024466"/>
                    <a:gd name="connsiteX3" fmla="*/ 1132608 w 1188252"/>
                    <a:gd name="connsiteY3" fmla="*/ 199187 h 1024466"/>
                    <a:gd name="connsiteX4" fmla="*/ 1105967 w 1188252"/>
                    <a:gd name="connsiteY4" fmla="*/ 210521 h 1024466"/>
                    <a:gd name="connsiteX5" fmla="*/ 1084802 w 1188252"/>
                    <a:gd name="connsiteY5" fmla="*/ 208093 h 1024466"/>
                    <a:gd name="connsiteX6" fmla="*/ 1064428 w 1188252"/>
                    <a:gd name="connsiteY6" fmla="*/ 191900 h 1024466"/>
                    <a:gd name="connsiteX7" fmla="*/ 1044835 w 1188252"/>
                    <a:gd name="connsiteY7" fmla="*/ 206473 h 1024466"/>
                    <a:gd name="connsiteX8" fmla="*/ 1016622 w 1188252"/>
                    <a:gd name="connsiteY8" fmla="*/ 242097 h 1024466"/>
                    <a:gd name="connsiteX9" fmla="*/ 1016622 w 1188252"/>
                    <a:gd name="connsiteY9" fmla="*/ 255051 h 1024466"/>
                    <a:gd name="connsiteX10" fmla="*/ 984485 w 1188252"/>
                    <a:gd name="connsiteY10" fmla="*/ 274482 h 1024466"/>
                    <a:gd name="connsiteX11" fmla="*/ 976646 w 1188252"/>
                    <a:gd name="connsiteY11" fmla="*/ 273672 h 1024466"/>
                    <a:gd name="connsiteX12" fmla="*/ 968807 w 1188252"/>
                    <a:gd name="connsiteY12" fmla="*/ 281769 h 1024466"/>
                    <a:gd name="connsiteX13" fmla="*/ 925706 w 1188252"/>
                    <a:gd name="connsiteY13" fmla="*/ 279340 h 1024466"/>
                    <a:gd name="connsiteX14" fmla="*/ 921782 w 1188252"/>
                    <a:gd name="connsiteY14" fmla="*/ 274482 h 1024466"/>
                    <a:gd name="connsiteX15" fmla="*/ 913943 w 1188252"/>
                    <a:gd name="connsiteY15" fmla="*/ 280959 h 1024466"/>
                    <a:gd name="connsiteX16" fmla="*/ 894350 w 1188252"/>
                    <a:gd name="connsiteY16" fmla="*/ 270434 h 1024466"/>
                    <a:gd name="connsiteX17" fmla="*/ 887301 w 1188252"/>
                    <a:gd name="connsiteY17" fmla="*/ 283388 h 1024466"/>
                    <a:gd name="connsiteX18" fmla="*/ 875547 w 1188252"/>
                    <a:gd name="connsiteY18" fmla="*/ 282578 h 1024466"/>
                    <a:gd name="connsiteX19" fmla="*/ 862222 w 1188252"/>
                    <a:gd name="connsiteY19" fmla="*/ 279340 h 1024466"/>
                    <a:gd name="connsiteX20" fmla="*/ 858298 w 1188252"/>
                    <a:gd name="connsiteY20" fmla="*/ 271243 h 1024466"/>
                    <a:gd name="connsiteX21" fmla="*/ 841057 w 1188252"/>
                    <a:gd name="connsiteY21" fmla="*/ 268815 h 1024466"/>
                    <a:gd name="connsiteX22" fmla="*/ 837924 w 1188252"/>
                    <a:gd name="connsiteY22" fmla="*/ 262337 h 1024466"/>
                    <a:gd name="connsiteX23" fmla="*/ 827732 w 1188252"/>
                    <a:gd name="connsiteY23" fmla="*/ 264766 h 1024466"/>
                    <a:gd name="connsiteX24" fmla="*/ 831656 w 1188252"/>
                    <a:gd name="connsiteY24" fmla="*/ 255861 h 1024466"/>
                    <a:gd name="connsiteX25" fmla="*/ 818331 w 1188252"/>
                    <a:gd name="connsiteY25" fmla="*/ 246955 h 1024466"/>
                    <a:gd name="connsiteX26" fmla="*/ 816759 w 1188252"/>
                    <a:gd name="connsiteY26" fmla="*/ 233191 h 1024466"/>
                    <a:gd name="connsiteX27" fmla="*/ 808930 w 1188252"/>
                    <a:gd name="connsiteY27" fmla="*/ 229143 h 1024466"/>
                    <a:gd name="connsiteX28" fmla="*/ 807358 w 1188252"/>
                    <a:gd name="connsiteY28" fmla="*/ 224285 h 1024466"/>
                    <a:gd name="connsiteX29" fmla="*/ 803443 w 1188252"/>
                    <a:gd name="connsiteY29" fmla="*/ 221856 h 1024466"/>
                    <a:gd name="connsiteX30" fmla="*/ 761114 w 1188252"/>
                    <a:gd name="connsiteY30" fmla="*/ 210521 h 1024466"/>
                    <a:gd name="connsiteX31" fmla="*/ 739178 w 1188252"/>
                    <a:gd name="connsiteY31" fmla="*/ 212950 h 1024466"/>
                    <a:gd name="connsiteX32" fmla="*/ 721147 w 1188252"/>
                    <a:gd name="connsiteY32" fmla="*/ 208093 h 1024466"/>
                    <a:gd name="connsiteX33" fmla="*/ 699201 w 1188252"/>
                    <a:gd name="connsiteY33" fmla="*/ 196758 h 1024466"/>
                    <a:gd name="connsiteX34" fmla="*/ 702335 w 1188252"/>
                    <a:gd name="connsiteY34" fmla="*/ 183804 h 1024466"/>
                    <a:gd name="connsiteX35" fmla="*/ 698420 w 1188252"/>
                    <a:gd name="connsiteY35" fmla="*/ 166792 h 1024466"/>
                    <a:gd name="connsiteX36" fmla="*/ 689010 w 1188252"/>
                    <a:gd name="connsiteY36" fmla="*/ 145742 h 1024466"/>
                    <a:gd name="connsiteX37" fmla="*/ 681180 w 1188252"/>
                    <a:gd name="connsiteY37" fmla="*/ 140884 h 1024466"/>
                    <a:gd name="connsiteX38" fmla="*/ 681180 w 1188252"/>
                    <a:gd name="connsiteY38" fmla="*/ 135217 h 1024466"/>
                    <a:gd name="connsiteX39" fmla="*/ 677256 w 1188252"/>
                    <a:gd name="connsiteY39" fmla="*/ 129550 h 1024466"/>
                    <a:gd name="connsiteX40" fmla="*/ 664721 w 1188252"/>
                    <a:gd name="connsiteY40" fmla="*/ 89878 h 1024466"/>
                    <a:gd name="connsiteX41" fmla="*/ 666283 w 1188252"/>
                    <a:gd name="connsiteY41" fmla="*/ 72066 h 1024466"/>
                    <a:gd name="connsiteX42" fmla="*/ 670208 w 1188252"/>
                    <a:gd name="connsiteY42" fmla="*/ 64779 h 1024466"/>
                    <a:gd name="connsiteX43" fmla="*/ 667855 w 1188252"/>
                    <a:gd name="connsiteY43" fmla="*/ 50206 h 1024466"/>
                    <a:gd name="connsiteX44" fmla="*/ 681180 w 1188252"/>
                    <a:gd name="connsiteY44" fmla="*/ 36433 h 1024466"/>
                    <a:gd name="connsiteX45" fmla="*/ 687448 w 1188252"/>
                    <a:gd name="connsiteY45" fmla="*/ 35623 h 1024466"/>
                    <a:gd name="connsiteX46" fmla="*/ 685876 w 1188252"/>
                    <a:gd name="connsiteY46" fmla="*/ 32385 h 1024466"/>
                    <a:gd name="connsiteX47" fmla="*/ 671770 w 1188252"/>
                    <a:gd name="connsiteY47" fmla="*/ 34814 h 1024466"/>
                    <a:gd name="connsiteX48" fmla="*/ 659235 w 1188252"/>
                    <a:gd name="connsiteY48" fmla="*/ 36433 h 1024466"/>
                    <a:gd name="connsiteX49" fmla="*/ 649043 w 1188252"/>
                    <a:gd name="connsiteY49" fmla="*/ 44529 h 1024466"/>
                    <a:gd name="connsiteX50" fmla="*/ 614562 w 1188252"/>
                    <a:gd name="connsiteY50" fmla="*/ 24289 h 1024466"/>
                    <a:gd name="connsiteX51" fmla="*/ 599665 w 1188252"/>
                    <a:gd name="connsiteY51" fmla="*/ 11335 h 1024466"/>
                    <a:gd name="connsiteX52" fmla="*/ 590264 w 1188252"/>
                    <a:gd name="connsiteY52" fmla="*/ 12144 h 1024466"/>
                    <a:gd name="connsiteX53" fmla="*/ 573024 w 1188252"/>
                    <a:gd name="connsiteY53" fmla="*/ 0 h 1024466"/>
                    <a:gd name="connsiteX54" fmla="*/ 548726 w 1188252"/>
                    <a:gd name="connsiteY54" fmla="*/ 27527 h 1024466"/>
                    <a:gd name="connsiteX55" fmla="*/ 534619 w 1188252"/>
                    <a:gd name="connsiteY55" fmla="*/ 45349 h 1024466"/>
                    <a:gd name="connsiteX56" fmla="*/ 522075 w 1188252"/>
                    <a:gd name="connsiteY56" fmla="*/ 47768 h 1024466"/>
                    <a:gd name="connsiteX57" fmla="*/ 518160 w 1188252"/>
                    <a:gd name="connsiteY57" fmla="*/ 45349 h 1024466"/>
                    <a:gd name="connsiteX58" fmla="*/ 504835 w 1188252"/>
                    <a:gd name="connsiteY58" fmla="*/ 52635 h 1024466"/>
                    <a:gd name="connsiteX59" fmla="*/ 481327 w 1188252"/>
                    <a:gd name="connsiteY59" fmla="*/ 51016 h 1024466"/>
                    <a:gd name="connsiteX60" fmla="*/ 474269 w 1188252"/>
                    <a:gd name="connsiteY60" fmla="*/ 41291 h 1024466"/>
                    <a:gd name="connsiteX61" fmla="*/ 460943 w 1188252"/>
                    <a:gd name="connsiteY61" fmla="*/ 46958 h 1024466"/>
                    <a:gd name="connsiteX62" fmla="*/ 446056 w 1188252"/>
                    <a:gd name="connsiteY62" fmla="*/ 42100 h 1024466"/>
                    <a:gd name="connsiteX63" fmla="*/ 439788 w 1188252"/>
                    <a:gd name="connsiteY63" fmla="*/ 35623 h 1024466"/>
                    <a:gd name="connsiteX64" fmla="*/ 419405 w 1188252"/>
                    <a:gd name="connsiteY64" fmla="*/ 51016 h 1024466"/>
                    <a:gd name="connsiteX65" fmla="*/ 382572 w 1188252"/>
                    <a:gd name="connsiteY65" fmla="*/ 72066 h 1024466"/>
                    <a:gd name="connsiteX66" fmla="*/ 374732 w 1188252"/>
                    <a:gd name="connsiteY66" fmla="*/ 85020 h 1024466"/>
                    <a:gd name="connsiteX67" fmla="*/ 374732 w 1188252"/>
                    <a:gd name="connsiteY67" fmla="*/ 85830 h 1024466"/>
                    <a:gd name="connsiteX68" fmla="*/ 366112 w 1188252"/>
                    <a:gd name="connsiteY68" fmla="*/ 97164 h 1024466"/>
                    <a:gd name="connsiteX69" fmla="*/ 369246 w 1188252"/>
                    <a:gd name="connsiteY69" fmla="*/ 119834 h 1024466"/>
                    <a:gd name="connsiteX70" fmla="*/ 348872 w 1188252"/>
                    <a:gd name="connsiteY70" fmla="*/ 130359 h 1024466"/>
                    <a:gd name="connsiteX71" fmla="*/ 354359 w 1188252"/>
                    <a:gd name="connsiteY71" fmla="*/ 139265 h 1024466"/>
                    <a:gd name="connsiteX72" fmla="*/ 342605 w 1188252"/>
                    <a:gd name="connsiteY72" fmla="*/ 140884 h 1024466"/>
                    <a:gd name="connsiteX73" fmla="*/ 334766 w 1188252"/>
                    <a:gd name="connsiteY73" fmla="*/ 160315 h 1024466"/>
                    <a:gd name="connsiteX74" fmla="*/ 325355 w 1188252"/>
                    <a:gd name="connsiteY74" fmla="*/ 157077 h 1024466"/>
                    <a:gd name="connsiteX75" fmla="*/ 319878 w 1188252"/>
                    <a:gd name="connsiteY75" fmla="*/ 158696 h 1024466"/>
                    <a:gd name="connsiteX76" fmla="*/ 308115 w 1188252"/>
                    <a:gd name="connsiteY76" fmla="*/ 187852 h 1024466"/>
                    <a:gd name="connsiteX77" fmla="*/ 299494 w 1188252"/>
                    <a:gd name="connsiteY77" fmla="*/ 194329 h 1024466"/>
                    <a:gd name="connsiteX78" fmla="*/ 295580 w 1188252"/>
                    <a:gd name="connsiteY78" fmla="*/ 209712 h 1024466"/>
                    <a:gd name="connsiteX79" fmla="*/ 285388 w 1188252"/>
                    <a:gd name="connsiteY79" fmla="*/ 221047 h 1024466"/>
                    <a:gd name="connsiteX80" fmla="*/ 274415 w 1188252"/>
                    <a:gd name="connsiteY80" fmla="*/ 225095 h 1024466"/>
                    <a:gd name="connsiteX81" fmla="*/ 272062 w 1188252"/>
                    <a:gd name="connsiteY81" fmla="*/ 230762 h 1024466"/>
                    <a:gd name="connsiteX82" fmla="*/ 265014 w 1188252"/>
                    <a:gd name="connsiteY82" fmla="*/ 231572 h 1024466"/>
                    <a:gd name="connsiteX83" fmla="*/ 261090 w 1188252"/>
                    <a:gd name="connsiteY83" fmla="*/ 246145 h 1024466"/>
                    <a:gd name="connsiteX84" fmla="*/ 247774 w 1188252"/>
                    <a:gd name="connsiteY84" fmla="*/ 255051 h 1024466"/>
                    <a:gd name="connsiteX85" fmla="*/ 234448 w 1188252"/>
                    <a:gd name="connsiteY85" fmla="*/ 259099 h 1024466"/>
                    <a:gd name="connsiteX86" fmla="*/ 238363 w 1188252"/>
                    <a:gd name="connsiteY86" fmla="*/ 242907 h 1024466"/>
                    <a:gd name="connsiteX87" fmla="*/ 239935 w 1188252"/>
                    <a:gd name="connsiteY87" fmla="*/ 207283 h 1024466"/>
                    <a:gd name="connsiteX88" fmla="*/ 234448 w 1188252"/>
                    <a:gd name="connsiteY88" fmla="*/ 199187 h 1024466"/>
                    <a:gd name="connsiteX89" fmla="*/ 251688 w 1188252"/>
                    <a:gd name="connsiteY89" fmla="*/ 148171 h 1024466"/>
                    <a:gd name="connsiteX90" fmla="*/ 245421 w 1188252"/>
                    <a:gd name="connsiteY90" fmla="*/ 131978 h 1024466"/>
                    <a:gd name="connsiteX91" fmla="*/ 257175 w 1188252"/>
                    <a:gd name="connsiteY91" fmla="*/ 114167 h 1024466"/>
                    <a:gd name="connsiteX92" fmla="*/ 270500 w 1188252"/>
                    <a:gd name="connsiteY92" fmla="*/ 114167 h 1024466"/>
                    <a:gd name="connsiteX93" fmla="*/ 277549 w 1188252"/>
                    <a:gd name="connsiteY93" fmla="*/ 98784 h 1024466"/>
                    <a:gd name="connsiteX94" fmla="*/ 275987 w 1188252"/>
                    <a:gd name="connsiteY94" fmla="*/ 83401 h 1024466"/>
                    <a:gd name="connsiteX95" fmla="*/ 258737 w 1188252"/>
                    <a:gd name="connsiteY95" fmla="*/ 92307 h 1024466"/>
                    <a:gd name="connsiteX96" fmla="*/ 251688 w 1188252"/>
                    <a:gd name="connsiteY96" fmla="*/ 89878 h 1024466"/>
                    <a:gd name="connsiteX97" fmla="*/ 249336 w 1188252"/>
                    <a:gd name="connsiteY97" fmla="*/ 72876 h 1024466"/>
                    <a:gd name="connsiteX98" fmla="*/ 236010 w 1188252"/>
                    <a:gd name="connsiteY98" fmla="*/ 68018 h 1024466"/>
                    <a:gd name="connsiteX99" fmla="*/ 209369 w 1188252"/>
                    <a:gd name="connsiteY99" fmla="*/ 47768 h 1024466"/>
                    <a:gd name="connsiteX100" fmla="*/ 192119 w 1188252"/>
                    <a:gd name="connsiteY100" fmla="*/ 48577 h 1024466"/>
                    <a:gd name="connsiteX101" fmla="*/ 166259 w 1188252"/>
                    <a:gd name="connsiteY101" fmla="*/ 159506 h 1024466"/>
                    <a:gd name="connsiteX102" fmla="*/ 133340 w 1188252"/>
                    <a:gd name="connsiteY102" fmla="*/ 302819 h 1024466"/>
                    <a:gd name="connsiteX103" fmla="*/ 108261 w 1188252"/>
                    <a:gd name="connsiteY103" fmla="*/ 408889 h 1024466"/>
                    <a:gd name="connsiteX104" fmla="*/ 103565 w 1188252"/>
                    <a:gd name="connsiteY104" fmla="*/ 427511 h 1024466"/>
                    <a:gd name="connsiteX105" fmla="*/ 85534 w 1188252"/>
                    <a:gd name="connsiteY105" fmla="*/ 506054 h 1024466"/>
                    <a:gd name="connsiteX106" fmla="*/ 85534 w 1188252"/>
                    <a:gd name="connsiteY106" fmla="*/ 506054 h 1024466"/>
                    <a:gd name="connsiteX107" fmla="*/ 85534 w 1188252"/>
                    <a:gd name="connsiteY107" fmla="*/ 506054 h 1024466"/>
                    <a:gd name="connsiteX108" fmla="*/ 85534 w 1188252"/>
                    <a:gd name="connsiteY108" fmla="*/ 506054 h 1024466"/>
                    <a:gd name="connsiteX109" fmla="*/ 82401 w 1188252"/>
                    <a:gd name="connsiteY109" fmla="*/ 517388 h 1024466"/>
                    <a:gd name="connsiteX110" fmla="*/ 72209 w 1188252"/>
                    <a:gd name="connsiteY110" fmla="*/ 519817 h 1024466"/>
                    <a:gd name="connsiteX111" fmla="*/ 83963 w 1188252"/>
                    <a:gd name="connsiteY111" fmla="*/ 527914 h 1024466"/>
                    <a:gd name="connsiteX112" fmla="*/ 89449 w 1188252"/>
                    <a:gd name="connsiteY112" fmla="*/ 551393 h 1024466"/>
                    <a:gd name="connsiteX113" fmla="*/ 86315 w 1188252"/>
                    <a:gd name="connsiteY113" fmla="*/ 559489 h 1024466"/>
                    <a:gd name="connsiteX114" fmla="*/ 93374 w 1188252"/>
                    <a:gd name="connsiteY114" fmla="*/ 570014 h 1024466"/>
                    <a:gd name="connsiteX115" fmla="*/ 86315 w 1188252"/>
                    <a:gd name="connsiteY115" fmla="*/ 590264 h 1024466"/>
                    <a:gd name="connsiteX116" fmla="*/ 69075 w 1188252"/>
                    <a:gd name="connsiteY116" fmla="*/ 608076 h 1024466"/>
                    <a:gd name="connsiteX117" fmla="*/ 64370 w 1188252"/>
                    <a:gd name="connsiteY117" fmla="*/ 635603 h 1024466"/>
                    <a:gd name="connsiteX118" fmla="*/ 54969 w 1188252"/>
                    <a:gd name="connsiteY118" fmla="*/ 653415 h 1024466"/>
                    <a:gd name="connsiteX119" fmla="*/ 46349 w 1188252"/>
                    <a:gd name="connsiteY119" fmla="*/ 694706 h 1024466"/>
                    <a:gd name="connsiteX120" fmla="*/ 42424 w 1188252"/>
                    <a:gd name="connsiteY120" fmla="*/ 729529 h 1024466"/>
                    <a:gd name="connsiteX121" fmla="*/ 45567 w 1188252"/>
                    <a:gd name="connsiteY121" fmla="*/ 745722 h 1024466"/>
                    <a:gd name="connsiteX122" fmla="*/ 40081 w 1188252"/>
                    <a:gd name="connsiteY122" fmla="*/ 761105 h 1024466"/>
                    <a:gd name="connsiteX123" fmla="*/ 47911 w 1188252"/>
                    <a:gd name="connsiteY123" fmla="*/ 791870 h 1024466"/>
                    <a:gd name="connsiteX124" fmla="*/ 45567 w 1188252"/>
                    <a:gd name="connsiteY124" fmla="*/ 880129 h 1024466"/>
                    <a:gd name="connsiteX125" fmla="*/ 26756 w 1188252"/>
                    <a:gd name="connsiteY125" fmla="*/ 904418 h 1024466"/>
                    <a:gd name="connsiteX126" fmla="*/ 114 w 1188252"/>
                    <a:gd name="connsiteY126" fmla="*/ 914933 h 1024466"/>
                    <a:gd name="connsiteX127" fmla="*/ 52216 w 1188252"/>
                    <a:gd name="connsiteY127" fmla="*/ 1021166 h 1024466"/>
                    <a:gd name="connsiteX128" fmla="*/ 103651 w 1188252"/>
                    <a:gd name="connsiteY128" fmla="*/ 975274 h 1024466"/>
                    <a:gd name="connsiteX129" fmla="*/ 117386 w 1188252"/>
                    <a:gd name="connsiteY129" fmla="*/ 841162 h 1024466"/>
                    <a:gd name="connsiteX130" fmla="*/ 193500 w 1188252"/>
                    <a:gd name="connsiteY130" fmla="*/ 795614 h 1024466"/>
                    <a:gd name="connsiteX131" fmla="*/ 285388 w 1188252"/>
                    <a:gd name="connsiteY131" fmla="*/ 821827 h 1024466"/>
                    <a:gd name="connsiteX132" fmla="*/ 446056 w 1188252"/>
                    <a:gd name="connsiteY132" fmla="*/ 723852 h 1024466"/>
                    <a:gd name="connsiteX133" fmla="*/ 459381 w 1188252"/>
                    <a:gd name="connsiteY133" fmla="*/ 731149 h 1024466"/>
                    <a:gd name="connsiteX134" fmla="*/ 471916 w 1188252"/>
                    <a:gd name="connsiteY134" fmla="*/ 720614 h 1024466"/>
                    <a:gd name="connsiteX135" fmla="*/ 486023 w 1188252"/>
                    <a:gd name="connsiteY135" fmla="*/ 727100 h 1024466"/>
                    <a:gd name="connsiteX136" fmla="*/ 491509 w 1188252"/>
                    <a:gd name="connsiteY136" fmla="*/ 722233 h 1024466"/>
                    <a:gd name="connsiteX137" fmla="*/ 489947 w 1188252"/>
                    <a:gd name="connsiteY137" fmla="*/ 714137 h 1024466"/>
                    <a:gd name="connsiteX138" fmla="*/ 514245 w 1188252"/>
                    <a:gd name="connsiteY138" fmla="*/ 698754 h 1024466"/>
                    <a:gd name="connsiteX139" fmla="*/ 517379 w 1188252"/>
                    <a:gd name="connsiteY139" fmla="*/ 689848 h 1024466"/>
                    <a:gd name="connsiteX140" fmla="*/ 529914 w 1188252"/>
                    <a:gd name="connsiteY140" fmla="*/ 698754 h 1024466"/>
                    <a:gd name="connsiteX141" fmla="*/ 539325 w 1188252"/>
                    <a:gd name="connsiteY141" fmla="*/ 698754 h 1024466"/>
                    <a:gd name="connsiteX142" fmla="*/ 546373 w 1188252"/>
                    <a:gd name="connsiteY142" fmla="*/ 686610 h 1024466"/>
                    <a:gd name="connsiteX143" fmla="*/ 558127 w 1188252"/>
                    <a:gd name="connsiteY143" fmla="*/ 690658 h 1024466"/>
                    <a:gd name="connsiteX144" fmla="*/ 570671 w 1188252"/>
                    <a:gd name="connsiteY144" fmla="*/ 687419 h 1024466"/>
                    <a:gd name="connsiteX145" fmla="*/ 569100 w 1188252"/>
                    <a:gd name="connsiteY145" fmla="*/ 663940 h 1024466"/>
                    <a:gd name="connsiteX146" fmla="*/ 575376 w 1188252"/>
                    <a:gd name="connsiteY146" fmla="*/ 659082 h 1024466"/>
                    <a:gd name="connsiteX147" fmla="*/ 570671 w 1188252"/>
                    <a:gd name="connsiteY147" fmla="*/ 645319 h 1024466"/>
                    <a:gd name="connsiteX148" fmla="*/ 574586 w 1188252"/>
                    <a:gd name="connsiteY148" fmla="*/ 642890 h 1024466"/>
                    <a:gd name="connsiteX149" fmla="*/ 578510 w 1188252"/>
                    <a:gd name="connsiteY149" fmla="*/ 624268 h 1024466"/>
                    <a:gd name="connsiteX150" fmla="*/ 586340 w 1188252"/>
                    <a:gd name="connsiteY150" fmla="*/ 621840 h 1024466"/>
                    <a:gd name="connsiteX151" fmla="*/ 592617 w 1188252"/>
                    <a:gd name="connsiteY151" fmla="*/ 610505 h 1024466"/>
                    <a:gd name="connsiteX152" fmla="*/ 614562 w 1188252"/>
                    <a:gd name="connsiteY152" fmla="*/ 599170 h 1024466"/>
                    <a:gd name="connsiteX153" fmla="*/ 645128 w 1188252"/>
                    <a:gd name="connsiteY153" fmla="*/ 596741 h 1024466"/>
                    <a:gd name="connsiteX154" fmla="*/ 670208 w 1188252"/>
                    <a:gd name="connsiteY154" fmla="*/ 582158 h 1024466"/>
                    <a:gd name="connsiteX155" fmla="*/ 692934 w 1188252"/>
                    <a:gd name="connsiteY155" fmla="*/ 595932 h 1024466"/>
                    <a:gd name="connsiteX156" fmla="*/ 712527 w 1188252"/>
                    <a:gd name="connsiteY156" fmla="*/ 601599 h 1024466"/>
                    <a:gd name="connsiteX157" fmla="*/ 716442 w 1188252"/>
                    <a:gd name="connsiteY157" fmla="*/ 608076 h 1024466"/>
                    <a:gd name="connsiteX158" fmla="*/ 735254 w 1188252"/>
                    <a:gd name="connsiteY158" fmla="*/ 611314 h 1024466"/>
                    <a:gd name="connsiteX159" fmla="*/ 740740 w 1188252"/>
                    <a:gd name="connsiteY159" fmla="*/ 604838 h 1024466"/>
                    <a:gd name="connsiteX160" fmla="*/ 748579 w 1188252"/>
                    <a:gd name="connsiteY160" fmla="*/ 602409 h 1024466"/>
                    <a:gd name="connsiteX161" fmla="*/ 790118 w 1188252"/>
                    <a:gd name="connsiteY161" fmla="*/ 610505 h 1024466"/>
                    <a:gd name="connsiteX162" fmla="*/ 797957 w 1188252"/>
                    <a:gd name="connsiteY162" fmla="*/ 599980 h 1024466"/>
                    <a:gd name="connsiteX163" fmla="*/ 811282 w 1188252"/>
                    <a:gd name="connsiteY163" fmla="*/ 595932 h 1024466"/>
                    <a:gd name="connsiteX164" fmla="*/ 815197 w 1188252"/>
                    <a:gd name="connsiteY164" fmla="*/ 589455 h 1024466"/>
                    <a:gd name="connsiteX165" fmla="*/ 826170 w 1188252"/>
                    <a:gd name="connsiteY165" fmla="*/ 585397 h 1024466"/>
                    <a:gd name="connsiteX166" fmla="*/ 837143 w 1188252"/>
                    <a:gd name="connsiteY166" fmla="*/ 593503 h 1024466"/>
                    <a:gd name="connsiteX167" fmla="*/ 841057 w 1188252"/>
                    <a:gd name="connsiteY167" fmla="*/ 602409 h 1024466"/>
                    <a:gd name="connsiteX168" fmla="*/ 858307 w 1188252"/>
                    <a:gd name="connsiteY168" fmla="*/ 595932 h 1024466"/>
                    <a:gd name="connsiteX169" fmla="*/ 870061 w 1188252"/>
                    <a:gd name="connsiteY169" fmla="*/ 578920 h 1024466"/>
                    <a:gd name="connsiteX170" fmla="*/ 870061 w 1188252"/>
                    <a:gd name="connsiteY170" fmla="*/ 564347 h 1024466"/>
                    <a:gd name="connsiteX171" fmla="*/ 871633 w 1188252"/>
                    <a:gd name="connsiteY171" fmla="*/ 557051 h 1024466"/>
                    <a:gd name="connsiteX172" fmla="*/ 906113 w 1188252"/>
                    <a:gd name="connsiteY172" fmla="*/ 541677 h 1024466"/>
                    <a:gd name="connsiteX173" fmla="*/ 919429 w 1188252"/>
                    <a:gd name="connsiteY173" fmla="*/ 541677 h 1024466"/>
                    <a:gd name="connsiteX174" fmla="*/ 920210 w 1188252"/>
                    <a:gd name="connsiteY174" fmla="*/ 540868 h 1024466"/>
                    <a:gd name="connsiteX175" fmla="*/ 932755 w 1188252"/>
                    <a:gd name="connsiteY175" fmla="*/ 542487 h 1024466"/>
                    <a:gd name="connsiteX176" fmla="*/ 956262 w 1188252"/>
                    <a:gd name="connsiteY176" fmla="*/ 556251 h 1024466"/>
                    <a:gd name="connsiteX177" fmla="*/ 984485 w 1188252"/>
                    <a:gd name="connsiteY177" fmla="*/ 548964 h 1024466"/>
                    <a:gd name="connsiteX178" fmla="*/ 986047 w 1188252"/>
                    <a:gd name="connsiteY178" fmla="*/ 548964 h 1024466"/>
                    <a:gd name="connsiteX179" fmla="*/ 992314 w 1188252"/>
                    <a:gd name="connsiteY179" fmla="*/ 540868 h 1024466"/>
                    <a:gd name="connsiteX180" fmla="*/ 988400 w 1188252"/>
                    <a:gd name="connsiteY180" fmla="*/ 523865 h 1024466"/>
                    <a:gd name="connsiteX181" fmla="*/ 1014260 w 1188252"/>
                    <a:gd name="connsiteY181" fmla="*/ 500386 h 1024466"/>
                    <a:gd name="connsiteX182" fmla="*/ 1045616 w 1188252"/>
                    <a:gd name="connsiteY182" fmla="*/ 492290 h 1024466"/>
                    <a:gd name="connsiteX183" fmla="*/ 1058151 w 1188252"/>
                    <a:gd name="connsiteY183" fmla="*/ 482575 h 1024466"/>
                    <a:gd name="connsiteX184" fmla="*/ 1069905 w 1188252"/>
                    <a:gd name="connsiteY184" fmla="*/ 484918 h 1024466"/>
                    <a:gd name="connsiteX185" fmla="*/ 1120854 w 1188252"/>
                    <a:gd name="connsiteY185" fmla="*/ 471202 h 1024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</a:cxnLst>
                  <a:rect l="l" t="t" r="r" b="b"/>
                  <a:pathLst>
                    <a:path w="1188252" h="1024466">
                      <a:moveTo>
                        <a:pt x="1188253" y="163554"/>
                      </a:moveTo>
                      <a:lnTo>
                        <a:pt x="1174147" y="178127"/>
                      </a:lnTo>
                      <a:lnTo>
                        <a:pt x="1144371" y="186233"/>
                      </a:lnTo>
                      <a:lnTo>
                        <a:pt x="1132608" y="199187"/>
                      </a:lnTo>
                      <a:lnTo>
                        <a:pt x="1105967" y="210521"/>
                      </a:lnTo>
                      <a:lnTo>
                        <a:pt x="1084802" y="208093"/>
                      </a:lnTo>
                      <a:lnTo>
                        <a:pt x="1064428" y="191900"/>
                      </a:lnTo>
                      <a:lnTo>
                        <a:pt x="1044835" y="206473"/>
                      </a:lnTo>
                      <a:lnTo>
                        <a:pt x="1016622" y="242097"/>
                      </a:lnTo>
                      <a:lnTo>
                        <a:pt x="1016622" y="255051"/>
                      </a:lnTo>
                      <a:lnTo>
                        <a:pt x="984485" y="274482"/>
                      </a:lnTo>
                      <a:lnTo>
                        <a:pt x="976646" y="273672"/>
                      </a:lnTo>
                      <a:lnTo>
                        <a:pt x="968807" y="281769"/>
                      </a:lnTo>
                      <a:lnTo>
                        <a:pt x="925706" y="279340"/>
                      </a:lnTo>
                      <a:lnTo>
                        <a:pt x="921782" y="274482"/>
                      </a:lnTo>
                      <a:lnTo>
                        <a:pt x="913943" y="280959"/>
                      </a:lnTo>
                      <a:lnTo>
                        <a:pt x="894350" y="270434"/>
                      </a:lnTo>
                      <a:lnTo>
                        <a:pt x="887301" y="283388"/>
                      </a:lnTo>
                      <a:lnTo>
                        <a:pt x="875547" y="282578"/>
                      </a:lnTo>
                      <a:lnTo>
                        <a:pt x="862222" y="279340"/>
                      </a:lnTo>
                      <a:lnTo>
                        <a:pt x="858298" y="271243"/>
                      </a:lnTo>
                      <a:lnTo>
                        <a:pt x="841057" y="268815"/>
                      </a:lnTo>
                      <a:lnTo>
                        <a:pt x="837924" y="262337"/>
                      </a:lnTo>
                      <a:lnTo>
                        <a:pt x="827732" y="264766"/>
                      </a:lnTo>
                      <a:lnTo>
                        <a:pt x="831656" y="255861"/>
                      </a:lnTo>
                      <a:lnTo>
                        <a:pt x="818331" y="246955"/>
                      </a:lnTo>
                      <a:lnTo>
                        <a:pt x="816759" y="233191"/>
                      </a:lnTo>
                      <a:lnTo>
                        <a:pt x="808930" y="229143"/>
                      </a:lnTo>
                      <a:lnTo>
                        <a:pt x="807358" y="224285"/>
                      </a:lnTo>
                      <a:lnTo>
                        <a:pt x="803443" y="221856"/>
                      </a:lnTo>
                      <a:lnTo>
                        <a:pt x="761114" y="210521"/>
                      </a:lnTo>
                      <a:lnTo>
                        <a:pt x="739178" y="212950"/>
                      </a:lnTo>
                      <a:lnTo>
                        <a:pt x="721147" y="208093"/>
                      </a:lnTo>
                      <a:lnTo>
                        <a:pt x="699201" y="196758"/>
                      </a:lnTo>
                      <a:lnTo>
                        <a:pt x="702335" y="183804"/>
                      </a:lnTo>
                      <a:lnTo>
                        <a:pt x="698420" y="166792"/>
                      </a:lnTo>
                      <a:lnTo>
                        <a:pt x="689010" y="145742"/>
                      </a:lnTo>
                      <a:lnTo>
                        <a:pt x="681180" y="140884"/>
                      </a:lnTo>
                      <a:lnTo>
                        <a:pt x="681180" y="135217"/>
                      </a:lnTo>
                      <a:lnTo>
                        <a:pt x="677256" y="129550"/>
                      </a:lnTo>
                      <a:lnTo>
                        <a:pt x="664721" y="89878"/>
                      </a:lnTo>
                      <a:lnTo>
                        <a:pt x="666283" y="72066"/>
                      </a:lnTo>
                      <a:lnTo>
                        <a:pt x="670208" y="64779"/>
                      </a:lnTo>
                      <a:lnTo>
                        <a:pt x="667855" y="50206"/>
                      </a:lnTo>
                      <a:lnTo>
                        <a:pt x="681180" y="36433"/>
                      </a:lnTo>
                      <a:lnTo>
                        <a:pt x="687448" y="35623"/>
                      </a:lnTo>
                      <a:lnTo>
                        <a:pt x="685876" y="32385"/>
                      </a:lnTo>
                      <a:lnTo>
                        <a:pt x="671770" y="34814"/>
                      </a:lnTo>
                      <a:lnTo>
                        <a:pt x="659235" y="36433"/>
                      </a:lnTo>
                      <a:lnTo>
                        <a:pt x="649043" y="44529"/>
                      </a:lnTo>
                      <a:lnTo>
                        <a:pt x="614562" y="24289"/>
                      </a:lnTo>
                      <a:lnTo>
                        <a:pt x="599665" y="11335"/>
                      </a:lnTo>
                      <a:lnTo>
                        <a:pt x="590264" y="12144"/>
                      </a:lnTo>
                      <a:lnTo>
                        <a:pt x="573024" y="0"/>
                      </a:lnTo>
                      <a:lnTo>
                        <a:pt x="548726" y="27527"/>
                      </a:lnTo>
                      <a:lnTo>
                        <a:pt x="534619" y="45349"/>
                      </a:lnTo>
                      <a:lnTo>
                        <a:pt x="522075" y="47768"/>
                      </a:lnTo>
                      <a:lnTo>
                        <a:pt x="518160" y="45349"/>
                      </a:lnTo>
                      <a:lnTo>
                        <a:pt x="504835" y="52635"/>
                      </a:lnTo>
                      <a:lnTo>
                        <a:pt x="481327" y="51016"/>
                      </a:lnTo>
                      <a:lnTo>
                        <a:pt x="474269" y="41291"/>
                      </a:lnTo>
                      <a:lnTo>
                        <a:pt x="460943" y="46958"/>
                      </a:lnTo>
                      <a:lnTo>
                        <a:pt x="446056" y="42100"/>
                      </a:lnTo>
                      <a:lnTo>
                        <a:pt x="439788" y="35623"/>
                      </a:lnTo>
                      <a:lnTo>
                        <a:pt x="419405" y="51016"/>
                      </a:lnTo>
                      <a:lnTo>
                        <a:pt x="382572" y="72066"/>
                      </a:lnTo>
                      <a:lnTo>
                        <a:pt x="374732" y="85020"/>
                      </a:lnTo>
                      <a:lnTo>
                        <a:pt x="374732" y="85830"/>
                      </a:lnTo>
                      <a:lnTo>
                        <a:pt x="366112" y="97164"/>
                      </a:lnTo>
                      <a:lnTo>
                        <a:pt x="369246" y="119834"/>
                      </a:lnTo>
                      <a:lnTo>
                        <a:pt x="348872" y="130359"/>
                      </a:lnTo>
                      <a:lnTo>
                        <a:pt x="354359" y="139265"/>
                      </a:lnTo>
                      <a:lnTo>
                        <a:pt x="342605" y="140884"/>
                      </a:lnTo>
                      <a:lnTo>
                        <a:pt x="334766" y="160315"/>
                      </a:lnTo>
                      <a:lnTo>
                        <a:pt x="325355" y="157077"/>
                      </a:lnTo>
                      <a:lnTo>
                        <a:pt x="319878" y="158696"/>
                      </a:lnTo>
                      <a:lnTo>
                        <a:pt x="308115" y="187852"/>
                      </a:lnTo>
                      <a:lnTo>
                        <a:pt x="299494" y="194329"/>
                      </a:lnTo>
                      <a:lnTo>
                        <a:pt x="295580" y="209712"/>
                      </a:lnTo>
                      <a:lnTo>
                        <a:pt x="285388" y="221047"/>
                      </a:lnTo>
                      <a:lnTo>
                        <a:pt x="274415" y="225095"/>
                      </a:lnTo>
                      <a:lnTo>
                        <a:pt x="272062" y="230762"/>
                      </a:lnTo>
                      <a:lnTo>
                        <a:pt x="265014" y="231572"/>
                      </a:lnTo>
                      <a:lnTo>
                        <a:pt x="261090" y="246145"/>
                      </a:lnTo>
                      <a:lnTo>
                        <a:pt x="247774" y="255051"/>
                      </a:lnTo>
                      <a:lnTo>
                        <a:pt x="234448" y="259099"/>
                      </a:lnTo>
                      <a:lnTo>
                        <a:pt x="238363" y="242907"/>
                      </a:lnTo>
                      <a:lnTo>
                        <a:pt x="239935" y="207283"/>
                      </a:lnTo>
                      <a:lnTo>
                        <a:pt x="234448" y="199187"/>
                      </a:lnTo>
                      <a:lnTo>
                        <a:pt x="251688" y="148171"/>
                      </a:lnTo>
                      <a:lnTo>
                        <a:pt x="245421" y="131978"/>
                      </a:lnTo>
                      <a:lnTo>
                        <a:pt x="257175" y="114167"/>
                      </a:lnTo>
                      <a:lnTo>
                        <a:pt x="270500" y="114167"/>
                      </a:lnTo>
                      <a:lnTo>
                        <a:pt x="277549" y="98784"/>
                      </a:lnTo>
                      <a:lnTo>
                        <a:pt x="275987" y="83401"/>
                      </a:lnTo>
                      <a:lnTo>
                        <a:pt x="258737" y="92307"/>
                      </a:lnTo>
                      <a:lnTo>
                        <a:pt x="251688" y="89878"/>
                      </a:lnTo>
                      <a:lnTo>
                        <a:pt x="249336" y="72876"/>
                      </a:lnTo>
                      <a:lnTo>
                        <a:pt x="236010" y="68018"/>
                      </a:lnTo>
                      <a:lnTo>
                        <a:pt x="209369" y="47768"/>
                      </a:lnTo>
                      <a:lnTo>
                        <a:pt x="192119" y="48577"/>
                      </a:lnTo>
                      <a:lnTo>
                        <a:pt x="166259" y="159506"/>
                      </a:lnTo>
                      <a:lnTo>
                        <a:pt x="133340" y="302819"/>
                      </a:lnTo>
                      <a:lnTo>
                        <a:pt x="108261" y="408889"/>
                      </a:lnTo>
                      <a:lnTo>
                        <a:pt x="103565" y="427511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5534" y="506054"/>
                      </a:lnTo>
                      <a:lnTo>
                        <a:pt x="82401" y="517388"/>
                      </a:lnTo>
                      <a:lnTo>
                        <a:pt x="72209" y="519817"/>
                      </a:lnTo>
                      <a:lnTo>
                        <a:pt x="83963" y="527914"/>
                      </a:lnTo>
                      <a:lnTo>
                        <a:pt x="89449" y="551393"/>
                      </a:lnTo>
                      <a:lnTo>
                        <a:pt x="86315" y="559489"/>
                      </a:lnTo>
                      <a:lnTo>
                        <a:pt x="93374" y="570014"/>
                      </a:lnTo>
                      <a:lnTo>
                        <a:pt x="86315" y="590264"/>
                      </a:lnTo>
                      <a:lnTo>
                        <a:pt x="69075" y="608076"/>
                      </a:lnTo>
                      <a:lnTo>
                        <a:pt x="64370" y="635603"/>
                      </a:lnTo>
                      <a:lnTo>
                        <a:pt x="54969" y="653415"/>
                      </a:lnTo>
                      <a:lnTo>
                        <a:pt x="46349" y="694706"/>
                      </a:lnTo>
                      <a:lnTo>
                        <a:pt x="42424" y="729529"/>
                      </a:lnTo>
                      <a:lnTo>
                        <a:pt x="45567" y="745722"/>
                      </a:lnTo>
                      <a:lnTo>
                        <a:pt x="40081" y="761105"/>
                      </a:lnTo>
                      <a:lnTo>
                        <a:pt x="47911" y="791870"/>
                      </a:lnTo>
                      <a:lnTo>
                        <a:pt x="45567" y="880129"/>
                      </a:lnTo>
                      <a:lnTo>
                        <a:pt x="26756" y="904418"/>
                      </a:lnTo>
                      <a:lnTo>
                        <a:pt x="114" y="914933"/>
                      </a:lnTo>
                      <a:cubicBezTo>
                        <a:pt x="-1905" y="955434"/>
                        <a:pt x="23155" y="1042445"/>
                        <a:pt x="52216" y="1021166"/>
                      </a:cubicBezTo>
                      <a:cubicBezTo>
                        <a:pt x="60455" y="1015136"/>
                        <a:pt x="95298" y="1005402"/>
                        <a:pt x="103651" y="975274"/>
                      </a:cubicBezTo>
                      <a:cubicBezTo>
                        <a:pt x="114224" y="937165"/>
                        <a:pt x="98984" y="874986"/>
                        <a:pt x="117386" y="841162"/>
                      </a:cubicBezTo>
                      <a:cubicBezTo>
                        <a:pt x="138855" y="801719"/>
                        <a:pt x="182327" y="797328"/>
                        <a:pt x="193500" y="795614"/>
                      </a:cubicBezTo>
                      <a:cubicBezTo>
                        <a:pt x="224933" y="790813"/>
                        <a:pt x="285388" y="821827"/>
                        <a:pt x="285388" y="821827"/>
                      </a:cubicBezTo>
                      <a:lnTo>
                        <a:pt x="446056" y="723852"/>
                      </a:lnTo>
                      <a:lnTo>
                        <a:pt x="459381" y="731149"/>
                      </a:lnTo>
                      <a:lnTo>
                        <a:pt x="471916" y="720614"/>
                      </a:lnTo>
                      <a:lnTo>
                        <a:pt x="486023" y="727100"/>
                      </a:lnTo>
                      <a:lnTo>
                        <a:pt x="491509" y="722233"/>
                      </a:lnTo>
                      <a:lnTo>
                        <a:pt x="489947" y="714137"/>
                      </a:lnTo>
                      <a:lnTo>
                        <a:pt x="514245" y="698754"/>
                      </a:lnTo>
                      <a:lnTo>
                        <a:pt x="517379" y="689848"/>
                      </a:lnTo>
                      <a:lnTo>
                        <a:pt x="529914" y="698754"/>
                      </a:lnTo>
                      <a:lnTo>
                        <a:pt x="539325" y="698754"/>
                      </a:lnTo>
                      <a:lnTo>
                        <a:pt x="546373" y="686610"/>
                      </a:lnTo>
                      <a:lnTo>
                        <a:pt x="558127" y="690658"/>
                      </a:lnTo>
                      <a:lnTo>
                        <a:pt x="570671" y="687419"/>
                      </a:lnTo>
                      <a:lnTo>
                        <a:pt x="569100" y="663940"/>
                      </a:lnTo>
                      <a:lnTo>
                        <a:pt x="575376" y="659082"/>
                      </a:lnTo>
                      <a:lnTo>
                        <a:pt x="570671" y="645319"/>
                      </a:lnTo>
                      <a:lnTo>
                        <a:pt x="574586" y="642890"/>
                      </a:lnTo>
                      <a:lnTo>
                        <a:pt x="578510" y="624268"/>
                      </a:lnTo>
                      <a:lnTo>
                        <a:pt x="586340" y="621840"/>
                      </a:lnTo>
                      <a:lnTo>
                        <a:pt x="592617" y="610505"/>
                      </a:lnTo>
                      <a:lnTo>
                        <a:pt x="614562" y="599170"/>
                      </a:lnTo>
                      <a:lnTo>
                        <a:pt x="645128" y="596741"/>
                      </a:lnTo>
                      <a:lnTo>
                        <a:pt x="670208" y="582158"/>
                      </a:lnTo>
                      <a:lnTo>
                        <a:pt x="692934" y="595932"/>
                      </a:lnTo>
                      <a:lnTo>
                        <a:pt x="712527" y="601599"/>
                      </a:lnTo>
                      <a:lnTo>
                        <a:pt x="716442" y="608076"/>
                      </a:lnTo>
                      <a:lnTo>
                        <a:pt x="735254" y="611314"/>
                      </a:lnTo>
                      <a:lnTo>
                        <a:pt x="740740" y="604838"/>
                      </a:lnTo>
                      <a:lnTo>
                        <a:pt x="748579" y="602409"/>
                      </a:lnTo>
                      <a:lnTo>
                        <a:pt x="790118" y="610505"/>
                      </a:lnTo>
                      <a:lnTo>
                        <a:pt x="797957" y="599980"/>
                      </a:lnTo>
                      <a:lnTo>
                        <a:pt x="811282" y="595932"/>
                      </a:lnTo>
                      <a:lnTo>
                        <a:pt x="815197" y="589455"/>
                      </a:lnTo>
                      <a:lnTo>
                        <a:pt x="826170" y="585397"/>
                      </a:lnTo>
                      <a:lnTo>
                        <a:pt x="837143" y="593503"/>
                      </a:lnTo>
                      <a:lnTo>
                        <a:pt x="841057" y="602409"/>
                      </a:lnTo>
                      <a:lnTo>
                        <a:pt x="858307" y="595932"/>
                      </a:lnTo>
                      <a:lnTo>
                        <a:pt x="870061" y="578920"/>
                      </a:lnTo>
                      <a:lnTo>
                        <a:pt x="870061" y="564347"/>
                      </a:lnTo>
                      <a:lnTo>
                        <a:pt x="871633" y="557051"/>
                      </a:lnTo>
                      <a:lnTo>
                        <a:pt x="906113" y="541677"/>
                      </a:lnTo>
                      <a:lnTo>
                        <a:pt x="919429" y="541677"/>
                      </a:lnTo>
                      <a:lnTo>
                        <a:pt x="920210" y="540868"/>
                      </a:lnTo>
                      <a:lnTo>
                        <a:pt x="932755" y="542487"/>
                      </a:lnTo>
                      <a:lnTo>
                        <a:pt x="956262" y="556251"/>
                      </a:lnTo>
                      <a:lnTo>
                        <a:pt x="984485" y="548964"/>
                      </a:lnTo>
                      <a:lnTo>
                        <a:pt x="986047" y="548964"/>
                      </a:lnTo>
                      <a:lnTo>
                        <a:pt x="992314" y="540868"/>
                      </a:lnTo>
                      <a:lnTo>
                        <a:pt x="988400" y="523865"/>
                      </a:lnTo>
                      <a:lnTo>
                        <a:pt x="1014260" y="500386"/>
                      </a:lnTo>
                      <a:lnTo>
                        <a:pt x="1045616" y="492290"/>
                      </a:lnTo>
                      <a:lnTo>
                        <a:pt x="1058151" y="482575"/>
                      </a:lnTo>
                      <a:lnTo>
                        <a:pt x="1069905" y="484918"/>
                      </a:lnTo>
                      <a:lnTo>
                        <a:pt x="1120854" y="471202"/>
                      </a:lnTo>
                      <a:close/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7" name="Forma Livre: Forma 556">
                  <a:extLst>
                    <a:ext uri="{FF2B5EF4-FFF2-40B4-BE49-F238E27FC236}">
                      <a16:creationId xmlns:a16="http://schemas.microsoft.com/office/drawing/2014/main" id="{C03CC581-87BC-668E-E3A5-BEB42922E31E}"/>
                    </a:ext>
                  </a:extLst>
                </p:cNvPr>
                <p:cNvSpPr/>
                <p:nvPr/>
              </p:nvSpPr>
              <p:spPr>
                <a:xfrm>
                  <a:off x="5795606" y="2606636"/>
                  <a:ext cx="159096" cy="177326"/>
                </a:xfrm>
                <a:custGeom>
                  <a:avLst/>
                  <a:gdLst>
                    <a:gd name="connsiteX0" fmla="*/ 130883 w 159096"/>
                    <a:gd name="connsiteY0" fmla="*/ 143313 h 177326"/>
                    <a:gd name="connsiteX1" fmla="*/ 159096 w 159096"/>
                    <a:gd name="connsiteY1" fmla="*/ 177327 h 177326"/>
                    <a:gd name="connsiteX2" fmla="*/ 145770 w 159096"/>
                    <a:gd name="connsiteY2" fmla="*/ 171660 h 177326"/>
                    <a:gd name="connsiteX3" fmla="*/ 105804 w 159096"/>
                    <a:gd name="connsiteY3" fmla="*/ 174088 h 177326"/>
                    <a:gd name="connsiteX4" fmla="*/ 100317 w 159096"/>
                    <a:gd name="connsiteY4" fmla="*/ 173279 h 177326"/>
                    <a:gd name="connsiteX5" fmla="*/ 86992 w 159096"/>
                    <a:gd name="connsiteY5" fmla="*/ 173279 h 177326"/>
                    <a:gd name="connsiteX6" fmla="*/ 26641 w 159096"/>
                    <a:gd name="connsiteY6" fmla="*/ 174088 h 177326"/>
                    <a:gd name="connsiteX7" fmla="*/ 25860 w 159096"/>
                    <a:gd name="connsiteY7" fmla="*/ 173279 h 177326"/>
                    <a:gd name="connsiteX8" fmla="*/ 0 w 159096"/>
                    <a:gd name="connsiteY8" fmla="*/ 174898 h 177326"/>
                    <a:gd name="connsiteX9" fmla="*/ 21945 w 159096"/>
                    <a:gd name="connsiteY9" fmla="*/ 145742 h 177326"/>
                    <a:gd name="connsiteX10" fmla="*/ 20374 w 159096"/>
                    <a:gd name="connsiteY10" fmla="*/ 126311 h 177326"/>
                    <a:gd name="connsiteX11" fmla="*/ 18812 w 159096"/>
                    <a:gd name="connsiteY11" fmla="*/ 119834 h 177326"/>
                    <a:gd name="connsiteX12" fmla="*/ 43101 w 159096"/>
                    <a:gd name="connsiteY12" fmla="*/ 80972 h 177326"/>
                    <a:gd name="connsiteX13" fmla="*/ 22727 w 159096"/>
                    <a:gd name="connsiteY13" fmla="*/ 56683 h 177326"/>
                    <a:gd name="connsiteX14" fmla="*/ 44672 w 159096"/>
                    <a:gd name="connsiteY14" fmla="*/ 38062 h 177326"/>
                    <a:gd name="connsiteX15" fmla="*/ 72104 w 159096"/>
                    <a:gd name="connsiteY15" fmla="*/ 22670 h 177326"/>
                    <a:gd name="connsiteX16" fmla="*/ 101879 w 159096"/>
                    <a:gd name="connsiteY16" fmla="*/ 0 h 177326"/>
                    <a:gd name="connsiteX17" fmla="*/ 101879 w 159096"/>
                    <a:gd name="connsiteY17" fmla="*/ 0 h 177326"/>
                    <a:gd name="connsiteX18" fmla="*/ 126968 w 159096"/>
                    <a:gd name="connsiteY18" fmla="*/ 5667 h 177326"/>
                    <a:gd name="connsiteX19" fmla="*/ 142637 w 159096"/>
                    <a:gd name="connsiteY19" fmla="*/ 21860 h 177326"/>
                    <a:gd name="connsiteX20" fmla="*/ 142637 w 159096"/>
                    <a:gd name="connsiteY20" fmla="*/ 33204 h 177326"/>
                    <a:gd name="connsiteX21" fmla="*/ 155181 w 159096"/>
                    <a:gd name="connsiteY21" fmla="*/ 38062 h 177326"/>
                    <a:gd name="connsiteX22" fmla="*/ 152047 w 159096"/>
                    <a:gd name="connsiteY22" fmla="*/ 46968 h 177326"/>
                    <a:gd name="connsiteX23" fmla="*/ 157534 w 159096"/>
                    <a:gd name="connsiteY23" fmla="*/ 55874 h 177326"/>
                    <a:gd name="connsiteX24" fmla="*/ 141856 w 159096"/>
                    <a:gd name="connsiteY24" fmla="*/ 70447 h 177326"/>
                    <a:gd name="connsiteX25" fmla="*/ 121482 w 159096"/>
                    <a:gd name="connsiteY25" fmla="*/ 89878 h 177326"/>
                    <a:gd name="connsiteX26" fmla="*/ 119129 w 159096"/>
                    <a:gd name="connsiteY26" fmla="*/ 104451 h 177326"/>
                    <a:gd name="connsiteX27" fmla="*/ 121482 w 159096"/>
                    <a:gd name="connsiteY27" fmla="*/ 118215 h 177326"/>
                    <a:gd name="connsiteX28" fmla="*/ 130883 w 159096"/>
                    <a:gd name="connsiteY28" fmla="*/ 133598 h 177326"/>
                    <a:gd name="connsiteX29" fmla="*/ 130883 w 159096"/>
                    <a:gd name="connsiteY29" fmla="*/ 143313 h 177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9096" h="177326">
                      <a:moveTo>
                        <a:pt x="130883" y="143313"/>
                      </a:moveTo>
                      <a:lnTo>
                        <a:pt x="159096" y="177327"/>
                      </a:lnTo>
                      <a:lnTo>
                        <a:pt x="145770" y="171660"/>
                      </a:lnTo>
                      <a:lnTo>
                        <a:pt x="105804" y="174088"/>
                      </a:lnTo>
                      <a:lnTo>
                        <a:pt x="100317" y="173279"/>
                      </a:lnTo>
                      <a:lnTo>
                        <a:pt x="86992" y="173279"/>
                      </a:lnTo>
                      <a:lnTo>
                        <a:pt x="26641" y="174088"/>
                      </a:lnTo>
                      <a:lnTo>
                        <a:pt x="25860" y="173279"/>
                      </a:lnTo>
                      <a:lnTo>
                        <a:pt x="0" y="174898"/>
                      </a:lnTo>
                      <a:lnTo>
                        <a:pt x="21945" y="145742"/>
                      </a:lnTo>
                      <a:lnTo>
                        <a:pt x="20374" y="126311"/>
                      </a:lnTo>
                      <a:lnTo>
                        <a:pt x="18812" y="119834"/>
                      </a:lnTo>
                      <a:lnTo>
                        <a:pt x="43101" y="80972"/>
                      </a:lnTo>
                      <a:lnTo>
                        <a:pt x="22727" y="56683"/>
                      </a:lnTo>
                      <a:lnTo>
                        <a:pt x="44672" y="38062"/>
                      </a:lnTo>
                      <a:lnTo>
                        <a:pt x="72104" y="22670"/>
                      </a:lnTo>
                      <a:lnTo>
                        <a:pt x="101879" y="0"/>
                      </a:lnTo>
                      <a:lnTo>
                        <a:pt x="101879" y="0"/>
                      </a:lnTo>
                      <a:lnTo>
                        <a:pt x="126968" y="5667"/>
                      </a:lnTo>
                      <a:lnTo>
                        <a:pt x="142637" y="21860"/>
                      </a:lnTo>
                      <a:lnTo>
                        <a:pt x="142637" y="33204"/>
                      </a:lnTo>
                      <a:lnTo>
                        <a:pt x="155181" y="38062"/>
                      </a:lnTo>
                      <a:lnTo>
                        <a:pt x="152047" y="46968"/>
                      </a:lnTo>
                      <a:lnTo>
                        <a:pt x="157534" y="55874"/>
                      </a:lnTo>
                      <a:lnTo>
                        <a:pt x="141856" y="70447"/>
                      </a:lnTo>
                      <a:lnTo>
                        <a:pt x="121482" y="89878"/>
                      </a:lnTo>
                      <a:lnTo>
                        <a:pt x="119129" y="104451"/>
                      </a:lnTo>
                      <a:lnTo>
                        <a:pt x="121482" y="118215"/>
                      </a:lnTo>
                      <a:lnTo>
                        <a:pt x="130883" y="133598"/>
                      </a:lnTo>
                      <a:lnTo>
                        <a:pt x="130883" y="14331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8" name="Forma Livre: Forma 557">
                  <a:extLst>
                    <a:ext uri="{FF2B5EF4-FFF2-40B4-BE49-F238E27FC236}">
                      <a16:creationId xmlns:a16="http://schemas.microsoft.com/office/drawing/2014/main" id="{8BED9FE3-40CC-2FB2-2DE6-A02642F20958}"/>
                    </a:ext>
                  </a:extLst>
                </p:cNvPr>
                <p:cNvSpPr/>
                <p:nvPr/>
              </p:nvSpPr>
              <p:spPr>
                <a:xfrm>
                  <a:off x="4828466" y="2389644"/>
                  <a:ext cx="545477" cy="720616"/>
                </a:xfrm>
                <a:custGeom>
                  <a:avLst/>
                  <a:gdLst>
                    <a:gd name="connsiteX0" fmla="*/ 345634 w 545477"/>
                    <a:gd name="connsiteY0" fmla="*/ 810 h 720616"/>
                    <a:gd name="connsiteX1" fmla="*/ 357388 w 545477"/>
                    <a:gd name="connsiteY1" fmla="*/ 15385 h 720616"/>
                    <a:gd name="connsiteX2" fmla="*/ 370713 w 545477"/>
                    <a:gd name="connsiteY2" fmla="*/ 18622 h 720616"/>
                    <a:gd name="connsiteX3" fmla="*/ 380895 w 545477"/>
                    <a:gd name="connsiteY3" fmla="*/ 33197 h 720616"/>
                    <a:gd name="connsiteX4" fmla="*/ 389515 w 545477"/>
                    <a:gd name="connsiteY4" fmla="*/ 50200 h 720616"/>
                    <a:gd name="connsiteX5" fmla="*/ 393440 w 545477"/>
                    <a:gd name="connsiteY5" fmla="*/ 52628 h 720616"/>
                    <a:gd name="connsiteX6" fmla="*/ 401279 w 545477"/>
                    <a:gd name="connsiteY6" fmla="*/ 49391 h 720616"/>
                    <a:gd name="connsiteX7" fmla="*/ 407546 w 545477"/>
                    <a:gd name="connsiteY7" fmla="*/ 56678 h 720616"/>
                    <a:gd name="connsiteX8" fmla="*/ 418519 w 545477"/>
                    <a:gd name="connsiteY8" fmla="*/ 64774 h 720616"/>
                    <a:gd name="connsiteX9" fmla="*/ 416948 w 545477"/>
                    <a:gd name="connsiteY9" fmla="*/ 76919 h 720616"/>
                    <a:gd name="connsiteX10" fmla="*/ 429492 w 545477"/>
                    <a:gd name="connsiteY10" fmla="*/ 76919 h 720616"/>
                    <a:gd name="connsiteX11" fmla="*/ 430273 w 545477"/>
                    <a:gd name="connsiteY11" fmla="*/ 89064 h 720616"/>
                    <a:gd name="connsiteX12" fmla="*/ 450647 w 545477"/>
                    <a:gd name="connsiteY12" fmla="*/ 100401 h 720616"/>
                    <a:gd name="connsiteX13" fmla="*/ 452219 w 545477"/>
                    <a:gd name="connsiteY13" fmla="*/ 119023 h 720616"/>
                    <a:gd name="connsiteX14" fmla="*/ 463973 w 545477"/>
                    <a:gd name="connsiteY14" fmla="*/ 126311 h 720616"/>
                    <a:gd name="connsiteX15" fmla="*/ 475726 w 545477"/>
                    <a:gd name="connsiteY15" fmla="*/ 142504 h 720616"/>
                    <a:gd name="connsiteX16" fmla="*/ 475726 w 545477"/>
                    <a:gd name="connsiteY16" fmla="*/ 161128 h 720616"/>
                    <a:gd name="connsiteX17" fmla="*/ 489052 w 545477"/>
                    <a:gd name="connsiteY17" fmla="*/ 165986 h 720616"/>
                    <a:gd name="connsiteX18" fmla="*/ 494538 w 545477"/>
                    <a:gd name="connsiteY18" fmla="*/ 182178 h 720616"/>
                    <a:gd name="connsiteX19" fmla="*/ 454571 w 545477"/>
                    <a:gd name="connsiteY19" fmla="*/ 225898 h 720616"/>
                    <a:gd name="connsiteX20" fmla="*/ 453000 w 545477"/>
                    <a:gd name="connsiteY20" fmla="*/ 235613 h 720616"/>
                    <a:gd name="connsiteX21" fmla="*/ 449085 w 545477"/>
                    <a:gd name="connsiteY21" fmla="*/ 268817 h 720616"/>
                    <a:gd name="connsiteX22" fmla="*/ 449085 w 545477"/>
                    <a:gd name="connsiteY22" fmla="*/ 276914 h 720616"/>
                    <a:gd name="connsiteX23" fmla="*/ 460839 w 545477"/>
                    <a:gd name="connsiteY23" fmla="*/ 289868 h 720616"/>
                    <a:gd name="connsiteX24" fmla="*/ 463973 w 545477"/>
                    <a:gd name="connsiteY24" fmla="*/ 293106 h 720616"/>
                    <a:gd name="connsiteX25" fmla="*/ 496891 w 545477"/>
                    <a:gd name="connsiteY25" fmla="*/ 334397 h 720616"/>
                    <a:gd name="connsiteX26" fmla="*/ 529028 w 545477"/>
                    <a:gd name="connsiteY26" fmla="*/ 371640 h 720616"/>
                    <a:gd name="connsiteX27" fmla="*/ 545478 w 545477"/>
                    <a:gd name="connsiteY27" fmla="*/ 391080 h 720616"/>
                    <a:gd name="connsiteX28" fmla="*/ 540782 w 545477"/>
                    <a:gd name="connsiteY28" fmla="*/ 438848 h 720616"/>
                    <a:gd name="connsiteX29" fmla="*/ 519617 w 545477"/>
                    <a:gd name="connsiteY29" fmla="*/ 481758 h 720616"/>
                    <a:gd name="connsiteX30" fmla="*/ 496110 w 545477"/>
                    <a:gd name="connsiteY30" fmla="*/ 531155 h 720616"/>
                    <a:gd name="connsiteX31" fmla="*/ 475726 w 545477"/>
                    <a:gd name="connsiteY31" fmla="*/ 572446 h 720616"/>
                    <a:gd name="connsiteX32" fmla="*/ 462410 w 545477"/>
                    <a:gd name="connsiteY32" fmla="*/ 638835 h 720616"/>
                    <a:gd name="connsiteX33" fmla="*/ 458486 w 545477"/>
                    <a:gd name="connsiteY33" fmla="*/ 656656 h 720616"/>
                    <a:gd name="connsiteX34" fmla="*/ 487490 w 545477"/>
                    <a:gd name="connsiteY34" fmla="*/ 702805 h 720616"/>
                    <a:gd name="connsiteX35" fmla="*/ 485137 w 545477"/>
                    <a:gd name="connsiteY35" fmla="*/ 712521 h 720616"/>
                    <a:gd name="connsiteX36" fmla="*/ 475726 w 545477"/>
                    <a:gd name="connsiteY36" fmla="*/ 718188 h 720616"/>
                    <a:gd name="connsiteX37" fmla="*/ 447513 w 545477"/>
                    <a:gd name="connsiteY37" fmla="*/ 710092 h 720616"/>
                    <a:gd name="connsiteX38" fmla="*/ 438893 w 545477"/>
                    <a:gd name="connsiteY38" fmla="*/ 720617 h 720616"/>
                    <a:gd name="connsiteX39" fmla="*/ 420081 w 545477"/>
                    <a:gd name="connsiteY39" fmla="*/ 706853 h 720616"/>
                    <a:gd name="connsiteX40" fmla="*/ 409108 w 545477"/>
                    <a:gd name="connsiteY40" fmla="*/ 698757 h 720616"/>
                    <a:gd name="connsiteX41" fmla="*/ 401269 w 545477"/>
                    <a:gd name="connsiteY41" fmla="*/ 676087 h 720616"/>
                    <a:gd name="connsiteX42" fmla="*/ 391868 w 545477"/>
                    <a:gd name="connsiteY42" fmla="*/ 670420 h 720616"/>
                    <a:gd name="connsiteX43" fmla="*/ 393440 w 545477"/>
                    <a:gd name="connsiteY43" fmla="*/ 661514 h 720616"/>
                    <a:gd name="connsiteX44" fmla="*/ 367570 w 545477"/>
                    <a:gd name="connsiteY44" fmla="*/ 656656 h 720616"/>
                    <a:gd name="connsiteX45" fmla="*/ 361302 w 545477"/>
                    <a:gd name="connsiteY45" fmla="*/ 625072 h 720616"/>
                    <a:gd name="connsiteX46" fmla="*/ 363655 w 545477"/>
                    <a:gd name="connsiteY46" fmla="*/ 611308 h 720616"/>
                    <a:gd name="connsiteX47" fmla="*/ 354254 w 545477"/>
                    <a:gd name="connsiteY47" fmla="*/ 608069 h 720616"/>
                    <a:gd name="connsiteX48" fmla="*/ 351901 w 545477"/>
                    <a:gd name="connsiteY48" fmla="*/ 595115 h 720616"/>
                    <a:gd name="connsiteX49" fmla="*/ 313497 w 545477"/>
                    <a:gd name="connsiteY49" fmla="*/ 561921 h 720616"/>
                    <a:gd name="connsiteX50" fmla="*/ 300952 w 545477"/>
                    <a:gd name="connsiteY50" fmla="*/ 551396 h 720616"/>
                    <a:gd name="connsiteX51" fmla="*/ 271958 w 545477"/>
                    <a:gd name="connsiteY51" fmla="*/ 536822 h 720616"/>
                    <a:gd name="connsiteX52" fmla="*/ 249231 w 545477"/>
                    <a:gd name="connsiteY52" fmla="*/ 524678 h 720616"/>
                    <a:gd name="connsiteX53" fmla="*/ 178689 w 545477"/>
                    <a:gd name="connsiteY53" fmla="*/ 544109 h 720616"/>
                    <a:gd name="connsiteX54" fmla="*/ 149695 w 545477"/>
                    <a:gd name="connsiteY54" fmla="*/ 539251 h 720616"/>
                    <a:gd name="connsiteX55" fmla="*/ 115996 w 545477"/>
                    <a:gd name="connsiteY55" fmla="*/ 535203 h 720616"/>
                    <a:gd name="connsiteX56" fmla="*/ 119910 w 545477"/>
                    <a:gd name="connsiteY56" fmla="*/ 516582 h 720616"/>
                    <a:gd name="connsiteX57" fmla="*/ 110509 w 545477"/>
                    <a:gd name="connsiteY57" fmla="*/ 510905 h 720616"/>
                    <a:gd name="connsiteX58" fmla="*/ 106585 w 545477"/>
                    <a:gd name="connsiteY58" fmla="*/ 492283 h 720616"/>
                    <a:gd name="connsiteX59" fmla="*/ 98746 w 545477"/>
                    <a:gd name="connsiteY59" fmla="*/ 485806 h 720616"/>
                    <a:gd name="connsiteX60" fmla="*/ 98746 w 545477"/>
                    <a:gd name="connsiteY60" fmla="*/ 472043 h 720616"/>
                    <a:gd name="connsiteX61" fmla="*/ 76019 w 545477"/>
                    <a:gd name="connsiteY61" fmla="*/ 459898 h 720616"/>
                    <a:gd name="connsiteX62" fmla="*/ 74457 w 545477"/>
                    <a:gd name="connsiteY62" fmla="*/ 451802 h 720616"/>
                    <a:gd name="connsiteX63" fmla="*/ 70533 w 545477"/>
                    <a:gd name="connsiteY63" fmla="*/ 421846 h 720616"/>
                    <a:gd name="connsiteX64" fmla="*/ 45453 w 545477"/>
                    <a:gd name="connsiteY64" fmla="*/ 404844 h 720616"/>
                    <a:gd name="connsiteX65" fmla="*/ 39967 w 545477"/>
                    <a:gd name="connsiteY65" fmla="*/ 391080 h 720616"/>
                    <a:gd name="connsiteX66" fmla="*/ 36052 w 545477"/>
                    <a:gd name="connsiteY66" fmla="*/ 382174 h 720616"/>
                    <a:gd name="connsiteX67" fmla="*/ 16459 w 545477"/>
                    <a:gd name="connsiteY67" fmla="*/ 365972 h 720616"/>
                    <a:gd name="connsiteX68" fmla="*/ 10973 w 545477"/>
                    <a:gd name="connsiteY68" fmla="*/ 334397 h 720616"/>
                    <a:gd name="connsiteX69" fmla="*/ 1562 w 545477"/>
                    <a:gd name="connsiteY69" fmla="*/ 323062 h 720616"/>
                    <a:gd name="connsiteX70" fmla="*/ 0 w 545477"/>
                    <a:gd name="connsiteY70" fmla="*/ 319014 h 720616"/>
                    <a:gd name="connsiteX71" fmla="*/ 3134 w 545477"/>
                    <a:gd name="connsiteY71" fmla="*/ 306060 h 720616"/>
                    <a:gd name="connsiteX72" fmla="*/ 7049 w 545477"/>
                    <a:gd name="connsiteY72" fmla="*/ 298774 h 720616"/>
                    <a:gd name="connsiteX73" fmla="*/ 0 w 545477"/>
                    <a:gd name="connsiteY73" fmla="*/ 285820 h 720616"/>
                    <a:gd name="connsiteX74" fmla="*/ 13326 w 545477"/>
                    <a:gd name="connsiteY74" fmla="*/ 275294 h 720616"/>
                    <a:gd name="connsiteX75" fmla="*/ 16459 w 545477"/>
                    <a:gd name="connsiteY75" fmla="*/ 259912 h 720616"/>
                    <a:gd name="connsiteX76" fmla="*/ 33700 w 545477"/>
                    <a:gd name="connsiteY76" fmla="*/ 239661 h 720616"/>
                    <a:gd name="connsiteX77" fmla="*/ 24299 w 545477"/>
                    <a:gd name="connsiteY77" fmla="*/ 220230 h 720616"/>
                    <a:gd name="connsiteX78" fmla="*/ 30566 w 545477"/>
                    <a:gd name="connsiteY78" fmla="*/ 205657 h 720616"/>
                    <a:gd name="connsiteX79" fmla="*/ 30566 w 545477"/>
                    <a:gd name="connsiteY79" fmla="*/ 195132 h 720616"/>
                    <a:gd name="connsiteX80" fmla="*/ 30566 w 545477"/>
                    <a:gd name="connsiteY80" fmla="*/ 194322 h 720616"/>
                    <a:gd name="connsiteX81" fmla="*/ 33700 w 545477"/>
                    <a:gd name="connsiteY81" fmla="*/ 188655 h 720616"/>
                    <a:gd name="connsiteX82" fmla="*/ 39967 w 545477"/>
                    <a:gd name="connsiteY82" fmla="*/ 187845 h 720616"/>
                    <a:gd name="connsiteX83" fmla="*/ 49378 w 545477"/>
                    <a:gd name="connsiteY83" fmla="*/ 181368 h 720616"/>
                    <a:gd name="connsiteX84" fmla="*/ 58779 w 545477"/>
                    <a:gd name="connsiteY84" fmla="*/ 182988 h 720616"/>
                    <a:gd name="connsiteX85" fmla="*/ 64265 w 545477"/>
                    <a:gd name="connsiteY85" fmla="*/ 187845 h 720616"/>
                    <a:gd name="connsiteX86" fmla="*/ 61132 w 545477"/>
                    <a:gd name="connsiteY86" fmla="*/ 172463 h 720616"/>
                    <a:gd name="connsiteX87" fmla="*/ 65837 w 545477"/>
                    <a:gd name="connsiteY87" fmla="*/ 168414 h 720616"/>
                    <a:gd name="connsiteX88" fmla="*/ 85430 w 545477"/>
                    <a:gd name="connsiteY88" fmla="*/ 169224 h 720616"/>
                    <a:gd name="connsiteX89" fmla="*/ 93259 w 545477"/>
                    <a:gd name="connsiteY89" fmla="*/ 176511 h 720616"/>
                    <a:gd name="connsiteX90" fmla="*/ 110509 w 545477"/>
                    <a:gd name="connsiteY90" fmla="*/ 172463 h 720616"/>
                    <a:gd name="connsiteX91" fmla="*/ 112071 w 545477"/>
                    <a:gd name="connsiteY91" fmla="*/ 169224 h 720616"/>
                    <a:gd name="connsiteX92" fmla="*/ 110509 w 545477"/>
                    <a:gd name="connsiteY92" fmla="*/ 165176 h 720616"/>
                    <a:gd name="connsiteX93" fmla="*/ 110509 w 545477"/>
                    <a:gd name="connsiteY93" fmla="*/ 164366 h 720616"/>
                    <a:gd name="connsiteX94" fmla="*/ 112071 w 545477"/>
                    <a:gd name="connsiteY94" fmla="*/ 143314 h 720616"/>
                    <a:gd name="connsiteX95" fmla="*/ 126968 w 545477"/>
                    <a:gd name="connsiteY95" fmla="*/ 123882 h 720616"/>
                    <a:gd name="connsiteX96" fmla="*/ 150476 w 545477"/>
                    <a:gd name="connsiteY96" fmla="*/ 128739 h 720616"/>
                    <a:gd name="connsiteX97" fmla="*/ 157534 w 545477"/>
                    <a:gd name="connsiteY97" fmla="*/ 135216 h 720616"/>
                    <a:gd name="connsiteX98" fmla="*/ 173203 w 545477"/>
                    <a:gd name="connsiteY98" fmla="*/ 134406 h 720616"/>
                    <a:gd name="connsiteX99" fmla="*/ 181042 w 545477"/>
                    <a:gd name="connsiteY99" fmla="*/ 134406 h 720616"/>
                    <a:gd name="connsiteX100" fmla="*/ 190453 w 545477"/>
                    <a:gd name="connsiteY100" fmla="*/ 127120 h 720616"/>
                    <a:gd name="connsiteX101" fmla="*/ 198282 w 545477"/>
                    <a:gd name="connsiteY101" fmla="*/ 104449 h 720616"/>
                    <a:gd name="connsiteX102" fmla="*/ 198282 w 545477"/>
                    <a:gd name="connsiteY102" fmla="*/ 92304 h 720616"/>
                    <a:gd name="connsiteX103" fmla="*/ 185747 w 545477"/>
                    <a:gd name="connsiteY103" fmla="*/ 77729 h 720616"/>
                    <a:gd name="connsiteX104" fmla="*/ 193586 w 545477"/>
                    <a:gd name="connsiteY104" fmla="*/ 59107 h 720616"/>
                    <a:gd name="connsiteX105" fmla="*/ 198282 w 545477"/>
                    <a:gd name="connsiteY105" fmla="*/ 58297 h 720616"/>
                    <a:gd name="connsiteX106" fmla="*/ 202987 w 545477"/>
                    <a:gd name="connsiteY106" fmla="*/ 63964 h 720616"/>
                    <a:gd name="connsiteX107" fmla="*/ 229638 w 545477"/>
                    <a:gd name="connsiteY107" fmla="*/ 63964 h 720616"/>
                    <a:gd name="connsiteX108" fmla="*/ 231981 w 545477"/>
                    <a:gd name="connsiteY108" fmla="*/ 68014 h 720616"/>
                    <a:gd name="connsiteX109" fmla="*/ 237468 w 545477"/>
                    <a:gd name="connsiteY109" fmla="*/ 63964 h 720616"/>
                    <a:gd name="connsiteX110" fmla="*/ 245307 w 545477"/>
                    <a:gd name="connsiteY110" fmla="*/ 54250 h 720616"/>
                    <a:gd name="connsiteX111" fmla="*/ 252365 w 545477"/>
                    <a:gd name="connsiteY111" fmla="*/ 55868 h 720616"/>
                    <a:gd name="connsiteX112" fmla="*/ 271958 w 545477"/>
                    <a:gd name="connsiteY112" fmla="*/ 46962 h 720616"/>
                    <a:gd name="connsiteX113" fmla="*/ 279797 w 545477"/>
                    <a:gd name="connsiteY113" fmla="*/ 51820 h 720616"/>
                    <a:gd name="connsiteX114" fmla="*/ 296256 w 545477"/>
                    <a:gd name="connsiteY114" fmla="*/ 52630 h 720616"/>
                    <a:gd name="connsiteX115" fmla="*/ 297037 w 545477"/>
                    <a:gd name="connsiteY115" fmla="*/ 36436 h 720616"/>
                    <a:gd name="connsiteX116" fmla="*/ 306439 w 545477"/>
                    <a:gd name="connsiteY116" fmla="*/ 24291 h 720616"/>
                    <a:gd name="connsiteX117" fmla="*/ 304876 w 545477"/>
                    <a:gd name="connsiteY117" fmla="*/ 17004 h 720616"/>
                    <a:gd name="connsiteX118" fmla="*/ 321336 w 545477"/>
                    <a:gd name="connsiteY118" fmla="*/ 5667 h 720616"/>
                    <a:gd name="connsiteX119" fmla="*/ 329165 w 545477"/>
                    <a:gd name="connsiteY119" fmla="*/ 7287 h 720616"/>
                    <a:gd name="connsiteX120" fmla="*/ 331518 w 545477"/>
                    <a:gd name="connsiteY120" fmla="*/ 0 h 720616"/>
                    <a:gd name="connsiteX121" fmla="*/ 345624 w 545477"/>
                    <a:gd name="connsiteY121" fmla="*/ 810 h 720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</a:cxnLst>
                  <a:rect l="l" t="t" r="r" b="b"/>
                  <a:pathLst>
                    <a:path w="545477" h="720616">
                      <a:moveTo>
                        <a:pt x="345634" y="810"/>
                      </a:moveTo>
                      <a:lnTo>
                        <a:pt x="357388" y="15385"/>
                      </a:lnTo>
                      <a:lnTo>
                        <a:pt x="370713" y="18622"/>
                      </a:lnTo>
                      <a:lnTo>
                        <a:pt x="380895" y="33197"/>
                      </a:lnTo>
                      <a:lnTo>
                        <a:pt x="389515" y="50200"/>
                      </a:lnTo>
                      <a:lnTo>
                        <a:pt x="393440" y="52628"/>
                      </a:lnTo>
                      <a:lnTo>
                        <a:pt x="401279" y="49391"/>
                      </a:lnTo>
                      <a:lnTo>
                        <a:pt x="407546" y="56678"/>
                      </a:lnTo>
                      <a:lnTo>
                        <a:pt x="418519" y="64774"/>
                      </a:lnTo>
                      <a:lnTo>
                        <a:pt x="416948" y="76919"/>
                      </a:lnTo>
                      <a:lnTo>
                        <a:pt x="429492" y="76919"/>
                      </a:lnTo>
                      <a:lnTo>
                        <a:pt x="430273" y="89064"/>
                      </a:lnTo>
                      <a:lnTo>
                        <a:pt x="450647" y="100401"/>
                      </a:lnTo>
                      <a:lnTo>
                        <a:pt x="452219" y="119023"/>
                      </a:lnTo>
                      <a:lnTo>
                        <a:pt x="463973" y="126311"/>
                      </a:lnTo>
                      <a:lnTo>
                        <a:pt x="475726" y="142504"/>
                      </a:lnTo>
                      <a:lnTo>
                        <a:pt x="475726" y="161128"/>
                      </a:lnTo>
                      <a:lnTo>
                        <a:pt x="489052" y="165986"/>
                      </a:lnTo>
                      <a:lnTo>
                        <a:pt x="494538" y="182178"/>
                      </a:lnTo>
                      <a:lnTo>
                        <a:pt x="454571" y="225898"/>
                      </a:lnTo>
                      <a:lnTo>
                        <a:pt x="453000" y="235613"/>
                      </a:lnTo>
                      <a:lnTo>
                        <a:pt x="449085" y="268817"/>
                      </a:lnTo>
                      <a:lnTo>
                        <a:pt x="449085" y="276914"/>
                      </a:lnTo>
                      <a:lnTo>
                        <a:pt x="460839" y="289868"/>
                      </a:lnTo>
                      <a:lnTo>
                        <a:pt x="463973" y="293106"/>
                      </a:lnTo>
                      <a:lnTo>
                        <a:pt x="496891" y="334397"/>
                      </a:lnTo>
                      <a:lnTo>
                        <a:pt x="529028" y="371640"/>
                      </a:lnTo>
                      <a:lnTo>
                        <a:pt x="545478" y="391080"/>
                      </a:lnTo>
                      <a:lnTo>
                        <a:pt x="540782" y="438848"/>
                      </a:lnTo>
                      <a:lnTo>
                        <a:pt x="519617" y="481758"/>
                      </a:lnTo>
                      <a:lnTo>
                        <a:pt x="496110" y="531155"/>
                      </a:lnTo>
                      <a:lnTo>
                        <a:pt x="475726" y="572446"/>
                      </a:lnTo>
                      <a:lnTo>
                        <a:pt x="462410" y="638835"/>
                      </a:lnTo>
                      <a:lnTo>
                        <a:pt x="458486" y="656656"/>
                      </a:lnTo>
                      <a:lnTo>
                        <a:pt x="487490" y="702805"/>
                      </a:lnTo>
                      <a:lnTo>
                        <a:pt x="485137" y="712521"/>
                      </a:lnTo>
                      <a:lnTo>
                        <a:pt x="475726" y="718188"/>
                      </a:lnTo>
                      <a:lnTo>
                        <a:pt x="447513" y="710092"/>
                      </a:lnTo>
                      <a:lnTo>
                        <a:pt x="438893" y="720617"/>
                      </a:lnTo>
                      <a:lnTo>
                        <a:pt x="420081" y="706853"/>
                      </a:lnTo>
                      <a:lnTo>
                        <a:pt x="409108" y="698757"/>
                      </a:lnTo>
                      <a:lnTo>
                        <a:pt x="401269" y="676087"/>
                      </a:lnTo>
                      <a:lnTo>
                        <a:pt x="391868" y="670420"/>
                      </a:lnTo>
                      <a:lnTo>
                        <a:pt x="393440" y="661514"/>
                      </a:lnTo>
                      <a:lnTo>
                        <a:pt x="367570" y="656656"/>
                      </a:lnTo>
                      <a:lnTo>
                        <a:pt x="361302" y="625072"/>
                      </a:lnTo>
                      <a:lnTo>
                        <a:pt x="363655" y="611308"/>
                      </a:lnTo>
                      <a:lnTo>
                        <a:pt x="354254" y="608069"/>
                      </a:lnTo>
                      <a:lnTo>
                        <a:pt x="351901" y="595115"/>
                      </a:lnTo>
                      <a:lnTo>
                        <a:pt x="313497" y="561921"/>
                      </a:lnTo>
                      <a:lnTo>
                        <a:pt x="300952" y="551396"/>
                      </a:lnTo>
                      <a:lnTo>
                        <a:pt x="271958" y="536822"/>
                      </a:lnTo>
                      <a:lnTo>
                        <a:pt x="249231" y="524678"/>
                      </a:lnTo>
                      <a:lnTo>
                        <a:pt x="178689" y="544109"/>
                      </a:lnTo>
                      <a:lnTo>
                        <a:pt x="149695" y="539251"/>
                      </a:lnTo>
                      <a:lnTo>
                        <a:pt x="115996" y="535203"/>
                      </a:lnTo>
                      <a:lnTo>
                        <a:pt x="119910" y="516582"/>
                      </a:lnTo>
                      <a:lnTo>
                        <a:pt x="110509" y="510905"/>
                      </a:lnTo>
                      <a:lnTo>
                        <a:pt x="106585" y="492283"/>
                      </a:lnTo>
                      <a:lnTo>
                        <a:pt x="98746" y="485806"/>
                      </a:lnTo>
                      <a:lnTo>
                        <a:pt x="98746" y="472043"/>
                      </a:lnTo>
                      <a:lnTo>
                        <a:pt x="76019" y="459898"/>
                      </a:lnTo>
                      <a:lnTo>
                        <a:pt x="74457" y="451802"/>
                      </a:lnTo>
                      <a:lnTo>
                        <a:pt x="70533" y="421846"/>
                      </a:lnTo>
                      <a:lnTo>
                        <a:pt x="45453" y="404844"/>
                      </a:lnTo>
                      <a:lnTo>
                        <a:pt x="39967" y="391080"/>
                      </a:lnTo>
                      <a:lnTo>
                        <a:pt x="36052" y="382174"/>
                      </a:lnTo>
                      <a:lnTo>
                        <a:pt x="16459" y="365972"/>
                      </a:lnTo>
                      <a:lnTo>
                        <a:pt x="10973" y="334397"/>
                      </a:lnTo>
                      <a:lnTo>
                        <a:pt x="1562" y="323062"/>
                      </a:lnTo>
                      <a:lnTo>
                        <a:pt x="0" y="319014"/>
                      </a:lnTo>
                      <a:lnTo>
                        <a:pt x="3134" y="306060"/>
                      </a:lnTo>
                      <a:lnTo>
                        <a:pt x="7049" y="298774"/>
                      </a:lnTo>
                      <a:lnTo>
                        <a:pt x="0" y="285820"/>
                      </a:lnTo>
                      <a:lnTo>
                        <a:pt x="13326" y="275294"/>
                      </a:lnTo>
                      <a:lnTo>
                        <a:pt x="16459" y="259912"/>
                      </a:lnTo>
                      <a:lnTo>
                        <a:pt x="33700" y="239661"/>
                      </a:lnTo>
                      <a:lnTo>
                        <a:pt x="24299" y="220230"/>
                      </a:lnTo>
                      <a:lnTo>
                        <a:pt x="30566" y="205657"/>
                      </a:lnTo>
                      <a:lnTo>
                        <a:pt x="30566" y="195132"/>
                      </a:lnTo>
                      <a:lnTo>
                        <a:pt x="30566" y="194322"/>
                      </a:lnTo>
                      <a:lnTo>
                        <a:pt x="33700" y="188655"/>
                      </a:lnTo>
                      <a:lnTo>
                        <a:pt x="39967" y="187845"/>
                      </a:lnTo>
                      <a:lnTo>
                        <a:pt x="49378" y="181368"/>
                      </a:lnTo>
                      <a:lnTo>
                        <a:pt x="58779" y="182988"/>
                      </a:lnTo>
                      <a:lnTo>
                        <a:pt x="64265" y="187845"/>
                      </a:lnTo>
                      <a:lnTo>
                        <a:pt x="61132" y="172463"/>
                      </a:lnTo>
                      <a:lnTo>
                        <a:pt x="65837" y="168414"/>
                      </a:lnTo>
                      <a:lnTo>
                        <a:pt x="85430" y="169224"/>
                      </a:lnTo>
                      <a:lnTo>
                        <a:pt x="93259" y="176511"/>
                      </a:lnTo>
                      <a:lnTo>
                        <a:pt x="110509" y="172463"/>
                      </a:lnTo>
                      <a:lnTo>
                        <a:pt x="112071" y="169224"/>
                      </a:lnTo>
                      <a:lnTo>
                        <a:pt x="110509" y="165176"/>
                      </a:lnTo>
                      <a:lnTo>
                        <a:pt x="110509" y="164366"/>
                      </a:lnTo>
                      <a:lnTo>
                        <a:pt x="112071" y="143314"/>
                      </a:lnTo>
                      <a:lnTo>
                        <a:pt x="126968" y="123882"/>
                      </a:lnTo>
                      <a:lnTo>
                        <a:pt x="150476" y="128739"/>
                      </a:lnTo>
                      <a:lnTo>
                        <a:pt x="157534" y="135216"/>
                      </a:lnTo>
                      <a:lnTo>
                        <a:pt x="173203" y="134406"/>
                      </a:lnTo>
                      <a:lnTo>
                        <a:pt x="181042" y="134406"/>
                      </a:lnTo>
                      <a:lnTo>
                        <a:pt x="190453" y="127120"/>
                      </a:lnTo>
                      <a:lnTo>
                        <a:pt x="198282" y="104449"/>
                      </a:lnTo>
                      <a:lnTo>
                        <a:pt x="198282" y="92304"/>
                      </a:lnTo>
                      <a:lnTo>
                        <a:pt x="185747" y="77729"/>
                      </a:lnTo>
                      <a:lnTo>
                        <a:pt x="193586" y="59107"/>
                      </a:lnTo>
                      <a:lnTo>
                        <a:pt x="198282" y="58297"/>
                      </a:lnTo>
                      <a:lnTo>
                        <a:pt x="202987" y="63964"/>
                      </a:lnTo>
                      <a:lnTo>
                        <a:pt x="229638" y="63964"/>
                      </a:lnTo>
                      <a:lnTo>
                        <a:pt x="231981" y="68014"/>
                      </a:lnTo>
                      <a:lnTo>
                        <a:pt x="237468" y="63964"/>
                      </a:lnTo>
                      <a:lnTo>
                        <a:pt x="245307" y="54250"/>
                      </a:lnTo>
                      <a:lnTo>
                        <a:pt x="252365" y="55868"/>
                      </a:lnTo>
                      <a:lnTo>
                        <a:pt x="271958" y="46962"/>
                      </a:lnTo>
                      <a:lnTo>
                        <a:pt x="279797" y="51820"/>
                      </a:lnTo>
                      <a:lnTo>
                        <a:pt x="296256" y="52630"/>
                      </a:lnTo>
                      <a:lnTo>
                        <a:pt x="297037" y="36436"/>
                      </a:lnTo>
                      <a:lnTo>
                        <a:pt x="306439" y="24291"/>
                      </a:lnTo>
                      <a:lnTo>
                        <a:pt x="304876" y="17004"/>
                      </a:lnTo>
                      <a:lnTo>
                        <a:pt x="321336" y="5667"/>
                      </a:lnTo>
                      <a:lnTo>
                        <a:pt x="329165" y="7287"/>
                      </a:lnTo>
                      <a:lnTo>
                        <a:pt x="331518" y="0"/>
                      </a:lnTo>
                      <a:lnTo>
                        <a:pt x="345624" y="81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59" name="Forma Livre: Forma 558">
                  <a:extLst>
                    <a:ext uri="{FF2B5EF4-FFF2-40B4-BE49-F238E27FC236}">
                      <a16:creationId xmlns:a16="http://schemas.microsoft.com/office/drawing/2014/main" id="{1B2FC9AB-5937-5CC9-897D-A08919D683F9}"/>
                    </a:ext>
                  </a:extLst>
                </p:cNvPr>
                <p:cNvSpPr/>
                <p:nvPr/>
              </p:nvSpPr>
              <p:spPr>
                <a:xfrm>
                  <a:off x="5277551" y="2466563"/>
                  <a:ext cx="799414" cy="1051777"/>
                </a:xfrm>
                <a:custGeom>
                  <a:avLst/>
                  <a:gdLst>
                    <a:gd name="connsiteX0" fmla="*/ 359731 w 799414"/>
                    <a:gd name="connsiteY0" fmla="*/ 0 h 1051777"/>
                    <a:gd name="connsiteX1" fmla="*/ 376980 w 799414"/>
                    <a:gd name="connsiteY1" fmla="*/ 24291 h 1051777"/>
                    <a:gd name="connsiteX2" fmla="*/ 386382 w 799414"/>
                    <a:gd name="connsiteY2" fmla="*/ 21863 h 1051777"/>
                    <a:gd name="connsiteX3" fmla="*/ 395783 w 799414"/>
                    <a:gd name="connsiteY3" fmla="*/ 25910 h 1051777"/>
                    <a:gd name="connsiteX4" fmla="*/ 401269 w 799414"/>
                    <a:gd name="connsiteY4" fmla="*/ 21863 h 1051777"/>
                    <a:gd name="connsiteX5" fmla="*/ 409108 w 799414"/>
                    <a:gd name="connsiteY5" fmla="*/ 27530 h 1051777"/>
                    <a:gd name="connsiteX6" fmla="*/ 414595 w 799414"/>
                    <a:gd name="connsiteY6" fmla="*/ 44532 h 1051777"/>
                    <a:gd name="connsiteX7" fmla="*/ 413033 w 799414"/>
                    <a:gd name="connsiteY7" fmla="*/ 52629 h 1051777"/>
                    <a:gd name="connsiteX8" fmla="*/ 420081 w 799414"/>
                    <a:gd name="connsiteY8" fmla="*/ 53440 h 1051777"/>
                    <a:gd name="connsiteX9" fmla="*/ 415376 w 799414"/>
                    <a:gd name="connsiteY9" fmla="*/ 69633 h 1051777"/>
                    <a:gd name="connsiteX10" fmla="*/ 422434 w 799414"/>
                    <a:gd name="connsiteY10" fmla="*/ 85018 h 1051777"/>
                    <a:gd name="connsiteX11" fmla="*/ 433407 w 799414"/>
                    <a:gd name="connsiteY11" fmla="*/ 93924 h 1051777"/>
                    <a:gd name="connsiteX12" fmla="*/ 414595 w 799414"/>
                    <a:gd name="connsiteY12" fmla="*/ 119832 h 1051777"/>
                    <a:gd name="connsiteX13" fmla="*/ 437321 w 799414"/>
                    <a:gd name="connsiteY13" fmla="*/ 118213 h 1051777"/>
                    <a:gd name="connsiteX14" fmla="*/ 434188 w 799414"/>
                    <a:gd name="connsiteY14" fmla="*/ 124690 h 1051777"/>
                    <a:gd name="connsiteX15" fmla="*/ 442027 w 799414"/>
                    <a:gd name="connsiteY15" fmla="*/ 140073 h 1051777"/>
                    <a:gd name="connsiteX16" fmla="*/ 433407 w 799414"/>
                    <a:gd name="connsiteY16" fmla="*/ 152217 h 1051777"/>
                    <a:gd name="connsiteX17" fmla="*/ 439674 w 799414"/>
                    <a:gd name="connsiteY17" fmla="*/ 186231 h 1051777"/>
                    <a:gd name="connsiteX18" fmla="*/ 454571 w 799414"/>
                    <a:gd name="connsiteY18" fmla="*/ 210520 h 1051777"/>
                    <a:gd name="connsiteX19" fmla="*/ 467887 w 799414"/>
                    <a:gd name="connsiteY19" fmla="*/ 215377 h 1051777"/>
                    <a:gd name="connsiteX20" fmla="*/ 483565 w 799414"/>
                    <a:gd name="connsiteY20" fmla="*/ 208091 h 1051777"/>
                    <a:gd name="connsiteX21" fmla="*/ 492966 w 799414"/>
                    <a:gd name="connsiteY21" fmla="*/ 212139 h 1051777"/>
                    <a:gd name="connsiteX22" fmla="*/ 518046 w 799414"/>
                    <a:gd name="connsiteY22" fmla="*/ 210520 h 1051777"/>
                    <a:gd name="connsiteX23" fmla="*/ 521970 w 799414"/>
                    <a:gd name="connsiteY23" fmla="*/ 204043 h 1051777"/>
                    <a:gd name="connsiteX24" fmla="*/ 540782 w 799414"/>
                    <a:gd name="connsiteY24" fmla="*/ 196756 h 1051777"/>
                    <a:gd name="connsiteX25" fmla="*/ 561156 w 799414"/>
                    <a:gd name="connsiteY25" fmla="*/ 221045 h 1051777"/>
                    <a:gd name="connsiteX26" fmla="*/ 536858 w 799414"/>
                    <a:gd name="connsiteY26" fmla="*/ 259907 h 1051777"/>
                    <a:gd name="connsiteX27" fmla="*/ 538429 w 799414"/>
                    <a:gd name="connsiteY27" fmla="*/ 266384 h 1051777"/>
                    <a:gd name="connsiteX28" fmla="*/ 539991 w 799414"/>
                    <a:gd name="connsiteY28" fmla="*/ 285815 h 1051777"/>
                    <a:gd name="connsiteX29" fmla="*/ 518046 w 799414"/>
                    <a:gd name="connsiteY29" fmla="*/ 314971 h 1051777"/>
                    <a:gd name="connsiteX30" fmla="*/ 543916 w 799414"/>
                    <a:gd name="connsiteY30" fmla="*/ 313352 h 1051777"/>
                    <a:gd name="connsiteX31" fmla="*/ 544697 w 799414"/>
                    <a:gd name="connsiteY31" fmla="*/ 314161 h 1051777"/>
                    <a:gd name="connsiteX32" fmla="*/ 605047 w 799414"/>
                    <a:gd name="connsiteY32" fmla="*/ 313352 h 1051777"/>
                    <a:gd name="connsiteX33" fmla="*/ 618363 w 799414"/>
                    <a:gd name="connsiteY33" fmla="*/ 313352 h 1051777"/>
                    <a:gd name="connsiteX34" fmla="*/ 612877 w 799414"/>
                    <a:gd name="connsiteY34" fmla="*/ 344117 h 1051777"/>
                    <a:gd name="connsiteX35" fmla="*/ 616801 w 799414"/>
                    <a:gd name="connsiteY35" fmla="*/ 353833 h 1051777"/>
                    <a:gd name="connsiteX36" fmla="*/ 624640 w 799414"/>
                    <a:gd name="connsiteY36" fmla="*/ 356262 h 1051777"/>
                    <a:gd name="connsiteX37" fmla="*/ 626202 w 799414"/>
                    <a:gd name="connsiteY37" fmla="*/ 355452 h 1051777"/>
                    <a:gd name="connsiteX38" fmla="*/ 633260 w 799414"/>
                    <a:gd name="connsiteY38" fmla="*/ 366787 h 1051777"/>
                    <a:gd name="connsiteX39" fmla="*/ 637175 w 799414"/>
                    <a:gd name="connsiteY39" fmla="*/ 368406 h 1051777"/>
                    <a:gd name="connsiteX40" fmla="*/ 646586 w 799414"/>
                    <a:gd name="connsiteY40" fmla="*/ 389456 h 1051777"/>
                    <a:gd name="connsiteX41" fmla="*/ 681066 w 799414"/>
                    <a:gd name="connsiteY41" fmla="*/ 463951 h 1051777"/>
                    <a:gd name="connsiteX42" fmla="*/ 683419 w 799414"/>
                    <a:gd name="connsiteY42" fmla="*/ 468809 h 1051777"/>
                    <a:gd name="connsiteX43" fmla="*/ 706146 w 799414"/>
                    <a:gd name="connsiteY43" fmla="*/ 517387 h 1051777"/>
                    <a:gd name="connsiteX44" fmla="*/ 751599 w 799414"/>
                    <a:gd name="connsiteY44" fmla="*/ 570822 h 1051777"/>
                    <a:gd name="connsiteX45" fmla="*/ 751599 w 799414"/>
                    <a:gd name="connsiteY45" fmla="*/ 572441 h 1051777"/>
                    <a:gd name="connsiteX46" fmla="*/ 797843 w 799414"/>
                    <a:gd name="connsiteY46" fmla="*/ 627505 h 1051777"/>
                    <a:gd name="connsiteX47" fmla="*/ 799414 w 799414"/>
                    <a:gd name="connsiteY47" fmla="*/ 634792 h 1051777"/>
                    <a:gd name="connsiteX48" fmla="*/ 771192 w 799414"/>
                    <a:gd name="connsiteY48" fmla="*/ 651794 h 1051777"/>
                    <a:gd name="connsiteX49" fmla="*/ 753170 w 799414"/>
                    <a:gd name="connsiteY49" fmla="*/ 648555 h 1051777"/>
                    <a:gd name="connsiteX50" fmla="*/ 721824 w 799414"/>
                    <a:gd name="connsiteY50" fmla="*/ 670415 h 1051777"/>
                    <a:gd name="connsiteX51" fmla="*/ 708498 w 799414"/>
                    <a:gd name="connsiteY51" fmla="*/ 691465 h 1051777"/>
                    <a:gd name="connsiteX52" fmla="*/ 708498 w 799414"/>
                    <a:gd name="connsiteY52" fmla="*/ 690656 h 1051777"/>
                    <a:gd name="connsiteX53" fmla="*/ 694392 w 799414"/>
                    <a:gd name="connsiteY53" fmla="*/ 699562 h 1051777"/>
                    <a:gd name="connsiteX54" fmla="*/ 684981 w 799414"/>
                    <a:gd name="connsiteY54" fmla="*/ 722241 h 1051777"/>
                    <a:gd name="connsiteX55" fmla="*/ 684981 w 799414"/>
                    <a:gd name="connsiteY55" fmla="*/ 739243 h 1051777"/>
                    <a:gd name="connsiteX56" fmla="*/ 677932 w 799414"/>
                    <a:gd name="connsiteY56" fmla="*/ 747339 h 1051777"/>
                    <a:gd name="connsiteX57" fmla="*/ 659902 w 799414"/>
                    <a:gd name="connsiteY57" fmla="*/ 740052 h 1051777"/>
                    <a:gd name="connsiteX58" fmla="*/ 647367 w 799414"/>
                    <a:gd name="connsiteY58" fmla="*/ 748149 h 1051777"/>
                    <a:gd name="connsiteX59" fmla="*/ 633260 w 799414"/>
                    <a:gd name="connsiteY59" fmla="*/ 751387 h 1051777"/>
                    <a:gd name="connsiteX60" fmla="*/ 618363 w 799414"/>
                    <a:gd name="connsiteY60" fmla="*/ 768389 h 1051777"/>
                    <a:gd name="connsiteX61" fmla="*/ 603475 w 799414"/>
                    <a:gd name="connsiteY61" fmla="*/ 784582 h 1051777"/>
                    <a:gd name="connsiteX62" fmla="*/ 612877 w 799414"/>
                    <a:gd name="connsiteY62" fmla="*/ 796726 h 1051777"/>
                    <a:gd name="connsiteX63" fmla="*/ 614448 w 799414"/>
                    <a:gd name="connsiteY63" fmla="*/ 811300 h 1051777"/>
                    <a:gd name="connsiteX64" fmla="*/ 599561 w 799414"/>
                    <a:gd name="connsiteY64" fmla="*/ 812919 h 1051777"/>
                    <a:gd name="connsiteX65" fmla="*/ 597989 w 799414"/>
                    <a:gd name="connsiteY65" fmla="*/ 825063 h 1051777"/>
                    <a:gd name="connsiteX66" fmla="*/ 583883 w 799414"/>
                    <a:gd name="connsiteY66" fmla="*/ 827492 h 1051777"/>
                    <a:gd name="connsiteX67" fmla="*/ 571338 w 799414"/>
                    <a:gd name="connsiteY67" fmla="*/ 829111 h 1051777"/>
                    <a:gd name="connsiteX68" fmla="*/ 561156 w 799414"/>
                    <a:gd name="connsiteY68" fmla="*/ 837207 h 1051777"/>
                    <a:gd name="connsiteX69" fmla="*/ 526666 w 799414"/>
                    <a:gd name="connsiteY69" fmla="*/ 816967 h 1051777"/>
                    <a:gd name="connsiteX70" fmla="*/ 511778 w 799414"/>
                    <a:gd name="connsiteY70" fmla="*/ 804013 h 1051777"/>
                    <a:gd name="connsiteX71" fmla="*/ 502377 w 799414"/>
                    <a:gd name="connsiteY71" fmla="*/ 804822 h 1051777"/>
                    <a:gd name="connsiteX72" fmla="*/ 485127 w 799414"/>
                    <a:gd name="connsiteY72" fmla="*/ 792678 h 1051777"/>
                    <a:gd name="connsiteX73" fmla="*/ 460839 w 799414"/>
                    <a:gd name="connsiteY73" fmla="*/ 820205 h 1051777"/>
                    <a:gd name="connsiteX74" fmla="*/ 446732 w 799414"/>
                    <a:gd name="connsiteY74" fmla="*/ 838017 h 1051777"/>
                    <a:gd name="connsiteX75" fmla="*/ 434188 w 799414"/>
                    <a:gd name="connsiteY75" fmla="*/ 840446 h 1051777"/>
                    <a:gd name="connsiteX76" fmla="*/ 430273 w 799414"/>
                    <a:gd name="connsiteY76" fmla="*/ 838017 h 1051777"/>
                    <a:gd name="connsiteX77" fmla="*/ 416948 w 799414"/>
                    <a:gd name="connsiteY77" fmla="*/ 845313 h 1051777"/>
                    <a:gd name="connsiteX78" fmla="*/ 393430 w 799414"/>
                    <a:gd name="connsiteY78" fmla="*/ 843685 h 1051777"/>
                    <a:gd name="connsiteX79" fmla="*/ 386382 w 799414"/>
                    <a:gd name="connsiteY79" fmla="*/ 833969 h 1051777"/>
                    <a:gd name="connsiteX80" fmla="*/ 373056 w 799414"/>
                    <a:gd name="connsiteY80" fmla="*/ 839636 h 1051777"/>
                    <a:gd name="connsiteX81" fmla="*/ 358169 w 799414"/>
                    <a:gd name="connsiteY81" fmla="*/ 834779 h 1051777"/>
                    <a:gd name="connsiteX82" fmla="*/ 351892 w 799414"/>
                    <a:gd name="connsiteY82" fmla="*/ 828302 h 1051777"/>
                    <a:gd name="connsiteX83" fmla="*/ 331518 w 799414"/>
                    <a:gd name="connsiteY83" fmla="*/ 843685 h 1051777"/>
                    <a:gd name="connsiteX84" fmla="*/ 294685 w 799414"/>
                    <a:gd name="connsiteY84" fmla="*/ 864744 h 1051777"/>
                    <a:gd name="connsiteX85" fmla="*/ 286845 w 799414"/>
                    <a:gd name="connsiteY85" fmla="*/ 877698 h 1051777"/>
                    <a:gd name="connsiteX86" fmla="*/ 286845 w 799414"/>
                    <a:gd name="connsiteY86" fmla="*/ 878508 h 1051777"/>
                    <a:gd name="connsiteX87" fmla="*/ 278225 w 799414"/>
                    <a:gd name="connsiteY87" fmla="*/ 889843 h 1051777"/>
                    <a:gd name="connsiteX88" fmla="*/ 281359 w 799414"/>
                    <a:gd name="connsiteY88" fmla="*/ 912512 h 1051777"/>
                    <a:gd name="connsiteX89" fmla="*/ 260985 w 799414"/>
                    <a:gd name="connsiteY89" fmla="*/ 923037 h 1051777"/>
                    <a:gd name="connsiteX90" fmla="*/ 266472 w 799414"/>
                    <a:gd name="connsiteY90" fmla="*/ 931943 h 1051777"/>
                    <a:gd name="connsiteX91" fmla="*/ 254708 w 799414"/>
                    <a:gd name="connsiteY91" fmla="*/ 933562 h 1051777"/>
                    <a:gd name="connsiteX92" fmla="*/ 246879 w 799414"/>
                    <a:gd name="connsiteY92" fmla="*/ 952993 h 1051777"/>
                    <a:gd name="connsiteX93" fmla="*/ 237468 w 799414"/>
                    <a:gd name="connsiteY93" fmla="*/ 949755 h 1051777"/>
                    <a:gd name="connsiteX94" fmla="*/ 231981 w 799414"/>
                    <a:gd name="connsiteY94" fmla="*/ 951374 h 1051777"/>
                    <a:gd name="connsiteX95" fmla="*/ 220228 w 799414"/>
                    <a:gd name="connsiteY95" fmla="*/ 980530 h 1051777"/>
                    <a:gd name="connsiteX96" fmla="*/ 211607 w 799414"/>
                    <a:gd name="connsiteY96" fmla="*/ 987007 h 1051777"/>
                    <a:gd name="connsiteX97" fmla="*/ 207683 w 799414"/>
                    <a:gd name="connsiteY97" fmla="*/ 1002390 h 1051777"/>
                    <a:gd name="connsiteX98" fmla="*/ 197501 w 799414"/>
                    <a:gd name="connsiteY98" fmla="*/ 1013725 h 1051777"/>
                    <a:gd name="connsiteX99" fmla="*/ 186528 w 799414"/>
                    <a:gd name="connsiteY99" fmla="*/ 1017773 h 1051777"/>
                    <a:gd name="connsiteX100" fmla="*/ 184175 w 799414"/>
                    <a:gd name="connsiteY100" fmla="*/ 1023440 h 1051777"/>
                    <a:gd name="connsiteX101" fmla="*/ 177117 w 799414"/>
                    <a:gd name="connsiteY101" fmla="*/ 1024250 h 1051777"/>
                    <a:gd name="connsiteX102" fmla="*/ 173203 w 799414"/>
                    <a:gd name="connsiteY102" fmla="*/ 1038823 h 1051777"/>
                    <a:gd name="connsiteX103" fmla="*/ 159877 w 799414"/>
                    <a:gd name="connsiteY103" fmla="*/ 1047729 h 1051777"/>
                    <a:gd name="connsiteX104" fmla="*/ 146552 w 799414"/>
                    <a:gd name="connsiteY104" fmla="*/ 1051777 h 1051777"/>
                    <a:gd name="connsiteX105" fmla="*/ 150476 w 799414"/>
                    <a:gd name="connsiteY105" fmla="*/ 1035585 h 1051777"/>
                    <a:gd name="connsiteX106" fmla="*/ 152038 w 799414"/>
                    <a:gd name="connsiteY106" fmla="*/ 999961 h 1051777"/>
                    <a:gd name="connsiteX107" fmla="*/ 146552 w 799414"/>
                    <a:gd name="connsiteY107" fmla="*/ 991865 h 1051777"/>
                    <a:gd name="connsiteX108" fmla="*/ 163801 w 799414"/>
                    <a:gd name="connsiteY108" fmla="*/ 940849 h 1051777"/>
                    <a:gd name="connsiteX109" fmla="*/ 157524 w 799414"/>
                    <a:gd name="connsiteY109" fmla="*/ 924657 h 1051777"/>
                    <a:gd name="connsiteX110" fmla="*/ 169288 w 799414"/>
                    <a:gd name="connsiteY110" fmla="*/ 906845 h 1051777"/>
                    <a:gd name="connsiteX111" fmla="*/ 182604 w 799414"/>
                    <a:gd name="connsiteY111" fmla="*/ 906845 h 1051777"/>
                    <a:gd name="connsiteX112" fmla="*/ 189662 w 799414"/>
                    <a:gd name="connsiteY112" fmla="*/ 891462 h 1051777"/>
                    <a:gd name="connsiteX113" fmla="*/ 188090 w 799414"/>
                    <a:gd name="connsiteY113" fmla="*/ 876079 h 1051777"/>
                    <a:gd name="connsiteX114" fmla="*/ 170850 w 799414"/>
                    <a:gd name="connsiteY114" fmla="*/ 884985 h 1051777"/>
                    <a:gd name="connsiteX115" fmla="*/ 163801 w 799414"/>
                    <a:gd name="connsiteY115" fmla="*/ 882556 h 1051777"/>
                    <a:gd name="connsiteX116" fmla="*/ 161449 w 799414"/>
                    <a:gd name="connsiteY116" fmla="*/ 865554 h 1051777"/>
                    <a:gd name="connsiteX117" fmla="*/ 148123 w 799414"/>
                    <a:gd name="connsiteY117" fmla="*/ 860696 h 1051777"/>
                    <a:gd name="connsiteX118" fmla="*/ 121472 w 799414"/>
                    <a:gd name="connsiteY118" fmla="*/ 840446 h 1051777"/>
                    <a:gd name="connsiteX119" fmla="*/ 104232 w 799414"/>
                    <a:gd name="connsiteY119" fmla="*/ 841256 h 1051777"/>
                    <a:gd name="connsiteX120" fmla="*/ 98746 w 799414"/>
                    <a:gd name="connsiteY120" fmla="*/ 817776 h 1051777"/>
                    <a:gd name="connsiteX121" fmla="*/ 98746 w 799414"/>
                    <a:gd name="connsiteY121" fmla="*/ 816157 h 1051777"/>
                    <a:gd name="connsiteX122" fmla="*/ 96393 w 799414"/>
                    <a:gd name="connsiteY122" fmla="*/ 806442 h 1051777"/>
                    <a:gd name="connsiteX123" fmla="*/ 104232 w 799414"/>
                    <a:gd name="connsiteY123" fmla="*/ 800774 h 1051777"/>
                    <a:gd name="connsiteX124" fmla="*/ 104232 w 799414"/>
                    <a:gd name="connsiteY124" fmla="*/ 790249 h 1051777"/>
                    <a:gd name="connsiteX125" fmla="*/ 114424 w 799414"/>
                    <a:gd name="connsiteY125" fmla="*/ 785392 h 1051777"/>
                    <a:gd name="connsiteX126" fmla="*/ 123044 w 799414"/>
                    <a:gd name="connsiteY126" fmla="*/ 789440 h 1051777"/>
                    <a:gd name="connsiteX127" fmla="*/ 129312 w 799414"/>
                    <a:gd name="connsiteY127" fmla="*/ 782963 h 1051777"/>
                    <a:gd name="connsiteX128" fmla="*/ 129312 w 799414"/>
                    <a:gd name="connsiteY128" fmla="*/ 773247 h 1051777"/>
                    <a:gd name="connsiteX129" fmla="*/ 136370 w 799414"/>
                    <a:gd name="connsiteY129" fmla="*/ 770818 h 1051777"/>
                    <a:gd name="connsiteX130" fmla="*/ 129312 w 799414"/>
                    <a:gd name="connsiteY130" fmla="*/ 770009 h 1051777"/>
                    <a:gd name="connsiteX131" fmla="*/ 121472 w 799414"/>
                    <a:gd name="connsiteY131" fmla="*/ 760293 h 1051777"/>
                    <a:gd name="connsiteX132" fmla="*/ 58779 w 799414"/>
                    <a:gd name="connsiteY132" fmla="*/ 635601 h 1051777"/>
                    <a:gd name="connsiteX133" fmla="*/ 50940 w 799414"/>
                    <a:gd name="connsiteY133" fmla="*/ 621028 h 1051777"/>
                    <a:gd name="connsiteX134" fmla="*/ 38395 w 799414"/>
                    <a:gd name="connsiteY134" fmla="*/ 625886 h 1051777"/>
                    <a:gd name="connsiteX135" fmla="*/ 9401 w 799414"/>
                    <a:gd name="connsiteY135" fmla="*/ 579737 h 1051777"/>
                    <a:gd name="connsiteX136" fmla="*/ 13316 w 799414"/>
                    <a:gd name="connsiteY136" fmla="*/ 561916 h 1051777"/>
                    <a:gd name="connsiteX137" fmla="*/ 26641 w 799414"/>
                    <a:gd name="connsiteY137" fmla="*/ 495527 h 1051777"/>
                    <a:gd name="connsiteX138" fmla="*/ 47015 w 799414"/>
                    <a:gd name="connsiteY138" fmla="*/ 454236 h 1051777"/>
                    <a:gd name="connsiteX139" fmla="*/ 70533 w 799414"/>
                    <a:gd name="connsiteY139" fmla="*/ 404839 h 1051777"/>
                    <a:gd name="connsiteX140" fmla="*/ 91697 w 799414"/>
                    <a:gd name="connsiteY140" fmla="*/ 361929 h 1051777"/>
                    <a:gd name="connsiteX141" fmla="*/ 96393 w 799414"/>
                    <a:gd name="connsiteY141" fmla="*/ 314161 h 1051777"/>
                    <a:gd name="connsiteX142" fmla="*/ 79934 w 799414"/>
                    <a:gd name="connsiteY142" fmla="*/ 294721 h 1051777"/>
                    <a:gd name="connsiteX143" fmla="*/ 47806 w 799414"/>
                    <a:gd name="connsiteY143" fmla="*/ 257478 h 1051777"/>
                    <a:gd name="connsiteX144" fmla="*/ 14888 w 799414"/>
                    <a:gd name="connsiteY144" fmla="*/ 216187 h 1051777"/>
                    <a:gd name="connsiteX145" fmla="*/ 11754 w 799414"/>
                    <a:gd name="connsiteY145" fmla="*/ 212948 h 1051777"/>
                    <a:gd name="connsiteX146" fmla="*/ 0 w 799414"/>
                    <a:gd name="connsiteY146" fmla="*/ 199994 h 1051777"/>
                    <a:gd name="connsiteX147" fmla="*/ 0 w 799414"/>
                    <a:gd name="connsiteY147" fmla="*/ 191898 h 1051777"/>
                    <a:gd name="connsiteX148" fmla="*/ 3915 w 799414"/>
                    <a:gd name="connsiteY148" fmla="*/ 158694 h 1051777"/>
                    <a:gd name="connsiteX149" fmla="*/ 5477 w 799414"/>
                    <a:gd name="connsiteY149" fmla="*/ 148979 h 1051777"/>
                    <a:gd name="connsiteX150" fmla="*/ 45453 w 799414"/>
                    <a:gd name="connsiteY150" fmla="*/ 105259 h 1051777"/>
                    <a:gd name="connsiteX151" fmla="*/ 50940 w 799414"/>
                    <a:gd name="connsiteY151" fmla="*/ 107688 h 1051777"/>
                    <a:gd name="connsiteX152" fmla="*/ 64265 w 799414"/>
                    <a:gd name="connsiteY152" fmla="*/ 94734 h 1051777"/>
                    <a:gd name="connsiteX153" fmla="*/ 70533 w 799414"/>
                    <a:gd name="connsiteY153" fmla="*/ 106068 h 1051777"/>
                    <a:gd name="connsiteX154" fmla="*/ 73666 w 799414"/>
                    <a:gd name="connsiteY154" fmla="*/ 102020 h 1051777"/>
                    <a:gd name="connsiteX155" fmla="*/ 89345 w 799414"/>
                    <a:gd name="connsiteY155" fmla="*/ 109307 h 1051777"/>
                    <a:gd name="connsiteX156" fmla="*/ 108156 w 799414"/>
                    <a:gd name="connsiteY156" fmla="*/ 97972 h 1051777"/>
                    <a:gd name="connsiteX157" fmla="*/ 130883 w 799414"/>
                    <a:gd name="connsiteY157" fmla="*/ 106878 h 1051777"/>
                    <a:gd name="connsiteX158" fmla="*/ 148123 w 799414"/>
                    <a:gd name="connsiteY158" fmla="*/ 99591 h 1051777"/>
                    <a:gd name="connsiteX159" fmla="*/ 174774 w 799414"/>
                    <a:gd name="connsiteY159" fmla="*/ 100401 h 1051777"/>
                    <a:gd name="connsiteX160" fmla="*/ 175555 w 799414"/>
                    <a:gd name="connsiteY160" fmla="*/ 83399 h 1051777"/>
                    <a:gd name="connsiteX161" fmla="*/ 182604 w 799414"/>
                    <a:gd name="connsiteY161" fmla="*/ 77732 h 1051777"/>
                    <a:gd name="connsiteX162" fmla="*/ 217094 w 799414"/>
                    <a:gd name="connsiteY162" fmla="*/ 72874 h 1051777"/>
                    <a:gd name="connsiteX163" fmla="*/ 226495 w 799414"/>
                    <a:gd name="connsiteY163" fmla="*/ 56678 h 1051777"/>
                    <a:gd name="connsiteX164" fmla="*/ 235896 w 799414"/>
                    <a:gd name="connsiteY164" fmla="*/ 55059 h 1051777"/>
                    <a:gd name="connsiteX165" fmla="*/ 257061 w 799414"/>
                    <a:gd name="connsiteY165" fmla="*/ 58297 h 1051777"/>
                    <a:gd name="connsiteX166" fmla="*/ 266472 w 799414"/>
                    <a:gd name="connsiteY166" fmla="*/ 72064 h 1051777"/>
                    <a:gd name="connsiteX167" fmla="*/ 286845 w 799414"/>
                    <a:gd name="connsiteY167" fmla="*/ 72874 h 1051777"/>
                    <a:gd name="connsiteX168" fmla="*/ 290760 w 799414"/>
                    <a:gd name="connsiteY168" fmla="*/ 72874 h 1051777"/>
                    <a:gd name="connsiteX169" fmla="*/ 300952 w 799414"/>
                    <a:gd name="connsiteY169" fmla="*/ 58297 h 1051777"/>
                    <a:gd name="connsiteX170" fmla="*/ 298599 w 799414"/>
                    <a:gd name="connsiteY170" fmla="*/ 51010 h 1051777"/>
                    <a:gd name="connsiteX171" fmla="*/ 326812 w 799414"/>
                    <a:gd name="connsiteY171" fmla="*/ 41295 h 1051777"/>
                    <a:gd name="connsiteX172" fmla="*/ 342490 w 799414"/>
                    <a:gd name="connsiteY172" fmla="*/ 29149 h 1051777"/>
                    <a:gd name="connsiteX173" fmla="*/ 342490 w 799414"/>
                    <a:gd name="connsiteY173" fmla="*/ 21051 h 1051777"/>
                    <a:gd name="connsiteX174" fmla="*/ 354244 w 799414"/>
                    <a:gd name="connsiteY174" fmla="*/ 12145 h 1051777"/>
                    <a:gd name="connsiteX175" fmla="*/ 359731 w 799414"/>
                    <a:gd name="connsiteY175" fmla="*/ 0 h 105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</a:cxnLst>
                  <a:rect l="l" t="t" r="r" b="b"/>
                  <a:pathLst>
                    <a:path w="799414" h="1051777">
                      <a:moveTo>
                        <a:pt x="359731" y="0"/>
                      </a:moveTo>
                      <a:lnTo>
                        <a:pt x="376980" y="24291"/>
                      </a:lnTo>
                      <a:lnTo>
                        <a:pt x="386382" y="21863"/>
                      </a:lnTo>
                      <a:lnTo>
                        <a:pt x="395783" y="25910"/>
                      </a:lnTo>
                      <a:lnTo>
                        <a:pt x="401269" y="21863"/>
                      </a:lnTo>
                      <a:lnTo>
                        <a:pt x="409108" y="27530"/>
                      </a:lnTo>
                      <a:lnTo>
                        <a:pt x="414595" y="44532"/>
                      </a:lnTo>
                      <a:lnTo>
                        <a:pt x="413033" y="52629"/>
                      </a:lnTo>
                      <a:lnTo>
                        <a:pt x="420081" y="53440"/>
                      </a:lnTo>
                      <a:lnTo>
                        <a:pt x="415376" y="69633"/>
                      </a:lnTo>
                      <a:lnTo>
                        <a:pt x="422434" y="85018"/>
                      </a:lnTo>
                      <a:lnTo>
                        <a:pt x="433407" y="93924"/>
                      </a:lnTo>
                      <a:lnTo>
                        <a:pt x="414595" y="119832"/>
                      </a:lnTo>
                      <a:lnTo>
                        <a:pt x="437321" y="118213"/>
                      </a:lnTo>
                      <a:lnTo>
                        <a:pt x="434188" y="124690"/>
                      </a:lnTo>
                      <a:lnTo>
                        <a:pt x="442027" y="140073"/>
                      </a:lnTo>
                      <a:lnTo>
                        <a:pt x="433407" y="152217"/>
                      </a:lnTo>
                      <a:lnTo>
                        <a:pt x="439674" y="186231"/>
                      </a:lnTo>
                      <a:lnTo>
                        <a:pt x="454571" y="210520"/>
                      </a:lnTo>
                      <a:lnTo>
                        <a:pt x="467887" y="215377"/>
                      </a:lnTo>
                      <a:lnTo>
                        <a:pt x="483565" y="208091"/>
                      </a:lnTo>
                      <a:lnTo>
                        <a:pt x="492966" y="212139"/>
                      </a:lnTo>
                      <a:lnTo>
                        <a:pt x="518046" y="210520"/>
                      </a:lnTo>
                      <a:lnTo>
                        <a:pt x="521970" y="204043"/>
                      </a:lnTo>
                      <a:lnTo>
                        <a:pt x="540782" y="196756"/>
                      </a:lnTo>
                      <a:lnTo>
                        <a:pt x="561156" y="221045"/>
                      </a:lnTo>
                      <a:lnTo>
                        <a:pt x="536858" y="259907"/>
                      </a:lnTo>
                      <a:lnTo>
                        <a:pt x="538429" y="266384"/>
                      </a:lnTo>
                      <a:lnTo>
                        <a:pt x="539991" y="285815"/>
                      </a:lnTo>
                      <a:lnTo>
                        <a:pt x="518046" y="314971"/>
                      </a:lnTo>
                      <a:lnTo>
                        <a:pt x="543916" y="313352"/>
                      </a:lnTo>
                      <a:lnTo>
                        <a:pt x="544697" y="314161"/>
                      </a:lnTo>
                      <a:lnTo>
                        <a:pt x="605047" y="313352"/>
                      </a:lnTo>
                      <a:lnTo>
                        <a:pt x="618363" y="313352"/>
                      </a:lnTo>
                      <a:lnTo>
                        <a:pt x="612877" y="344117"/>
                      </a:lnTo>
                      <a:lnTo>
                        <a:pt x="616801" y="353833"/>
                      </a:lnTo>
                      <a:lnTo>
                        <a:pt x="624640" y="356262"/>
                      </a:lnTo>
                      <a:lnTo>
                        <a:pt x="626202" y="355452"/>
                      </a:lnTo>
                      <a:lnTo>
                        <a:pt x="633260" y="366787"/>
                      </a:lnTo>
                      <a:lnTo>
                        <a:pt x="637175" y="368406"/>
                      </a:lnTo>
                      <a:lnTo>
                        <a:pt x="646586" y="389456"/>
                      </a:lnTo>
                      <a:lnTo>
                        <a:pt x="681066" y="463951"/>
                      </a:lnTo>
                      <a:lnTo>
                        <a:pt x="683419" y="468809"/>
                      </a:lnTo>
                      <a:lnTo>
                        <a:pt x="706146" y="517387"/>
                      </a:lnTo>
                      <a:lnTo>
                        <a:pt x="751599" y="570822"/>
                      </a:lnTo>
                      <a:lnTo>
                        <a:pt x="751599" y="572441"/>
                      </a:lnTo>
                      <a:lnTo>
                        <a:pt x="797843" y="627505"/>
                      </a:lnTo>
                      <a:lnTo>
                        <a:pt x="799414" y="634792"/>
                      </a:lnTo>
                      <a:lnTo>
                        <a:pt x="771192" y="651794"/>
                      </a:lnTo>
                      <a:lnTo>
                        <a:pt x="753170" y="648555"/>
                      </a:lnTo>
                      <a:lnTo>
                        <a:pt x="721824" y="670415"/>
                      </a:lnTo>
                      <a:lnTo>
                        <a:pt x="708498" y="691465"/>
                      </a:lnTo>
                      <a:lnTo>
                        <a:pt x="708498" y="690656"/>
                      </a:lnTo>
                      <a:lnTo>
                        <a:pt x="694392" y="699562"/>
                      </a:lnTo>
                      <a:lnTo>
                        <a:pt x="684981" y="722241"/>
                      </a:lnTo>
                      <a:lnTo>
                        <a:pt x="684981" y="739243"/>
                      </a:lnTo>
                      <a:lnTo>
                        <a:pt x="677932" y="747339"/>
                      </a:lnTo>
                      <a:lnTo>
                        <a:pt x="659902" y="740052"/>
                      </a:lnTo>
                      <a:lnTo>
                        <a:pt x="647367" y="748149"/>
                      </a:lnTo>
                      <a:lnTo>
                        <a:pt x="633260" y="751387"/>
                      </a:lnTo>
                      <a:lnTo>
                        <a:pt x="618363" y="768389"/>
                      </a:lnTo>
                      <a:lnTo>
                        <a:pt x="603475" y="784582"/>
                      </a:lnTo>
                      <a:lnTo>
                        <a:pt x="612877" y="796726"/>
                      </a:lnTo>
                      <a:lnTo>
                        <a:pt x="614448" y="811300"/>
                      </a:lnTo>
                      <a:lnTo>
                        <a:pt x="599561" y="812919"/>
                      </a:lnTo>
                      <a:lnTo>
                        <a:pt x="597989" y="825063"/>
                      </a:lnTo>
                      <a:lnTo>
                        <a:pt x="583883" y="827492"/>
                      </a:lnTo>
                      <a:lnTo>
                        <a:pt x="571338" y="829111"/>
                      </a:lnTo>
                      <a:lnTo>
                        <a:pt x="561156" y="837207"/>
                      </a:lnTo>
                      <a:lnTo>
                        <a:pt x="526666" y="816967"/>
                      </a:lnTo>
                      <a:lnTo>
                        <a:pt x="511778" y="804013"/>
                      </a:lnTo>
                      <a:lnTo>
                        <a:pt x="502377" y="804822"/>
                      </a:lnTo>
                      <a:lnTo>
                        <a:pt x="485127" y="792678"/>
                      </a:lnTo>
                      <a:lnTo>
                        <a:pt x="460839" y="820205"/>
                      </a:lnTo>
                      <a:lnTo>
                        <a:pt x="446732" y="838017"/>
                      </a:lnTo>
                      <a:lnTo>
                        <a:pt x="434188" y="840446"/>
                      </a:lnTo>
                      <a:lnTo>
                        <a:pt x="430273" y="838017"/>
                      </a:lnTo>
                      <a:lnTo>
                        <a:pt x="416948" y="845313"/>
                      </a:lnTo>
                      <a:lnTo>
                        <a:pt x="393430" y="843685"/>
                      </a:lnTo>
                      <a:lnTo>
                        <a:pt x="386382" y="833969"/>
                      </a:lnTo>
                      <a:lnTo>
                        <a:pt x="373056" y="839636"/>
                      </a:lnTo>
                      <a:lnTo>
                        <a:pt x="358169" y="834779"/>
                      </a:lnTo>
                      <a:lnTo>
                        <a:pt x="351892" y="828302"/>
                      </a:lnTo>
                      <a:lnTo>
                        <a:pt x="331518" y="843685"/>
                      </a:lnTo>
                      <a:lnTo>
                        <a:pt x="294685" y="864744"/>
                      </a:lnTo>
                      <a:lnTo>
                        <a:pt x="286845" y="877698"/>
                      </a:lnTo>
                      <a:lnTo>
                        <a:pt x="286845" y="878508"/>
                      </a:lnTo>
                      <a:lnTo>
                        <a:pt x="278225" y="889843"/>
                      </a:lnTo>
                      <a:lnTo>
                        <a:pt x="281359" y="912512"/>
                      </a:lnTo>
                      <a:lnTo>
                        <a:pt x="260985" y="923037"/>
                      </a:lnTo>
                      <a:lnTo>
                        <a:pt x="266472" y="931943"/>
                      </a:lnTo>
                      <a:lnTo>
                        <a:pt x="254708" y="933562"/>
                      </a:lnTo>
                      <a:lnTo>
                        <a:pt x="246879" y="952993"/>
                      </a:lnTo>
                      <a:lnTo>
                        <a:pt x="237468" y="949755"/>
                      </a:lnTo>
                      <a:lnTo>
                        <a:pt x="231981" y="951374"/>
                      </a:lnTo>
                      <a:lnTo>
                        <a:pt x="220228" y="980530"/>
                      </a:lnTo>
                      <a:lnTo>
                        <a:pt x="211607" y="987007"/>
                      </a:lnTo>
                      <a:lnTo>
                        <a:pt x="207683" y="1002390"/>
                      </a:lnTo>
                      <a:lnTo>
                        <a:pt x="197501" y="1013725"/>
                      </a:lnTo>
                      <a:lnTo>
                        <a:pt x="186528" y="1017773"/>
                      </a:lnTo>
                      <a:lnTo>
                        <a:pt x="184175" y="1023440"/>
                      </a:lnTo>
                      <a:lnTo>
                        <a:pt x="177117" y="1024250"/>
                      </a:lnTo>
                      <a:lnTo>
                        <a:pt x="173203" y="1038823"/>
                      </a:lnTo>
                      <a:lnTo>
                        <a:pt x="159877" y="1047729"/>
                      </a:lnTo>
                      <a:lnTo>
                        <a:pt x="146552" y="1051777"/>
                      </a:lnTo>
                      <a:lnTo>
                        <a:pt x="150476" y="1035585"/>
                      </a:lnTo>
                      <a:lnTo>
                        <a:pt x="152038" y="999961"/>
                      </a:lnTo>
                      <a:lnTo>
                        <a:pt x="146552" y="991865"/>
                      </a:lnTo>
                      <a:lnTo>
                        <a:pt x="163801" y="940849"/>
                      </a:lnTo>
                      <a:lnTo>
                        <a:pt x="157524" y="924657"/>
                      </a:lnTo>
                      <a:lnTo>
                        <a:pt x="169288" y="906845"/>
                      </a:lnTo>
                      <a:lnTo>
                        <a:pt x="182604" y="906845"/>
                      </a:lnTo>
                      <a:lnTo>
                        <a:pt x="189662" y="891462"/>
                      </a:lnTo>
                      <a:lnTo>
                        <a:pt x="188090" y="876079"/>
                      </a:lnTo>
                      <a:lnTo>
                        <a:pt x="170850" y="884985"/>
                      </a:lnTo>
                      <a:lnTo>
                        <a:pt x="163801" y="882556"/>
                      </a:lnTo>
                      <a:lnTo>
                        <a:pt x="161449" y="865554"/>
                      </a:lnTo>
                      <a:lnTo>
                        <a:pt x="148123" y="860696"/>
                      </a:lnTo>
                      <a:lnTo>
                        <a:pt x="121472" y="840446"/>
                      </a:lnTo>
                      <a:lnTo>
                        <a:pt x="104232" y="841256"/>
                      </a:lnTo>
                      <a:lnTo>
                        <a:pt x="98746" y="817776"/>
                      </a:lnTo>
                      <a:lnTo>
                        <a:pt x="98746" y="816157"/>
                      </a:lnTo>
                      <a:lnTo>
                        <a:pt x="96393" y="806442"/>
                      </a:lnTo>
                      <a:lnTo>
                        <a:pt x="104232" y="800774"/>
                      </a:lnTo>
                      <a:lnTo>
                        <a:pt x="104232" y="790249"/>
                      </a:lnTo>
                      <a:lnTo>
                        <a:pt x="114424" y="785392"/>
                      </a:lnTo>
                      <a:lnTo>
                        <a:pt x="123044" y="789440"/>
                      </a:lnTo>
                      <a:lnTo>
                        <a:pt x="129312" y="782963"/>
                      </a:lnTo>
                      <a:lnTo>
                        <a:pt x="129312" y="773247"/>
                      </a:lnTo>
                      <a:lnTo>
                        <a:pt x="136370" y="770818"/>
                      </a:lnTo>
                      <a:lnTo>
                        <a:pt x="129312" y="770009"/>
                      </a:lnTo>
                      <a:lnTo>
                        <a:pt x="121472" y="760293"/>
                      </a:lnTo>
                      <a:lnTo>
                        <a:pt x="58779" y="635601"/>
                      </a:lnTo>
                      <a:lnTo>
                        <a:pt x="50940" y="621028"/>
                      </a:lnTo>
                      <a:lnTo>
                        <a:pt x="38395" y="625886"/>
                      </a:lnTo>
                      <a:lnTo>
                        <a:pt x="9401" y="579737"/>
                      </a:lnTo>
                      <a:lnTo>
                        <a:pt x="13316" y="561916"/>
                      </a:lnTo>
                      <a:lnTo>
                        <a:pt x="26641" y="495527"/>
                      </a:lnTo>
                      <a:lnTo>
                        <a:pt x="47015" y="454236"/>
                      </a:lnTo>
                      <a:lnTo>
                        <a:pt x="70533" y="404839"/>
                      </a:lnTo>
                      <a:lnTo>
                        <a:pt x="91697" y="361929"/>
                      </a:lnTo>
                      <a:lnTo>
                        <a:pt x="96393" y="314161"/>
                      </a:lnTo>
                      <a:lnTo>
                        <a:pt x="79934" y="294721"/>
                      </a:lnTo>
                      <a:lnTo>
                        <a:pt x="47806" y="257478"/>
                      </a:lnTo>
                      <a:lnTo>
                        <a:pt x="14888" y="216187"/>
                      </a:lnTo>
                      <a:lnTo>
                        <a:pt x="11754" y="212948"/>
                      </a:lnTo>
                      <a:lnTo>
                        <a:pt x="0" y="199994"/>
                      </a:lnTo>
                      <a:lnTo>
                        <a:pt x="0" y="191898"/>
                      </a:lnTo>
                      <a:lnTo>
                        <a:pt x="3915" y="158694"/>
                      </a:lnTo>
                      <a:lnTo>
                        <a:pt x="5477" y="148979"/>
                      </a:lnTo>
                      <a:lnTo>
                        <a:pt x="45453" y="105259"/>
                      </a:lnTo>
                      <a:lnTo>
                        <a:pt x="50940" y="107688"/>
                      </a:lnTo>
                      <a:lnTo>
                        <a:pt x="64265" y="94734"/>
                      </a:lnTo>
                      <a:lnTo>
                        <a:pt x="70533" y="106068"/>
                      </a:lnTo>
                      <a:lnTo>
                        <a:pt x="73666" y="102020"/>
                      </a:lnTo>
                      <a:lnTo>
                        <a:pt x="89345" y="109307"/>
                      </a:lnTo>
                      <a:lnTo>
                        <a:pt x="108156" y="97972"/>
                      </a:lnTo>
                      <a:lnTo>
                        <a:pt x="130883" y="106878"/>
                      </a:lnTo>
                      <a:lnTo>
                        <a:pt x="148123" y="99591"/>
                      </a:lnTo>
                      <a:lnTo>
                        <a:pt x="174774" y="100401"/>
                      </a:lnTo>
                      <a:lnTo>
                        <a:pt x="175555" y="83399"/>
                      </a:lnTo>
                      <a:lnTo>
                        <a:pt x="182604" y="77732"/>
                      </a:lnTo>
                      <a:lnTo>
                        <a:pt x="217094" y="72874"/>
                      </a:lnTo>
                      <a:lnTo>
                        <a:pt x="226495" y="56678"/>
                      </a:lnTo>
                      <a:lnTo>
                        <a:pt x="235896" y="55059"/>
                      </a:lnTo>
                      <a:lnTo>
                        <a:pt x="257061" y="58297"/>
                      </a:lnTo>
                      <a:lnTo>
                        <a:pt x="266472" y="72064"/>
                      </a:lnTo>
                      <a:lnTo>
                        <a:pt x="286845" y="72874"/>
                      </a:lnTo>
                      <a:lnTo>
                        <a:pt x="290760" y="72874"/>
                      </a:lnTo>
                      <a:lnTo>
                        <a:pt x="300952" y="58297"/>
                      </a:lnTo>
                      <a:lnTo>
                        <a:pt x="298599" y="51010"/>
                      </a:lnTo>
                      <a:lnTo>
                        <a:pt x="326812" y="41295"/>
                      </a:lnTo>
                      <a:lnTo>
                        <a:pt x="342490" y="29149"/>
                      </a:lnTo>
                      <a:lnTo>
                        <a:pt x="342490" y="21051"/>
                      </a:lnTo>
                      <a:lnTo>
                        <a:pt x="354244" y="12145"/>
                      </a:lnTo>
                      <a:lnTo>
                        <a:pt x="359731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60" name="Forma Livre: Forma 559">
                  <a:extLst>
                    <a:ext uri="{FF2B5EF4-FFF2-40B4-BE49-F238E27FC236}">
                      <a16:creationId xmlns:a16="http://schemas.microsoft.com/office/drawing/2014/main" id="{8D87A9A4-7371-A2D4-D387-EB9EE7DAE0DB}"/>
                    </a:ext>
                  </a:extLst>
                </p:cNvPr>
                <p:cNvSpPr/>
                <p:nvPr/>
              </p:nvSpPr>
              <p:spPr>
                <a:xfrm>
                  <a:off x="5914735" y="2563726"/>
                  <a:ext cx="199853" cy="260718"/>
                </a:xfrm>
                <a:custGeom>
                  <a:avLst/>
                  <a:gdLst>
                    <a:gd name="connsiteX0" fmla="*/ 187309 w 199853"/>
                    <a:gd name="connsiteY0" fmla="*/ 102022 h 260718"/>
                    <a:gd name="connsiteX1" fmla="*/ 186528 w 199853"/>
                    <a:gd name="connsiteY1" fmla="*/ 142504 h 260718"/>
                    <a:gd name="connsiteX2" fmla="*/ 192796 w 199853"/>
                    <a:gd name="connsiteY2" fmla="*/ 153838 h 260718"/>
                    <a:gd name="connsiteX3" fmla="*/ 199854 w 199853"/>
                    <a:gd name="connsiteY3" fmla="*/ 166792 h 260718"/>
                    <a:gd name="connsiteX4" fmla="*/ 198282 w 199853"/>
                    <a:gd name="connsiteY4" fmla="*/ 176508 h 260718"/>
                    <a:gd name="connsiteX5" fmla="*/ 188881 w 199853"/>
                    <a:gd name="connsiteY5" fmla="*/ 180556 h 260718"/>
                    <a:gd name="connsiteX6" fmla="*/ 181042 w 199853"/>
                    <a:gd name="connsiteY6" fmla="*/ 187033 h 260718"/>
                    <a:gd name="connsiteX7" fmla="*/ 181042 w 199853"/>
                    <a:gd name="connsiteY7" fmla="*/ 199177 h 260718"/>
                    <a:gd name="connsiteX8" fmla="*/ 160668 w 199853"/>
                    <a:gd name="connsiteY8" fmla="*/ 207283 h 260718"/>
                    <a:gd name="connsiteX9" fmla="*/ 165364 w 199853"/>
                    <a:gd name="connsiteY9" fmla="*/ 218618 h 260718"/>
                    <a:gd name="connsiteX10" fmla="*/ 137151 w 199853"/>
                    <a:gd name="connsiteY10" fmla="*/ 233191 h 260718"/>
                    <a:gd name="connsiteX11" fmla="*/ 129312 w 199853"/>
                    <a:gd name="connsiteY11" fmla="*/ 238049 h 260718"/>
                    <a:gd name="connsiteX12" fmla="*/ 119910 w 199853"/>
                    <a:gd name="connsiteY12" fmla="*/ 241287 h 260718"/>
                    <a:gd name="connsiteX13" fmla="*/ 105023 w 199853"/>
                    <a:gd name="connsiteY13" fmla="*/ 234810 h 260718"/>
                    <a:gd name="connsiteX14" fmla="*/ 102670 w 199853"/>
                    <a:gd name="connsiteY14" fmla="*/ 246955 h 260718"/>
                    <a:gd name="connsiteX15" fmla="*/ 89345 w 199853"/>
                    <a:gd name="connsiteY15" fmla="*/ 260718 h 260718"/>
                    <a:gd name="connsiteX16" fmla="*/ 82287 w 199853"/>
                    <a:gd name="connsiteY16" fmla="*/ 255051 h 260718"/>
                    <a:gd name="connsiteX17" fmla="*/ 83858 w 199853"/>
                    <a:gd name="connsiteY17" fmla="*/ 242907 h 260718"/>
                    <a:gd name="connsiteX18" fmla="*/ 76019 w 199853"/>
                    <a:gd name="connsiteY18" fmla="*/ 239668 h 260718"/>
                    <a:gd name="connsiteX19" fmla="*/ 74457 w 199853"/>
                    <a:gd name="connsiteY19" fmla="*/ 239668 h 260718"/>
                    <a:gd name="connsiteX20" fmla="*/ 59560 w 199853"/>
                    <a:gd name="connsiteY20" fmla="*/ 232381 h 260718"/>
                    <a:gd name="connsiteX21" fmla="*/ 39967 w 199853"/>
                    <a:gd name="connsiteY21" fmla="*/ 220237 h 260718"/>
                    <a:gd name="connsiteX22" fmla="*/ 11754 w 199853"/>
                    <a:gd name="connsiteY22" fmla="*/ 186223 h 260718"/>
                    <a:gd name="connsiteX23" fmla="*/ 11754 w 199853"/>
                    <a:gd name="connsiteY23" fmla="*/ 176508 h 260718"/>
                    <a:gd name="connsiteX24" fmla="*/ 2353 w 199853"/>
                    <a:gd name="connsiteY24" fmla="*/ 161125 h 260718"/>
                    <a:gd name="connsiteX25" fmla="*/ 0 w 199853"/>
                    <a:gd name="connsiteY25" fmla="*/ 147361 h 260718"/>
                    <a:gd name="connsiteX26" fmla="*/ 2353 w 199853"/>
                    <a:gd name="connsiteY26" fmla="*/ 132788 h 260718"/>
                    <a:gd name="connsiteX27" fmla="*/ 22727 w 199853"/>
                    <a:gd name="connsiteY27" fmla="*/ 113357 h 260718"/>
                    <a:gd name="connsiteX28" fmla="*/ 38405 w 199853"/>
                    <a:gd name="connsiteY28" fmla="*/ 98784 h 260718"/>
                    <a:gd name="connsiteX29" fmla="*/ 68971 w 199853"/>
                    <a:gd name="connsiteY29" fmla="*/ 108499 h 260718"/>
                    <a:gd name="connsiteX30" fmla="*/ 87773 w 199853"/>
                    <a:gd name="connsiteY30" fmla="*/ 110119 h 260718"/>
                    <a:gd name="connsiteX31" fmla="*/ 91697 w 199853"/>
                    <a:gd name="connsiteY31" fmla="*/ 110928 h 260718"/>
                    <a:gd name="connsiteX32" fmla="*/ 95612 w 199853"/>
                    <a:gd name="connsiteY32" fmla="*/ 112547 h 260718"/>
                    <a:gd name="connsiteX33" fmla="*/ 106585 w 199853"/>
                    <a:gd name="connsiteY33" fmla="*/ 107690 h 260718"/>
                    <a:gd name="connsiteX34" fmla="*/ 110509 w 199853"/>
                    <a:gd name="connsiteY34" fmla="*/ 95545 h 260718"/>
                    <a:gd name="connsiteX35" fmla="*/ 97965 w 199853"/>
                    <a:gd name="connsiteY35" fmla="*/ 79353 h 260718"/>
                    <a:gd name="connsiteX36" fmla="*/ 101098 w 199853"/>
                    <a:gd name="connsiteY36" fmla="*/ 61531 h 260718"/>
                    <a:gd name="connsiteX37" fmla="*/ 97965 w 199853"/>
                    <a:gd name="connsiteY37" fmla="*/ 57483 h 260718"/>
                    <a:gd name="connsiteX38" fmla="*/ 106585 w 199853"/>
                    <a:gd name="connsiteY38" fmla="*/ 34004 h 260718"/>
                    <a:gd name="connsiteX39" fmla="*/ 146561 w 199853"/>
                    <a:gd name="connsiteY39" fmla="*/ 0 h 260718"/>
                    <a:gd name="connsiteX40" fmla="*/ 159877 w 199853"/>
                    <a:gd name="connsiteY40" fmla="*/ 810 h 260718"/>
                    <a:gd name="connsiteX41" fmla="*/ 182613 w 199853"/>
                    <a:gd name="connsiteY41" fmla="*/ 23479 h 260718"/>
                    <a:gd name="connsiteX42" fmla="*/ 187309 w 199853"/>
                    <a:gd name="connsiteY42" fmla="*/ 25908 h 260718"/>
                    <a:gd name="connsiteX43" fmla="*/ 192014 w 199853"/>
                    <a:gd name="connsiteY43" fmla="*/ 40481 h 260718"/>
                    <a:gd name="connsiteX44" fmla="*/ 198282 w 199853"/>
                    <a:gd name="connsiteY44" fmla="*/ 42100 h 260718"/>
                    <a:gd name="connsiteX45" fmla="*/ 171641 w 199853"/>
                    <a:gd name="connsiteY45" fmla="*/ 59103 h 260718"/>
                    <a:gd name="connsiteX46" fmla="*/ 169288 w 199853"/>
                    <a:gd name="connsiteY46" fmla="*/ 68818 h 260718"/>
                    <a:gd name="connsiteX47" fmla="*/ 181042 w 199853"/>
                    <a:gd name="connsiteY47" fmla="*/ 93116 h 260718"/>
                    <a:gd name="connsiteX48" fmla="*/ 186528 w 199853"/>
                    <a:gd name="connsiteY48" fmla="*/ 95545 h 260718"/>
                    <a:gd name="connsiteX49" fmla="*/ 187309 w 199853"/>
                    <a:gd name="connsiteY49" fmla="*/ 102022 h 260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853" h="260718">
                      <a:moveTo>
                        <a:pt x="187309" y="102022"/>
                      </a:moveTo>
                      <a:lnTo>
                        <a:pt x="186528" y="142504"/>
                      </a:lnTo>
                      <a:lnTo>
                        <a:pt x="192796" y="153838"/>
                      </a:lnTo>
                      <a:lnTo>
                        <a:pt x="199854" y="166792"/>
                      </a:lnTo>
                      <a:lnTo>
                        <a:pt x="198282" y="176508"/>
                      </a:lnTo>
                      <a:lnTo>
                        <a:pt x="188881" y="180556"/>
                      </a:lnTo>
                      <a:lnTo>
                        <a:pt x="181042" y="187033"/>
                      </a:lnTo>
                      <a:lnTo>
                        <a:pt x="181042" y="199177"/>
                      </a:lnTo>
                      <a:lnTo>
                        <a:pt x="160668" y="207283"/>
                      </a:lnTo>
                      <a:lnTo>
                        <a:pt x="165364" y="218618"/>
                      </a:lnTo>
                      <a:lnTo>
                        <a:pt x="137151" y="233191"/>
                      </a:lnTo>
                      <a:lnTo>
                        <a:pt x="129312" y="238049"/>
                      </a:lnTo>
                      <a:lnTo>
                        <a:pt x="119910" y="241287"/>
                      </a:lnTo>
                      <a:lnTo>
                        <a:pt x="105023" y="234810"/>
                      </a:lnTo>
                      <a:lnTo>
                        <a:pt x="102670" y="246955"/>
                      </a:lnTo>
                      <a:lnTo>
                        <a:pt x="89345" y="260718"/>
                      </a:lnTo>
                      <a:lnTo>
                        <a:pt x="82287" y="255051"/>
                      </a:lnTo>
                      <a:lnTo>
                        <a:pt x="83858" y="242907"/>
                      </a:lnTo>
                      <a:lnTo>
                        <a:pt x="76019" y="239668"/>
                      </a:lnTo>
                      <a:lnTo>
                        <a:pt x="74457" y="239668"/>
                      </a:lnTo>
                      <a:lnTo>
                        <a:pt x="59560" y="232381"/>
                      </a:lnTo>
                      <a:lnTo>
                        <a:pt x="39967" y="220237"/>
                      </a:lnTo>
                      <a:lnTo>
                        <a:pt x="11754" y="186223"/>
                      </a:lnTo>
                      <a:lnTo>
                        <a:pt x="11754" y="176508"/>
                      </a:lnTo>
                      <a:lnTo>
                        <a:pt x="2353" y="161125"/>
                      </a:lnTo>
                      <a:lnTo>
                        <a:pt x="0" y="147361"/>
                      </a:lnTo>
                      <a:lnTo>
                        <a:pt x="2353" y="132788"/>
                      </a:lnTo>
                      <a:lnTo>
                        <a:pt x="22727" y="113357"/>
                      </a:lnTo>
                      <a:lnTo>
                        <a:pt x="38405" y="98784"/>
                      </a:lnTo>
                      <a:lnTo>
                        <a:pt x="68971" y="108499"/>
                      </a:lnTo>
                      <a:lnTo>
                        <a:pt x="87773" y="110119"/>
                      </a:lnTo>
                      <a:lnTo>
                        <a:pt x="91697" y="110928"/>
                      </a:lnTo>
                      <a:lnTo>
                        <a:pt x="95612" y="112547"/>
                      </a:lnTo>
                      <a:lnTo>
                        <a:pt x="106585" y="107690"/>
                      </a:lnTo>
                      <a:lnTo>
                        <a:pt x="110509" y="95545"/>
                      </a:lnTo>
                      <a:lnTo>
                        <a:pt x="97965" y="79353"/>
                      </a:lnTo>
                      <a:lnTo>
                        <a:pt x="101098" y="61531"/>
                      </a:lnTo>
                      <a:lnTo>
                        <a:pt x="97965" y="57483"/>
                      </a:lnTo>
                      <a:lnTo>
                        <a:pt x="106585" y="34004"/>
                      </a:lnTo>
                      <a:lnTo>
                        <a:pt x="146561" y="0"/>
                      </a:lnTo>
                      <a:lnTo>
                        <a:pt x="159877" y="810"/>
                      </a:lnTo>
                      <a:lnTo>
                        <a:pt x="182613" y="23479"/>
                      </a:lnTo>
                      <a:lnTo>
                        <a:pt x="187309" y="25908"/>
                      </a:lnTo>
                      <a:lnTo>
                        <a:pt x="192014" y="40481"/>
                      </a:lnTo>
                      <a:lnTo>
                        <a:pt x="198282" y="42100"/>
                      </a:lnTo>
                      <a:lnTo>
                        <a:pt x="171641" y="59103"/>
                      </a:lnTo>
                      <a:lnTo>
                        <a:pt x="169288" y="68818"/>
                      </a:lnTo>
                      <a:lnTo>
                        <a:pt x="181042" y="93116"/>
                      </a:lnTo>
                      <a:lnTo>
                        <a:pt x="186528" y="95545"/>
                      </a:lnTo>
                      <a:lnTo>
                        <a:pt x="187309" y="10202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311" name="Agrupar 1310">
            <a:extLst>
              <a:ext uri="{FF2B5EF4-FFF2-40B4-BE49-F238E27FC236}">
                <a16:creationId xmlns:a16="http://schemas.microsoft.com/office/drawing/2014/main" id="{E26DEA70-77BE-AD92-7DD4-E397DB9D387A}"/>
              </a:ext>
            </a:extLst>
          </p:cNvPr>
          <p:cNvGrpSpPr/>
          <p:nvPr/>
        </p:nvGrpSpPr>
        <p:grpSpPr>
          <a:xfrm>
            <a:off x="4928495" y="2185779"/>
            <a:ext cx="2662782" cy="2307255"/>
            <a:chOff x="4991358" y="2014729"/>
            <a:chExt cx="2594604" cy="2307255"/>
          </a:xfrm>
        </p:grpSpPr>
        <p:grpSp>
          <p:nvGrpSpPr>
            <p:cNvPr id="493" name="Agrupar 492">
              <a:extLst>
                <a:ext uri="{FF2B5EF4-FFF2-40B4-BE49-F238E27FC236}">
                  <a16:creationId xmlns:a16="http://schemas.microsoft.com/office/drawing/2014/main" id="{7DAFDCAE-284F-D837-031F-121DC0A34F44}"/>
                </a:ext>
              </a:extLst>
            </p:cNvPr>
            <p:cNvGrpSpPr/>
            <p:nvPr/>
          </p:nvGrpSpPr>
          <p:grpSpPr>
            <a:xfrm>
              <a:off x="5696157" y="2014729"/>
              <a:ext cx="1889805" cy="1534634"/>
              <a:chOff x="7496403" y="2593087"/>
              <a:chExt cx="2011861" cy="1476051"/>
            </a:xfrm>
          </p:grpSpPr>
          <p:sp>
            <p:nvSpPr>
              <p:cNvPr id="494" name="Forma Livre: Forma 493">
                <a:extLst>
                  <a:ext uri="{FF2B5EF4-FFF2-40B4-BE49-F238E27FC236}">
                    <a16:creationId xmlns:a16="http://schemas.microsoft.com/office/drawing/2014/main" id="{04A3B2C2-0EE4-CB2A-C5E3-B295DD051E08}"/>
                  </a:ext>
                </a:extLst>
              </p:cNvPr>
              <p:cNvSpPr/>
              <p:nvPr/>
            </p:nvSpPr>
            <p:spPr>
              <a:xfrm>
                <a:off x="8798195" y="2723446"/>
                <a:ext cx="221799" cy="200805"/>
              </a:xfrm>
              <a:custGeom>
                <a:avLst/>
                <a:gdLst>
                  <a:gd name="connsiteX0" fmla="*/ 199073 w 221799"/>
                  <a:gd name="connsiteY0" fmla="*/ 0 h 200805"/>
                  <a:gd name="connsiteX1" fmla="*/ 197501 w 221799"/>
                  <a:gd name="connsiteY1" fmla="*/ 6477 h 200805"/>
                  <a:gd name="connsiteX2" fmla="*/ 202987 w 221799"/>
                  <a:gd name="connsiteY2" fmla="*/ 22669 h 200805"/>
                  <a:gd name="connsiteX3" fmla="*/ 207693 w 221799"/>
                  <a:gd name="connsiteY3" fmla="*/ 42910 h 200805"/>
                  <a:gd name="connsiteX4" fmla="*/ 205340 w 221799"/>
                  <a:gd name="connsiteY4" fmla="*/ 51006 h 200805"/>
                  <a:gd name="connsiteX5" fmla="*/ 213179 w 221799"/>
                  <a:gd name="connsiteY5" fmla="*/ 59112 h 200805"/>
                  <a:gd name="connsiteX6" fmla="*/ 210826 w 221799"/>
                  <a:gd name="connsiteY6" fmla="*/ 74495 h 200805"/>
                  <a:gd name="connsiteX7" fmla="*/ 217094 w 221799"/>
                  <a:gd name="connsiteY7" fmla="*/ 80162 h 200805"/>
                  <a:gd name="connsiteX8" fmla="*/ 213179 w 221799"/>
                  <a:gd name="connsiteY8" fmla="*/ 94736 h 200805"/>
                  <a:gd name="connsiteX9" fmla="*/ 203778 w 221799"/>
                  <a:gd name="connsiteY9" fmla="*/ 99593 h 200805"/>
                  <a:gd name="connsiteX10" fmla="*/ 205340 w 221799"/>
                  <a:gd name="connsiteY10" fmla="*/ 99593 h 200805"/>
                  <a:gd name="connsiteX11" fmla="*/ 202987 w 221799"/>
                  <a:gd name="connsiteY11" fmla="*/ 105261 h 200805"/>
                  <a:gd name="connsiteX12" fmla="*/ 209264 w 221799"/>
                  <a:gd name="connsiteY12" fmla="*/ 114976 h 200805"/>
                  <a:gd name="connsiteX13" fmla="*/ 205340 w 221799"/>
                  <a:gd name="connsiteY13" fmla="*/ 132788 h 200805"/>
                  <a:gd name="connsiteX14" fmla="*/ 216313 w 221799"/>
                  <a:gd name="connsiteY14" fmla="*/ 140075 h 200805"/>
                  <a:gd name="connsiteX15" fmla="*/ 217094 w 221799"/>
                  <a:gd name="connsiteY15" fmla="*/ 152219 h 200805"/>
                  <a:gd name="connsiteX16" fmla="*/ 221799 w 221799"/>
                  <a:gd name="connsiteY16" fmla="*/ 157077 h 200805"/>
                  <a:gd name="connsiteX17" fmla="*/ 217094 w 221799"/>
                  <a:gd name="connsiteY17" fmla="*/ 165983 h 200805"/>
                  <a:gd name="connsiteX18" fmla="*/ 180261 w 221799"/>
                  <a:gd name="connsiteY18" fmla="*/ 168411 h 200805"/>
                  <a:gd name="connsiteX19" fmla="*/ 176336 w 221799"/>
                  <a:gd name="connsiteY19" fmla="*/ 170840 h 200805"/>
                  <a:gd name="connsiteX20" fmla="*/ 169288 w 221799"/>
                  <a:gd name="connsiteY20" fmla="*/ 174889 h 200805"/>
                  <a:gd name="connsiteX21" fmla="*/ 163020 w 221799"/>
                  <a:gd name="connsiteY21" fmla="*/ 185414 h 200805"/>
                  <a:gd name="connsiteX22" fmla="*/ 153610 w 221799"/>
                  <a:gd name="connsiteY22" fmla="*/ 187042 h 200805"/>
                  <a:gd name="connsiteX23" fmla="*/ 133235 w 221799"/>
                  <a:gd name="connsiteY23" fmla="*/ 179746 h 200805"/>
                  <a:gd name="connsiteX24" fmla="*/ 119910 w 221799"/>
                  <a:gd name="connsiteY24" fmla="*/ 182175 h 200805"/>
                  <a:gd name="connsiteX25" fmla="*/ 115205 w 221799"/>
                  <a:gd name="connsiteY25" fmla="*/ 189471 h 200805"/>
                  <a:gd name="connsiteX26" fmla="*/ 117557 w 221799"/>
                  <a:gd name="connsiteY26" fmla="*/ 198377 h 200805"/>
                  <a:gd name="connsiteX27" fmla="*/ 110509 w 221799"/>
                  <a:gd name="connsiteY27" fmla="*/ 199187 h 200805"/>
                  <a:gd name="connsiteX28" fmla="*/ 101098 w 221799"/>
                  <a:gd name="connsiteY28" fmla="*/ 195948 h 200805"/>
                  <a:gd name="connsiteX29" fmla="*/ 94831 w 221799"/>
                  <a:gd name="connsiteY29" fmla="*/ 199996 h 200805"/>
                  <a:gd name="connsiteX30" fmla="*/ 85430 w 221799"/>
                  <a:gd name="connsiteY30" fmla="*/ 200806 h 200805"/>
                  <a:gd name="connsiteX31" fmla="*/ 85430 w 221799"/>
                  <a:gd name="connsiteY31" fmla="*/ 200806 h 200805"/>
                  <a:gd name="connsiteX32" fmla="*/ 76019 w 221799"/>
                  <a:gd name="connsiteY32" fmla="*/ 196758 h 200805"/>
                  <a:gd name="connsiteX33" fmla="*/ 75238 w 221799"/>
                  <a:gd name="connsiteY33" fmla="*/ 199996 h 200805"/>
                  <a:gd name="connsiteX34" fmla="*/ 61913 w 221799"/>
                  <a:gd name="connsiteY34" fmla="*/ 192710 h 200805"/>
                  <a:gd name="connsiteX35" fmla="*/ 54864 w 221799"/>
                  <a:gd name="connsiteY35" fmla="*/ 184604 h 200805"/>
                  <a:gd name="connsiteX36" fmla="*/ 52511 w 221799"/>
                  <a:gd name="connsiteY36" fmla="*/ 184604 h 200805"/>
                  <a:gd name="connsiteX37" fmla="*/ 49378 w 221799"/>
                  <a:gd name="connsiteY37" fmla="*/ 186223 h 200805"/>
                  <a:gd name="connsiteX38" fmla="*/ 39977 w 221799"/>
                  <a:gd name="connsiteY38" fmla="*/ 188652 h 200805"/>
                  <a:gd name="connsiteX39" fmla="*/ 21164 w 221799"/>
                  <a:gd name="connsiteY39" fmla="*/ 181365 h 200805"/>
                  <a:gd name="connsiteX40" fmla="*/ 17240 w 221799"/>
                  <a:gd name="connsiteY40" fmla="*/ 181365 h 200805"/>
                  <a:gd name="connsiteX41" fmla="*/ 17240 w 221799"/>
                  <a:gd name="connsiteY41" fmla="*/ 161935 h 200805"/>
                  <a:gd name="connsiteX42" fmla="*/ 3924 w 221799"/>
                  <a:gd name="connsiteY42" fmla="*/ 157886 h 200805"/>
                  <a:gd name="connsiteX43" fmla="*/ 13325 w 221799"/>
                  <a:gd name="connsiteY43" fmla="*/ 147361 h 200805"/>
                  <a:gd name="connsiteX44" fmla="*/ 7058 w 221799"/>
                  <a:gd name="connsiteY44" fmla="*/ 144932 h 200805"/>
                  <a:gd name="connsiteX45" fmla="*/ 7839 w 221799"/>
                  <a:gd name="connsiteY45" fmla="*/ 132788 h 200805"/>
                  <a:gd name="connsiteX46" fmla="*/ 13325 w 221799"/>
                  <a:gd name="connsiteY46" fmla="*/ 127121 h 200805"/>
                  <a:gd name="connsiteX47" fmla="*/ 12545 w 221799"/>
                  <a:gd name="connsiteY47" fmla="*/ 120644 h 200805"/>
                  <a:gd name="connsiteX48" fmla="*/ 19593 w 221799"/>
                  <a:gd name="connsiteY48" fmla="*/ 116596 h 200805"/>
                  <a:gd name="connsiteX49" fmla="*/ 17240 w 221799"/>
                  <a:gd name="connsiteY49" fmla="*/ 109309 h 200805"/>
                  <a:gd name="connsiteX50" fmla="*/ 10973 w 221799"/>
                  <a:gd name="connsiteY50" fmla="*/ 110119 h 200805"/>
                  <a:gd name="connsiteX51" fmla="*/ 0 w 221799"/>
                  <a:gd name="connsiteY51" fmla="*/ 102832 h 200805"/>
                  <a:gd name="connsiteX52" fmla="*/ 7839 w 221799"/>
                  <a:gd name="connsiteY52" fmla="*/ 93116 h 200805"/>
                  <a:gd name="connsiteX53" fmla="*/ 7058 w 221799"/>
                  <a:gd name="connsiteY53" fmla="*/ 72066 h 200805"/>
                  <a:gd name="connsiteX54" fmla="*/ 17250 w 221799"/>
                  <a:gd name="connsiteY54" fmla="*/ 54254 h 200805"/>
                  <a:gd name="connsiteX55" fmla="*/ 81515 w 221799"/>
                  <a:gd name="connsiteY55" fmla="*/ 50197 h 200805"/>
                  <a:gd name="connsiteX56" fmla="*/ 79943 w 221799"/>
                  <a:gd name="connsiteY56" fmla="*/ 27527 h 200805"/>
                  <a:gd name="connsiteX57" fmla="*/ 97184 w 221799"/>
                  <a:gd name="connsiteY57" fmla="*/ 19431 h 200805"/>
                  <a:gd name="connsiteX58" fmla="*/ 100327 w 221799"/>
                  <a:gd name="connsiteY58" fmla="*/ 17812 h 200805"/>
                  <a:gd name="connsiteX59" fmla="*/ 136379 w 221799"/>
                  <a:gd name="connsiteY59" fmla="*/ 4048 h 200805"/>
                  <a:gd name="connsiteX60" fmla="*/ 144218 w 221799"/>
                  <a:gd name="connsiteY60" fmla="*/ 4858 h 200805"/>
                  <a:gd name="connsiteX61" fmla="*/ 172431 w 221799"/>
                  <a:gd name="connsiteY61" fmla="*/ 5667 h 200805"/>
                  <a:gd name="connsiteX62" fmla="*/ 181051 w 221799"/>
                  <a:gd name="connsiteY62" fmla="*/ 3238 h 200805"/>
                  <a:gd name="connsiteX63" fmla="*/ 186537 w 221799"/>
                  <a:gd name="connsiteY63" fmla="*/ 3238 h 200805"/>
                  <a:gd name="connsiteX64" fmla="*/ 190452 w 221799"/>
                  <a:gd name="connsiteY64" fmla="*/ 2429 h 200805"/>
                  <a:gd name="connsiteX65" fmla="*/ 199073 w 221799"/>
                  <a:gd name="connsiteY65" fmla="*/ 0 h 20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21799" h="200805">
                    <a:moveTo>
                      <a:pt x="199073" y="0"/>
                    </a:moveTo>
                    <a:lnTo>
                      <a:pt x="197501" y="6477"/>
                    </a:lnTo>
                    <a:lnTo>
                      <a:pt x="202987" y="22669"/>
                    </a:lnTo>
                    <a:lnTo>
                      <a:pt x="207693" y="42910"/>
                    </a:lnTo>
                    <a:lnTo>
                      <a:pt x="205340" y="51006"/>
                    </a:lnTo>
                    <a:lnTo>
                      <a:pt x="213179" y="59112"/>
                    </a:lnTo>
                    <a:lnTo>
                      <a:pt x="210826" y="74495"/>
                    </a:lnTo>
                    <a:lnTo>
                      <a:pt x="217094" y="80162"/>
                    </a:lnTo>
                    <a:lnTo>
                      <a:pt x="213179" y="94736"/>
                    </a:lnTo>
                    <a:lnTo>
                      <a:pt x="203778" y="99593"/>
                    </a:lnTo>
                    <a:lnTo>
                      <a:pt x="205340" y="99593"/>
                    </a:lnTo>
                    <a:lnTo>
                      <a:pt x="202987" y="105261"/>
                    </a:lnTo>
                    <a:lnTo>
                      <a:pt x="209264" y="114976"/>
                    </a:lnTo>
                    <a:lnTo>
                      <a:pt x="205340" y="132788"/>
                    </a:lnTo>
                    <a:lnTo>
                      <a:pt x="216313" y="140075"/>
                    </a:lnTo>
                    <a:lnTo>
                      <a:pt x="217094" y="152219"/>
                    </a:lnTo>
                    <a:lnTo>
                      <a:pt x="221799" y="157077"/>
                    </a:lnTo>
                    <a:lnTo>
                      <a:pt x="217094" y="165983"/>
                    </a:lnTo>
                    <a:lnTo>
                      <a:pt x="180261" y="168411"/>
                    </a:lnTo>
                    <a:lnTo>
                      <a:pt x="176336" y="170840"/>
                    </a:lnTo>
                    <a:lnTo>
                      <a:pt x="169288" y="174889"/>
                    </a:lnTo>
                    <a:lnTo>
                      <a:pt x="163020" y="185414"/>
                    </a:lnTo>
                    <a:lnTo>
                      <a:pt x="153610" y="187042"/>
                    </a:lnTo>
                    <a:lnTo>
                      <a:pt x="133235" y="179746"/>
                    </a:lnTo>
                    <a:lnTo>
                      <a:pt x="119910" y="182175"/>
                    </a:lnTo>
                    <a:lnTo>
                      <a:pt x="115205" y="189471"/>
                    </a:lnTo>
                    <a:lnTo>
                      <a:pt x="117557" y="198377"/>
                    </a:lnTo>
                    <a:lnTo>
                      <a:pt x="110509" y="199187"/>
                    </a:lnTo>
                    <a:lnTo>
                      <a:pt x="101098" y="195948"/>
                    </a:lnTo>
                    <a:lnTo>
                      <a:pt x="94831" y="199996"/>
                    </a:lnTo>
                    <a:lnTo>
                      <a:pt x="85430" y="200806"/>
                    </a:lnTo>
                    <a:lnTo>
                      <a:pt x="85430" y="200806"/>
                    </a:lnTo>
                    <a:lnTo>
                      <a:pt x="76019" y="196758"/>
                    </a:lnTo>
                    <a:lnTo>
                      <a:pt x="75238" y="199996"/>
                    </a:lnTo>
                    <a:lnTo>
                      <a:pt x="61913" y="192710"/>
                    </a:lnTo>
                    <a:lnTo>
                      <a:pt x="54864" y="184604"/>
                    </a:lnTo>
                    <a:lnTo>
                      <a:pt x="52511" y="184604"/>
                    </a:lnTo>
                    <a:lnTo>
                      <a:pt x="49378" y="186223"/>
                    </a:lnTo>
                    <a:lnTo>
                      <a:pt x="39977" y="188652"/>
                    </a:lnTo>
                    <a:lnTo>
                      <a:pt x="21164" y="181365"/>
                    </a:lnTo>
                    <a:lnTo>
                      <a:pt x="17240" y="181365"/>
                    </a:lnTo>
                    <a:lnTo>
                      <a:pt x="17240" y="161935"/>
                    </a:lnTo>
                    <a:lnTo>
                      <a:pt x="3924" y="157886"/>
                    </a:lnTo>
                    <a:lnTo>
                      <a:pt x="13325" y="147361"/>
                    </a:lnTo>
                    <a:lnTo>
                      <a:pt x="7058" y="144932"/>
                    </a:lnTo>
                    <a:lnTo>
                      <a:pt x="7839" y="132788"/>
                    </a:lnTo>
                    <a:lnTo>
                      <a:pt x="13325" y="127121"/>
                    </a:lnTo>
                    <a:lnTo>
                      <a:pt x="12545" y="120644"/>
                    </a:lnTo>
                    <a:lnTo>
                      <a:pt x="19593" y="116596"/>
                    </a:lnTo>
                    <a:lnTo>
                      <a:pt x="17240" y="109309"/>
                    </a:lnTo>
                    <a:lnTo>
                      <a:pt x="10973" y="110119"/>
                    </a:lnTo>
                    <a:lnTo>
                      <a:pt x="0" y="102832"/>
                    </a:lnTo>
                    <a:lnTo>
                      <a:pt x="7839" y="93116"/>
                    </a:lnTo>
                    <a:lnTo>
                      <a:pt x="7058" y="72066"/>
                    </a:lnTo>
                    <a:lnTo>
                      <a:pt x="17250" y="54254"/>
                    </a:lnTo>
                    <a:lnTo>
                      <a:pt x="81515" y="50197"/>
                    </a:lnTo>
                    <a:lnTo>
                      <a:pt x="79943" y="27527"/>
                    </a:lnTo>
                    <a:lnTo>
                      <a:pt x="97184" y="19431"/>
                    </a:lnTo>
                    <a:lnTo>
                      <a:pt x="100327" y="17812"/>
                    </a:lnTo>
                    <a:lnTo>
                      <a:pt x="136379" y="4048"/>
                    </a:lnTo>
                    <a:lnTo>
                      <a:pt x="144218" y="4858"/>
                    </a:lnTo>
                    <a:lnTo>
                      <a:pt x="172431" y="5667"/>
                    </a:lnTo>
                    <a:lnTo>
                      <a:pt x="181051" y="3238"/>
                    </a:lnTo>
                    <a:lnTo>
                      <a:pt x="186537" y="3238"/>
                    </a:lnTo>
                    <a:lnTo>
                      <a:pt x="190452" y="2429"/>
                    </a:lnTo>
                    <a:lnTo>
                      <a:pt x="199073" y="0"/>
                    </a:lnTo>
                  </a:path>
                </a:pathLst>
              </a:custGeom>
              <a:solidFill>
                <a:srgbClr val="FF0000"/>
              </a:solidFill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5" name="Forma Livre: Forma 494">
                <a:extLst>
                  <a:ext uri="{FF2B5EF4-FFF2-40B4-BE49-F238E27FC236}">
                    <a16:creationId xmlns:a16="http://schemas.microsoft.com/office/drawing/2014/main" id="{8BE78DA7-B61F-4D35-8D05-BC0A4E368869}"/>
                  </a:ext>
                </a:extLst>
              </p:cNvPr>
              <p:cNvSpPr/>
              <p:nvPr/>
            </p:nvSpPr>
            <p:spPr>
              <a:xfrm>
                <a:off x="8835819" y="2594707"/>
                <a:ext cx="161448" cy="156267"/>
              </a:xfrm>
              <a:custGeom>
                <a:avLst/>
                <a:gdLst>
                  <a:gd name="connsiteX0" fmla="*/ 82286 w 161448"/>
                  <a:gd name="connsiteY0" fmla="*/ 0 h 156267"/>
                  <a:gd name="connsiteX1" fmla="*/ 90125 w 161448"/>
                  <a:gd name="connsiteY1" fmla="*/ 4048 h 156267"/>
                  <a:gd name="connsiteX2" fmla="*/ 91697 w 161448"/>
                  <a:gd name="connsiteY2" fmla="*/ 3238 h 156267"/>
                  <a:gd name="connsiteX3" fmla="*/ 95612 w 161448"/>
                  <a:gd name="connsiteY3" fmla="*/ 6477 h 156267"/>
                  <a:gd name="connsiteX4" fmla="*/ 95612 w 161448"/>
                  <a:gd name="connsiteY4" fmla="*/ 6477 h 156267"/>
                  <a:gd name="connsiteX5" fmla="*/ 110509 w 161448"/>
                  <a:gd name="connsiteY5" fmla="*/ 18621 h 156267"/>
                  <a:gd name="connsiteX6" fmla="*/ 119910 w 161448"/>
                  <a:gd name="connsiteY6" fmla="*/ 27527 h 156267"/>
                  <a:gd name="connsiteX7" fmla="*/ 130883 w 161448"/>
                  <a:gd name="connsiteY7" fmla="*/ 58302 h 156267"/>
                  <a:gd name="connsiteX8" fmla="*/ 134798 w 161448"/>
                  <a:gd name="connsiteY8" fmla="*/ 68828 h 156267"/>
                  <a:gd name="connsiteX9" fmla="*/ 148123 w 161448"/>
                  <a:gd name="connsiteY9" fmla="*/ 97974 h 156267"/>
                  <a:gd name="connsiteX10" fmla="*/ 150476 w 161448"/>
                  <a:gd name="connsiteY10" fmla="*/ 106070 h 156267"/>
                  <a:gd name="connsiteX11" fmla="*/ 161449 w 161448"/>
                  <a:gd name="connsiteY11" fmla="*/ 128740 h 156267"/>
                  <a:gd name="connsiteX12" fmla="*/ 152828 w 161448"/>
                  <a:gd name="connsiteY12" fmla="*/ 131169 h 156267"/>
                  <a:gd name="connsiteX13" fmla="*/ 148904 w 161448"/>
                  <a:gd name="connsiteY13" fmla="*/ 131978 h 156267"/>
                  <a:gd name="connsiteX14" fmla="*/ 143418 w 161448"/>
                  <a:gd name="connsiteY14" fmla="*/ 131978 h 156267"/>
                  <a:gd name="connsiteX15" fmla="*/ 134798 w 161448"/>
                  <a:gd name="connsiteY15" fmla="*/ 134407 h 156267"/>
                  <a:gd name="connsiteX16" fmla="*/ 106585 w 161448"/>
                  <a:gd name="connsiteY16" fmla="*/ 133598 h 156267"/>
                  <a:gd name="connsiteX17" fmla="*/ 98746 w 161448"/>
                  <a:gd name="connsiteY17" fmla="*/ 132788 h 156267"/>
                  <a:gd name="connsiteX18" fmla="*/ 62693 w 161448"/>
                  <a:gd name="connsiteY18" fmla="*/ 146552 h 156267"/>
                  <a:gd name="connsiteX19" fmla="*/ 59560 w 161448"/>
                  <a:gd name="connsiteY19" fmla="*/ 148171 h 156267"/>
                  <a:gd name="connsiteX20" fmla="*/ 42320 w 161448"/>
                  <a:gd name="connsiteY20" fmla="*/ 156267 h 156267"/>
                  <a:gd name="connsiteX21" fmla="*/ 39967 w 161448"/>
                  <a:gd name="connsiteY21" fmla="*/ 146552 h 156267"/>
                  <a:gd name="connsiteX22" fmla="*/ 28994 w 161448"/>
                  <a:gd name="connsiteY22" fmla="*/ 140075 h 156267"/>
                  <a:gd name="connsiteX23" fmla="*/ 32128 w 161448"/>
                  <a:gd name="connsiteY23" fmla="*/ 128740 h 156267"/>
                  <a:gd name="connsiteX24" fmla="*/ 37614 w 161448"/>
                  <a:gd name="connsiteY24" fmla="*/ 112547 h 156267"/>
                  <a:gd name="connsiteX25" fmla="*/ 38395 w 161448"/>
                  <a:gd name="connsiteY25" fmla="*/ 111738 h 156267"/>
                  <a:gd name="connsiteX26" fmla="*/ 24289 w 161448"/>
                  <a:gd name="connsiteY26" fmla="*/ 82591 h 156267"/>
                  <a:gd name="connsiteX27" fmla="*/ 19583 w 161448"/>
                  <a:gd name="connsiteY27" fmla="*/ 73685 h 156267"/>
                  <a:gd name="connsiteX28" fmla="*/ 0 w 161448"/>
                  <a:gd name="connsiteY28" fmla="*/ 34004 h 156267"/>
                  <a:gd name="connsiteX29" fmla="*/ 14887 w 161448"/>
                  <a:gd name="connsiteY29" fmla="*/ 25908 h 156267"/>
                  <a:gd name="connsiteX30" fmla="*/ 38395 w 161448"/>
                  <a:gd name="connsiteY30" fmla="*/ 34004 h 156267"/>
                  <a:gd name="connsiteX31" fmla="*/ 50939 w 161448"/>
                  <a:gd name="connsiteY31" fmla="*/ 37243 h 156267"/>
                  <a:gd name="connsiteX32" fmla="*/ 53292 w 161448"/>
                  <a:gd name="connsiteY32" fmla="*/ 34814 h 156267"/>
                  <a:gd name="connsiteX33" fmla="*/ 66608 w 161448"/>
                  <a:gd name="connsiteY33" fmla="*/ 23479 h 156267"/>
                  <a:gd name="connsiteX34" fmla="*/ 66608 w 161448"/>
                  <a:gd name="connsiteY34" fmla="*/ 23479 h 156267"/>
                  <a:gd name="connsiteX35" fmla="*/ 68961 w 161448"/>
                  <a:gd name="connsiteY35" fmla="*/ 18621 h 156267"/>
                  <a:gd name="connsiteX36" fmla="*/ 72094 w 161448"/>
                  <a:gd name="connsiteY36" fmla="*/ 15383 h 156267"/>
                  <a:gd name="connsiteX37" fmla="*/ 74447 w 161448"/>
                  <a:gd name="connsiteY37" fmla="*/ 14573 h 156267"/>
                  <a:gd name="connsiteX38" fmla="*/ 81505 w 161448"/>
                  <a:gd name="connsiteY38" fmla="*/ 8096 h 156267"/>
                  <a:gd name="connsiteX39" fmla="*/ 82286 w 161448"/>
                  <a:gd name="connsiteY39" fmla="*/ 1619 h 156267"/>
                  <a:gd name="connsiteX40" fmla="*/ 82286 w 161448"/>
                  <a:gd name="connsiteY40" fmla="*/ 810 h 156267"/>
                  <a:gd name="connsiteX41" fmla="*/ 82286 w 161448"/>
                  <a:gd name="connsiteY41" fmla="*/ 810 h 156267"/>
                  <a:gd name="connsiteX42" fmla="*/ 82286 w 161448"/>
                  <a:gd name="connsiteY42" fmla="*/ 0 h 15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1448" h="156267">
                    <a:moveTo>
                      <a:pt x="82286" y="0"/>
                    </a:moveTo>
                    <a:lnTo>
                      <a:pt x="90125" y="4048"/>
                    </a:lnTo>
                    <a:lnTo>
                      <a:pt x="91697" y="3238"/>
                    </a:lnTo>
                    <a:lnTo>
                      <a:pt x="95612" y="6477"/>
                    </a:lnTo>
                    <a:lnTo>
                      <a:pt x="95612" y="6477"/>
                    </a:lnTo>
                    <a:lnTo>
                      <a:pt x="110509" y="18621"/>
                    </a:lnTo>
                    <a:lnTo>
                      <a:pt x="119910" y="27527"/>
                    </a:lnTo>
                    <a:lnTo>
                      <a:pt x="130883" y="58302"/>
                    </a:lnTo>
                    <a:lnTo>
                      <a:pt x="134798" y="68828"/>
                    </a:lnTo>
                    <a:lnTo>
                      <a:pt x="148123" y="97974"/>
                    </a:lnTo>
                    <a:lnTo>
                      <a:pt x="150476" y="106070"/>
                    </a:lnTo>
                    <a:lnTo>
                      <a:pt x="161449" y="128740"/>
                    </a:lnTo>
                    <a:lnTo>
                      <a:pt x="152828" y="131169"/>
                    </a:lnTo>
                    <a:lnTo>
                      <a:pt x="148904" y="131978"/>
                    </a:lnTo>
                    <a:lnTo>
                      <a:pt x="143418" y="131978"/>
                    </a:lnTo>
                    <a:lnTo>
                      <a:pt x="134798" y="134407"/>
                    </a:lnTo>
                    <a:lnTo>
                      <a:pt x="106585" y="133598"/>
                    </a:lnTo>
                    <a:lnTo>
                      <a:pt x="98746" y="132788"/>
                    </a:lnTo>
                    <a:lnTo>
                      <a:pt x="62693" y="146552"/>
                    </a:lnTo>
                    <a:lnTo>
                      <a:pt x="59560" y="148171"/>
                    </a:lnTo>
                    <a:lnTo>
                      <a:pt x="42320" y="156267"/>
                    </a:lnTo>
                    <a:lnTo>
                      <a:pt x="39967" y="146552"/>
                    </a:lnTo>
                    <a:lnTo>
                      <a:pt x="28994" y="140075"/>
                    </a:lnTo>
                    <a:lnTo>
                      <a:pt x="32128" y="128740"/>
                    </a:lnTo>
                    <a:lnTo>
                      <a:pt x="37614" y="112547"/>
                    </a:lnTo>
                    <a:lnTo>
                      <a:pt x="38395" y="111738"/>
                    </a:lnTo>
                    <a:lnTo>
                      <a:pt x="24289" y="82591"/>
                    </a:lnTo>
                    <a:lnTo>
                      <a:pt x="19583" y="73685"/>
                    </a:lnTo>
                    <a:lnTo>
                      <a:pt x="0" y="34004"/>
                    </a:lnTo>
                    <a:lnTo>
                      <a:pt x="14887" y="25908"/>
                    </a:lnTo>
                    <a:lnTo>
                      <a:pt x="38395" y="34004"/>
                    </a:lnTo>
                    <a:lnTo>
                      <a:pt x="50939" y="37243"/>
                    </a:lnTo>
                    <a:lnTo>
                      <a:pt x="53292" y="34814"/>
                    </a:lnTo>
                    <a:lnTo>
                      <a:pt x="66608" y="23479"/>
                    </a:lnTo>
                    <a:lnTo>
                      <a:pt x="66608" y="23479"/>
                    </a:lnTo>
                    <a:lnTo>
                      <a:pt x="68961" y="18621"/>
                    </a:lnTo>
                    <a:lnTo>
                      <a:pt x="72094" y="15383"/>
                    </a:lnTo>
                    <a:lnTo>
                      <a:pt x="74447" y="14573"/>
                    </a:lnTo>
                    <a:lnTo>
                      <a:pt x="81505" y="8096"/>
                    </a:lnTo>
                    <a:lnTo>
                      <a:pt x="82286" y="1619"/>
                    </a:lnTo>
                    <a:lnTo>
                      <a:pt x="82286" y="810"/>
                    </a:lnTo>
                    <a:lnTo>
                      <a:pt x="82286" y="810"/>
                    </a:lnTo>
                    <a:lnTo>
                      <a:pt x="82286" y="0"/>
                    </a:lnTo>
                  </a:path>
                </a:pathLst>
              </a:custGeom>
              <a:solidFill>
                <a:srgbClr val="FF0000"/>
              </a:solidFill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96" name="Agrupar 495">
                <a:extLst>
                  <a:ext uri="{FF2B5EF4-FFF2-40B4-BE49-F238E27FC236}">
                    <a16:creationId xmlns:a16="http://schemas.microsoft.com/office/drawing/2014/main" id="{E7D0FD65-69D9-E6A0-40F6-39DD043AF647}"/>
                  </a:ext>
                </a:extLst>
              </p:cNvPr>
              <p:cNvGrpSpPr/>
              <p:nvPr/>
            </p:nvGrpSpPr>
            <p:grpSpPr>
              <a:xfrm>
                <a:off x="7496403" y="2593087"/>
                <a:ext cx="2011861" cy="1476051"/>
                <a:chOff x="7496403" y="2593087"/>
                <a:chExt cx="2011861" cy="1476051"/>
              </a:xfrm>
              <a:solidFill>
                <a:srgbClr val="FF0000"/>
              </a:solidFill>
            </p:grpSpPr>
            <p:grpSp>
              <p:nvGrpSpPr>
                <p:cNvPr id="497" name="Agrupar 496">
                  <a:extLst>
                    <a:ext uri="{FF2B5EF4-FFF2-40B4-BE49-F238E27FC236}">
                      <a16:creationId xmlns:a16="http://schemas.microsoft.com/office/drawing/2014/main" id="{8697BFE9-53A5-F2DE-319B-54B1F62739A8}"/>
                    </a:ext>
                  </a:extLst>
                </p:cNvPr>
                <p:cNvGrpSpPr/>
                <p:nvPr/>
              </p:nvGrpSpPr>
              <p:grpSpPr>
                <a:xfrm>
                  <a:off x="7921971" y="2998738"/>
                  <a:ext cx="1586293" cy="743292"/>
                  <a:chOff x="7921971" y="2998738"/>
                  <a:chExt cx="1586293" cy="743292"/>
                </a:xfrm>
                <a:grpFill/>
              </p:grpSpPr>
              <p:sp>
                <p:nvSpPr>
                  <p:cNvPr id="521" name="Forma Livre: Forma 520">
                    <a:extLst>
                      <a:ext uri="{FF2B5EF4-FFF2-40B4-BE49-F238E27FC236}">
                        <a16:creationId xmlns:a16="http://schemas.microsoft.com/office/drawing/2014/main" id="{4F534CEF-D86C-F722-0C64-99A828E7D0CD}"/>
                      </a:ext>
                    </a:extLst>
                  </p:cNvPr>
                  <p:cNvSpPr/>
                  <p:nvPr/>
                </p:nvSpPr>
                <p:spPr>
                  <a:xfrm>
                    <a:off x="9163431" y="3400341"/>
                    <a:ext cx="199854" cy="188661"/>
                  </a:xfrm>
                  <a:custGeom>
                    <a:avLst/>
                    <a:gdLst>
                      <a:gd name="connsiteX0" fmla="*/ 182604 w 199854"/>
                      <a:gd name="connsiteY0" fmla="*/ 29956 h 188661"/>
                      <a:gd name="connsiteX1" fmla="*/ 182604 w 199854"/>
                      <a:gd name="connsiteY1" fmla="*/ 30766 h 188661"/>
                      <a:gd name="connsiteX2" fmla="*/ 181033 w 199854"/>
                      <a:gd name="connsiteY2" fmla="*/ 33195 h 188661"/>
                      <a:gd name="connsiteX3" fmla="*/ 181033 w 199854"/>
                      <a:gd name="connsiteY3" fmla="*/ 34004 h 188661"/>
                      <a:gd name="connsiteX4" fmla="*/ 180251 w 199854"/>
                      <a:gd name="connsiteY4" fmla="*/ 34814 h 188661"/>
                      <a:gd name="connsiteX5" fmla="*/ 178680 w 199854"/>
                      <a:gd name="connsiteY5" fmla="*/ 34814 h 188661"/>
                      <a:gd name="connsiteX6" fmla="*/ 178680 w 199854"/>
                      <a:gd name="connsiteY6" fmla="*/ 33195 h 188661"/>
                      <a:gd name="connsiteX7" fmla="*/ 174765 w 199854"/>
                      <a:gd name="connsiteY7" fmla="*/ 37243 h 188661"/>
                      <a:gd name="connsiteX8" fmla="*/ 169279 w 199854"/>
                      <a:gd name="connsiteY8" fmla="*/ 39672 h 188661"/>
                      <a:gd name="connsiteX9" fmla="*/ 169279 w 199854"/>
                      <a:gd name="connsiteY9" fmla="*/ 41291 h 188661"/>
                      <a:gd name="connsiteX10" fmla="*/ 167717 w 199854"/>
                      <a:gd name="connsiteY10" fmla="*/ 43720 h 188661"/>
                      <a:gd name="connsiteX11" fmla="*/ 166935 w 199854"/>
                      <a:gd name="connsiteY11" fmla="*/ 42910 h 188661"/>
                      <a:gd name="connsiteX12" fmla="*/ 162230 w 199854"/>
                      <a:gd name="connsiteY12" fmla="*/ 45339 h 188661"/>
                      <a:gd name="connsiteX13" fmla="*/ 159877 w 199854"/>
                      <a:gd name="connsiteY13" fmla="*/ 48578 h 188661"/>
                      <a:gd name="connsiteX14" fmla="*/ 155963 w 199854"/>
                      <a:gd name="connsiteY14" fmla="*/ 51826 h 188661"/>
                      <a:gd name="connsiteX15" fmla="*/ 154391 w 199854"/>
                      <a:gd name="connsiteY15" fmla="*/ 54254 h 188661"/>
                      <a:gd name="connsiteX16" fmla="*/ 154391 w 199854"/>
                      <a:gd name="connsiteY16" fmla="*/ 53445 h 188661"/>
                      <a:gd name="connsiteX17" fmla="*/ 154391 w 199854"/>
                      <a:gd name="connsiteY17" fmla="*/ 55064 h 188661"/>
                      <a:gd name="connsiteX18" fmla="*/ 152038 w 199854"/>
                      <a:gd name="connsiteY18" fmla="*/ 56683 h 188661"/>
                      <a:gd name="connsiteX19" fmla="*/ 150476 w 199854"/>
                      <a:gd name="connsiteY19" fmla="*/ 59112 h 188661"/>
                      <a:gd name="connsiteX20" fmla="*/ 146552 w 199854"/>
                      <a:gd name="connsiteY20" fmla="*/ 62351 h 188661"/>
                      <a:gd name="connsiteX21" fmla="*/ 144199 w 199854"/>
                      <a:gd name="connsiteY21" fmla="*/ 64780 h 188661"/>
                      <a:gd name="connsiteX22" fmla="*/ 140284 w 199854"/>
                      <a:gd name="connsiteY22" fmla="*/ 70447 h 188661"/>
                      <a:gd name="connsiteX23" fmla="*/ 138713 w 199854"/>
                      <a:gd name="connsiteY23" fmla="*/ 72066 h 188661"/>
                      <a:gd name="connsiteX24" fmla="*/ 138713 w 199854"/>
                      <a:gd name="connsiteY24" fmla="*/ 74495 h 188661"/>
                      <a:gd name="connsiteX25" fmla="*/ 140284 w 199854"/>
                      <a:gd name="connsiteY25" fmla="*/ 75305 h 188661"/>
                      <a:gd name="connsiteX26" fmla="*/ 141066 w 199854"/>
                      <a:gd name="connsiteY26" fmla="*/ 75305 h 188661"/>
                      <a:gd name="connsiteX27" fmla="*/ 142637 w 199854"/>
                      <a:gd name="connsiteY27" fmla="*/ 80972 h 188661"/>
                      <a:gd name="connsiteX28" fmla="*/ 144199 w 199854"/>
                      <a:gd name="connsiteY28" fmla="*/ 80162 h 188661"/>
                      <a:gd name="connsiteX29" fmla="*/ 144199 w 199854"/>
                      <a:gd name="connsiteY29" fmla="*/ 81782 h 188661"/>
                      <a:gd name="connsiteX30" fmla="*/ 142637 w 199854"/>
                      <a:gd name="connsiteY30" fmla="*/ 83401 h 188661"/>
                      <a:gd name="connsiteX31" fmla="*/ 141066 w 199854"/>
                      <a:gd name="connsiteY31" fmla="*/ 85020 h 188661"/>
                      <a:gd name="connsiteX32" fmla="*/ 141066 w 199854"/>
                      <a:gd name="connsiteY32" fmla="*/ 85020 h 188661"/>
                      <a:gd name="connsiteX33" fmla="*/ 142637 w 199854"/>
                      <a:gd name="connsiteY33" fmla="*/ 85830 h 188661"/>
                      <a:gd name="connsiteX34" fmla="*/ 146552 w 199854"/>
                      <a:gd name="connsiteY34" fmla="*/ 85830 h 188661"/>
                      <a:gd name="connsiteX35" fmla="*/ 148124 w 199854"/>
                      <a:gd name="connsiteY35" fmla="*/ 85830 h 188661"/>
                      <a:gd name="connsiteX36" fmla="*/ 148124 w 199854"/>
                      <a:gd name="connsiteY36" fmla="*/ 87449 h 188661"/>
                      <a:gd name="connsiteX37" fmla="*/ 146552 w 199854"/>
                      <a:gd name="connsiteY37" fmla="*/ 91497 h 188661"/>
                      <a:gd name="connsiteX38" fmla="*/ 148124 w 199854"/>
                      <a:gd name="connsiteY38" fmla="*/ 90687 h 188661"/>
                      <a:gd name="connsiteX39" fmla="*/ 148124 w 199854"/>
                      <a:gd name="connsiteY39" fmla="*/ 92307 h 188661"/>
                      <a:gd name="connsiteX40" fmla="*/ 148895 w 199854"/>
                      <a:gd name="connsiteY40" fmla="*/ 92307 h 188661"/>
                      <a:gd name="connsiteX41" fmla="*/ 148124 w 199854"/>
                      <a:gd name="connsiteY41" fmla="*/ 93116 h 188661"/>
                      <a:gd name="connsiteX42" fmla="*/ 150467 w 199854"/>
                      <a:gd name="connsiteY42" fmla="*/ 95545 h 188661"/>
                      <a:gd name="connsiteX43" fmla="*/ 153601 w 199854"/>
                      <a:gd name="connsiteY43" fmla="*/ 98784 h 188661"/>
                      <a:gd name="connsiteX44" fmla="*/ 155953 w 199854"/>
                      <a:gd name="connsiteY44" fmla="*/ 102022 h 188661"/>
                      <a:gd name="connsiteX45" fmla="*/ 158306 w 199854"/>
                      <a:gd name="connsiteY45" fmla="*/ 103641 h 188661"/>
                      <a:gd name="connsiteX46" fmla="*/ 161440 w 199854"/>
                      <a:gd name="connsiteY46" fmla="*/ 104451 h 188661"/>
                      <a:gd name="connsiteX47" fmla="*/ 161440 w 199854"/>
                      <a:gd name="connsiteY47" fmla="*/ 106880 h 188661"/>
                      <a:gd name="connsiteX48" fmla="*/ 162220 w 199854"/>
                      <a:gd name="connsiteY48" fmla="*/ 106880 h 188661"/>
                      <a:gd name="connsiteX49" fmla="*/ 123816 w 199854"/>
                      <a:gd name="connsiteY49" fmla="*/ 134407 h 188661"/>
                      <a:gd name="connsiteX50" fmla="*/ 110500 w 199854"/>
                      <a:gd name="connsiteY50" fmla="*/ 144123 h 188661"/>
                      <a:gd name="connsiteX51" fmla="*/ 55636 w 199854"/>
                      <a:gd name="connsiteY51" fmla="*/ 188662 h 188661"/>
                      <a:gd name="connsiteX52" fmla="*/ 54855 w 199854"/>
                      <a:gd name="connsiteY52" fmla="*/ 188662 h 188661"/>
                      <a:gd name="connsiteX53" fmla="*/ 54855 w 199854"/>
                      <a:gd name="connsiteY53" fmla="*/ 188662 h 188661"/>
                      <a:gd name="connsiteX54" fmla="*/ 34471 w 199854"/>
                      <a:gd name="connsiteY54" fmla="*/ 148981 h 188661"/>
                      <a:gd name="connsiteX55" fmla="*/ 22717 w 199854"/>
                      <a:gd name="connsiteY55" fmla="*/ 122263 h 188661"/>
                      <a:gd name="connsiteX56" fmla="*/ 17231 w 199854"/>
                      <a:gd name="connsiteY56" fmla="*/ 111738 h 188661"/>
                      <a:gd name="connsiteX57" fmla="*/ 21155 w 199854"/>
                      <a:gd name="connsiteY57" fmla="*/ 95545 h 188661"/>
                      <a:gd name="connsiteX58" fmla="*/ 21155 w 199854"/>
                      <a:gd name="connsiteY58" fmla="*/ 95545 h 188661"/>
                      <a:gd name="connsiteX59" fmla="*/ 28204 w 199854"/>
                      <a:gd name="connsiteY59" fmla="*/ 63160 h 188661"/>
                      <a:gd name="connsiteX60" fmla="*/ 28204 w 199854"/>
                      <a:gd name="connsiteY60" fmla="*/ 62351 h 188661"/>
                      <a:gd name="connsiteX61" fmla="*/ 28204 w 199854"/>
                      <a:gd name="connsiteY61" fmla="*/ 62351 h 188661"/>
                      <a:gd name="connsiteX62" fmla="*/ 28204 w 199854"/>
                      <a:gd name="connsiteY62" fmla="*/ 60731 h 188661"/>
                      <a:gd name="connsiteX63" fmla="*/ 29776 w 199854"/>
                      <a:gd name="connsiteY63" fmla="*/ 60731 h 188661"/>
                      <a:gd name="connsiteX64" fmla="*/ 29776 w 199854"/>
                      <a:gd name="connsiteY64" fmla="*/ 59922 h 188661"/>
                      <a:gd name="connsiteX65" fmla="*/ 29776 w 199854"/>
                      <a:gd name="connsiteY65" fmla="*/ 59112 h 188661"/>
                      <a:gd name="connsiteX66" fmla="*/ 29776 w 199854"/>
                      <a:gd name="connsiteY66" fmla="*/ 57493 h 188661"/>
                      <a:gd name="connsiteX67" fmla="*/ 28204 w 199854"/>
                      <a:gd name="connsiteY67" fmla="*/ 57493 h 188661"/>
                      <a:gd name="connsiteX68" fmla="*/ 26642 w 199854"/>
                      <a:gd name="connsiteY68" fmla="*/ 58303 h 188661"/>
                      <a:gd name="connsiteX69" fmla="*/ 26642 w 199854"/>
                      <a:gd name="connsiteY69" fmla="*/ 57493 h 188661"/>
                      <a:gd name="connsiteX70" fmla="*/ 26642 w 199854"/>
                      <a:gd name="connsiteY70" fmla="*/ 58303 h 188661"/>
                      <a:gd name="connsiteX71" fmla="*/ 26642 w 199854"/>
                      <a:gd name="connsiteY71" fmla="*/ 56683 h 188661"/>
                      <a:gd name="connsiteX72" fmla="*/ 26642 w 199854"/>
                      <a:gd name="connsiteY72" fmla="*/ 57493 h 188661"/>
                      <a:gd name="connsiteX73" fmla="*/ 28204 w 199854"/>
                      <a:gd name="connsiteY73" fmla="*/ 55064 h 188661"/>
                      <a:gd name="connsiteX74" fmla="*/ 29776 w 199854"/>
                      <a:gd name="connsiteY74" fmla="*/ 52635 h 188661"/>
                      <a:gd name="connsiteX75" fmla="*/ 29776 w 199854"/>
                      <a:gd name="connsiteY75" fmla="*/ 51826 h 188661"/>
                      <a:gd name="connsiteX76" fmla="*/ 30556 w 199854"/>
                      <a:gd name="connsiteY76" fmla="*/ 51826 h 188661"/>
                      <a:gd name="connsiteX77" fmla="*/ 30556 w 199854"/>
                      <a:gd name="connsiteY77" fmla="*/ 51016 h 188661"/>
                      <a:gd name="connsiteX78" fmla="*/ 30556 w 199854"/>
                      <a:gd name="connsiteY78" fmla="*/ 50206 h 188661"/>
                      <a:gd name="connsiteX79" fmla="*/ 30556 w 199854"/>
                      <a:gd name="connsiteY79" fmla="*/ 48578 h 188661"/>
                      <a:gd name="connsiteX80" fmla="*/ 30556 w 199854"/>
                      <a:gd name="connsiteY80" fmla="*/ 47768 h 188661"/>
                      <a:gd name="connsiteX81" fmla="*/ 29776 w 199854"/>
                      <a:gd name="connsiteY81" fmla="*/ 46958 h 188661"/>
                      <a:gd name="connsiteX82" fmla="*/ 28204 w 199854"/>
                      <a:gd name="connsiteY82" fmla="*/ 46958 h 188661"/>
                      <a:gd name="connsiteX83" fmla="*/ 25070 w 199854"/>
                      <a:gd name="connsiteY83" fmla="*/ 43720 h 188661"/>
                      <a:gd name="connsiteX84" fmla="*/ 25070 w 199854"/>
                      <a:gd name="connsiteY84" fmla="*/ 44529 h 188661"/>
                      <a:gd name="connsiteX85" fmla="*/ 24289 w 199854"/>
                      <a:gd name="connsiteY85" fmla="*/ 45339 h 188661"/>
                      <a:gd name="connsiteX86" fmla="*/ 24289 w 199854"/>
                      <a:gd name="connsiteY86" fmla="*/ 46149 h 188661"/>
                      <a:gd name="connsiteX87" fmla="*/ 22727 w 199854"/>
                      <a:gd name="connsiteY87" fmla="*/ 45339 h 188661"/>
                      <a:gd name="connsiteX88" fmla="*/ 20374 w 199854"/>
                      <a:gd name="connsiteY88" fmla="*/ 44529 h 188661"/>
                      <a:gd name="connsiteX89" fmla="*/ 18802 w 199854"/>
                      <a:gd name="connsiteY89" fmla="*/ 44529 h 188661"/>
                      <a:gd name="connsiteX90" fmla="*/ 17241 w 199854"/>
                      <a:gd name="connsiteY90" fmla="*/ 43720 h 188661"/>
                      <a:gd name="connsiteX91" fmla="*/ 16459 w 199854"/>
                      <a:gd name="connsiteY91" fmla="*/ 42910 h 188661"/>
                      <a:gd name="connsiteX92" fmla="*/ 14888 w 199854"/>
                      <a:gd name="connsiteY92" fmla="*/ 41291 h 188661"/>
                      <a:gd name="connsiteX93" fmla="*/ 14888 w 199854"/>
                      <a:gd name="connsiteY93" fmla="*/ 38862 h 188661"/>
                      <a:gd name="connsiteX94" fmla="*/ 14888 w 199854"/>
                      <a:gd name="connsiteY94" fmla="*/ 38862 h 188661"/>
                      <a:gd name="connsiteX95" fmla="*/ 11754 w 199854"/>
                      <a:gd name="connsiteY95" fmla="*/ 38052 h 188661"/>
                      <a:gd name="connsiteX96" fmla="*/ 9401 w 199854"/>
                      <a:gd name="connsiteY96" fmla="*/ 37243 h 188661"/>
                      <a:gd name="connsiteX97" fmla="*/ 7830 w 199854"/>
                      <a:gd name="connsiteY97" fmla="*/ 36433 h 188661"/>
                      <a:gd name="connsiteX98" fmla="*/ 7830 w 199854"/>
                      <a:gd name="connsiteY98" fmla="*/ 34814 h 188661"/>
                      <a:gd name="connsiteX99" fmla="*/ 7830 w 199854"/>
                      <a:gd name="connsiteY99" fmla="*/ 33195 h 188661"/>
                      <a:gd name="connsiteX100" fmla="*/ 7830 w 199854"/>
                      <a:gd name="connsiteY100" fmla="*/ 33195 h 188661"/>
                      <a:gd name="connsiteX101" fmla="*/ 7830 w 199854"/>
                      <a:gd name="connsiteY101" fmla="*/ 32385 h 188661"/>
                      <a:gd name="connsiteX102" fmla="*/ 5487 w 199854"/>
                      <a:gd name="connsiteY102" fmla="*/ 29956 h 188661"/>
                      <a:gd name="connsiteX103" fmla="*/ 5487 w 199854"/>
                      <a:gd name="connsiteY103" fmla="*/ 27527 h 188661"/>
                      <a:gd name="connsiteX104" fmla="*/ 3915 w 199854"/>
                      <a:gd name="connsiteY104" fmla="*/ 27527 h 188661"/>
                      <a:gd name="connsiteX105" fmla="*/ 3915 w 199854"/>
                      <a:gd name="connsiteY105" fmla="*/ 27527 h 188661"/>
                      <a:gd name="connsiteX106" fmla="*/ 3915 w 199854"/>
                      <a:gd name="connsiteY106" fmla="*/ 29146 h 188661"/>
                      <a:gd name="connsiteX107" fmla="*/ 2343 w 199854"/>
                      <a:gd name="connsiteY107" fmla="*/ 29956 h 188661"/>
                      <a:gd name="connsiteX108" fmla="*/ 2343 w 199854"/>
                      <a:gd name="connsiteY108" fmla="*/ 29146 h 188661"/>
                      <a:gd name="connsiteX109" fmla="*/ 2343 w 199854"/>
                      <a:gd name="connsiteY109" fmla="*/ 27527 h 188661"/>
                      <a:gd name="connsiteX110" fmla="*/ 0 w 199854"/>
                      <a:gd name="connsiteY110" fmla="*/ 26718 h 188661"/>
                      <a:gd name="connsiteX111" fmla="*/ 1562 w 199854"/>
                      <a:gd name="connsiteY111" fmla="*/ 26718 h 188661"/>
                      <a:gd name="connsiteX112" fmla="*/ 57208 w 199854"/>
                      <a:gd name="connsiteY112" fmla="*/ 36433 h 188661"/>
                      <a:gd name="connsiteX113" fmla="*/ 91697 w 199854"/>
                      <a:gd name="connsiteY113" fmla="*/ 31575 h 188661"/>
                      <a:gd name="connsiteX114" fmla="*/ 150476 w 199854"/>
                      <a:gd name="connsiteY114" fmla="*/ 14573 h 188661"/>
                      <a:gd name="connsiteX115" fmla="*/ 197501 w 199854"/>
                      <a:gd name="connsiteY115" fmla="*/ 0 h 188661"/>
                      <a:gd name="connsiteX116" fmla="*/ 199854 w 199854"/>
                      <a:gd name="connsiteY116" fmla="*/ 5667 h 188661"/>
                      <a:gd name="connsiteX117" fmla="*/ 199854 w 199854"/>
                      <a:gd name="connsiteY117" fmla="*/ 7287 h 188661"/>
                      <a:gd name="connsiteX118" fmla="*/ 195929 w 199854"/>
                      <a:gd name="connsiteY118" fmla="*/ 10525 h 188661"/>
                      <a:gd name="connsiteX119" fmla="*/ 194367 w 199854"/>
                      <a:gd name="connsiteY119" fmla="*/ 9716 h 188661"/>
                      <a:gd name="connsiteX120" fmla="*/ 192015 w 199854"/>
                      <a:gd name="connsiteY120" fmla="*/ 10525 h 188661"/>
                      <a:gd name="connsiteX121" fmla="*/ 188090 w 199854"/>
                      <a:gd name="connsiteY121" fmla="*/ 17002 h 188661"/>
                      <a:gd name="connsiteX122" fmla="*/ 186528 w 199854"/>
                      <a:gd name="connsiteY122" fmla="*/ 19431 h 188661"/>
                      <a:gd name="connsiteX123" fmla="*/ 184957 w 199854"/>
                      <a:gd name="connsiteY123" fmla="*/ 20241 h 188661"/>
                      <a:gd name="connsiteX124" fmla="*/ 184176 w 199854"/>
                      <a:gd name="connsiteY124" fmla="*/ 24289 h 188661"/>
                      <a:gd name="connsiteX125" fmla="*/ 184176 w 199854"/>
                      <a:gd name="connsiteY125" fmla="*/ 24289 h 188661"/>
                      <a:gd name="connsiteX126" fmla="*/ 184176 w 199854"/>
                      <a:gd name="connsiteY126" fmla="*/ 25908 h 188661"/>
                      <a:gd name="connsiteX127" fmla="*/ 182614 w 199854"/>
                      <a:gd name="connsiteY127" fmla="*/ 26718 h 188661"/>
                      <a:gd name="connsiteX128" fmla="*/ 182614 w 199854"/>
                      <a:gd name="connsiteY128" fmla="*/ 29956 h 188661"/>
                      <a:gd name="connsiteX129" fmla="*/ 182614 w 199854"/>
                      <a:gd name="connsiteY129" fmla="*/ 29956 h 188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</a:cxnLst>
                    <a:rect l="l" t="t" r="r" b="b"/>
                    <a:pathLst>
                      <a:path w="199854" h="188661">
                        <a:moveTo>
                          <a:pt x="182604" y="29956"/>
                        </a:moveTo>
                        <a:lnTo>
                          <a:pt x="182604" y="30766"/>
                        </a:lnTo>
                        <a:lnTo>
                          <a:pt x="181033" y="33195"/>
                        </a:lnTo>
                        <a:lnTo>
                          <a:pt x="181033" y="34004"/>
                        </a:lnTo>
                        <a:lnTo>
                          <a:pt x="180251" y="34814"/>
                        </a:lnTo>
                        <a:lnTo>
                          <a:pt x="178680" y="34814"/>
                        </a:lnTo>
                        <a:lnTo>
                          <a:pt x="178680" y="33195"/>
                        </a:lnTo>
                        <a:lnTo>
                          <a:pt x="174765" y="37243"/>
                        </a:lnTo>
                        <a:lnTo>
                          <a:pt x="169279" y="39672"/>
                        </a:lnTo>
                        <a:lnTo>
                          <a:pt x="169279" y="41291"/>
                        </a:lnTo>
                        <a:lnTo>
                          <a:pt x="167717" y="43720"/>
                        </a:lnTo>
                        <a:lnTo>
                          <a:pt x="166935" y="42910"/>
                        </a:lnTo>
                        <a:lnTo>
                          <a:pt x="162230" y="45339"/>
                        </a:lnTo>
                        <a:lnTo>
                          <a:pt x="159877" y="48578"/>
                        </a:lnTo>
                        <a:lnTo>
                          <a:pt x="155963" y="51826"/>
                        </a:lnTo>
                        <a:lnTo>
                          <a:pt x="154391" y="54254"/>
                        </a:lnTo>
                        <a:lnTo>
                          <a:pt x="154391" y="53445"/>
                        </a:lnTo>
                        <a:lnTo>
                          <a:pt x="154391" y="55064"/>
                        </a:lnTo>
                        <a:lnTo>
                          <a:pt x="152038" y="56683"/>
                        </a:lnTo>
                        <a:lnTo>
                          <a:pt x="150476" y="59112"/>
                        </a:lnTo>
                        <a:lnTo>
                          <a:pt x="146552" y="62351"/>
                        </a:lnTo>
                        <a:lnTo>
                          <a:pt x="144199" y="64780"/>
                        </a:lnTo>
                        <a:lnTo>
                          <a:pt x="140284" y="70447"/>
                        </a:lnTo>
                        <a:lnTo>
                          <a:pt x="138713" y="72066"/>
                        </a:lnTo>
                        <a:lnTo>
                          <a:pt x="138713" y="74495"/>
                        </a:lnTo>
                        <a:lnTo>
                          <a:pt x="140284" y="75305"/>
                        </a:lnTo>
                        <a:lnTo>
                          <a:pt x="141066" y="75305"/>
                        </a:lnTo>
                        <a:lnTo>
                          <a:pt x="142637" y="80972"/>
                        </a:lnTo>
                        <a:lnTo>
                          <a:pt x="144199" y="80162"/>
                        </a:lnTo>
                        <a:lnTo>
                          <a:pt x="144199" y="81782"/>
                        </a:lnTo>
                        <a:lnTo>
                          <a:pt x="142637" y="83401"/>
                        </a:lnTo>
                        <a:lnTo>
                          <a:pt x="141066" y="85020"/>
                        </a:lnTo>
                        <a:lnTo>
                          <a:pt x="141066" y="85020"/>
                        </a:lnTo>
                        <a:lnTo>
                          <a:pt x="142637" y="85830"/>
                        </a:lnTo>
                        <a:lnTo>
                          <a:pt x="146552" y="85830"/>
                        </a:lnTo>
                        <a:lnTo>
                          <a:pt x="148124" y="85830"/>
                        </a:lnTo>
                        <a:lnTo>
                          <a:pt x="148124" y="87449"/>
                        </a:lnTo>
                        <a:lnTo>
                          <a:pt x="146552" y="91497"/>
                        </a:lnTo>
                        <a:lnTo>
                          <a:pt x="148124" y="90687"/>
                        </a:lnTo>
                        <a:lnTo>
                          <a:pt x="148124" y="92307"/>
                        </a:lnTo>
                        <a:lnTo>
                          <a:pt x="148895" y="92307"/>
                        </a:lnTo>
                        <a:lnTo>
                          <a:pt x="148124" y="93116"/>
                        </a:lnTo>
                        <a:lnTo>
                          <a:pt x="150467" y="95545"/>
                        </a:lnTo>
                        <a:lnTo>
                          <a:pt x="153601" y="98784"/>
                        </a:lnTo>
                        <a:lnTo>
                          <a:pt x="155953" y="102022"/>
                        </a:lnTo>
                        <a:lnTo>
                          <a:pt x="158306" y="103641"/>
                        </a:lnTo>
                        <a:lnTo>
                          <a:pt x="161440" y="104451"/>
                        </a:lnTo>
                        <a:lnTo>
                          <a:pt x="161440" y="106880"/>
                        </a:lnTo>
                        <a:lnTo>
                          <a:pt x="162220" y="106880"/>
                        </a:lnTo>
                        <a:lnTo>
                          <a:pt x="123816" y="134407"/>
                        </a:lnTo>
                        <a:lnTo>
                          <a:pt x="110500" y="144123"/>
                        </a:lnTo>
                        <a:lnTo>
                          <a:pt x="55636" y="188662"/>
                        </a:lnTo>
                        <a:lnTo>
                          <a:pt x="54855" y="188662"/>
                        </a:lnTo>
                        <a:lnTo>
                          <a:pt x="54855" y="188662"/>
                        </a:lnTo>
                        <a:lnTo>
                          <a:pt x="34471" y="148981"/>
                        </a:lnTo>
                        <a:lnTo>
                          <a:pt x="22717" y="122263"/>
                        </a:lnTo>
                        <a:lnTo>
                          <a:pt x="17231" y="111738"/>
                        </a:lnTo>
                        <a:lnTo>
                          <a:pt x="21155" y="95545"/>
                        </a:lnTo>
                        <a:lnTo>
                          <a:pt x="21155" y="95545"/>
                        </a:lnTo>
                        <a:lnTo>
                          <a:pt x="28204" y="63160"/>
                        </a:lnTo>
                        <a:lnTo>
                          <a:pt x="28204" y="62351"/>
                        </a:lnTo>
                        <a:lnTo>
                          <a:pt x="28204" y="62351"/>
                        </a:lnTo>
                        <a:lnTo>
                          <a:pt x="28204" y="60731"/>
                        </a:lnTo>
                        <a:lnTo>
                          <a:pt x="29776" y="60731"/>
                        </a:lnTo>
                        <a:lnTo>
                          <a:pt x="29776" y="59922"/>
                        </a:lnTo>
                        <a:lnTo>
                          <a:pt x="29776" y="59112"/>
                        </a:lnTo>
                        <a:lnTo>
                          <a:pt x="29776" y="57493"/>
                        </a:lnTo>
                        <a:lnTo>
                          <a:pt x="28204" y="57493"/>
                        </a:lnTo>
                        <a:lnTo>
                          <a:pt x="26642" y="58303"/>
                        </a:lnTo>
                        <a:lnTo>
                          <a:pt x="26642" y="57493"/>
                        </a:lnTo>
                        <a:lnTo>
                          <a:pt x="26642" y="58303"/>
                        </a:lnTo>
                        <a:lnTo>
                          <a:pt x="26642" y="56683"/>
                        </a:lnTo>
                        <a:lnTo>
                          <a:pt x="26642" y="57493"/>
                        </a:lnTo>
                        <a:lnTo>
                          <a:pt x="28204" y="55064"/>
                        </a:lnTo>
                        <a:lnTo>
                          <a:pt x="29776" y="52635"/>
                        </a:lnTo>
                        <a:lnTo>
                          <a:pt x="29776" y="51826"/>
                        </a:lnTo>
                        <a:lnTo>
                          <a:pt x="30556" y="51826"/>
                        </a:lnTo>
                        <a:lnTo>
                          <a:pt x="30556" y="51016"/>
                        </a:lnTo>
                        <a:lnTo>
                          <a:pt x="30556" y="50206"/>
                        </a:lnTo>
                        <a:lnTo>
                          <a:pt x="30556" y="48578"/>
                        </a:lnTo>
                        <a:lnTo>
                          <a:pt x="30556" y="47768"/>
                        </a:lnTo>
                        <a:lnTo>
                          <a:pt x="29776" y="46958"/>
                        </a:lnTo>
                        <a:lnTo>
                          <a:pt x="28204" y="46958"/>
                        </a:lnTo>
                        <a:lnTo>
                          <a:pt x="25070" y="43720"/>
                        </a:lnTo>
                        <a:lnTo>
                          <a:pt x="25070" y="44529"/>
                        </a:lnTo>
                        <a:lnTo>
                          <a:pt x="24289" y="45339"/>
                        </a:lnTo>
                        <a:lnTo>
                          <a:pt x="24289" y="46149"/>
                        </a:lnTo>
                        <a:lnTo>
                          <a:pt x="22727" y="45339"/>
                        </a:lnTo>
                        <a:lnTo>
                          <a:pt x="20374" y="44529"/>
                        </a:lnTo>
                        <a:lnTo>
                          <a:pt x="18802" y="44529"/>
                        </a:lnTo>
                        <a:lnTo>
                          <a:pt x="17241" y="43720"/>
                        </a:lnTo>
                        <a:lnTo>
                          <a:pt x="16459" y="42910"/>
                        </a:lnTo>
                        <a:lnTo>
                          <a:pt x="14888" y="41291"/>
                        </a:lnTo>
                        <a:lnTo>
                          <a:pt x="14888" y="38862"/>
                        </a:lnTo>
                        <a:lnTo>
                          <a:pt x="14888" y="38862"/>
                        </a:lnTo>
                        <a:lnTo>
                          <a:pt x="11754" y="38052"/>
                        </a:lnTo>
                        <a:lnTo>
                          <a:pt x="9401" y="37243"/>
                        </a:lnTo>
                        <a:lnTo>
                          <a:pt x="7830" y="36433"/>
                        </a:lnTo>
                        <a:lnTo>
                          <a:pt x="7830" y="34814"/>
                        </a:lnTo>
                        <a:lnTo>
                          <a:pt x="7830" y="33195"/>
                        </a:lnTo>
                        <a:lnTo>
                          <a:pt x="7830" y="33195"/>
                        </a:lnTo>
                        <a:lnTo>
                          <a:pt x="7830" y="32385"/>
                        </a:lnTo>
                        <a:lnTo>
                          <a:pt x="5487" y="29956"/>
                        </a:lnTo>
                        <a:lnTo>
                          <a:pt x="5487" y="27527"/>
                        </a:lnTo>
                        <a:lnTo>
                          <a:pt x="3915" y="27527"/>
                        </a:lnTo>
                        <a:lnTo>
                          <a:pt x="3915" y="27527"/>
                        </a:lnTo>
                        <a:lnTo>
                          <a:pt x="3915" y="29146"/>
                        </a:lnTo>
                        <a:lnTo>
                          <a:pt x="2343" y="29956"/>
                        </a:lnTo>
                        <a:lnTo>
                          <a:pt x="2343" y="29146"/>
                        </a:lnTo>
                        <a:lnTo>
                          <a:pt x="2343" y="27527"/>
                        </a:lnTo>
                        <a:lnTo>
                          <a:pt x="0" y="26718"/>
                        </a:lnTo>
                        <a:lnTo>
                          <a:pt x="1562" y="26718"/>
                        </a:lnTo>
                        <a:lnTo>
                          <a:pt x="57208" y="36433"/>
                        </a:lnTo>
                        <a:lnTo>
                          <a:pt x="91697" y="31575"/>
                        </a:lnTo>
                        <a:lnTo>
                          <a:pt x="150476" y="14573"/>
                        </a:lnTo>
                        <a:lnTo>
                          <a:pt x="197501" y="0"/>
                        </a:lnTo>
                        <a:lnTo>
                          <a:pt x="199854" y="5667"/>
                        </a:lnTo>
                        <a:lnTo>
                          <a:pt x="199854" y="7287"/>
                        </a:lnTo>
                        <a:lnTo>
                          <a:pt x="195929" y="10525"/>
                        </a:lnTo>
                        <a:lnTo>
                          <a:pt x="194367" y="9716"/>
                        </a:lnTo>
                        <a:lnTo>
                          <a:pt x="192015" y="10525"/>
                        </a:lnTo>
                        <a:lnTo>
                          <a:pt x="188090" y="17002"/>
                        </a:lnTo>
                        <a:lnTo>
                          <a:pt x="186528" y="19431"/>
                        </a:lnTo>
                        <a:lnTo>
                          <a:pt x="184957" y="20241"/>
                        </a:lnTo>
                        <a:lnTo>
                          <a:pt x="184176" y="24289"/>
                        </a:lnTo>
                        <a:lnTo>
                          <a:pt x="184176" y="24289"/>
                        </a:lnTo>
                        <a:lnTo>
                          <a:pt x="184176" y="25908"/>
                        </a:lnTo>
                        <a:lnTo>
                          <a:pt x="182614" y="26718"/>
                        </a:lnTo>
                        <a:lnTo>
                          <a:pt x="182614" y="29956"/>
                        </a:lnTo>
                        <a:lnTo>
                          <a:pt x="182614" y="2995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2" name="Forma Livre: Forma 521">
                    <a:extLst>
                      <a:ext uri="{FF2B5EF4-FFF2-40B4-BE49-F238E27FC236}">
                        <a16:creationId xmlns:a16="http://schemas.microsoft.com/office/drawing/2014/main" id="{CC422539-58BC-6428-8423-D925736F532B}"/>
                      </a:ext>
                    </a:extLst>
                  </p:cNvPr>
                  <p:cNvSpPr/>
                  <p:nvPr/>
                </p:nvSpPr>
                <p:spPr>
                  <a:xfrm>
                    <a:off x="8864813" y="3060279"/>
                    <a:ext cx="387953" cy="387838"/>
                  </a:xfrm>
                  <a:custGeom>
                    <a:avLst/>
                    <a:gdLst>
                      <a:gd name="connsiteX0" fmla="*/ 387953 w 387953"/>
                      <a:gd name="connsiteY0" fmla="*/ 0 h 387838"/>
                      <a:gd name="connsiteX1" fmla="*/ 351901 w 387953"/>
                      <a:gd name="connsiteY1" fmla="*/ 96345 h 387838"/>
                      <a:gd name="connsiteX2" fmla="*/ 353473 w 387953"/>
                      <a:gd name="connsiteY2" fmla="*/ 106061 h 387838"/>
                      <a:gd name="connsiteX3" fmla="*/ 354253 w 387953"/>
                      <a:gd name="connsiteY3" fmla="*/ 136027 h 387838"/>
                      <a:gd name="connsiteX4" fmla="*/ 340137 w 387953"/>
                      <a:gd name="connsiteY4" fmla="*/ 144932 h 387838"/>
                      <a:gd name="connsiteX5" fmla="*/ 315058 w 387953"/>
                      <a:gd name="connsiteY5" fmla="*/ 148171 h 387838"/>
                      <a:gd name="connsiteX6" fmla="*/ 286845 w 387953"/>
                      <a:gd name="connsiteY6" fmla="*/ 161125 h 387838"/>
                      <a:gd name="connsiteX7" fmla="*/ 285283 w 387953"/>
                      <a:gd name="connsiteY7" fmla="*/ 160315 h 387838"/>
                      <a:gd name="connsiteX8" fmla="*/ 279797 w 387953"/>
                      <a:gd name="connsiteY8" fmla="*/ 163554 h 387838"/>
                      <a:gd name="connsiteX9" fmla="*/ 270386 w 387953"/>
                      <a:gd name="connsiteY9" fmla="*/ 157886 h 387838"/>
                      <a:gd name="connsiteX10" fmla="*/ 270386 w 387953"/>
                      <a:gd name="connsiteY10" fmla="*/ 191891 h 387838"/>
                      <a:gd name="connsiteX11" fmla="*/ 254718 w 387953"/>
                      <a:gd name="connsiteY11" fmla="*/ 212941 h 387838"/>
                      <a:gd name="connsiteX12" fmla="*/ 246879 w 387953"/>
                      <a:gd name="connsiteY12" fmla="*/ 225895 h 387838"/>
                      <a:gd name="connsiteX13" fmla="*/ 235905 w 387953"/>
                      <a:gd name="connsiteY13" fmla="*/ 233182 h 387838"/>
                      <a:gd name="connsiteX14" fmla="*/ 225714 w 387953"/>
                      <a:gd name="connsiteY14" fmla="*/ 254241 h 387838"/>
                      <a:gd name="connsiteX15" fmla="*/ 217094 w 387953"/>
                      <a:gd name="connsiteY15" fmla="*/ 256670 h 387838"/>
                      <a:gd name="connsiteX16" fmla="*/ 193586 w 387953"/>
                      <a:gd name="connsiteY16" fmla="*/ 267195 h 387838"/>
                      <a:gd name="connsiteX17" fmla="*/ 195148 w 387953"/>
                      <a:gd name="connsiteY17" fmla="*/ 280149 h 387838"/>
                      <a:gd name="connsiteX18" fmla="*/ 202987 w 387953"/>
                      <a:gd name="connsiteY18" fmla="*/ 288246 h 387838"/>
                      <a:gd name="connsiteX19" fmla="*/ 182613 w 387953"/>
                      <a:gd name="connsiteY19" fmla="*/ 306057 h 387838"/>
                      <a:gd name="connsiteX20" fmla="*/ 172421 w 387953"/>
                      <a:gd name="connsiteY20" fmla="*/ 310105 h 387838"/>
                      <a:gd name="connsiteX21" fmla="*/ 159877 w 387953"/>
                      <a:gd name="connsiteY21" fmla="*/ 327108 h 387838"/>
                      <a:gd name="connsiteX22" fmla="*/ 155962 w 387953"/>
                      <a:gd name="connsiteY22" fmla="*/ 335204 h 387838"/>
                      <a:gd name="connsiteX23" fmla="*/ 157534 w 387953"/>
                      <a:gd name="connsiteY23" fmla="*/ 348967 h 387838"/>
                      <a:gd name="connsiteX24" fmla="*/ 163020 w 387953"/>
                      <a:gd name="connsiteY24" fmla="*/ 358683 h 387838"/>
                      <a:gd name="connsiteX25" fmla="*/ 161448 w 387953"/>
                      <a:gd name="connsiteY25" fmla="*/ 365160 h 387838"/>
                      <a:gd name="connsiteX26" fmla="*/ 144208 w 387953"/>
                      <a:gd name="connsiteY26" fmla="*/ 387839 h 387838"/>
                      <a:gd name="connsiteX27" fmla="*/ 132455 w 387953"/>
                      <a:gd name="connsiteY27" fmla="*/ 382972 h 387838"/>
                      <a:gd name="connsiteX28" fmla="*/ 126968 w 387953"/>
                      <a:gd name="connsiteY28" fmla="*/ 371637 h 387838"/>
                      <a:gd name="connsiteX29" fmla="*/ 113642 w 387953"/>
                      <a:gd name="connsiteY29" fmla="*/ 368398 h 387838"/>
                      <a:gd name="connsiteX30" fmla="*/ 104232 w 387953"/>
                      <a:gd name="connsiteY30" fmla="*/ 368398 h 387838"/>
                      <a:gd name="connsiteX31" fmla="*/ 105803 w 387953"/>
                      <a:gd name="connsiteY31" fmla="*/ 378114 h 387838"/>
                      <a:gd name="connsiteX32" fmla="*/ 90916 w 387953"/>
                      <a:gd name="connsiteY32" fmla="*/ 374066 h 387838"/>
                      <a:gd name="connsiteX33" fmla="*/ 83858 w 387953"/>
                      <a:gd name="connsiteY33" fmla="*/ 373256 h 387838"/>
                      <a:gd name="connsiteX34" fmla="*/ 69752 w 387953"/>
                      <a:gd name="connsiteY34" fmla="*/ 380543 h 387838"/>
                      <a:gd name="connsiteX35" fmla="*/ 66617 w 387953"/>
                      <a:gd name="connsiteY35" fmla="*/ 378114 h 387838"/>
                      <a:gd name="connsiteX36" fmla="*/ 60350 w 387953"/>
                      <a:gd name="connsiteY36" fmla="*/ 376495 h 387838"/>
                      <a:gd name="connsiteX37" fmla="*/ 49377 w 387953"/>
                      <a:gd name="connsiteY37" fmla="*/ 382162 h 387838"/>
                      <a:gd name="connsiteX38" fmla="*/ 33699 w 387953"/>
                      <a:gd name="connsiteY38" fmla="*/ 387020 h 387838"/>
                      <a:gd name="connsiteX39" fmla="*/ 25860 w 387953"/>
                      <a:gd name="connsiteY39" fmla="*/ 385401 h 387838"/>
                      <a:gd name="connsiteX40" fmla="*/ 24298 w 387953"/>
                      <a:gd name="connsiteY40" fmla="*/ 381352 h 387838"/>
                      <a:gd name="connsiteX41" fmla="*/ 22727 w 387953"/>
                      <a:gd name="connsiteY41" fmla="*/ 371637 h 387838"/>
                      <a:gd name="connsiteX42" fmla="*/ 0 w 387953"/>
                      <a:gd name="connsiteY42" fmla="*/ 359493 h 387838"/>
                      <a:gd name="connsiteX43" fmla="*/ 3915 w 387953"/>
                      <a:gd name="connsiteY43" fmla="*/ 350587 h 387838"/>
                      <a:gd name="connsiteX44" fmla="*/ 41538 w 387953"/>
                      <a:gd name="connsiteY44" fmla="*/ 340062 h 387838"/>
                      <a:gd name="connsiteX45" fmla="*/ 57207 w 387953"/>
                      <a:gd name="connsiteY45" fmla="*/ 310915 h 387838"/>
                      <a:gd name="connsiteX46" fmla="*/ 68189 w 387953"/>
                      <a:gd name="connsiteY46" fmla="*/ 297961 h 387838"/>
                      <a:gd name="connsiteX47" fmla="*/ 72104 w 387953"/>
                      <a:gd name="connsiteY47" fmla="*/ 293913 h 387838"/>
                      <a:gd name="connsiteX48" fmla="*/ 90916 w 387953"/>
                      <a:gd name="connsiteY48" fmla="*/ 274482 h 387838"/>
                      <a:gd name="connsiteX49" fmla="*/ 92478 w 387953"/>
                      <a:gd name="connsiteY49" fmla="*/ 268005 h 387838"/>
                      <a:gd name="connsiteX50" fmla="*/ 86992 w 387953"/>
                      <a:gd name="connsiteY50" fmla="*/ 262337 h 387838"/>
                      <a:gd name="connsiteX51" fmla="*/ 83858 w 387953"/>
                      <a:gd name="connsiteY51" fmla="*/ 252612 h 387838"/>
                      <a:gd name="connsiteX52" fmla="*/ 79153 w 387953"/>
                      <a:gd name="connsiteY52" fmla="*/ 249374 h 387838"/>
                      <a:gd name="connsiteX53" fmla="*/ 92478 w 387953"/>
                      <a:gd name="connsiteY53" fmla="*/ 234801 h 387838"/>
                      <a:gd name="connsiteX54" fmla="*/ 90916 w 387953"/>
                      <a:gd name="connsiteY54" fmla="*/ 229133 h 387838"/>
                      <a:gd name="connsiteX55" fmla="*/ 85430 w 387953"/>
                      <a:gd name="connsiteY55" fmla="*/ 212131 h 387838"/>
                      <a:gd name="connsiteX56" fmla="*/ 68189 w 387953"/>
                      <a:gd name="connsiteY56" fmla="*/ 170840 h 387838"/>
                      <a:gd name="connsiteX57" fmla="*/ 62693 w 387953"/>
                      <a:gd name="connsiteY57" fmla="*/ 158696 h 387838"/>
                      <a:gd name="connsiteX58" fmla="*/ 57207 w 387953"/>
                      <a:gd name="connsiteY58" fmla="*/ 145742 h 387838"/>
                      <a:gd name="connsiteX59" fmla="*/ 56436 w 387953"/>
                      <a:gd name="connsiteY59" fmla="*/ 141694 h 387838"/>
                      <a:gd name="connsiteX60" fmla="*/ 43891 w 387953"/>
                      <a:gd name="connsiteY60" fmla="*/ 117396 h 387838"/>
                      <a:gd name="connsiteX61" fmla="*/ 41538 w 387953"/>
                      <a:gd name="connsiteY61" fmla="*/ 102822 h 387838"/>
                      <a:gd name="connsiteX62" fmla="*/ 43891 w 387953"/>
                      <a:gd name="connsiteY62" fmla="*/ 94726 h 387838"/>
                      <a:gd name="connsiteX63" fmla="*/ 45463 w 387953"/>
                      <a:gd name="connsiteY63" fmla="*/ 93107 h 387838"/>
                      <a:gd name="connsiteX64" fmla="*/ 64265 w 387953"/>
                      <a:gd name="connsiteY64" fmla="*/ 80153 h 387838"/>
                      <a:gd name="connsiteX65" fmla="*/ 72104 w 387953"/>
                      <a:gd name="connsiteY65" fmla="*/ 85011 h 387838"/>
                      <a:gd name="connsiteX66" fmla="*/ 89345 w 387953"/>
                      <a:gd name="connsiteY66" fmla="*/ 79343 h 387838"/>
                      <a:gd name="connsiteX67" fmla="*/ 98755 w 387953"/>
                      <a:gd name="connsiteY67" fmla="*/ 67199 h 387838"/>
                      <a:gd name="connsiteX68" fmla="*/ 97184 w 387953"/>
                      <a:gd name="connsiteY68" fmla="*/ 59912 h 387838"/>
                      <a:gd name="connsiteX69" fmla="*/ 102670 w 387953"/>
                      <a:gd name="connsiteY69" fmla="*/ 57483 h 387838"/>
                      <a:gd name="connsiteX70" fmla="*/ 98755 w 387953"/>
                      <a:gd name="connsiteY70" fmla="*/ 46149 h 387838"/>
                      <a:gd name="connsiteX71" fmla="*/ 105803 w 387953"/>
                      <a:gd name="connsiteY71" fmla="*/ 30766 h 387838"/>
                      <a:gd name="connsiteX72" fmla="*/ 104241 w 387953"/>
                      <a:gd name="connsiteY72" fmla="*/ 27527 h 387838"/>
                      <a:gd name="connsiteX73" fmla="*/ 114424 w 387953"/>
                      <a:gd name="connsiteY73" fmla="*/ 13764 h 387838"/>
                      <a:gd name="connsiteX74" fmla="*/ 132455 w 387953"/>
                      <a:gd name="connsiteY74" fmla="*/ 12144 h 387838"/>
                      <a:gd name="connsiteX75" fmla="*/ 170859 w 387953"/>
                      <a:gd name="connsiteY75" fmla="*/ 12144 h 387838"/>
                      <a:gd name="connsiteX76" fmla="*/ 270396 w 387953"/>
                      <a:gd name="connsiteY76" fmla="*/ 5667 h 387838"/>
                      <a:gd name="connsiteX77" fmla="*/ 270396 w 387953"/>
                      <a:gd name="connsiteY77" fmla="*/ 6477 h 387838"/>
                      <a:gd name="connsiteX78" fmla="*/ 318982 w 387953"/>
                      <a:gd name="connsiteY78" fmla="*/ 3238 h 387838"/>
                      <a:gd name="connsiteX79" fmla="*/ 349548 w 387953"/>
                      <a:gd name="connsiteY79" fmla="*/ 2429 h 387838"/>
                      <a:gd name="connsiteX80" fmla="*/ 362874 w 387953"/>
                      <a:gd name="connsiteY80" fmla="*/ 810 h 387838"/>
                      <a:gd name="connsiteX81" fmla="*/ 387953 w 387953"/>
                      <a:gd name="connsiteY81" fmla="*/ 0 h 38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</a:cxnLst>
                    <a:rect l="l" t="t" r="r" b="b"/>
                    <a:pathLst>
                      <a:path w="387953" h="387838">
                        <a:moveTo>
                          <a:pt x="387953" y="0"/>
                        </a:moveTo>
                        <a:lnTo>
                          <a:pt x="351901" y="96345"/>
                        </a:lnTo>
                        <a:lnTo>
                          <a:pt x="353473" y="106061"/>
                        </a:lnTo>
                        <a:lnTo>
                          <a:pt x="354253" y="136027"/>
                        </a:lnTo>
                        <a:lnTo>
                          <a:pt x="340137" y="144932"/>
                        </a:lnTo>
                        <a:lnTo>
                          <a:pt x="315058" y="148171"/>
                        </a:lnTo>
                        <a:lnTo>
                          <a:pt x="286845" y="161125"/>
                        </a:lnTo>
                        <a:lnTo>
                          <a:pt x="285283" y="160315"/>
                        </a:lnTo>
                        <a:lnTo>
                          <a:pt x="279797" y="163554"/>
                        </a:lnTo>
                        <a:lnTo>
                          <a:pt x="270386" y="157886"/>
                        </a:lnTo>
                        <a:lnTo>
                          <a:pt x="270386" y="191891"/>
                        </a:lnTo>
                        <a:lnTo>
                          <a:pt x="254718" y="212941"/>
                        </a:lnTo>
                        <a:lnTo>
                          <a:pt x="246879" y="225895"/>
                        </a:lnTo>
                        <a:lnTo>
                          <a:pt x="235905" y="233182"/>
                        </a:lnTo>
                        <a:lnTo>
                          <a:pt x="225714" y="254241"/>
                        </a:lnTo>
                        <a:lnTo>
                          <a:pt x="217094" y="256670"/>
                        </a:lnTo>
                        <a:lnTo>
                          <a:pt x="193586" y="267195"/>
                        </a:lnTo>
                        <a:lnTo>
                          <a:pt x="195148" y="280149"/>
                        </a:lnTo>
                        <a:lnTo>
                          <a:pt x="202987" y="288246"/>
                        </a:lnTo>
                        <a:lnTo>
                          <a:pt x="182613" y="306057"/>
                        </a:lnTo>
                        <a:lnTo>
                          <a:pt x="172421" y="310105"/>
                        </a:lnTo>
                        <a:lnTo>
                          <a:pt x="159877" y="327108"/>
                        </a:lnTo>
                        <a:lnTo>
                          <a:pt x="155962" y="335204"/>
                        </a:lnTo>
                        <a:lnTo>
                          <a:pt x="157534" y="348967"/>
                        </a:lnTo>
                        <a:lnTo>
                          <a:pt x="163020" y="358683"/>
                        </a:lnTo>
                        <a:lnTo>
                          <a:pt x="161448" y="365160"/>
                        </a:lnTo>
                        <a:lnTo>
                          <a:pt x="144208" y="387839"/>
                        </a:lnTo>
                        <a:lnTo>
                          <a:pt x="132455" y="382972"/>
                        </a:lnTo>
                        <a:lnTo>
                          <a:pt x="126968" y="371637"/>
                        </a:lnTo>
                        <a:lnTo>
                          <a:pt x="113642" y="368398"/>
                        </a:lnTo>
                        <a:lnTo>
                          <a:pt x="104232" y="368398"/>
                        </a:lnTo>
                        <a:lnTo>
                          <a:pt x="105803" y="378114"/>
                        </a:lnTo>
                        <a:lnTo>
                          <a:pt x="90916" y="374066"/>
                        </a:lnTo>
                        <a:lnTo>
                          <a:pt x="83858" y="373256"/>
                        </a:lnTo>
                        <a:lnTo>
                          <a:pt x="69752" y="380543"/>
                        </a:lnTo>
                        <a:lnTo>
                          <a:pt x="66617" y="378114"/>
                        </a:lnTo>
                        <a:lnTo>
                          <a:pt x="60350" y="376495"/>
                        </a:lnTo>
                        <a:lnTo>
                          <a:pt x="49377" y="382162"/>
                        </a:lnTo>
                        <a:lnTo>
                          <a:pt x="33699" y="387020"/>
                        </a:lnTo>
                        <a:lnTo>
                          <a:pt x="25860" y="385401"/>
                        </a:lnTo>
                        <a:lnTo>
                          <a:pt x="24298" y="381352"/>
                        </a:lnTo>
                        <a:lnTo>
                          <a:pt x="22727" y="371637"/>
                        </a:lnTo>
                        <a:lnTo>
                          <a:pt x="0" y="359493"/>
                        </a:lnTo>
                        <a:lnTo>
                          <a:pt x="3915" y="350587"/>
                        </a:lnTo>
                        <a:lnTo>
                          <a:pt x="41538" y="340062"/>
                        </a:lnTo>
                        <a:lnTo>
                          <a:pt x="57207" y="310915"/>
                        </a:lnTo>
                        <a:lnTo>
                          <a:pt x="68189" y="297961"/>
                        </a:lnTo>
                        <a:lnTo>
                          <a:pt x="72104" y="293913"/>
                        </a:lnTo>
                        <a:lnTo>
                          <a:pt x="90916" y="274482"/>
                        </a:lnTo>
                        <a:lnTo>
                          <a:pt x="92478" y="268005"/>
                        </a:lnTo>
                        <a:lnTo>
                          <a:pt x="86992" y="262337"/>
                        </a:lnTo>
                        <a:lnTo>
                          <a:pt x="83858" y="252612"/>
                        </a:lnTo>
                        <a:lnTo>
                          <a:pt x="79153" y="249374"/>
                        </a:lnTo>
                        <a:lnTo>
                          <a:pt x="92478" y="234801"/>
                        </a:lnTo>
                        <a:lnTo>
                          <a:pt x="90916" y="229133"/>
                        </a:lnTo>
                        <a:lnTo>
                          <a:pt x="85430" y="212131"/>
                        </a:lnTo>
                        <a:lnTo>
                          <a:pt x="68189" y="170840"/>
                        </a:lnTo>
                        <a:lnTo>
                          <a:pt x="62693" y="158696"/>
                        </a:lnTo>
                        <a:lnTo>
                          <a:pt x="57207" y="145742"/>
                        </a:lnTo>
                        <a:lnTo>
                          <a:pt x="56436" y="141694"/>
                        </a:lnTo>
                        <a:lnTo>
                          <a:pt x="43891" y="117396"/>
                        </a:lnTo>
                        <a:lnTo>
                          <a:pt x="41538" y="102822"/>
                        </a:lnTo>
                        <a:lnTo>
                          <a:pt x="43891" y="94726"/>
                        </a:lnTo>
                        <a:lnTo>
                          <a:pt x="45463" y="93107"/>
                        </a:lnTo>
                        <a:lnTo>
                          <a:pt x="64265" y="80153"/>
                        </a:lnTo>
                        <a:lnTo>
                          <a:pt x="72104" y="85011"/>
                        </a:lnTo>
                        <a:lnTo>
                          <a:pt x="89345" y="79343"/>
                        </a:lnTo>
                        <a:lnTo>
                          <a:pt x="98755" y="67199"/>
                        </a:lnTo>
                        <a:lnTo>
                          <a:pt x="97184" y="59912"/>
                        </a:lnTo>
                        <a:lnTo>
                          <a:pt x="102670" y="57483"/>
                        </a:lnTo>
                        <a:lnTo>
                          <a:pt x="98755" y="46149"/>
                        </a:lnTo>
                        <a:lnTo>
                          <a:pt x="105803" y="30766"/>
                        </a:lnTo>
                        <a:lnTo>
                          <a:pt x="104241" y="27527"/>
                        </a:lnTo>
                        <a:lnTo>
                          <a:pt x="114424" y="13764"/>
                        </a:lnTo>
                        <a:lnTo>
                          <a:pt x="132455" y="12144"/>
                        </a:lnTo>
                        <a:lnTo>
                          <a:pt x="170859" y="12144"/>
                        </a:lnTo>
                        <a:lnTo>
                          <a:pt x="270396" y="5667"/>
                        </a:lnTo>
                        <a:lnTo>
                          <a:pt x="270396" y="6477"/>
                        </a:lnTo>
                        <a:lnTo>
                          <a:pt x="318982" y="3238"/>
                        </a:lnTo>
                        <a:lnTo>
                          <a:pt x="349548" y="2429"/>
                        </a:lnTo>
                        <a:lnTo>
                          <a:pt x="362874" y="810"/>
                        </a:lnTo>
                        <a:lnTo>
                          <a:pt x="38795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3" name="Forma Livre: Forma 522">
                    <a:extLst>
                      <a:ext uri="{FF2B5EF4-FFF2-40B4-BE49-F238E27FC236}">
                        <a16:creationId xmlns:a16="http://schemas.microsoft.com/office/drawing/2014/main" id="{372DD20E-4672-2F44-E1B1-E6D9840800D3}"/>
                      </a:ext>
                    </a:extLst>
                  </p:cNvPr>
                  <p:cNvSpPr/>
                  <p:nvPr/>
                </p:nvSpPr>
                <p:spPr>
                  <a:xfrm>
                    <a:off x="8975341" y="3427058"/>
                    <a:ext cx="394972" cy="314972"/>
                  </a:xfrm>
                  <a:custGeom>
                    <a:avLst/>
                    <a:gdLst>
                      <a:gd name="connsiteX0" fmla="*/ 190433 w 394972"/>
                      <a:gd name="connsiteY0" fmla="*/ 2429 h 314972"/>
                      <a:gd name="connsiteX1" fmla="*/ 190433 w 394972"/>
                      <a:gd name="connsiteY1" fmla="*/ 3238 h 314972"/>
                      <a:gd name="connsiteX2" fmla="*/ 191995 w 394972"/>
                      <a:gd name="connsiteY2" fmla="*/ 2429 h 314972"/>
                      <a:gd name="connsiteX3" fmla="*/ 191995 w 394972"/>
                      <a:gd name="connsiteY3" fmla="*/ 810 h 314972"/>
                      <a:gd name="connsiteX4" fmla="*/ 191995 w 394972"/>
                      <a:gd name="connsiteY4" fmla="*/ 810 h 314972"/>
                      <a:gd name="connsiteX5" fmla="*/ 193567 w 394972"/>
                      <a:gd name="connsiteY5" fmla="*/ 810 h 314972"/>
                      <a:gd name="connsiteX6" fmla="*/ 193567 w 394972"/>
                      <a:gd name="connsiteY6" fmla="*/ 3238 h 314972"/>
                      <a:gd name="connsiteX7" fmla="*/ 195919 w 394972"/>
                      <a:gd name="connsiteY7" fmla="*/ 5667 h 314972"/>
                      <a:gd name="connsiteX8" fmla="*/ 195919 w 394972"/>
                      <a:gd name="connsiteY8" fmla="*/ 6477 h 314972"/>
                      <a:gd name="connsiteX9" fmla="*/ 195919 w 394972"/>
                      <a:gd name="connsiteY9" fmla="*/ 6477 h 314972"/>
                      <a:gd name="connsiteX10" fmla="*/ 195919 w 394972"/>
                      <a:gd name="connsiteY10" fmla="*/ 8096 h 314972"/>
                      <a:gd name="connsiteX11" fmla="*/ 195919 w 394972"/>
                      <a:gd name="connsiteY11" fmla="*/ 9715 h 314972"/>
                      <a:gd name="connsiteX12" fmla="*/ 197482 w 394972"/>
                      <a:gd name="connsiteY12" fmla="*/ 10525 h 314972"/>
                      <a:gd name="connsiteX13" fmla="*/ 199834 w 394972"/>
                      <a:gd name="connsiteY13" fmla="*/ 11335 h 314972"/>
                      <a:gd name="connsiteX14" fmla="*/ 202968 w 394972"/>
                      <a:gd name="connsiteY14" fmla="*/ 12144 h 314972"/>
                      <a:gd name="connsiteX15" fmla="*/ 202968 w 394972"/>
                      <a:gd name="connsiteY15" fmla="*/ 12144 h 314972"/>
                      <a:gd name="connsiteX16" fmla="*/ 202968 w 394972"/>
                      <a:gd name="connsiteY16" fmla="*/ 14573 h 314972"/>
                      <a:gd name="connsiteX17" fmla="*/ 204540 w 394972"/>
                      <a:gd name="connsiteY17" fmla="*/ 16192 h 314972"/>
                      <a:gd name="connsiteX18" fmla="*/ 205321 w 394972"/>
                      <a:gd name="connsiteY18" fmla="*/ 17002 h 314972"/>
                      <a:gd name="connsiteX19" fmla="*/ 206883 w 394972"/>
                      <a:gd name="connsiteY19" fmla="*/ 17812 h 314972"/>
                      <a:gd name="connsiteX20" fmla="*/ 208454 w 394972"/>
                      <a:gd name="connsiteY20" fmla="*/ 17812 h 314972"/>
                      <a:gd name="connsiteX21" fmla="*/ 210807 w 394972"/>
                      <a:gd name="connsiteY21" fmla="*/ 18621 h 314972"/>
                      <a:gd name="connsiteX22" fmla="*/ 212369 w 394972"/>
                      <a:gd name="connsiteY22" fmla="*/ 19431 h 314972"/>
                      <a:gd name="connsiteX23" fmla="*/ 212369 w 394972"/>
                      <a:gd name="connsiteY23" fmla="*/ 18621 h 314972"/>
                      <a:gd name="connsiteX24" fmla="*/ 213150 w 394972"/>
                      <a:gd name="connsiteY24" fmla="*/ 17812 h 314972"/>
                      <a:gd name="connsiteX25" fmla="*/ 213150 w 394972"/>
                      <a:gd name="connsiteY25" fmla="*/ 17002 h 314972"/>
                      <a:gd name="connsiteX26" fmla="*/ 216284 w 394972"/>
                      <a:gd name="connsiteY26" fmla="*/ 20241 h 314972"/>
                      <a:gd name="connsiteX27" fmla="*/ 217855 w 394972"/>
                      <a:gd name="connsiteY27" fmla="*/ 20241 h 314972"/>
                      <a:gd name="connsiteX28" fmla="*/ 218637 w 394972"/>
                      <a:gd name="connsiteY28" fmla="*/ 21050 h 314972"/>
                      <a:gd name="connsiteX29" fmla="*/ 218637 w 394972"/>
                      <a:gd name="connsiteY29" fmla="*/ 21860 h 314972"/>
                      <a:gd name="connsiteX30" fmla="*/ 218637 w 394972"/>
                      <a:gd name="connsiteY30" fmla="*/ 23479 h 314972"/>
                      <a:gd name="connsiteX31" fmla="*/ 218637 w 394972"/>
                      <a:gd name="connsiteY31" fmla="*/ 24289 h 314972"/>
                      <a:gd name="connsiteX32" fmla="*/ 218637 w 394972"/>
                      <a:gd name="connsiteY32" fmla="*/ 25098 h 314972"/>
                      <a:gd name="connsiteX33" fmla="*/ 217855 w 394972"/>
                      <a:gd name="connsiteY33" fmla="*/ 25098 h 314972"/>
                      <a:gd name="connsiteX34" fmla="*/ 217855 w 394972"/>
                      <a:gd name="connsiteY34" fmla="*/ 25908 h 314972"/>
                      <a:gd name="connsiteX35" fmla="*/ 216284 w 394972"/>
                      <a:gd name="connsiteY35" fmla="*/ 28337 h 314972"/>
                      <a:gd name="connsiteX36" fmla="*/ 214722 w 394972"/>
                      <a:gd name="connsiteY36" fmla="*/ 30775 h 314972"/>
                      <a:gd name="connsiteX37" fmla="*/ 214722 w 394972"/>
                      <a:gd name="connsiteY37" fmla="*/ 29966 h 314972"/>
                      <a:gd name="connsiteX38" fmla="*/ 214722 w 394972"/>
                      <a:gd name="connsiteY38" fmla="*/ 31585 h 314972"/>
                      <a:gd name="connsiteX39" fmla="*/ 214722 w 394972"/>
                      <a:gd name="connsiteY39" fmla="*/ 30775 h 314972"/>
                      <a:gd name="connsiteX40" fmla="*/ 214722 w 394972"/>
                      <a:gd name="connsiteY40" fmla="*/ 31585 h 314972"/>
                      <a:gd name="connsiteX41" fmla="*/ 216284 w 394972"/>
                      <a:gd name="connsiteY41" fmla="*/ 30775 h 314972"/>
                      <a:gd name="connsiteX42" fmla="*/ 217855 w 394972"/>
                      <a:gd name="connsiteY42" fmla="*/ 30775 h 314972"/>
                      <a:gd name="connsiteX43" fmla="*/ 217855 w 394972"/>
                      <a:gd name="connsiteY43" fmla="*/ 32395 h 314972"/>
                      <a:gd name="connsiteX44" fmla="*/ 217855 w 394972"/>
                      <a:gd name="connsiteY44" fmla="*/ 33204 h 314972"/>
                      <a:gd name="connsiteX45" fmla="*/ 217855 w 394972"/>
                      <a:gd name="connsiteY45" fmla="*/ 34014 h 314972"/>
                      <a:gd name="connsiteX46" fmla="*/ 216284 w 394972"/>
                      <a:gd name="connsiteY46" fmla="*/ 34014 h 314972"/>
                      <a:gd name="connsiteX47" fmla="*/ 216284 w 394972"/>
                      <a:gd name="connsiteY47" fmla="*/ 35633 h 314972"/>
                      <a:gd name="connsiteX48" fmla="*/ 216284 w 394972"/>
                      <a:gd name="connsiteY48" fmla="*/ 35633 h 314972"/>
                      <a:gd name="connsiteX49" fmla="*/ 216284 w 394972"/>
                      <a:gd name="connsiteY49" fmla="*/ 36443 h 314972"/>
                      <a:gd name="connsiteX50" fmla="*/ 209235 w 394972"/>
                      <a:gd name="connsiteY50" fmla="*/ 68828 h 314972"/>
                      <a:gd name="connsiteX51" fmla="*/ 209235 w 394972"/>
                      <a:gd name="connsiteY51" fmla="*/ 68828 h 314972"/>
                      <a:gd name="connsiteX52" fmla="*/ 205321 w 394972"/>
                      <a:gd name="connsiteY52" fmla="*/ 85020 h 314972"/>
                      <a:gd name="connsiteX53" fmla="*/ 210798 w 394972"/>
                      <a:gd name="connsiteY53" fmla="*/ 95545 h 314972"/>
                      <a:gd name="connsiteX54" fmla="*/ 222561 w 394972"/>
                      <a:gd name="connsiteY54" fmla="*/ 122263 h 314972"/>
                      <a:gd name="connsiteX55" fmla="*/ 242935 w 394972"/>
                      <a:gd name="connsiteY55" fmla="*/ 161944 h 314972"/>
                      <a:gd name="connsiteX56" fmla="*/ 242935 w 394972"/>
                      <a:gd name="connsiteY56" fmla="*/ 161944 h 314972"/>
                      <a:gd name="connsiteX57" fmla="*/ 243716 w 394972"/>
                      <a:gd name="connsiteY57" fmla="*/ 161944 h 314972"/>
                      <a:gd name="connsiteX58" fmla="*/ 298580 w 394972"/>
                      <a:gd name="connsiteY58" fmla="*/ 117405 h 314972"/>
                      <a:gd name="connsiteX59" fmla="*/ 311905 w 394972"/>
                      <a:gd name="connsiteY59" fmla="*/ 107690 h 314972"/>
                      <a:gd name="connsiteX60" fmla="*/ 350301 w 394972"/>
                      <a:gd name="connsiteY60" fmla="*/ 80162 h 314972"/>
                      <a:gd name="connsiteX61" fmla="*/ 364417 w 394972"/>
                      <a:gd name="connsiteY61" fmla="*/ 59922 h 314972"/>
                      <a:gd name="connsiteX62" fmla="*/ 365198 w 394972"/>
                      <a:gd name="connsiteY62" fmla="*/ 63160 h 314972"/>
                      <a:gd name="connsiteX63" fmla="*/ 368332 w 394972"/>
                      <a:gd name="connsiteY63" fmla="*/ 63970 h 314972"/>
                      <a:gd name="connsiteX64" fmla="*/ 368332 w 394972"/>
                      <a:gd name="connsiteY64" fmla="*/ 67208 h 314972"/>
                      <a:gd name="connsiteX65" fmla="*/ 372246 w 394972"/>
                      <a:gd name="connsiteY65" fmla="*/ 68018 h 314972"/>
                      <a:gd name="connsiteX66" fmla="*/ 372246 w 394972"/>
                      <a:gd name="connsiteY66" fmla="*/ 69637 h 314972"/>
                      <a:gd name="connsiteX67" fmla="*/ 374599 w 394972"/>
                      <a:gd name="connsiteY67" fmla="*/ 72066 h 314972"/>
                      <a:gd name="connsiteX68" fmla="*/ 374599 w 394972"/>
                      <a:gd name="connsiteY68" fmla="*/ 72066 h 314972"/>
                      <a:gd name="connsiteX69" fmla="*/ 377733 w 394972"/>
                      <a:gd name="connsiteY69" fmla="*/ 75305 h 314972"/>
                      <a:gd name="connsiteX70" fmla="*/ 378514 w 394972"/>
                      <a:gd name="connsiteY70" fmla="*/ 73685 h 314972"/>
                      <a:gd name="connsiteX71" fmla="*/ 378514 w 394972"/>
                      <a:gd name="connsiteY71" fmla="*/ 76114 h 314972"/>
                      <a:gd name="connsiteX72" fmla="*/ 381648 w 394972"/>
                      <a:gd name="connsiteY72" fmla="*/ 77733 h 314972"/>
                      <a:gd name="connsiteX73" fmla="*/ 381648 w 394972"/>
                      <a:gd name="connsiteY73" fmla="*/ 80162 h 314972"/>
                      <a:gd name="connsiteX74" fmla="*/ 380086 w 394972"/>
                      <a:gd name="connsiteY74" fmla="*/ 80972 h 314972"/>
                      <a:gd name="connsiteX75" fmla="*/ 380086 w 394972"/>
                      <a:gd name="connsiteY75" fmla="*/ 82591 h 314972"/>
                      <a:gd name="connsiteX76" fmla="*/ 381648 w 394972"/>
                      <a:gd name="connsiteY76" fmla="*/ 83401 h 314972"/>
                      <a:gd name="connsiteX77" fmla="*/ 384000 w 394972"/>
                      <a:gd name="connsiteY77" fmla="*/ 85020 h 314972"/>
                      <a:gd name="connsiteX78" fmla="*/ 384000 w 394972"/>
                      <a:gd name="connsiteY78" fmla="*/ 85020 h 314972"/>
                      <a:gd name="connsiteX79" fmla="*/ 384000 w 394972"/>
                      <a:gd name="connsiteY79" fmla="*/ 85020 h 314972"/>
                      <a:gd name="connsiteX80" fmla="*/ 382428 w 394972"/>
                      <a:gd name="connsiteY80" fmla="*/ 85830 h 314972"/>
                      <a:gd name="connsiteX81" fmla="*/ 381657 w 394972"/>
                      <a:gd name="connsiteY81" fmla="*/ 86639 h 314972"/>
                      <a:gd name="connsiteX82" fmla="*/ 380086 w 394972"/>
                      <a:gd name="connsiteY82" fmla="*/ 85830 h 314972"/>
                      <a:gd name="connsiteX83" fmla="*/ 380086 w 394972"/>
                      <a:gd name="connsiteY83" fmla="*/ 85830 h 314972"/>
                      <a:gd name="connsiteX84" fmla="*/ 377733 w 394972"/>
                      <a:gd name="connsiteY84" fmla="*/ 85830 h 314972"/>
                      <a:gd name="connsiteX85" fmla="*/ 377733 w 394972"/>
                      <a:gd name="connsiteY85" fmla="*/ 87449 h 314972"/>
                      <a:gd name="connsiteX86" fmla="*/ 376171 w 394972"/>
                      <a:gd name="connsiteY86" fmla="*/ 87449 h 314972"/>
                      <a:gd name="connsiteX87" fmla="*/ 376171 w 394972"/>
                      <a:gd name="connsiteY87" fmla="*/ 89878 h 314972"/>
                      <a:gd name="connsiteX88" fmla="*/ 372246 w 394972"/>
                      <a:gd name="connsiteY88" fmla="*/ 89878 h 314972"/>
                      <a:gd name="connsiteX89" fmla="*/ 372246 w 394972"/>
                      <a:gd name="connsiteY89" fmla="*/ 89068 h 314972"/>
                      <a:gd name="connsiteX90" fmla="*/ 369112 w 394972"/>
                      <a:gd name="connsiteY90" fmla="*/ 89878 h 314972"/>
                      <a:gd name="connsiteX91" fmla="*/ 369112 w 394972"/>
                      <a:gd name="connsiteY91" fmla="*/ 91497 h 314972"/>
                      <a:gd name="connsiteX92" fmla="*/ 368332 w 394972"/>
                      <a:gd name="connsiteY92" fmla="*/ 93926 h 314972"/>
                      <a:gd name="connsiteX93" fmla="*/ 366760 w 394972"/>
                      <a:gd name="connsiteY93" fmla="*/ 93116 h 314972"/>
                      <a:gd name="connsiteX94" fmla="*/ 366760 w 394972"/>
                      <a:gd name="connsiteY94" fmla="*/ 93926 h 314972"/>
                      <a:gd name="connsiteX95" fmla="*/ 366760 w 394972"/>
                      <a:gd name="connsiteY95" fmla="*/ 95545 h 314972"/>
                      <a:gd name="connsiteX96" fmla="*/ 368332 w 394972"/>
                      <a:gd name="connsiteY96" fmla="*/ 95545 h 314972"/>
                      <a:gd name="connsiteX97" fmla="*/ 366760 w 394972"/>
                      <a:gd name="connsiteY97" fmla="*/ 99593 h 314972"/>
                      <a:gd name="connsiteX98" fmla="*/ 368332 w 394972"/>
                      <a:gd name="connsiteY98" fmla="*/ 98784 h 314972"/>
                      <a:gd name="connsiteX99" fmla="*/ 369112 w 394972"/>
                      <a:gd name="connsiteY99" fmla="*/ 99593 h 314972"/>
                      <a:gd name="connsiteX100" fmla="*/ 369112 w 394972"/>
                      <a:gd name="connsiteY100" fmla="*/ 100403 h 314972"/>
                      <a:gd name="connsiteX101" fmla="*/ 368332 w 394972"/>
                      <a:gd name="connsiteY101" fmla="*/ 102832 h 314972"/>
                      <a:gd name="connsiteX102" fmla="*/ 368332 w 394972"/>
                      <a:gd name="connsiteY102" fmla="*/ 105261 h 314972"/>
                      <a:gd name="connsiteX103" fmla="*/ 368332 w 394972"/>
                      <a:gd name="connsiteY103" fmla="*/ 106880 h 314972"/>
                      <a:gd name="connsiteX104" fmla="*/ 368332 w 394972"/>
                      <a:gd name="connsiteY104" fmla="*/ 108499 h 314972"/>
                      <a:gd name="connsiteX105" fmla="*/ 370684 w 394972"/>
                      <a:gd name="connsiteY105" fmla="*/ 110118 h 314972"/>
                      <a:gd name="connsiteX106" fmla="*/ 373037 w 394972"/>
                      <a:gd name="connsiteY106" fmla="*/ 109309 h 314972"/>
                      <a:gd name="connsiteX107" fmla="*/ 374599 w 394972"/>
                      <a:gd name="connsiteY107" fmla="*/ 109309 h 314972"/>
                      <a:gd name="connsiteX108" fmla="*/ 376171 w 394972"/>
                      <a:gd name="connsiteY108" fmla="*/ 108499 h 314972"/>
                      <a:gd name="connsiteX109" fmla="*/ 376171 w 394972"/>
                      <a:gd name="connsiteY109" fmla="*/ 108499 h 314972"/>
                      <a:gd name="connsiteX110" fmla="*/ 377733 w 394972"/>
                      <a:gd name="connsiteY110" fmla="*/ 110118 h 314972"/>
                      <a:gd name="connsiteX111" fmla="*/ 378514 w 394972"/>
                      <a:gd name="connsiteY111" fmla="*/ 110118 h 314972"/>
                      <a:gd name="connsiteX112" fmla="*/ 380086 w 394972"/>
                      <a:gd name="connsiteY112" fmla="*/ 112547 h 314972"/>
                      <a:gd name="connsiteX113" fmla="*/ 380086 w 394972"/>
                      <a:gd name="connsiteY113" fmla="*/ 114167 h 314972"/>
                      <a:gd name="connsiteX114" fmla="*/ 380086 w 394972"/>
                      <a:gd name="connsiteY114" fmla="*/ 114976 h 314972"/>
                      <a:gd name="connsiteX115" fmla="*/ 381657 w 394972"/>
                      <a:gd name="connsiteY115" fmla="*/ 115786 h 314972"/>
                      <a:gd name="connsiteX116" fmla="*/ 384000 w 394972"/>
                      <a:gd name="connsiteY116" fmla="*/ 114167 h 314972"/>
                      <a:gd name="connsiteX117" fmla="*/ 386353 w 394972"/>
                      <a:gd name="connsiteY117" fmla="*/ 114976 h 314972"/>
                      <a:gd name="connsiteX118" fmla="*/ 389487 w 394972"/>
                      <a:gd name="connsiteY118" fmla="*/ 112547 h 314972"/>
                      <a:gd name="connsiteX119" fmla="*/ 389487 w 394972"/>
                      <a:gd name="connsiteY119" fmla="*/ 113357 h 314972"/>
                      <a:gd name="connsiteX120" fmla="*/ 389487 w 394972"/>
                      <a:gd name="connsiteY120" fmla="*/ 114976 h 314972"/>
                      <a:gd name="connsiteX121" fmla="*/ 389487 w 394972"/>
                      <a:gd name="connsiteY121" fmla="*/ 114976 h 314972"/>
                      <a:gd name="connsiteX122" fmla="*/ 391058 w 394972"/>
                      <a:gd name="connsiteY122" fmla="*/ 116596 h 314972"/>
                      <a:gd name="connsiteX123" fmla="*/ 391058 w 394972"/>
                      <a:gd name="connsiteY123" fmla="*/ 117405 h 314972"/>
                      <a:gd name="connsiteX124" fmla="*/ 391058 w 394972"/>
                      <a:gd name="connsiteY124" fmla="*/ 119024 h 314972"/>
                      <a:gd name="connsiteX125" fmla="*/ 391058 w 394972"/>
                      <a:gd name="connsiteY125" fmla="*/ 118215 h 314972"/>
                      <a:gd name="connsiteX126" fmla="*/ 389487 w 394972"/>
                      <a:gd name="connsiteY126" fmla="*/ 120644 h 314972"/>
                      <a:gd name="connsiteX127" fmla="*/ 387925 w 394972"/>
                      <a:gd name="connsiteY127" fmla="*/ 122263 h 314972"/>
                      <a:gd name="connsiteX128" fmla="*/ 387925 w 394972"/>
                      <a:gd name="connsiteY128" fmla="*/ 125501 h 314972"/>
                      <a:gd name="connsiteX129" fmla="*/ 386353 w 394972"/>
                      <a:gd name="connsiteY129" fmla="*/ 127121 h 314972"/>
                      <a:gd name="connsiteX130" fmla="*/ 386353 w 394972"/>
                      <a:gd name="connsiteY130" fmla="*/ 127930 h 314972"/>
                      <a:gd name="connsiteX131" fmla="*/ 386353 w 394972"/>
                      <a:gd name="connsiteY131" fmla="*/ 131978 h 314972"/>
                      <a:gd name="connsiteX132" fmla="*/ 387925 w 394972"/>
                      <a:gd name="connsiteY132" fmla="*/ 132788 h 314972"/>
                      <a:gd name="connsiteX133" fmla="*/ 387925 w 394972"/>
                      <a:gd name="connsiteY133" fmla="*/ 132788 h 314972"/>
                      <a:gd name="connsiteX134" fmla="*/ 387925 w 394972"/>
                      <a:gd name="connsiteY134" fmla="*/ 135217 h 314972"/>
                      <a:gd name="connsiteX135" fmla="*/ 387925 w 394972"/>
                      <a:gd name="connsiteY135" fmla="*/ 135217 h 314972"/>
                      <a:gd name="connsiteX136" fmla="*/ 387925 w 394972"/>
                      <a:gd name="connsiteY136" fmla="*/ 136836 h 314972"/>
                      <a:gd name="connsiteX137" fmla="*/ 386353 w 394972"/>
                      <a:gd name="connsiteY137" fmla="*/ 136836 h 314972"/>
                      <a:gd name="connsiteX138" fmla="*/ 386353 w 394972"/>
                      <a:gd name="connsiteY138" fmla="*/ 136836 h 314972"/>
                      <a:gd name="connsiteX139" fmla="*/ 385572 w 394972"/>
                      <a:gd name="connsiteY139" fmla="*/ 137646 h 314972"/>
                      <a:gd name="connsiteX140" fmla="*/ 384010 w 394972"/>
                      <a:gd name="connsiteY140" fmla="*/ 138455 h 314972"/>
                      <a:gd name="connsiteX141" fmla="*/ 384010 w 394972"/>
                      <a:gd name="connsiteY141" fmla="*/ 140884 h 314972"/>
                      <a:gd name="connsiteX142" fmla="*/ 382438 w 394972"/>
                      <a:gd name="connsiteY142" fmla="*/ 140075 h 314972"/>
                      <a:gd name="connsiteX143" fmla="*/ 380086 w 394972"/>
                      <a:gd name="connsiteY143" fmla="*/ 140075 h 314972"/>
                      <a:gd name="connsiteX144" fmla="*/ 380086 w 394972"/>
                      <a:gd name="connsiteY144" fmla="*/ 138455 h 314972"/>
                      <a:gd name="connsiteX145" fmla="*/ 380086 w 394972"/>
                      <a:gd name="connsiteY145" fmla="*/ 140884 h 314972"/>
                      <a:gd name="connsiteX146" fmla="*/ 380086 w 394972"/>
                      <a:gd name="connsiteY146" fmla="*/ 140075 h 314972"/>
                      <a:gd name="connsiteX147" fmla="*/ 378523 w 394972"/>
                      <a:gd name="connsiteY147" fmla="*/ 142504 h 314972"/>
                      <a:gd name="connsiteX148" fmla="*/ 378523 w 394972"/>
                      <a:gd name="connsiteY148" fmla="*/ 143313 h 314972"/>
                      <a:gd name="connsiteX149" fmla="*/ 377742 w 394972"/>
                      <a:gd name="connsiteY149" fmla="*/ 143313 h 314972"/>
                      <a:gd name="connsiteX150" fmla="*/ 376171 w 394972"/>
                      <a:gd name="connsiteY150" fmla="*/ 145742 h 314972"/>
                      <a:gd name="connsiteX151" fmla="*/ 376171 w 394972"/>
                      <a:gd name="connsiteY151" fmla="*/ 146552 h 314972"/>
                      <a:gd name="connsiteX152" fmla="*/ 376171 w 394972"/>
                      <a:gd name="connsiteY152" fmla="*/ 146552 h 314972"/>
                      <a:gd name="connsiteX153" fmla="*/ 377742 w 394972"/>
                      <a:gd name="connsiteY153" fmla="*/ 148980 h 314972"/>
                      <a:gd name="connsiteX154" fmla="*/ 378523 w 394972"/>
                      <a:gd name="connsiteY154" fmla="*/ 148980 h 314972"/>
                      <a:gd name="connsiteX155" fmla="*/ 380086 w 394972"/>
                      <a:gd name="connsiteY155" fmla="*/ 148980 h 314972"/>
                      <a:gd name="connsiteX156" fmla="*/ 381657 w 394972"/>
                      <a:gd name="connsiteY156" fmla="*/ 148171 h 314972"/>
                      <a:gd name="connsiteX157" fmla="*/ 381657 w 394972"/>
                      <a:gd name="connsiteY157" fmla="*/ 148980 h 314972"/>
                      <a:gd name="connsiteX158" fmla="*/ 382438 w 394972"/>
                      <a:gd name="connsiteY158" fmla="*/ 148980 h 314972"/>
                      <a:gd name="connsiteX159" fmla="*/ 384000 w 394972"/>
                      <a:gd name="connsiteY159" fmla="*/ 148980 h 314972"/>
                      <a:gd name="connsiteX160" fmla="*/ 385572 w 394972"/>
                      <a:gd name="connsiteY160" fmla="*/ 149790 h 314972"/>
                      <a:gd name="connsiteX161" fmla="*/ 385572 w 394972"/>
                      <a:gd name="connsiteY161" fmla="*/ 150600 h 314972"/>
                      <a:gd name="connsiteX162" fmla="*/ 386353 w 394972"/>
                      <a:gd name="connsiteY162" fmla="*/ 150600 h 314972"/>
                      <a:gd name="connsiteX163" fmla="*/ 389487 w 394972"/>
                      <a:gd name="connsiteY163" fmla="*/ 149790 h 314972"/>
                      <a:gd name="connsiteX164" fmla="*/ 391058 w 394972"/>
                      <a:gd name="connsiteY164" fmla="*/ 149790 h 314972"/>
                      <a:gd name="connsiteX165" fmla="*/ 393411 w 394972"/>
                      <a:gd name="connsiteY165" fmla="*/ 148980 h 314972"/>
                      <a:gd name="connsiteX166" fmla="*/ 393411 w 394972"/>
                      <a:gd name="connsiteY166" fmla="*/ 152219 h 314972"/>
                      <a:gd name="connsiteX167" fmla="*/ 393411 w 394972"/>
                      <a:gd name="connsiteY167" fmla="*/ 152219 h 314972"/>
                      <a:gd name="connsiteX168" fmla="*/ 393411 w 394972"/>
                      <a:gd name="connsiteY168" fmla="*/ 154648 h 314972"/>
                      <a:gd name="connsiteX169" fmla="*/ 393411 w 394972"/>
                      <a:gd name="connsiteY169" fmla="*/ 155458 h 314972"/>
                      <a:gd name="connsiteX170" fmla="*/ 394973 w 394972"/>
                      <a:gd name="connsiteY170" fmla="*/ 158696 h 314972"/>
                      <a:gd name="connsiteX171" fmla="*/ 394973 w 394972"/>
                      <a:gd name="connsiteY171" fmla="*/ 158696 h 314972"/>
                      <a:gd name="connsiteX172" fmla="*/ 394973 w 394972"/>
                      <a:gd name="connsiteY172" fmla="*/ 159506 h 314972"/>
                      <a:gd name="connsiteX173" fmla="*/ 393411 w 394972"/>
                      <a:gd name="connsiteY173" fmla="*/ 160315 h 314972"/>
                      <a:gd name="connsiteX174" fmla="*/ 391839 w 394972"/>
                      <a:gd name="connsiteY174" fmla="*/ 159506 h 314972"/>
                      <a:gd name="connsiteX175" fmla="*/ 391058 w 394972"/>
                      <a:gd name="connsiteY175" fmla="*/ 159506 h 314972"/>
                      <a:gd name="connsiteX176" fmla="*/ 389487 w 394972"/>
                      <a:gd name="connsiteY176" fmla="*/ 159506 h 314972"/>
                      <a:gd name="connsiteX177" fmla="*/ 387925 w 394972"/>
                      <a:gd name="connsiteY177" fmla="*/ 158696 h 314972"/>
                      <a:gd name="connsiteX178" fmla="*/ 387925 w 394972"/>
                      <a:gd name="connsiteY178" fmla="*/ 160315 h 314972"/>
                      <a:gd name="connsiteX179" fmla="*/ 386353 w 394972"/>
                      <a:gd name="connsiteY179" fmla="*/ 159506 h 314972"/>
                      <a:gd name="connsiteX180" fmla="*/ 385572 w 394972"/>
                      <a:gd name="connsiteY180" fmla="*/ 159506 h 314972"/>
                      <a:gd name="connsiteX181" fmla="*/ 382438 w 394972"/>
                      <a:gd name="connsiteY181" fmla="*/ 161934 h 314972"/>
                      <a:gd name="connsiteX182" fmla="*/ 380086 w 394972"/>
                      <a:gd name="connsiteY182" fmla="*/ 163554 h 314972"/>
                      <a:gd name="connsiteX183" fmla="*/ 374599 w 394972"/>
                      <a:gd name="connsiteY183" fmla="*/ 166792 h 314972"/>
                      <a:gd name="connsiteX184" fmla="*/ 373037 w 394972"/>
                      <a:gd name="connsiteY184" fmla="*/ 169221 h 314972"/>
                      <a:gd name="connsiteX185" fmla="*/ 369112 w 394972"/>
                      <a:gd name="connsiteY185" fmla="*/ 170031 h 314972"/>
                      <a:gd name="connsiteX186" fmla="*/ 365198 w 394972"/>
                      <a:gd name="connsiteY186" fmla="*/ 173269 h 314972"/>
                      <a:gd name="connsiteX187" fmla="*/ 364417 w 394972"/>
                      <a:gd name="connsiteY187" fmla="*/ 174888 h 314972"/>
                      <a:gd name="connsiteX188" fmla="*/ 361283 w 394972"/>
                      <a:gd name="connsiteY188" fmla="*/ 174888 h 314972"/>
                      <a:gd name="connsiteX189" fmla="*/ 357359 w 394972"/>
                      <a:gd name="connsiteY189" fmla="*/ 176508 h 314972"/>
                      <a:gd name="connsiteX190" fmla="*/ 355006 w 394972"/>
                      <a:gd name="connsiteY190" fmla="*/ 178946 h 314972"/>
                      <a:gd name="connsiteX191" fmla="*/ 355006 w 394972"/>
                      <a:gd name="connsiteY191" fmla="*/ 181375 h 314972"/>
                      <a:gd name="connsiteX192" fmla="*/ 353444 w 394972"/>
                      <a:gd name="connsiteY192" fmla="*/ 182994 h 314972"/>
                      <a:gd name="connsiteX193" fmla="*/ 353444 w 394972"/>
                      <a:gd name="connsiteY193" fmla="*/ 182994 h 314972"/>
                      <a:gd name="connsiteX194" fmla="*/ 351872 w 394972"/>
                      <a:gd name="connsiteY194" fmla="*/ 183804 h 314972"/>
                      <a:gd name="connsiteX195" fmla="*/ 350310 w 394972"/>
                      <a:gd name="connsiteY195" fmla="*/ 184613 h 314972"/>
                      <a:gd name="connsiteX196" fmla="*/ 349529 w 394972"/>
                      <a:gd name="connsiteY196" fmla="*/ 187042 h 314972"/>
                      <a:gd name="connsiteX197" fmla="*/ 344043 w 394972"/>
                      <a:gd name="connsiteY197" fmla="*/ 187852 h 314972"/>
                      <a:gd name="connsiteX198" fmla="*/ 342471 w 394972"/>
                      <a:gd name="connsiteY198" fmla="*/ 189471 h 314972"/>
                      <a:gd name="connsiteX199" fmla="*/ 336204 w 394972"/>
                      <a:gd name="connsiteY199" fmla="*/ 193519 h 314972"/>
                      <a:gd name="connsiteX200" fmla="*/ 333070 w 394972"/>
                      <a:gd name="connsiteY200" fmla="*/ 198377 h 314972"/>
                      <a:gd name="connsiteX201" fmla="*/ 333070 w 394972"/>
                      <a:gd name="connsiteY201" fmla="*/ 199187 h 314972"/>
                      <a:gd name="connsiteX202" fmla="*/ 336204 w 394972"/>
                      <a:gd name="connsiteY202" fmla="*/ 198377 h 314972"/>
                      <a:gd name="connsiteX203" fmla="*/ 336204 w 394972"/>
                      <a:gd name="connsiteY203" fmla="*/ 199996 h 314972"/>
                      <a:gd name="connsiteX204" fmla="*/ 334632 w 394972"/>
                      <a:gd name="connsiteY204" fmla="*/ 202425 h 314972"/>
                      <a:gd name="connsiteX205" fmla="*/ 333070 w 394972"/>
                      <a:gd name="connsiteY205" fmla="*/ 201616 h 314972"/>
                      <a:gd name="connsiteX206" fmla="*/ 329146 w 394972"/>
                      <a:gd name="connsiteY206" fmla="*/ 204045 h 314972"/>
                      <a:gd name="connsiteX207" fmla="*/ 325231 w 394972"/>
                      <a:gd name="connsiteY207" fmla="*/ 203235 h 314972"/>
                      <a:gd name="connsiteX208" fmla="*/ 322878 w 394972"/>
                      <a:gd name="connsiteY208" fmla="*/ 204045 h 314972"/>
                      <a:gd name="connsiteX209" fmla="*/ 319744 w 394972"/>
                      <a:gd name="connsiteY209" fmla="*/ 208093 h 314972"/>
                      <a:gd name="connsiteX210" fmla="*/ 313477 w 394972"/>
                      <a:gd name="connsiteY210" fmla="*/ 212141 h 314972"/>
                      <a:gd name="connsiteX211" fmla="*/ 311125 w 394972"/>
                      <a:gd name="connsiteY211" fmla="*/ 213760 h 314972"/>
                      <a:gd name="connsiteX212" fmla="*/ 309553 w 394972"/>
                      <a:gd name="connsiteY212" fmla="*/ 212950 h 314972"/>
                      <a:gd name="connsiteX213" fmla="*/ 307991 w 394972"/>
                      <a:gd name="connsiteY213" fmla="*/ 218618 h 314972"/>
                      <a:gd name="connsiteX214" fmla="*/ 306419 w 394972"/>
                      <a:gd name="connsiteY214" fmla="*/ 218618 h 314972"/>
                      <a:gd name="connsiteX215" fmla="*/ 304066 w 394972"/>
                      <a:gd name="connsiteY215" fmla="*/ 220237 h 314972"/>
                      <a:gd name="connsiteX216" fmla="*/ 301714 w 394972"/>
                      <a:gd name="connsiteY216" fmla="*/ 218618 h 314972"/>
                      <a:gd name="connsiteX217" fmla="*/ 298580 w 394972"/>
                      <a:gd name="connsiteY217" fmla="*/ 218618 h 314972"/>
                      <a:gd name="connsiteX218" fmla="*/ 298580 w 394972"/>
                      <a:gd name="connsiteY218" fmla="*/ 219427 h 314972"/>
                      <a:gd name="connsiteX219" fmla="*/ 298580 w 394972"/>
                      <a:gd name="connsiteY219" fmla="*/ 225095 h 314972"/>
                      <a:gd name="connsiteX220" fmla="*/ 297018 w 394972"/>
                      <a:gd name="connsiteY220" fmla="*/ 227524 h 314972"/>
                      <a:gd name="connsiteX221" fmla="*/ 296237 w 394972"/>
                      <a:gd name="connsiteY221" fmla="*/ 228333 h 314972"/>
                      <a:gd name="connsiteX222" fmla="*/ 294665 w 394972"/>
                      <a:gd name="connsiteY222" fmla="*/ 229143 h 314972"/>
                      <a:gd name="connsiteX223" fmla="*/ 294665 w 394972"/>
                      <a:gd name="connsiteY223" fmla="*/ 232381 h 314972"/>
                      <a:gd name="connsiteX224" fmla="*/ 293103 w 394972"/>
                      <a:gd name="connsiteY224" fmla="*/ 234001 h 314972"/>
                      <a:gd name="connsiteX225" fmla="*/ 290750 w 394972"/>
                      <a:gd name="connsiteY225" fmla="*/ 234001 h 314972"/>
                      <a:gd name="connsiteX226" fmla="*/ 288398 w 394972"/>
                      <a:gd name="connsiteY226" fmla="*/ 234810 h 314972"/>
                      <a:gd name="connsiteX227" fmla="*/ 284483 w 394972"/>
                      <a:gd name="connsiteY227" fmla="*/ 239668 h 314972"/>
                      <a:gd name="connsiteX228" fmla="*/ 278996 w 394972"/>
                      <a:gd name="connsiteY228" fmla="*/ 242907 h 314972"/>
                      <a:gd name="connsiteX229" fmla="*/ 277425 w 394972"/>
                      <a:gd name="connsiteY229" fmla="*/ 242907 h 314972"/>
                      <a:gd name="connsiteX230" fmla="*/ 275072 w 394972"/>
                      <a:gd name="connsiteY230" fmla="*/ 246955 h 314972"/>
                      <a:gd name="connsiteX231" fmla="*/ 271939 w 394972"/>
                      <a:gd name="connsiteY231" fmla="*/ 246955 h 314972"/>
                      <a:gd name="connsiteX232" fmla="*/ 271157 w 394972"/>
                      <a:gd name="connsiteY232" fmla="*/ 247764 h 314972"/>
                      <a:gd name="connsiteX233" fmla="*/ 268024 w 394972"/>
                      <a:gd name="connsiteY233" fmla="*/ 249383 h 314972"/>
                      <a:gd name="connsiteX234" fmla="*/ 268024 w 394972"/>
                      <a:gd name="connsiteY234" fmla="*/ 253432 h 314972"/>
                      <a:gd name="connsiteX235" fmla="*/ 266452 w 394972"/>
                      <a:gd name="connsiteY235" fmla="*/ 255051 h 314972"/>
                      <a:gd name="connsiteX236" fmla="*/ 262537 w 394972"/>
                      <a:gd name="connsiteY236" fmla="*/ 251003 h 314972"/>
                      <a:gd name="connsiteX237" fmla="*/ 262537 w 394972"/>
                      <a:gd name="connsiteY237" fmla="*/ 249383 h 314972"/>
                      <a:gd name="connsiteX238" fmla="*/ 262537 w 394972"/>
                      <a:gd name="connsiteY238" fmla="*/ 244526 h 314972"/>
                      <a:gd name="connsiteX239" fmla="*/ 262537 w 394972"/>
                      <a:gd name="connsiteY239" fmla="*/ 225904 h 314972"/>
                      <a:gd name="connsiteX240" fmla="*/ 248431 w 394972"/>
                      <a:gd name="connsiteY240" fmla="*/ 229953 h 314972"/>
                      <a:gd name="connsiteX241" fmla="*/ 231191 w 394972"/>
                      <a:gd name="connsiteY241" fmla="*/ 233191 h 314972"/>
                      <a:gd name="connsiteX242" fmla="*/ 191995 w 394972"/>
                      <a:gd name="connsiteY242" fmla="*/ 242097 h 314972"/>
                      <a:gd name="connsiteX243" fmla="*/ 186518 w 394972"/>
                      <a:gd name="connsiteY243" fmla="*/ 243716 h 314972"/>
                      <a:gd name="connsiteX244" fmla="*/ 186518 w 394972"/>
                      <a:gd name="connsiteY244" fmla="*/ 248574 h 314972"/>
                      <a:gd name="connsiteX245" fmla="*/ 185728 w 394972"/>
                      <a:gd name="connsiteY245" fmla="*/ 248574 h 314972"/>
                      <a:gd name="connsiteX246" fmla="*/ 184166 w 394972"/>
                      <a:gd name="connsiteY246" fmla="*/ 250193 h 314972"/>
                      <a:gd name="connsiteX247" fmla="*/ 185728 w 394972"/>
                      <a:gd name="connsiteY247" fmla="*/ 251003 h 314972"/>
                      <a:gd name="connsiteX248" fmla="*/ 185728 w 394972"/>
                      <a:gd name="connsiteY248" fmla="*/ 253432 h 314972"/>
                      <a:gd name="connsiteX249" fmla="*/ 186518 w 394972"/>
                      <a:gd name="connsiteY249" fmla="*/ 254241 h 314972"/>
                      <a:gd name="connsiteX250" fmla="*/ 185728 w 394972"/>
                      <a:gd name="connsiteY250" fmla="*/ 255861 h 314972"/>
                      <a:gd name="connsiteX251" fmla="*/ 186518 w 394972"/>
                      <a:gd name="connsiteY251" fmla="*/ 259099 h 314972"/>
                      <a:gd name="connsiteX252" fmla="*/ 185728 w 394972"/>
                      <a:gd name="connsiteY252" fmla="*/ 258289 h 314972"/>
                      <a:gd name="connsiteX253" fmla="*/ 185728 w 394972"/>
                      <a:gd name="connsiteY253" fmla="*/ 260718 h 314972"/>
                      <a:gd name="connsiteX254" fmla="*/ 186518 w 394972"/>
                      <a:gd name="connsiteY254" fmla="*/ 260718 h 314972"/>
                      <a:gd name="connsiteX255" fmla="*/ 185728 w 394972"/>
                      <a:gd name="connsiteY255" fmla="*/ 261528 h 314972"/>
                      <a:gd name="connsiteX256" fmla="*/ 184166 w 394972"/>
                      <a:gd name="connsiteY256" fmla="*/ 263147 h 314972"/>
                      <a:gd name="connsiteX257" fmla="*/ 184166 w 394972"/>
                      <a:gd name="connsiteY257" fmla="*/ 262337 h 314972"/>
                      <a:gd name="connsiteX258" fmla="*/ 182594 w 394972"/>
                      <a:gd name="connsiteY258" fmla="*/ 264766 h 314972"/>
                      <a:gd name="connsiteX259" fmla="*/ 184166 w 394972"/>
                      <a:gd name="connsiteY259" fmla="*/ 264766 h 314972"/>
                      <a:gd name="connsiteX260" fmla="*/ 186518 w 394972"/>
                      <a:gd name="connsiteY260" fmla="*/ 268005 h 314972"/>
                      <a:gd name="connsiteX261" fmla="*/ 186518 w 394972"/>
                      <a:gd name="connsiteY261" fmla="*/ 269624 h 314972"/>
                      <a:gd name="connsiteX262" fmla="*/ 186518 w 394972"/>
                      <a:gd name="connsiteY262" fmla="*/ 271243 h 314972"/>
                      <a:gd name="connsiteX263" fmla="*/ 185738 w 394972"/>
                      <a:gd name="connsiteY263" fmla="*/ 272863 h 314972"/>
                      <a:gd name="connsiteX264" fmla="*/ 185738 w 394972"/>
                      <a:gd name="connsiteY264" fmla="*/ 273672 h 314972"/>
                      <a:gd name="connsiteX265" fmla="*/ 184166 w 394972"/>
                      <a:gd name="connsiteY265" fmla="*/ 276101 h 314972"/>
                      <a:gd name="connsiteX266" fmla="*/ 184166 w 394972"/>
                      <a:gd name="connsiteY266" fmla="*/ 275291 h 314972"/>
                      <a:gd name="connsiteX267" fmla="*/ 185738 w 394972"/>
                      <a:gd name="connsiteY267" fmla="*/ 276101 h 314972"/>
                      <a:gd name="connsiteX268" fmla="*/ 185738 w 394972"/>
                      <a:gd name="connsiteY268" fmla="*/ 277720 h 314972"/>
                      <a:gd name="connsiteX269" fmla="*/ 184166 w 394972"/>
                      <a:gd name="connsiteY269" fmla="*/ 276911 h 314972"/>
                      <a:gd name="connsiteX270" fmla="*/ 184166 w 394972"/>
                      <a:gd name="connsiteY270" fmla="*/ 277720 h 314972"/>
                      <a:gd name="connsiteX271" fmla="*/ 185738 w 394972"/>
                      <a:gd name="connsiteY271" fmla="*/ 278530 h 314972"/>
                      <a:gd name="connsiteX272" fmla="*/ 188090 w 394972"/>
                      <a:gd name="connsiteY272" fmla="*/ 284197 h 314972"/>
                      <a:gd name="connsiteX273" fmla="*/ 188090 w 394972"/>
                      <a:gd name="connsiteY273" fmla="*/ 286626 h 314972"/>
                      <a:gd name="connsiteX274" fmla="*/ 190433 w 394972"/>
                      <a:gd name="connsiteY274" fmla="*/ 289055 h 314972"/>
                      <a:gd name="connsiteX275" fmla="*/ 195919 w 394972"/>
                      <a:gd name="connsiteY275" fmla="*/ 295532 h 314972"/>
                      <a:gd name="connsiteX276" fmla="*/ 195919 w 394972"/>
                      <a:gd name="connsiteY276" fmla="*/ 297151 h 314972"/>
                      <a:gd name="connsiteX277" fmla="*/ 195919 w 394972"/>
                      <a:gd name="connsiteY277" fmla="*/ 297151 h 314972"/>
                      <a:gd name="connsiteX278" fmla="*/ 195919 w 394972"/>
                      <a:gd name="connsiteY278" fmla="*/ 298771 h 314972"/>
                      <a:gd name="connsiteX279" fmla="*/ 195148 w 394972"/>
                      <a:gd name="connsiteY279" fmla="*/ 297961 h 314972"/>
                      <a:gd name="connsiteX280" fmla="*/ 195148 w 394972"/>
                      <a:gd name="connsiteY280" fmla="*/ 300390 h 314972"/>
                      <a:gd name="connsiteX281" fmla="*/ 193577 w 394972"/>
                      <a:gd name="connsiteY281" fmla="*/ 299580 h 314972"/>
                      <a:gd name="connsiteX282" fmla="*/ 193577 w 394972"/>
                      <a:gd name="connsiteY282" fmla="*/ 301200 h 314972"/>
                      <a:gd name="connsiteX283" fmla="*/ 193577 w 394972"/>
                      <a:gd name="connsiteY283" fmla="*/ 301200 h 314972"/>
                      <a:gd name="connsiteX284" fmla="*/ 193577 w 394972"/>
                      <a:gd name="connsiteY284" fmla="*/ 300390 h 314972"/>
                      <a:gd name="connsiteX285" fmla="*/ 193577 w 394972"/>
                      <a:gd name="connsiteY285" fmla="*/ 301200 h 314972"/>
                      <a:gd name="connsiteX286" fmla="*/ 193577 w 394972"/>
                      <a:gd name="connsiteY286" fmla="*/ 302009 h 314972"/>
                      <a:gd name="connsiteX287" fmla="*/ 192005 w 394972"/>
                      <a:gd name="connsiteY287" fmla="*/ 304438 h 314972"/>
                      <a:gd name="connsiteX288" fmla="*/ 195148 w 394972"/>
                      <a:gd name="connsiteY288" fmla="*/ 304438 h 314972"/>
                      <a:gd name="connsiteX289" fmla="*/ 195919 w 394972"/>
                      <a:gd name="connsiteY289" fmla="*/ 306057 h 314972"/>
                      <a:gd name="connsiteX290" fmla="*/ 199844 w 394972"/>
                      <a:gd name="connsiteY290" fmla="*/ 307677 h 314972"/>
                      <a:gd name="connsiteX291" fmla="*/ 199844 w 394972"/>
                      <a:gd name="connsiteY291" fmla="*/ 310915 h 314972"/>
                      <a:gd name="connsiteX292" fmla="*/ 193577 w 394972"/>
                      <a:gd name="connsiteY292" fmla="*/ 311725 h 314972"/>
                      <a:gd name="connsiteX293" fmla="*/ 192005 w 394972"/>
                      <a:gd name="connsiteY293" fmla="*/ 313344 h 314972"/>
                      <a:gd name="connsiteX294" fmla="*/ 185738 w 394972"/>
                      <a:gd name="connsiteY294" fmla="*/ 314963 h 314972"/>
                      <a:gd name="connsiteX295" fmla="*/ 184166 w 394972"/>
                      <a:gd name="connsiteY295" fmla="*/ 313344 h 314972"/>
                      <a:gd name="connsiteX296" fmla="*/ 181813 w 394972"/>
                      <a:gd name="connsiteY296" fmla="*/ 310105 h 314972"/>
                      <a:gd name="connsiteX297" fmla="*/ 180251 w 394972"/>
                      <a:gd name="connsiteY297" fmla="*/ 310105 h 314972"/>
                      <a:gd name="connsiteX298" fmla="*/ 178679 w 394972"/>
                      <a:gd name="connsiteY298" fmla="*/ 306867 h 314972"/>
                      <a:gd name="connsiteX299" fmla="*/ 177898 w 394972"/>
                      <a:gd name="connsiteY299" fmla="*/ 305248 h 314972"/>
                      <a:gd name="connsiteX300" fmla="*/ 174764 w 394972"/>
                      <a:gd name="connsiteY300" fmla="*/ 300390 h 314972"/>
                      <a:gd name="connsiteX301" fmla="*/ 176336 w 394972"/>
                      <a:gd name="connsiteY301" fmla="*/ 299580 h 314972"/>
                      <a:gd name="connsiteX302" fmla="*/ 174764 w 394972"/>
                      <a:gd name="connsiteY302" fmla="*/ 297151 h 314972"/>
                      <a:gd name="connsiteX303" fmla="*/ 173202 w 394972"/>
                      <a:gd name="connsiteY303" fmla="*/ 297151 h 314972"/>
                      <a:gd name="connsiteX304" fmla="*/ 173202 w 394972"/>
                      <a:gd name="connsiteY304" fmla="*/ 295532 h 314972"/>
                      <a:gd name="connsiteX305" fmla="*/ 169278 w 394972"/>
                      <a:gd name="connsiteY305" fmla="*/ 292294 h 314972"/>
                      <a:gd name="connsiteX306" fmla="*/ 168497 w 394972"/>
                      <a:gd name="connsiteY306" fmla="*/ 292294 h 314972"/>
                      <a:gd name="connsiteX307" fmla="*/ 166935 w 394972"/>
                      <a:gd name="connsiteY307" fmla="*/ 288246 h 314972"/>
                      <a:gd name="connsiteX308" fmla="*/ 165363 w 394972"/>
                      <a:gd name="connsiteY308" fmla="*/ 287436 h 314972"/>
                      <a:gd name="connsiteX309" fmla="*/ 161448 w 394972"/>
                      <a:gd name="connsiteY309" fmla="*/ 287436 h 314972"/>
                      <a:gd name="connsiteX310" fmla="*/ 159096 w 394972"/>
                      <a:gd name="connsiteY310" fmla="*/ 288246 h 314972"/>
                      <a:gd name="connsiteX311" fmla="*/ 157524 w 394972"/>
                      <a:gd name="connsiteY311" fmla="*/ 287436 h 314972"/>
                      <a:gd name="connsiteX312" fmla="*/ 155171 w 394972"/>
                      <a:gd name="connsiteY312" fmla="*/ 287436 h 314972"/>
                      <a:gd name="connsiteX313" fmla="*/ 153609 w 394972"/>
                      <a:gd name="connsiteY313" fmla="*/ 286626 h 314972"/>
                      <a:gd name="connsiteX314" fmla="*/ 150476 w 394972"/>
                      <a:gd name="connsiteY314" fmla="*/ 287436 h 314972"/>
                      <a:gd name="connsiteX315" fmla="*/ 150476 w 394972"/>
                      <a:gd name="connsiteY315" fmla="*/ 289055 h 314972"/>
                      <a:gd name="connsiteX316" fmla="*/ 150476 w 394972"/>
                      <a:gd name="connsiteY316" fmla="*/ 290674 h 314972"/>
                      <a:gd name="connsiteX317" fmla="*/ 152038 w 394972"/>
                      <a:gd name="connsiteY317" fmla="*/ 294723 h 314972"/>
                      <a:gd name="connsiteX318" fmla="*/ 153609 w 394972"/>
                      <a:gd name="connsiteY318" fmla="*/ 295532 h 314972"/>
                      <a:gd name="connsiteX319" fmla="*/ 155171 w 394972"/>
                      <a:gd name="connsiteY319" fmla="*/ 296342 h 314972"/>
                      <a:gd name="connsiteX320" fmla="*/ 155953 w 394972"/>
                      <a:gd name="connsiteY320" fmla="*/ 296342 h 314972"/>
                      <a:gd name="connsiteX321" fmla="*/ 157524 w 394972"/>
                      <a:gd name="connsiteY321" fmla="*/ 298771 h 314972"/>
                      <a:gd name="connsiteX322" fmla="*/ 155953 w 394972"/>
                      <a:gd name="connsiteY322" fmla="*/ 298771 h 314972"/>
                      <a:gd name="connsiteX323" fmla="*/ 155953 w 394972"/>
                      <a:gd name="connsiteY323" fmla="*/ 300390 h 314972"/>
                      <a:gd name="connsiteX324" fmla="*/ 155953 w 394972"/>
                      <a:gd name="connsiteY324" fmla="*/ 299580 h 314972"/>
                      <a:gd name="connsiteX325" fmla="*/ 153600 w 394972"/>
                      <a:gd name="connsiteY325" fmla="*/ 302819 h 314972"/>
                      <a:gd name="connsiteX326" fmla="*/ 152038 w 394972"/>
                      <a:gd name="connsiteY326" fmla="*/ 304438 h 314972"/>
                      <a:gd name="connsiteX327" fmla="*/ 149685 w 394972"/>
                      <a:gd name="connsiteY327" fmla="*/ 306057 h 314972"/>
                      <a:gd name="connsiteX328" fmla="*/ 146552 w 394972"/>
                      <a:gd name="connsiteY328" fmla="*/ 306867 h 314972"/>
                      <a:gd name="connsiteX329" fmla="*/ 144199 w 394972"/>
                      <a:gd name="connsiteY329" fmla="*/ 306867 h 314972"/>
                      <a:gd name="connsiteX330" fmla="*/ 142637 w 394972"/>
                      <a:gd name="connsiteY330" fmla="*/ 305248 h 314972"/>
                      <a:gd name="connsiteX331" fmla="*/ 141856 w 394972"/>
                      <a:gd name="connsiteY331" fmla="*/ 303628 h 314972"/>
                      <a:gd name="connsiteX332" fmla="*/ 140284 w 394972"/>
                      <a:gd name="connsiteY332" fmla="*/ 302009 h 314972"/>
                      <a:gd name="connsiteX333" fmla="*/ 129311 w 394972"/>
                      <a:gd name="connsiteY333" fmla="*/ 302819 h 314972"/>
                      <a:gd name="connsiteX334" fmla="*/ 125396 w 394972"/>
                      <a:gd name="connsiteY334" fmla="*/ 302009 h 314972"/>
                      <a:gd name="connsiteX335" fmla="*/ 124616 w 394972"/>
                      <a:gd name="connsiteY335" fmla="*/ 300390 h 314972"/>
                      <a:gd name="connsiteX336" fmla="*/ 123044 w 394972"/>
                      <a:gd name="connsiteY336" fmla="*/ 297961 h 314972"/>
                      <a:gd name="connsiteX337" fmla="*/ 121482 w 394972"/>
                      <a:gd name="connsiteY337" fmla="*/ 297961 h 314972"/>
                      <a:gd name="connsiteX338" fmla="*/ 121482 w 394972"/>
                      <a:gd name="connsiteY338" fmla="*/ 297151 h 314972"/>
                      <a:gd name="connsiteX339" fmla="*/ 119129 w 394972"/>
                      <a:gd name="connsiteY339" fmla="*/ 295532 h 314972"/>
                      <a:gd name="connsiteX340" fmla="*/ 117557 w 394972"/>
                      <a:gd name="connsiteY340" fmla="*/ 294723 h 314972"/>
                      <a:gd name="connsiteX341" fmla="*/ 115205 w 394972"/>
                      <a:gd name="connsiteY341" fmla="*/ 293103 h 314972"/>
                      <a:gd name="connsiteX342" fmla="*/ 112071 w 394972"/>
                      <a:gd name="connsiteY342" fmla="*/ 291484 h 314972"/>
                      <a:gd name="connsiteX343" fmla="*/ 112071 w 394972"/>
                      <a:gd name="connsiteY343" fmla="*/ 290674 h 314972"/>
                      <a:gd name="connsiteX344" fmla="*/ 110509 w 394972"/>
                      <a:gd name="connsiteY344" fmla="*/ 293103 h 314972"/>
                      <a:gd name="connsiteX345" fmla="*/ 110509 w 394972"/>
                      <a:gd name="connsiteY345" fmla="*/ 295532 h 314972"/>
                      <a:gd name="connsiteX346" fmla="*/ 109728 w 394972"/>
                      <a:gd name="connsiteY346" fmla="*/ 298771 h 314972"/>
                      <a:gd name="connsiteX347" fmla="*/ 108156 w 394972"/>
                      <a:gd name="connsiteY347" fmla="*/ 299580 h 314972"/>
                      <a:gd name="connsiteX348" fmla="*/ 104241 w 394972"/>
                      <a:gd name="connsiteY348" fmla="*/ 305248 h 314972"/>
                      <a:gd name="connsiteX349" fmla="*/ 102670 w 394972"/>
                      <a:gd name="connsiteY349" fmla="*/ 306867 h 314972"/>
                      <a:gd name="connsiteX350" fmla="*/ 100317 w 394972"/>
                      <a:gd name="connsiteY350" fmla="*/ 306867 h 314972"/>
                      <a:gd name="connsiteX351" fmla="*/ 98755 w 394972"/>
                      <a:gd name="connsiteY351" fmla="*/ 306867 h 314972"/>
                      <a:gd name="connsiteX352" fmla="*/ 93269 w 394972"/>
                      <a:gd name="connsiteY352" fmla="*/ 307677 h 314972"/>
                      <a:gd name="connsiteX353" fmla="*/ 90916 w 394972"/>
                      <a:gd name="connsiteY353" fmla="*/ 309296 h 314972"/>
                      <a:gd name="connsiteX354" fmla="*/ 88563 w 394972"/>
                      <a:gd name="connsiteY354" fmla="*/ 313344 h 314972"/>
                      <a:gd name="connsiteX355" fmla="*/ 88563 w 394972"/>
                      <a:gd name="connsiteY355" fmla="*/ 314154 h 314972"/>
                      <a:gd name="connsiteX356" fmla="*/ 86992 w 394972"/>
                      <a:gd name="connsiteY356" fmla="*/ 314963 h 314972"/>
                      <a:gd name="connsiteX357" fmla="*/ 85430 w 394972"/>
                      <a:gd name="connsiteY357" fmla="*/ 314963 h 314972"/>
                      <a:gd name="connsiteX358" fmla="*/ 83077 w 394972"/>
                      <a:gd name="connsiteY358" fmla="*/ 312534 h 314972"/>
                      <a:gd name="connsiteX359" fmla="*/ 81505 w 394972"/>
                      <a:gd name="connsiteY359" fmla="*/ 310915 h 314972"/>
                      <a:gd name="connsiteX360" fmla="*/ 81505 w 394972"/>
                      <a:gd name="connsiteY360" fmla="*/ 307677 h 314972"/>
                      <a:gd name="connsiteX361" fmla="*/ 83077 w 394972"/>
                      <a:gd name="connsiteY361" fmla="*/ 306867 h 314972"/>
                      <a:gd name="connsiteX362" fmla="*/ 79162 w 394972"/>
                      <a:gd name="connsiteY362" fmla="*/ 303628 h 314972"/>
                      <a:gd name="connsiteX363" fmla="*/ 77591 w 394972"/>
                      <a:gd name="connsiteY363" fmla="*/ 301200 h 314972"/>
                      <a:gd name="connsiteX364" fmla="*/ 77591 w 394972"/>
                      <a:gd name="connsiteY364" fmla="*/ 302819 h 314972"/>
                      <a:gd name="connsiteX365" fmla="*/ 75238 w 394972"/>
                      <a:gd name="connsiteY365" fmla="*/ 306057 h 314972"/>
                      <a:gd name="connsiteX366" fmla="*/ 73676 w 394972"/>
                      <a:gd name="connsiteY366" fmla="*/ 307677 h 314972"/>
                      <a:gd name="connsiteX367" fmla="*/ 72104 w 394972"/>
                      <a:gd name="connsiteY367" fmla="*/ 310915 h 314972"/>
                      <a:gd name="connsiteX368" fmla="*/ 69752 w 394972"/>
                      <a:gd name="connsiteY368" fmla="*/ 312534 h 314972"/>
                      <a:gd name="connsiteX369" fmla="*/ 66617 w 394972"/>
                      <a:gd name="connsiteY369" fmla="*/ 311725 h 314972"/>
                      <a:gd name="connsiteX370" fmla="*/ 61913 w 394972"/>
                      <a:gd name="connsiteY370" fmla="*/ 314973 h 314972"/>
                      <a:gd name="connsiteX371" fmla="*/ 60350 w 394972"/>
                      <a:gd name="connsiteY371" fmla="*/ 314163 h 314972"/>
                      <a:gd name="connsiteX372" fmla="*/ 60350 w 394972"/>
                      <a:gd name="connsiteY372" fmla="*/ 313353 h 314972"/>
                      <a:gd name="connsiteX373" fmla="*/ 58778 w 394972"/>
                      <a:gd name="connsiteY373" fmla="*/ 310105 h 314972"/>
                      <a:gd name="connsiteX374" fmla="*/ 57216 w 394972"/>
                      <a:gd name="connsiteY374" fmla="*/ 309296 h 314972"/>
                      <a:gd name="connsiteX375" fmla="*/ 53292 w 394972"/>
                      <a:gd name="connsiteY375" fmla="*/ 308486 h 314972"/>
                      <a:gd name="connsiteX376" fmla="*/ 50939 w 394972"/>
                      <a:gd name="connsiteY376" fmla="*/ 308486 h 314972"/>
                      <a:gd name="connsiteX377" fmla="*/ 49377 w 394972"/>
                      <a:gd name="connsiteY377" fmla="*/ 308486 h 314972"/>
                      <a:gd name="connsiteX378" fmla="*/ 47024 w 394972"/>
                      <a:gd name="connsiteY378" fmla="*/ 307677 h 314972"/>
                      <a:gd name="connsiteX379" fmla="*/ 45453 w 394972"/>
                      <a:gd name="connsiteY379" fmla="*/ 306057 h 314972"/>
                      <a:gd name="connsiteX380" fmla="*/ 45453 w 394972"/>
                      <a:gd name="connsiteY380" fmla="*/ 302819 h 314972"/>
                      <a:gd name="connsiteX381" fmla="*/ 43100 w 394972"/>
                      <a:gd name="connsiteY381" fmla="*/ 299580 h 314972"/>
                      <a:gd name="connsiteX382" fmla="*/ 39967 w 394972"/>
                      <a:gd name="connsiteY382" fmla="*/ 296342 h 314972"/>
                      <a:gd name="connsiteX383" fmla="*/ 39967 w 394972"/>
                      <a:gd name="connsiteY383" fmla="*/ 294723 h 314972"/>
                      <a:gd name="connsiteX384" fmla="*/ 37623 w 394972"/>
                      <a:gd name="connsiteY384" fmla="*/ 293913 h 314972"/>
                      <a:gd name="connsiteX385" fmla="*/ 36052 w 394972"/>
                      <a:gd name="connsiteY385" fmla="*/ 293913 h 314972"/>
                      <a:gd name="connsiteX386" fmla="*/ 35271 w 394972"/>
                      <a:gd name="connsiteY386" fmla="*/ 294723 h 314972"/>
                      <a:gd name="connsiteX387" fmla="*/ 33699 w 394972"/>
                      <a:gd name="connsiteY387" fmla="*/ 294723 h 314972"/>
                      <a:gd name="connsiteX388" fmla="*/ 45462 w 394972"/>
                      <a:gd name="connsiteY388" fmla="*/ 258289 h 314972"/>
                      <a:gd name="connsiteX389" fmla="*/ 50949 w 394972"/>
                      <a:gd name="connsiteY389" fmla="*/ 242097 h 314972"/>
                      <a:gd name="connsiteX390" fmla="*/ 48596 w 394972"/>
                      <a:gd name="connsiteY390" fmla="*/ 240478 h 314972"/>
                      <a:gd name="connsiteX391" fmla="*/ 47024 w 394972"/>
                      <a:gd name="connsiteY391" fmla="*/ 245335 h 314972"/>
                      <a:gd name="connsiteX392" fmla="*/ 44672 w 394972"/>
                      <a:gd name="connsiteY392" fmla="*/ 247764 h 314972"/>
                      <a:gd name="connsiteX393" fmla="*/ 41538 w 394972"/>
                      <a:gd name="connsiteY393" fmla="*/ 248574 h 314972"/>
                      <a:gd name="connsiteX394" fmla="*/ 39185 w 394972"/>
                      <a:gd name="connsiteY394" fmla="*/ 251003 h 314972"/>
                      <a:gd name="connsiteX395" fmla="*/ 33699 w 394972"/>
                      <a:gd name="connsiteY395" fmla="*/ 248574 h 314972"/>
                      <a:gd name="connsiteX396" fmla="*/ 32137 w 394972"/>
                      <a:gd name="connsiteY396" fmla="*/ 246145 h 314972"/>
                      <a:gd name="connsiteX397" fmla="*/ 22727 w 394972"/>
                      <a:gd name="connsiteY397" fmla="*/ 212141 h 314972"/>
                      <a:gd name="connsiteX398" fmla="*/ 22727 w 394972"/>
                      <a:gd name="connsiteY398" fmla="*/ 209712 h 314972"/>
                      <a:gd name="connsiteX399" fmla="*/ 21955 w 394972"/>
                      <a:gd name="connsiteY399" fmla="*/ 206473 h 314972"/>
                      <a:gd name="connsiteX400" fmla="*/ 22727 w 394972"/>
                      <a:gd name="connsiteY400" fmla="*/ 196758 h 314972"/>
                      <a:gd name="connsiteX401" fmla="*/ 24298 w 394972"/>
                      <a:gd name="connsiteY401" fmla="*/ 195139 h 314972"/>
                      <a:gd name="connsiteX402" fmla="*/ 22727 w 394972"/>
                      <a:gd name="connsiteY402" fmla="*/ 192710 h 314972"/>
                      <a:gd name="connsiteX403" fmla="*/ 25870 w 394972"/>
                      <a:gd name="connsiteY403" fmla="*/ 188662 h 314972"/>
                      <a:gd name="connsiteX404" fmla="*/ 26651 w 394972"/>
                      <a:gd name="connsiteY404" fmla="*/ 182994 h 314972"/>
                      <a:gd name="connsiteX405" fmla="*/ 28213 w 394972"/>
                      <a:gd name="connsiteY405" fmla="*/ 178946 h 314972"/>
                      <a:gd name="connsiteX406" fmla="*/ 28213 w 394972"/>
                      <a:gd name="connsiteY406" fmla="*/ 177327 h 314972"/>
                      <a:gd name="connsiteX407" fmla="*/ 25860 w 394972"/>
                      <a:gd name="connsiteY407" fmla="*/ 174898 h 314972"/>
                      <a:gd name="connsiteX408" fmla="*/ 24298 w 394972"/>
                      <a:gd name="connsiteY408" fmla="*/ 171650 h 314972"/>
                      <a:gd name="connsiteX409" fmla="*/ 24298 w 394972"/>
                      <a:gd name="connsiteY409" fmla="*/ 170031 h 314972"/>
                      <a:gd name="connsiteX410" fmla="*/ 21945 w 394972"/>
                      <a:gd name="connsiteY410" fmla="*/ 168412 h 314972"/>
                      <a:gd name="connsiteX411" fmla="*/ 20374 w 394972"/>
                      <a:gd name="connsiteY411" fmla="*/ 167602 h 314972"/>
                      <a:gd name="connsiteX412" fmla="*/ 20374 w 394972"/>
                      <a:gd name="connsiteY412" fmla="*/ 164363 h 314972"/>
                      <a:gd name="connsiteX413" fmla="*/ 20374 w 394972"/>
                      <a:gd name="connsiteY413" fmla="*/ 165983 h 314972"/>
                      <a:gd name="connsiteX414" fmla="*/ 16459 w 394972"/>
                      <a:gd name="connsiteY414" fmla="*/ 163554 h 314972"/>
                      <a:gd name="connsiteX415" fmla="*/ 16459 w 394972"/>
                      <a:gd name="connsiteY415" fmla="*/ 162744 h 314972"/>
                      <a:gd name="connsiteX416" fmla="*/ 13325 w 394972"/>
                      <a:gd name="connsiteY416" fmla="*/ 161934 h 314972"/>
                      <a:gd name="connsiteX417" fmla="*/ 12544 w 394972"/>
                      <a:gd name="connsiteY417" fmla="*/ 161125 h 314972"/>
                      <a:gd name="connsiteX418" fmla="*/ 10973 w 394972"/>
                      <a:gd name="connsiteY418" fmla="*/ 159506 h 314972"/>
                      <a:gd name="connsiteX419" fmla="*/ 8620 w 394972"/>
                      <a:gd name="connsiteY419" fmla="*/ 159506 h 314972"/>
                      <a:gd name="connsiteX420" fmla="*/ 7058 w 394972"/>
                      <a:gd name="connsiteY420" fmla="*/ 158696 h 314972"/>
                      <a:gd name="connsiteX421" fmla="*/ 5486 w 394972"/>
                      <a:gd name="connsiteY421" fmla="*/ 157886 h 314972"/>
                      <a:gd name="connsiteX422" fmla="*/ 3924 w 394972"/>
                      <a:gd name="connsiteY422" fmla="*/ 157077 h 314972"/>
                      <a:gd name="connsiteX423" fmla="*/ 0 w 394972"/>
                      <a:gd name="connsiteY423" fmla="*/ 153029 h 314972"/>
                      <a:gd name="connsiteX424" fmla="*/ 1571 w 394972"/>
                      <a:gd name="connsiteY424" fmla="*/ 147361 h 314972"/>
                      <a:gd name="connsiteX425" fmla="*/ 7058 w 394972"/>
                      <a:gd name="connsiteY425" fmla="*/ 140884 h 314972"/>
                      <a:gd name="connsiteX426" fmla="*/ 8620 w 394972"/>
                      <a:gd name="connsiteY426" fmla="*/ 137646 h 314972"/>
                      <a:gd name="connsiteX427" fmla="*/ 13325 w 394972"/>
                      <a:gd name="connsiteY427" fmla="*/ 136026 h 314972"/>
                      <a:gd name="connsiteX428" fmla="*/ 14897 w 394972"/>
                      <a:gd name="connsiteY428" fmla="*/ 128740 h 314972"/>
                      <a:gd name="connsiteX429" fmla="*/ 16459 w 394972"/>
                      <a:gd name="connsiteY429" fmla="*/ 126311 h 314972"/>
                      <a:gd name="connsiteX430" fmla="*/ 18812 w 394972"/>
                      <a:gd name="connsiteY430" fmla="*/ 123882 h 314972"/>
                      <a:gd name="connsiteX431" fmla="*/ 22727 w 394972"/>
                      <a:gd name="connsiteY431" fmla="*/ 123882 h 314972"/>
                      <a:gd name="connsiteX432" fmla="*/ 25870 w 394972"/>
                      <a:gd name="connsiteY432" fmla="*/ 127930 h 314972"/>
                      <a:gd name="connsiteX433" fmla="*/ 30566 w 394972"/>
                      <a:gd name="connsiteY433" fmla="*/ 130359 h 314972"/>
                      <a:gd name="connsiteX434" fmla="*/ 33699 w 394972"/>
                      <a:gd name="connsiteY434" fmla="*/ 128740 h 314972"/>
                      <a:gd name="connsiteX435" fmla="*/ 37623 w 394972"/>
                      <a:gd name="connsiteY435" fmla="*/ 133598 h 314972"/>
                      <a:gd name="connsiteX436" fmla="*/ 39976 w 394972"/>
                      <a:gd name="connsiteY436" fmla="*/ 133598 h 314972"/>
                      <a:gd name="connsiteX437" fmla="*/ 47024 w 394972"/>
                      <a:gd name="connsiteY437" fmla="*/ 131169 h 314972"/>
                      <a:gd name="connsiteX438" fmla="*/ 54864 w 394972"/>
                      <a:gd name="connsiteY438" fmla="*/ 129550 h 314972"/>
                      <a:gd name="connsiteX439" fmla="*/ 56436 w 394972"/>
                      <a:gd name="connsiteY439" fmla="*/ 128740 h 314972"/>
                      <a:gd name="connsiteX440" fmla="*/ 58778 w 394972"/>
                      <a:gd name="connsiteY440" fmla="*/ 127121 h 314972"/>
                      <a:gd name="connsiteX441" fmla="*/ 62703 w 394972"/>
                      <a:gd name="connsiteY441" fmla="*/ 127121 h 314972"/>
                      <a:gd name="connsiteX442" fmla="*/ 66617 w 394972"/>
                      <a:gd name="connsiteY442" fmla="*/ 129550 h 314972"/>
                      <a:gd name="connsiteX443" fmla="*/ 71323 w 394972"/>
                      <a:gd name="connsiteY443" fmla="*/ 127121 h 314972"/>
                      <a:gd name="connsiteX444" fmla="*/ 76029 w 394972"/>
                      <a:gd name="connsiteY444" fmla="*/ 120644 h 314972"/>
                      <a:gd name="connsiteX445" fmla="*/ 85430 w 394972"/>
                      <a:gd name="connsiteY445" fmla="*/ 111738 h 314972"/>
                      <a:gd name="connsiteX446" fmla="*/ 87782 w 394972"/>
                      <a:gd name="connsiteY446" fmla="*/ 113357 h 314972"/>
                      <a:gd name="connsiteX447" fmla="*/ 96402 w 394972"/>
                      <a:gd name="connsiteY447" fmla="*/ 112547 h 314972"/>
                      <a:gd name="connsiteX448" fmla="*/ 96402 w 394972"/>
                      <a:gd name="connsiteY448" fmla="*/ 112547 h 314972"/>
                      <a:gd name="connsiteX449" fmla="*/ 98755 w 394972"/>
                      <a:gd name="connsiteY449" fmla="*/ 111738 h 314972"/>
                      <a:gd name="connsiteX450" fmla="*/ 101889 w 394972"/>
                      <a:gd name="connsiteY450" fmla="*/ 103641 h 314972"/>
                      <a:gd name="connsiteX451" fmla="*/ 98755 w 394972"/>
                      <a:gd name="connsiteY451" fmla="*/ 97974 h 314972"/>
                      <a:gd name="connsiteX452" fmla="*/ 100317 w 394972"/>
                      <a:gd name="connsiteY452" fmla="*/ 97164 h 314972"/>
                      <a:gd name="connsiteX453" fmla="*/ 102670 w 394972"/>
                      <a:gd name="connsiteY453" fmla="*/ 97164 h 314972"/>
                      <a:gd name="connsiteX454" fmla="*/ 110509 w 394972"/>
                      <a:gd name="connsiteY454" fmla="*/ 95545 h 314972"/>
                      <a:gd name="connsiteX455" fmla="*/ 129321 w 394972"/>
                      <a:gd name="connsiteY455" fmla="*/ 91497 h 314972"/>
                      <a:gd name="connsiteX456" fmla="*/ 126968 w 394972"/>
                      <a:gd name="connsiteY456" fmla="*/ 85830 h 314972"/>
                      <a:gd name="connsiteX457" fmla="*/ 108156 w 394972"/>
                      <a:gd name="connsiteY457" fmla="*/ 58303 h 314972"/>
                      <a:gd name="connsiteX458" fmla="*/ 106594 w 394972"/>
                      <a:gd name="connsiteY458" fmla="*/ 55874 h 314972"/>
                      <a:gd name="connsiteX459" fmla="*/ 106594 w 394972"/>
                      <a:gd name="connsiteY459" fmla="*/ 53445 h 314972"/>
                      <a:gd name="connsiteX460" fmla="*/ 112080 w 394972"/>
                      <a:gd name="connsiteY460" fmla="*/ 51016 h 314972"/>
                      <a:gd name="connsiteX461" fmla="*/ 113642 w 394972"/>
                      <a:gd name="connsiteY461" fmla="*/ 47777 h 314972"/>
                      <a:gd name="connsiteX462" fmla="*/ 115995 w 394972"/>
                      <a:gd name="connsiteY462" fmla="*/ 42920 h 314972"/>
                      <a:gd name="connsiteX463" fmla="*/ 109728 w 394972"/>
                      <a:gd name="connsiteY463" fmla="*/ 5667 h 314972"/>
                      <a:gd name="connsiteX464" fmla="*/ 109728 w 394972"/>
                      <a:gd name="connsiteY464" fmla="*/ 7287 h 314972"/>
                      <a:gd name="connsiteX465" fmla="*/ 113642 w 394972"/>
                      <a:gd name="connsiteY465" fmla="*/ 6477 h 314972"/>
                      <a:gd name="connsiteX466" fmla="*/ 153619 w 394972"/>
                      <a:gd name="connsiteY466" fmla="*/ 18621 h 314972"/>
                      <a:gd name="connsiteX467" fmla="*/ 153619 w 394972"/>
                      <a:gd name="connsiteY467" fmla="*/ 21050 h 314972"/>
                      <a:gd name="connsiteX468" fmla="*/ 153619 w 394972"/>
                      <a:gd name="connsiteY468" fmla="*/ 21860 h 314972"/>
                      <a:gd name="connsiteX469" fmla="*/ 159105 w 394972"/>
                      <a:gd name="connsiteY469" fmla="*/ 25098 h 314972"/>
                      <a:gd name="connsiteX470" fmla="*/ 188100 w 394972"/>
                      <a:gd name="connsiteY470" fmla="*/ 0 h 314972"/>
                      <a:gd name="connsiteX471" fmla="*/ 190452 w 394972"/>
                      <a:gd name="connsiteY471" fmla="*/ 810 h 314972"/>
                      <a:gd name="connsiteX472" fmla="*/ 190452 w 394972"/>
                      <a:gd name="connsiteY472" fmla="*/ 2429 h 314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</a:cxnLst>
                    <a:rect l="l" t="t" r="r" b="b"/>
                    <a:pathLst>
                      <a:path w="394972" h="314972">
                        <a:moveTo>
                          <a:pt x="190433" y="2429"/>
                        </a:moveTo>
                        <a:lnTo>
                          <a:pt x="190433" y="3238"/>
                        </a:lnTo>
                        <a:lnTo>
                          <a:pt x="191995" y="2429"/>
                        </a:lnTo>
                        <a:lnTo>
                          <a:pt x="191995" y="810"/>
                        </a:lnTo>
                        <a:lnTo>
                          <a:pt x="191995" y="810"/>
                        </a:lnTo>
                        <a:lnTo>
                          <a:pt x="193567" y="810"/>
                        </a:lnTo>
                        <a:lnTo>
                          <a:pt x="193567" y="3238"/>
                        </a:lnTo>
                        <a:lnTo>
                          <a:pt x="195919" y="5667"/>
                        </a:lnTo>
                        <a:lnTo>
                          <a:pt x="195919" y="6477"/>
                        </a:lnTo>
                        <a:lnTo>
                          <a:pt x="195919" y="6477"/>
                        </a:lnTo>
                        <a:lnTo>
                          <a:pt x="195919" y="8096"/>
                        </a:lnTo>
                        <a:lnTo>
                          <a:pt x="195919" y="9715"/>
                        </a:lnTo>
                        <a:lnTo>
                          <a:pt x="197482" y="10525"/>
                        </a:lnTo>
                        <a:lnTo>
                          <a:pt x="199834" y="11335"/>
                        </a:lnTo>
                        <a:lnTo>
                          <a:pt x="202968" y="12144"/>
                        </a:lnTo>
                        <a:lnTo>
                          <a:pt x="202968" y="12144"/>
                        </a:lnTo>
                        <a:lnTo>
                          <a:pt x="202968" y="14573"/>
                        </a:lnTo>
                        <a:lnTo>
                          <a:pt x="204540" y="16192"/>
                        </a:lnTo>
                        <a:lnTo>
                          <a:pt x="205321" y="17002"/>
                        </a:lnTo>
                        <a:lnTo>
                          <a:pt x="206883" y="17812"/>
                        </a:lnTo>
                        <a:lnTo>
                          <a:pt x="208454" y="17812"/>
                        </a:lnTo>
                        <a:lnTo>
                          <a:pt x="210807" y="18621"/>
                        </a:lnTo>
                        <a:lnTo>
                          <a:pt x="212369" y="19431"/>
                        </a:lnTo>
                        <a:lnTo>
                          <a:pt x="212369" y="18621"/>
                        </a:lnTo>
                        <a:lnTo>
                          <a:pt x="213150" y="17812"/>
                        </a:lnTo>
                        <a:lnTo>
                          <a:pt x="213150" y="17002"/>
                        </a:lnTo>
                        <a:lnTo>
                          <a:pt x="216284" y="20241"/>
                        </a:lnTo>
                        <a:lnTo>
                          <a:pt x="217855" y="20241"/>
                        </a:lnTo>
                        <a:lnTo>
                          <a:pt x="218637" y="21050"/>
                        </a:lnTo>
                        <a:lnTo>
                          <a:pt x="218637" y="21860"/>
                        </a:lnTo>
                        <a:lnTo>
                          <a:pt x="218637" y="23479"/>
                        </a:lnTo>
                        <a:lnTo>
                          <a:pt x="218637" y="24289"/>
                        </a:lnTo>
                        <a:lnTo>
                          <a:pt x="218637" y="25098"/>
                        </a:lnTo>
                        <a:lnTo>
                          <a:pt x="217855" y="25098"/>
                        </a:lnTo>
                        <a:lnTo>
                          <a:pt x="217855" y="25908"/>
                        </a:lnTo>
                        <a:lnTo>
                          <a:pt x="216284" y="28337"/>
                        </a:lnTo>
                        <a:lnTo>
                          <a:pt x="214722" y="30775"/>
                        </a:lnTo>
                        <a:lnTo>
                          <a:pt x="214722" y="29966"/>
                        </a:lnTo>
                        <a:lnTo>
                          <a:pt x="214722" y="31585"/>
                        </a:lnTo>
                        <a:lnTo>
                          <a:pt x="214722" y="30775"/>
                        </a:lnTo>
                        <a:lnTo>
                          <a:pt x="214722" y="31585"/>
                        </a:lnTo>
                        <a:lnTo>
                          <a:pt x="216284" y="30775"/>
                        </a:lnTo>
                        <a:lnTo>
                          <a:pt x="217855" y="30775"/>
                        </a:lnTo>
                        <a:lnTo>
                          <a:pt x="217855" y="32395"/>
                        </a:lnTo>
                        <a:lnTo>
                          <a:pt x="217855" y="33204"/>
                        </a:lnTo>
                        <a:lnTo>
                          <a:pt x="217855" y="34014"/>
                        </a:lnTo>
                        <a:lnTo>
                          <a:pt x="216284" y="34014"/>
                        </a:lnTo>
                        <a:lnTo>
                          <a:pt x="216284" y="35633"/>
                        </a:lnTo>
                        <a:lnTo>
                          <a:pt x="216284" y="35633"/>
                        </a:lnTo>
                        <a:lnTo>
                          <a:pt x="216284" y="36443"/>
                        </a:lnTo>
                        <a:lnTo>
                          <a:pt x="209235" y="68828"/>
                        </a:lnTo>
                        <a:lnTo>
                          <a:pt x="209235" y="68828"/>
                        </a:lnTo>
                        <a:lnTo>
                          <a:pt x="205321" y="85020"/>
                        </a:lnTo>
                        <a:lnTo>
                          <a:pt x="210798" y="95545"/>
                        </a:lnTo>
                        <a:lnTo>
                          <a:pt x="222561" y="122263"/>
                        </a:lnTo>
                        <a:lnTo>
                          <a:pt x="242935" y="161944"/>
                        </a:lnTo>
                        <a:lnTo>
                          <a:pt x="242935" y="161944"/>
                        </a:lnTo>
                        <a:lnTo>
                          <a:pt x="243716" y="161944"/>
                        </a:lnTo>
                        <a:lnTo>
                          <a:pt x="298580" y="117405"/>
                        </a:lnTo>
                        <a:lnTo>
                          <a:pt x="311905" y="107690"/>
                        </a:lnTo>
                        <a:lnTo>
                          <a:pt x="350301" y="80162"/>
                        </a:lnTo>
                        <a:lnTo>
                          <a:pt x="364417" y="59922"/>
                        </a:lnTo>
                        <a:lnTo>
                          <a:pt x="365198" y="63160"/>
                        </a:lnTo>
                        <a:lnTo>
                          <a:pt x="368332" y="63970"/>
                        </a:lnTo>
                        <a:lnTo>
                          <a:pt x="368332" y="67208"/>
                        </a:lnTo>
                        <a:lnTo>
                          <a:pt x="372246" y="68018"/>
                        </a:lnTo>
                        <a:lnTo>
                          <a:pt x="372246" y="69637"/>
                        </a:lnTo>
                        <a:lnTo>
                          <a:pt x="374599" y="72066"/>
                        </a:lnTo>
                        <a:lnTo>
                          <a:pt x="374599" y="72066"/>
                        </a:lnTo>
                        <a:lnTo>
                          <a:pt x="377733" y="75305"/>
                        </a:lnTo>
                        <a:lnTo>
                          <a:pt x="378514" y="73685"/>
                        </a:lnTo>
                        <a:lnTo>
                          <a:pt x="378514" y="76114"/>
                        </a:lnTo>
                        <a:lnTo>
                          <a:pt x="381648" y="77733"/>
                        </a:lnTo>
                        <a:lnTo>
                          <a:pt x="381648" y="80162"/>
                        </a:lnTo>
                        <a:lnTo>
                          <a:pt x="380086" y="80972"/>
                        </a:lnTo>
                        <a:lnTo>
                          <a:pt x="380086" y="82591"/>
                        </a:lnTo>
                        <a:lnTo>
                          <a:pt x="381648" y="83401"/>
                        </a:lnTo>
                        <a:lnTo>
                          <a:pt x="384000" y="85020"/>
                        </a:lnTo>
                        <a:lnTo>
                          <a:pt x="384000" y="85020"/>
                        </a:lnTo>
                        <a:lnTo>
                          <a:pt x="384000" y="85020"/>
                        </a:lnTo>
                        <a:lnTo>
                          <a:pt x="382428" y="85830"/>
                        </a:lnTo>
                        <a:lnTo>
                          <a:pt x="381657" y="86639"/>
                        </a:lnTo>
                        <a:lnTo>
                          <a:pt x="380086" y="85830"/>
                        </a:lnTo>
                        <a:lnTo>
                          <a:pt x="380086" y="85830"/>
                        </a:lnTo>
                        <a:lnTo>
                          <a:pt x="377733" y="85830"/>
                        </a:lnTo>
                        <a:lnTo>
                          <a:pt x="377733" y="87449"/>
                        </a:lnTo>
                        <a:lnTo>
                          <a:pt x="376171" y="87449"/>
                        </a:lnTo>
                        <a:lnTo>
                          <a:pt x="376171" y="89878"/>
                        </a:lnTo>
                        <a:lnTo>
                          <a:pt x="372246" y="89878"/>
                        </a:lnTo>
                        <a:lnTo>
                          <a:pt x="372246" y="89068"/>
                        </a:lnTo>
                        <a:lnTo>
                          <a:pt x="369112" y="89878"/>
                        </a:lnTo>
                        <a:lnTo>
                          <a:pt x="369112" y="91497"/>
                        </a:lnTo>
                        <a:lnTo>
                          <a:pt x="368332" y="93926"/>
                        </a:lnTo>
                        <a:lnTo>
                          <a:pt x="366760" y="93116"/>
                        </a:lnTo>
                        <a:lnTo>
                          <a:pt x="366760" y="93926"/>
                        </a:lnTo>
                        <a:lnTo>
                          <a:pt x="366760" y="95545"/>
                        </a:lnTo>
                        <a:lnTo>
                          <a:pt x="368332" y="95545"/>
                        </a:lnTo>
                        <a:lnTo>
                          <a:pt x="366760" y="99593"/>
                        </a:lnTo>
                        <a:lnTo>
                          <a:pt x="368332" y="98784"/>
                        </a:lnTo>
                        <a:lnTo>
                          <a:pt x="369112" y="99593"/>
                        </a:lnTo>
                        <a:lnTo>
                          <a:pt x="369112" y="100403"/>
                        </a:lnTo>
                        <a:lnTo>
                          <a:pt x="368332" y="102832"/>
                        </a:lnTo>
                        <a:lnTo>
                          <a:pt x="368332" y="105261"/>
                        </a:lnTo>
                        <a:lnTo>
                          <a:pt x="368332" y="106880"/>
                        </a:lnTo>
                        <a:lnTo>
                          <a:pt x="368332" y="108499"/>
                        </a:lnTo>
                        <a:lnTo>
                          <a:pt x="370684" y="110118"/>
                        </a:lnTo>
                        <a:lnTo>
                          <a:pt x="373037" y="109309"/>
                        </a:lnTo>
                        <a:lnTo>
                          <a:pt x="374599" y="109309"/>
                        </a:lnTo>
                        <a:lnTo>
                          <a:pt x="376171" y="108499"/>
                        </a:lnTo>
                        <a:lnTo>
                          <a:pt x="376171" y="108499"/>
                        </a:lnTo>
                        <a:lnTo>
                          <a:pt x="377733" y="110118"/>
                        </a:lnTo>
                        <a:lnTo>
                          <a:pt x="378514" y="110118"/>
                        </a:lnTo>
                        <a:lnTo>
                          <a:pt x="380086" y="112547"/>
                        </a:lnTo>
                        <a:lnTo>
                          <a:pt x="380086" y="114167"/>
                        </a:lnTo>
                        <a:lnTo>
                          <a:pt x="380086" y="114976"/>
                        </a:lnTo>
                        <a:lnTo>
                          <a:pt x="381657" y="115786"/>
                        </a:lnTo>
                        <a:lnTo>
                          <a:pt x="384000" y="114167"/>
                        </a:lnTo>
                        <a:lnTo>
                          <a:pt x="386353" y="114976"/>
                        </a:lnTo>
                        <a:lnTo>
                          <a:pt x="389487" y="112547"/>
                        </a:lnTo>
                        <a:lnTo>
                          <a:pt x="389487" y="113357"/>
                        </a:lnTo>
                        <a:lnTo>
                          <a:pt x="389487" y="114976"/>
                        </a:lnTo>
                        <a:lnTo>
                          <a:pt x="389487" y="114976"/>
                        </a:lnTo>
                        <a:lnTo>
                          <a:pt x="391058" y="116596"/>
                        </a:lnTo>
                        <a:lnTo>
                          <a:pt x="391058" y="117405"/>
                        </a:lnTo>
                        <a:lnTo>
                          <a:pt x="391058" y="119024"/>
                        </a:lnTo>
                        <a:lnTo>
                          <a:pt x="391058" y="118215"/>
                        </a:lnTo>
                        <a:lnTo>
                          <a:pt x="389487" y="120644"/>
                        </a:lnTo>
                        <a:lnTo>
                          <a:pt x="387925" y="122263"/>
                        </a:lnTo>
                        <a:lnTo>
                          <a:pt x="387925" y="125501"/>
                        </a:lnTo>
                        <a:lnTo>
                          <a:pt x="386353" y="127121"/>
                        </a:lnTo>
                        <a:lnTo>
                          <a:pt x="386353" y="127930"/>
                        </a:lnTo>
                        <a:lnTo>
                          <a:pt x="386353" y="131978"/>
                        </a:lnTo>
                        <a:lnTo>
                          <a:pt x="387925" y="132788"/>
                        </a:lnTo>
                        <a:lnTo>
                          <a:pt x="387925" y="132788"/>
                        </a:lnTo>
                        <a:lnTo>
                          <a:pt x="387925" y="135217"/>
                        </a:lnTo>
                        <a:lnTo>
                          <a:pt x="387925" y="135217"/>
                        </a:lnTo>
                        <a:lnTo>
                          <a:pt x="387925" y="136836"/>
                        </a:lnTo>
                        <a:lnTo>
                          <a:pt x="386353" y="136836"/>
                        </a:lnTo>
                        <a:lnTo>
                          <a:pt x="386353" y="136836"/>
                        </a:lnTo>
                        <a:lnTo>
                          <a:pt x="385572" y="137646"/>
                        </a:lnTo>
                        <a:lnTo>
                          <a:pt x="384010" y="138455"/>
                        </a:lnTo>
                        <a:lnTo>
                          <a:pt x="384010" y="140884"/>
                        </a:lnTo>
                        <a:lnTo>
                          <a:pt x="382438" y="140075"/>
                        </a:lnTo>
                        <a:lnTo>
                          <a:pt x="380086" y="140075"/>
                        </a:lnTo>
                        <a:lnTo>
                          <a:pt x="380086" y="138455"/>
                        </a:lnTo>
                        <a:lnTo>
                          <a:pt x="380086" y="140884"/>
                        </a:lnTo>
                        <a:lnTo>
                          <a:pt x="380086" y="140075"/>
                        </a:lnTo>
                        <a:lnTo>
                          <a:pt x="378523" y="142504"/>
                        </a:lnTo>
                        <a:lnTo>
                          <a:pt x="378523" y="143313"/>
                        </a:lnTo>
                        <a:lnTo>
                          <a:pt x="377742" y="143313"/>
                        </a:lnTo>
                        <a:lnTo>
                          <a:pt x="376171" y="145742"/>
                        </a:lnTo>
                        <a:lnTo>
                          <a:pt x="376171" y="146552"/>
                        </a:lnTo>
                        <a:lnTo>
                          <a:pt x="376171" y="146552"/>
                        </a:lnTo>
                        <a:lnTo>
                          <a:pt x="377742" y="148980"/>
                        </a:lnTo>
                        <a:lnTo>
                          <a:pt x="378523" y="148980"/>
                        </a:lnTo>
                        <a:lnTo>
                          <a:pt x="380086" y="148980"/>
                        </a:lnTo>
                        <a:lnTo>
                          <a:pt x="381657" y="148171"/>
                        </a:lnTo>
                        <a:lnTo>
                          <a:pt x="381657" y="148980"/>
                        </a:lnTo>
                        <a:lnTo>
                          <a:pt x="382438" y="148980"/>
                        </a:lnTo>
                        <a:lnTo>
                          <a:pt x="384000" y="148980"/>
                        </a:lnTo>
                        <a:lnTo>
                          <a:pt x="385572" y="149790"/>
                        </a:lnTo>
                        <a:lnTo>
                          <a:pt x="385572" y="150600"/>
                        </a:lnTo>
                        <a:lnTo>
                          <a:pt x="386353" y="150600"/>
                        </a:lnTo>
                        <a:lnTo>
                          <a:pt x="389487" y="149790"/>
                        </a:lnTo>
                        <a:lnTo>
                          <a:pt x="391058" y="149790"/>
                        </a:lnTo>
                        <a:lnTo>
                          <a:pt x="393411" y="148980"/>
                        </a:lnTo>
                        <a:lnTo>
                          <a:pt x="393411" y="152219"/>
                        </a:lnTo>
                        <a:lnTo>
                          <a:pt x="393411" y="152219"/>
                        </a:lnTo>
                        <a:lnTo>
                          <a:pt x="393411" y="154648"/>
                        </a:lnTo>
                        <a:lnTo>
                          <a:pt x="393411" y="155458"/>
                        </a:lnTo>
                        <a:lnTo>
                          <a:pt x="394973" y="158696"/>
                        </a:lnTo>
                        <a:lnTo>
                          <a:pt x="394973" y="158696"/>
                        </a:lnTo>
                        <a:lnTo>
                          <a:pt x="394973" y="159506"/>
                        </a:lnTo>
                        <a:lnTo>
                          <a:pt x="393411" y="160315"/>
                        </a:lnTo>
                        <a:lnTo>
                          <a:pt x="391839" y="159506"/>
                        </a:lnTo>
                        <a:lnTo>
                          <a:pt x="391058" y="159506"/>
                        </a:lnTo>
                        <a:lnTo>
                          <a:pt x="389487" y="159506"/>
                        </a:lnTo>
                        <a:lnTo>
                          <a:pt x="387925" y="158696"/>
                        </a:lnTo>
                        <a:lnTo>
                          <a:pt x="387925" y="160315"/>
                        </a:lnTo>
                        <a:lnTo>
                          <a:pt x="386353" y="159506"/>
                        </a:lnTo>
                        <a:lnTo>
                          <a:pt x="385572" y="159506"/>
                        </a:lnTo>
                        <a:lnTo>
                          <a:pt x="382438" y="161934"/>
                        </a:lnTo>
                        <a:lnTo>
                          <a:pt x="380086" y="163554"/>
                        </a:lnTo>
                        <a:lnTo>
                          <a:pt x="374599" y="166792"/>
                        </a:lnTo>
                        <a:lnTo>
                          <a:pt x="373037" y="169221"/>
                        </a:lnTo>
                        <a:lnTo>
                          <a:pt x="369112" y="170031"/>
                        </a:lnTo>
                        <a:lnTo>
                          <a:pt x="365198" y="173269"/>
                        </a:lnTo>
                        <a:lnTo>
                          <a:pt x="364417" y="174888"/>
                        </a:lnTo>
                        <a:lnTo>
                          <a:pt x="361283" y="174888"/>
                        </a:lnTo>
                        <a:lnTo>
                          <a:pt x="357359" y="176508"/>
                        </a:lnTo>
                        <a:lnTo>
                          <a:pt x="355006" y="178946"/>
                        </a:lnTo>
                        <a:lnTo>
                          <a:pt x="355006" y="181375"/>
                        </a:lnTo>
                        <a:lnTo>
                          <a:pt x="353444" y="182994"/>
                        </a:lnTo>
                        <a:lnTo>
                          <a:pt x="353444" y="182994"/>
                        </a:lnTo>
                        <a:lnTo>
                          <a:pt x="351872" y="183804"/>
                        </a:lnTo>
                        <a:lnTo>
                          <a:pt x="350310" y="184613"/>
                        </a:lnTo>
                        <a:lnTo>
                          <a:pt x="349529" y="187042"/>
                        </a:lnTo>
                        <a:lnTo>
                          <a:pt x="344043" y="187852"/>
                        </a:lnTo>
                        <a:lnTo>
                          <a:pt x="342471" y="189471"/>
                        </a:lnTo>
                        <a:lnTo>
                          <a:pt x="336204" y="193519"/>
                        </a:lnTo>
                        <a:lnTo>
                          <a:pt x="333070" y="198377"/>
                        </a:lnTo>
                        <a:lnTo>
                          <a:pt x="333070" y="199187"/>
                        </a:lnTo>
                        <a:lnTo>
                          <a:pt x="336204" y="198377"/>
                        </a:lnTo>
                        <a:lnTo>
                          <a:pt x="336204" y="199996"/>
                        </a:lnTo>
                        <a:lnTo>
                          <a:pt x="334632" y="202425"/>
                        </a:lnTo>
                        <a:lnTo>
                          <a:pt x="333070" y="201616"/>
                        </a:lnTo>
                        <a:lnTo>
                          <a:pt x="329146" y="204045"/>
                        </a:lnTo>
                        <a:lnTo>
                          <a:pt x="325231" y="203235"/>
                        </a:lnTo>
                        <a:lnTo>
                          <a:pt x="322878" y="204045"/>
                        </a:lnTo>
                        <a:lnTo>
                          <a:pt x="319744" y="208093"/>
                        </a:lnTo>
                        <a:lnTo>
                          <a:pt x="313477" y="212141"/>
                        </a:lnTo>
                        <a:lnTo>
                          <a:pt x="311125" y="213760"/>
                        </a:lnTo>
                        <a:lnTo>
                          <a:pt x="309553" y="212950"/>
                        </a:lnTo>
                        <a:lnTo>
                          <a:pt x="307991" y="218618"/>
                        </a:lnTo>
                        <a:lnTo>
                          <a:pt x="306419" y="218618"/>
                        </a:lnTo>
                        <a:lnTo>
                          <a:pt x="304066" y="220237"/>
                        </a:lnTo>
                        <a:lnTo>
                          <a:pt x="301714" y="218618"/>
                        </a:lnTo>
                        <a:lnTo>
                          <a:pt x="298580" y="218618"/>
                        </a:lnTo>
                        <a:lnTo>
                          <a:pt x="298580" y="219427"/>
                        </a:lnTo>
                        <a:lnTo>
                          <a:pt x="298580" y="225095"/>
                        </a:lnTo>
                        <a:lnTo>
                          <a:pt x="297018" y="227524"/>
                        </a:lnTo>
                        <a:lnTo>
                          <a:pt x="296237" y="228333"/>
                        </a:lnTo>
                        <a:lnTo>
                          <a:pt x="294665" y="229143"/>
                        </a:lnTo>
                        <a:lnTo>
                          <a:pt x="294665" y="232381"/>
                        </a:lnTo>
                        <a:lnTo>
                          <a:pt x="293103" y="234001"/>
                        </a:lnTo>
                        <a:lnTo>
                          <a:pt x="290750" y="234001"/>
                        </a:lnTo>
                        <a:lnTo>
                          <a:pt x="288398" y="234810"/>
                        </a:lnTo>
                        <a:lnTo>
                          <a:pt x="284483" y="239668"/>
                        </a:lnTo>
                        <a:lnTo>
                          <a:pt x="278996" y="242907"/>
                        </a:lnTo>
                        <a:lnTo>
                          <a:pt x="277425" y="242907"/>
                        </a:lnTo>
                        <a:lnTo>
                          <a:pt x="275072" y="246955"/>
                        </a:lnTo>
                        <a:lnTo>
                          <a:pt x="271939" y="246955"/>
                        </a:lnTo>
                        <a:lnTo>
                          <a:pt x="271157" y="247764"/>
                        </a:lnTo>
                        <a:lnTo>
                          <a:pt x="268024" y="249383"/>
                        </a:lnTo>
                        <a:lnTo>
                          <a:pt x="268024" y="253432"/>
                        </a:lnTo>
                        <a:lnTo>
                          <a:pt x="266452" y="255051"/>
                        </a:lnTo>
                        <a:lnTo>
                          <a:pt x="262537" y="251003"/>
                        </a:lnTo>
                        <a:lnTo>
                          <a:pt x="262537" y="249383"/>
                        </a:lnTo>
                        <a:lnTo>
                          <a:pt x="262537" y="244526"/>
                        </a:lnTo>
                        <a:lnTo>
                          <a:pt x="262537" y="225904"/>
                        </a:lnTo>
                        <a:lnTo>
                          <a:pt x="248431" y="229953"/>
                        </a:lnTo>
                        <a:lnTo>
                          <a:pt x="231191" y="233191"/>
                        </a:lnTo>
                        <a:lnTo>
                          <a:pt x="191995" y="242097"/>
                        </a:lnTo>
                        <a:lnTo>
                          <a:pt x="186518" y="243716"/>
                        </a:lnTo>
                        <a:lnTo>
                          <a:pt x="186518" y="248574"/>
                        </a:lnTo>
                        <a:lnTo>
                          <a:pt x="185728" y="248574"/>
                        </a:lnTo>
                        <a:lnTo>
                          <a:pt x="184166" y="250193"/>
                        </a:lnTo>
                        <a:lnTo>
                          <a:pt x="185728" y="251003"/>
                        </a:lnTo>
                        <a:lnTo>
                          <a:pt x="185728" y="253432"/>
                        </a:lnTo>
                        <a:lnTo>
                          <a:pt x="186518" y="254241"/>
                        </a:lnTo>
                        <a:lnTo>
                          <a:pt x="185728" y="255861"/>
                        </a:lnTo>
                        <a:lnTo>
                          <a:pt x="186518" y="259099"/>
                        </a:lnTo>
                        <a:lnTo>
                          <a:pt x="185728" y="258289"/>
                        </a:lnTo>
                        <a:lnTo>
                          <a:pt x="185728" y="260718"/>
                        </a:lnTo>
                        <a:lnTo>
                          <a:pt x="186518" y="260718"/>
                        </a:lnTo>
                        <a:lnTo>
                          <a:pt x="185728" y="261528"/>
                        </a:lnTo>
                        <a:lnTo>
                          <a:pt x="184166" y="263147"/>
                        </a:lnTo>
                        <a:lnTo>
                          <a:pt x="184166" y="262337"/>
                        </a:lnTo>
                        <a:lnTo>
                          <a:pt x="182594" y="264766"/>
                        </a:lnTo>
                        <a:lnTo>
                          <a:pt x="184166" y="264766"/>
                        </a:lnTo>
                        <a:lnTo>
                          <a:pt x="186518" y="268005"/>
                        </a:lnTo>
                        <a:lnTo>
                          <a:pt x="186518" y="269624"/>
                        </a:lnTo>
                        <a:lnTo>
                          <a:pt x="186518" y="271243"/>
                        </a:lnTo>
                        <a:lnTo>
                          <a:pt x="185738" y="272863"/>
                        </a:lnTo>
                        <a:lnTo>
                          <a:pt x="185738" y="273672"/>
                        </a:lnTo>
                        <a:lnTo>
                          <a:pt x="184166" y="276101"/>
                        </a:lnTo>
                        <a:lnTo>
                          <a:pt x="184166" y="275291"/>
                        </a:lnTo>
                        <a:lnTo>
                          <a:pt x="185738" y="276101"/>
                        </a:lnTo>
                        <a:lnTo>
                          <a:pt x="185738" y="277720"/>
                        </a:lnTo>
                        <a:lnTo>
                          <a:pt x="184166" y="276911"/>
                        </a:lnTo>
                        <a:lnTo>
                          <a:pt x="184166" y="277720"/>
                        </a:lnTo>
                        <a:lnTo>
                          <a:pt x="185738" y="278530"/>
                        </a:lnTo>
                        <a:lnTo>
                          <a:pt x="188090" y="284197"/>
                        </a:lnTo>
                        <a:lnTo>
                          <a:pt x="188090" y="286626"/>
                        </a:lnTo>
                        <a:lnTo>
                          <a:pt x="190433" y="289055"/>
                        </a:lnTo>
                        <a:lnTo>
                          <a:pt x="195919" y="295532"/>
                        </a:lnTo>
                        <a:lnTo>
                          <a:pt x="195919" y="297151"/>
                        </a:lnTo>
                        <a:lnTo>
                          <a:pt x="195919" y="297151"/>
                        </a:lnTo>
                        <a:lnTo>
                          <a:pt x="195919" y="298771"/>
                        </a:lnTo>
                        <a:lnTo>
                          <a:pt x="195148" y="297961"/>
                        </a:lnTo>
                        <a:lnTo>
                          <a:pt x="195148" y="300390"/>
                        </a:lnTo>
                        <a:lnTo>
                          <a:pt x="193577" y="299580"/>
                        </a:lnTo>
                        <a:lnTo>
                          <a:pt x="193577" y="301200"/>
                        </a:lnTo>
                        <a:lnTo>
                          <a:pt x="193577" y="301200"/>
                        </a:lnTo>
                        <a:lnTo>
                          <a:pt x="193577" y="300390"/>
                        </a:lnTo>
                        <a:lnTo>
                          <a:pt x="193577" y="301200"/>
                        </a:lnTo>
                        <a:lnTo>
                          <a:pt x="193577" y="302009"/>
                        </a:lnTo>
                        <a:lnTo>
                          <a:pt x="192005" y="304438"/>
                        </a:lnTo>
                        <a:lnTo>
                          <a:pt x="195148" y="304438"/>
                        </a:lnTo>
                        <a:lnTo>
                          <a:pt x="195919" y="306057"/>
                        </a:lnTo>
                        <a:lnTo>
                          <a:pt x="199844" y="307677"/>
                        </a:lnTo>
                        <a:lnTo>
                          <a:pt x="199844" y="310915"/>
                        </a:lnTo>
                        <a:lnTo>
                          <a:pt x="193577" y="311725"/>
                        </a:lnTo>
                        <a:lnTo>
                          <a:pt x="192005" y="313344"/>
                        </a:lnTo>
                        <a:lnTo>
                          <a:pt x="185738" y="314963"/>
                        </a:lnTo>
                        <a:lnTo>
                          <a:pt x="184166" y="313344"/>
                        </a:lnTo>
                        <a:lnTo>
                          <a:pt x="181813" y="310105"/>
                        </a:lnTo>
                        <a:lnTo>
                          <a:pt x="180251" y="310105"/>
                        </a:lnTo>
                        <a:lnTo>
                          <a:pt x="178679" y="306867"/>
                        </a:lnTo>
                        <a:lnTo>
                          <a:pt x="177898" y="305248"/>
                        </a:lnTo>
                        <a:lnTo>
                          <a:pt x="174764" y="300390"/>
                        </a:lnTo>
                        <a:lnTo>
                          <a:pt x="176336" y="299580"/>
                        </a:lnTo>
                        <a:lnTo>
                          <a:pt x="174764" y="297151"/>
                        </a:lnTo>
                        <a:lnTo>
                          <a:pt x="173202" y="297151"/>
                        </a:lnTo>
                        <a:lnTo>
                          <a:pt x="173202" y="295532"/>
                        </a:lnTo>
                        <a:lnTo>
                          <a:pt x="169278" y="292294"/>
                        </a:lnTo>
                        <a:lnTo>
                          <a:pt x="168497" y="292294"/>
                        </a:lnTo>
                        <a:lnTo>
                          <a:pt x="166935" y="288246"/>
                        </a:lnTo>
                        <a:lnTo>
                          <a:pt x="165363" y="287436"/>
                        </a:lnTo>
                        <a:lnTo>
                          <a:pt x="161448" y="287436"/>
                        </a:lnTo>
                        <a:lnTo>
                          <a:pt x="159096" y="288246"/>
                        </a:lnTo>
                        <a:lnTo>
                          <a:pt x="157524" y="287436"/>
                        </a:lnTo>
                        <a:lnTo>
                          <a:pt x="155171" y="287436"/>
                        </a:lnTo>
                        <a:lnTo>
                          <a:pt x="153609" y="286626"/>
                        </a:lnTo>
                        <a:lnTo>
                          <a:pt x="150476" y="287436"/>
                        </a:lnTo>
                        <a:lnTo>
                          <a:pt x="150476" y="289055"/>
                        </a:lnTo>
                        <a:lnTo>
                          <a:pt x="150476" y="290674"/>
                        </a:lnTo>
                        <a:lnTo>
                          <a:pt x="152038" y="294723"/>
                        </a:lnTo>
                        <a:lnTo>
                          <a:pt x="153609" y="295532"/>
                        </a:lnTo>
                        <a:lnTo>
                          <a:pt x="155171" y="296342"/>
                        </a:lnTo>
                        <a:lnTo>
                          <a:pt x="155953" y="296342"/>
                        </a:lnTo>
                        <a:lnTo>
                          <a:pt x="157524" y="298771"/>
                        </a:lnTo>
                        <a:lnTo>
                          <a:pt x="155953" y="298771"/>
                        </a:lnTo>
                        <a:lnTo>
                          <a:pt x="155953" y="300390"/>
                        </a:lnTo>
                        <a:lnTo>
                          <a:pt x="155953" y="299580"/>
                        </a:lnTo>
                        <a:lnTo>
                          <a:pt x="153600" y="302819"/>
                        </a:lnTo>
                        <a:lnTo>
                          <a:pt x="152038" y="304438"/>
                        </a:lnTo>
                        <a:lnTo>
                          <a:pt x="149685" y="306057"/>
                        </a:lnTo>
                        <a:lnTo>
                          <a:pt x="146552" y="306867"/>
                        </a:lnTo>
                        <a:lnTo>
                          <a:pt x="144199" y="306867"/>
                        </a:lnTo>
                        <a:lnTo>
                          <a:pt x="142637" y="305248"/>
                        </a:lnTo>
                        <a:lnTo>
                          <a:pt x="141856" y="303628"/>
                        </a:lnTo>
                        <a:lnTo>
                          <a:pt x="140284" y="302009"/>
                        </a:lnTo>
                        <a:lnTo>
                          <a:pt x="129311" y="302819"/>
                        </a:lnTo>
                        <a:lnTo>
                          <a:pt x="125396" y="302009"/>
                        </a:lnTo>
                        <a:lnTo>
                          <a:pt x="124616" y="300390"/>
                        </a:lnTo>
                        <a:lnTo>
                          <a:pt x="123044" y="297961"/>
                        </a:lnTo>
                        <a:lnTo>
                          <a:pt x="121482" y="297961"/>
                        </a:lnTo>
                        <a:lnTo>
                          <a:pt x="121482" y="297151"/>
                        </a:lnTo>
                        <a:lnTo>
                          <a:pt x="119129" y="295532"/>
                        </a:lnTo>
                        <a:lnTo>
                          <a:pt x="117557" y="294723"/>
                        </a:lnTo>
                        <a:lnTo>
                          <a:pt x="115205" y="293103"/>
                        </a:lnTo>
                        <a:lnTo>
                          <a:pt x="112071" y="291484"/>
                        </a:lnTo>
                        <a:lnTo>
                          <a:pt x="112071" y="290674"/>
                        </a:lnTo>
                        <a:lnTo>
                          <a:pt x="110509" y="293103"/>
                        </a:lnTo>
                        <a:lnTo>
                          <a:pt x="110509" y="295532"/>
                        </a:lnTo>
                        <a:lnTo>
                          <a:pt x="109728" y="298771"/>
                        </a:lnTo>
                        <a:lnTo>
                          <a:pt x="108156" y="299580"/>
                        </a:lnTo>
                        <a:lnTo>
                          <a:pt x="104241" y="305248"/>
                        </a:lnTo>
                        <a:lnTo>
                          <a:pt x="102670" y="306867"/>
                        </a:lnTo>
                        <a:lnTo>
                          <a:pt x="100317" y="306867"/>
                        </a:lnTo>
                        <a:lnTo>
                          <a:pt x="98755" y="306867"/>
                        </a:lnTo>
                        <a:lnTo>
                          <a:pt x="93269" y="307677"/>
                        </a:lnTo>
                        <a:lnTo>
                          <a:pt x="90916" y="309296"/>
                        </a:lnTo>
                        <a:lnTo>
                          <a:pt x="88563" y="313344"/>
                        </a:lnTo>
                        <a:lnTo>
                          <a:pt x="88563" y="314154"/>
                        </a:lnTo>
                        <a:lnTo>
                          <a:pt x="86992" y="314963"/>
                        </a:lnTo>
                        <a:lnTo>
                          <a:pt x="85430" y="314963"/>
                        </a:lnTo>
                        <a:lnTo>
                          <a:pt x="83077" y="312534"/>
                        </a:lnTo>
                        <a:lnTo>
                          <a:pt x="81505" y="310915"/>
                        </a:lnTo>
                        <a:lnTo>
                          <a:pt x="81505" y="307677"/>
                        </a:lnTo>
                        <a:lnTo>
                          <a:pt x="83077" y="306867"/>
                        </a:lnTo>
                        <a:lnTo>
                          <a:pt x="79162" y="303628"/>
                        </a:lnTo>
                        <a:lnTo>
                          <a:pt x="77591" y="301200"/>
                        </a:lnTo>
                        <a:lnTo>
                          <a:pt x="77591" y="302819"/>
                        </a:lnTo>
                        <a:lnTo>
                          <a:pt x="75238" y="306057"/>
                        </a:lnTo>
                        <a:lnTo>
                          <a:pt x="73676" y="307677"/>
                        </a:lnTo>
                        <a:lnTo>
                          <a:pt x="72104" y="310915"/>
                        </a:lnTo>
                        <a:lnTo>
                          <a:pt x="69752" y="312534"/>
                        </a:lnTo>
                        <a:lnTo>
                          <a:pt x="66617" y="311725"/>
                        </a:lnTo>
                        <a:lnTo>
                          <a:pt x="61913" y="314973"/>
                        </a:lnTo>
                        <a:lnTo>
                          <a:pt x="60350" y="314163"/>
                        </a:lnTo>
                        <a:lnTo>
                          <a:pt x="60350" y="313353"/>
                        </a:lnTo>
                        <a:lnTo>
                          <a:pt x="58778" y="310105"/>
                        </a:lnTo>
                        <a:lnTo>
                          <a:pt x="57216" y="309296"/>
                        </a:lnTo>
                        <a:lnTo>
                          <a:pt x="53292" y="308486"/>
                        </a:lnTo>
                        <a:lnTo>
                          <a:pt x="50939" y="308486"/>
                        </a:lnTo>
                        <a:lnTo>
                          <a:pt x="49377" y="308486"/>
                        </a:lnTo>
                        <a:lnTo>
                          <a:pt x="47024" y="307677"/>
                        </a:lnTo>
                        <a:lnTo>
                          <a:pt x="45453" y="306057"/>
                        </a:lnTo>
                        <a:lnTo>
                          <a:pt x="45453" y="302819"/>
                        </a:lnTo>
                        <a:lnTo>
                          <a:pt x="43100" y="299580"/>
                        </a:lnTo>
                        <a:lnTo>
                          <a:pt x="39967" y="296342"/>
                        </a:lnTo>
                        <a:lnTo>
                          <a:pt x="39967" y="294723"/>
                        </a:lnTo>
                        <a:lnTo>
                          <a:pt x="37623" y="293913"/>
                        </a:lnTo>
                        <a:lnTo>
                          <a:pt x="36052" y="293913"/>
                        </a:lnTo>
                        <a:lnTo>
                          <a:pt x="35271" y="294723"/>
                        </a:lnTo>
                        <a:lnTo>
                          <a:pt x="33699" y="294723"/>
                        </a:lnTo>
                        <a:lnTo>
                          <a:pt x="45462" y="258289"/>
                        </a:lnTo>
                        <a:lnTo>
                          <a:pt x="50949" y="242097"/>
                        </a:lnTo>
                        <a:lnTo>
                          <a:pt x="48596" y="240478"/>
                        </a:lnTo>
                        <a:lnTo>
                          <a:pt x="47024" y="245335"/>
                        </a:lnTo>
                        <a:lnTo>
                          <a:pt x="44672" y="247764"/>
                        </a:lnTo>
                        <a:lnTo>
                          <a:pt x="41538" y="248574"/>
                        </a:lnTo>
                        <a:lnTo>
                          <a:pt x="39185" y="251003"/>
                        </a:lnTo>
                        <a:lnTo>
                          <a:pt x="33699" y="248574"/>
                        </a:lnTo>
                        <a:lnTo>
                          <a:pt x="32137" y="246145"/>
                        </a:lnTo>
                        <a:lnTo>
                          <a:pt x="22727" y="212141"/>
                        </a:lnTo>
                        <a:lnTo>
                          <a:pt x="22727" y="209712"/>
                        </a:lnTo>
                        <a:lnTo>
                          <a:pt x="21955" y="206473"/>
                        </a:lnTo>
                        <a:lnTo>
                          <a:pt x="22727" y="196758"/>
                        </a:lnTo>
                        <a:lnTo>
                          <a:pt x="24298" y="195139"/>
                        </a:lnTo>
                        <a:lnTo>
                          <a:pt x="22727" y="192710"/>
                        </a:lnTo>
                        <a:lnTo>
                          <a:pt x="25870" y="188662"/>
                        </a:lnTo>
                        <a:lnTo>
                          <a:pt x="26651" y="182994"/>
                        </a:lnTo>
                        <a:lnTo>
                          <a:pt x="28213" y="178946"/>
                        </a:lnTo>
                        <a:lnTo>
                          <a:pt x="28213" y="177327"/>
                        </a:lnTo>
                        <a:lnTo>
                          <a:pt x="25860" y="174898"/>
                        </a:lnTo>
                        <a:lnTo>
                          <a:pt x="24298" y="171650"/>
                        </a:lnTo>
                        <a:lnTo>
                          <a:pt x="24298" y="170031"/>
                        </a:lnTo>
                        <a:lnTo>
                          <a:pt x="21945" y="168412"/>
                        </a:lnTo>
                        <a:lnTo>
                          <a:pt x="20374" y="167602"/>
                        </a:lnTo>
                        <a:lnTo>
                          <a:pt x="20374" y="164363"/>
                        </a:lnTo>
                        <a:lnTo>
                          <a:pt x="20374" y="165983"/>
                        </a:lnTo>
                        <a:lnTo>
                          <a:pt x="16459" y="163554"/>
                        </a:lnTo>
                        <a:lnTo>
                          <a:pt x="16459" y="162744"/>
                        </a:lnTo>
                        <a:lnTo>
                          <a:pt x="13325" y="161934"/>
                        </a:lnTo>
                        <a:lnTo>
                          <a:pt x="12544" y="161125"/>
                        </a:lnTo>
                        <a:lnTo>
                          <a:pt x="10973" y="159506"/>
                        </a:lnTo>
                        <a:lnTo>
                          <a:pt x="8620" y="159506"/>
                        </a:lnTo>
                        <a:lnTo>
                          <a:pt x="7058" y="158696"/>
                        </a:lnTo>
                        <a:lnTo>
                          <a:pt x="5486" y="157886"/>
                        </a:lnTo>
                        <a:lnTo>
                          <a:pt x="3924" y="157077"/>
                        </a:lnTo>
                        <a:lnTo>
                          <a:pt x="0" y="153029"/>
                        </a:lnTo>
                        <a:lnTo>
                          <a:pt x="1571" y="147361"/>
                        </a:lnTo>
                        <a:lnTo>
                          <a:pt x="7058" y="140884"/>
                        </a:lnTo>
                        <a:lnTo>
                          <a:pt x="8620" y="137646"/>
                        </a:lnTo>
                        <a:lnTo>
                          <a:pt x="13325" y="136026"/>
                        </a:lnTo>
                        <a:lnTo>
                          <a:pt x="14897" y="128740"/>
                        </a:lnTo>
                        <a:lnTo>
                          <a:pt x="16459" y="126311"/>
                        </a:lnTo>
                        <a:lnTo>
                          <a:pt x="18812" y="123882"/>
                        </a:lnTo>
                        <a:lnTo>
                          <a:pt x="22727" y="123882"/>
                        </a:lnTo>
                        <a:lnTo>
                          <a:pt x="25870" y="127930"/>
                        </a:lnTo>
                        <a:lnTo>
                          <a:pt x="30566" y="130359"/>
                        </a:lnTo>
                        <a:lnTo>
                          <a:pt x="33699" y="128740"/>
                        </a:lnTo>
                        <a:lnTo>
                          <a:pt x="37623" y="133598"/>
                        </a:lnTo>
                        <a:lnTo>
                          <a:pt x="39976" y="133598"/>
                        </a:lnTo>
                        <a:lnTo>
                          <a:pt x="47024" y="131169"/>
                        </a:lnTo>
                        <a:lnTo>
                          <a:pt x="54864" y="129550"/>
                        </a:lnTo>
                        <a:lnTo>
                          <a:pt x="56436" y="128740"/>
                        </a:lnTo>
                        <a:lnTo>
                          <a:pt x="58778" y="127121"/>
                        </a:lnTo>
                        <a:lnTo>
                          <a:pt x="62703" y="127121"/>
                        </a:lnTo>
                        <a:lnTo>
                          <a:pt x="66617" y="129550"/>
                        </a:lnTo>
                        <a:lnTo>
                          <a:pt x="71323" y="127121"/>
                        </a:lnTo>
                        <a:lnTo>
                          <a:pt x="76029" y="120644"/>
                        </a:lnTo>
                        <a:lnTo>
                          <a:pt x="85430" y="111738"/>
                        </a:lnTo>
                        <a:lnTo>
                          <a:pt x="87782" y="113357"/>
                        </a:lnTo>
                        <a:lnTo>
                          <a:pt x="96402" y="112547"/>
                        </a:lnTo>
                        <a:lnTo>
                          <a:pt x="96402" y="112547"/>
                        </a:lnTo>
                        <a:lnTo>
                          <a:pt x="98755" y="111738"/>
                        </a:lnTo>
                        <a:lnTo>
                          <a:pt x="101889" y="103641"/>
                        </a:lnTo>
                        <a:lnTo>
                          <a:pt x="98755" y="97974"/>
                        </a:lnTo>
                        <a:lnTo>
                          <a:pt x="100317" y="97164"/>
                        </a:lnTo>
                        <a:lnTo>
                          <a:pt x="102670" y="97164"/>
                        </a:lnTo>
                        <a:lnTo>
                          <a:pt x="110509" y="95545"/>
                        </a:lnTo>
                        <a:lnTo>
                          <a:pt x="129321" y="91497"/>
                        </a:lnTo>
                        <a:lnTo>
                          <a:pt x="126968" y="85830"/>
                        </a:lnTo>
                        <a:lnTo>
                          <a:pt x="108156" y="58303"/>
                        </a:lnTo>
                        <a:lnTo>
                          <a:pt x="106594" y="55874"/>
                        </a:lnTo>
                        <a:lnTo>
                          <a:pt x="106594" y="53445"/>
                        </a:lnTo>
                        <a:lnTo>
                          <a:pt x="112080" y="51016"/>
                        </a:lnTo>
                        <a:lnTo>
                          <a:pt x="113642" y="47777"/>
                        </a:lnTo>
                        <a:lnTo>
                          <a:pt x="115995" y="42920"/>
                        </a:lnTo>
                        <a:lnTo>
                          <a:pt x="109728" y="5667"/>
                        </a:lnTo>
                        <a:lnTo>
                          <a:pt x="109728" y="7287"/>
                        </a:lnTo>
                        <a:lnTo>
                          <a:pt x="113642" y="6477"/>
                        </a:lnTo>
                        <a:lnTo>
                          <a:pt x="153619" y="18621"/>
                        </a:lnTo>
                        <a:lnTo>
                          <a:pt x="153619" y="21050"/>
                        </a:lnTo>
                        <a:lnTo>
                          <a:pt x="153619" y="21860"/>
                        </a:lnTo>
                        <a:lnTo>
                          <a:pt x="159105" y="25098"/>
                        </a:lnTo>
                        <a:lnTo>
                          <a:pt x="188100" y="0"/>
                        </a:lnTo>
                        <a:lnTo>
                          <a:pt x="190452" y="810"/>
                        </a:lnTo>
                        <a:lnTo>
                          <a:pt x="190452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4" name="Forma Livre: Forma 523">
                    <a:extLst>
                      <a:ext uri="{FF2B5EF4-FFF2-40B4-BE49-F238E27FC236}">
                        <a16:creationId xmlns:a16="http://schemas.microsoft.com/office/drawing/2014/main" id="{071A117B-58F0-46AD-0F3B-6EEAFFE72CF9}"/>
                      </a:ext>
                    </a:extLst>
                  </p:cNvPr>
                  <p:cNvSpPr/>
                  <p:nvPr/>
                </p:nvSpPr>
                <p:spPr>
                  <a:xfrm>
                    <a:off x="9020775" y="3316949"/>
                    <a:ext cx="109718" cy="129539"/>
                  </a:xfrm>
                  <a:custGeom>
                    <a:avLst/>
                    <a:gdLst>
                      <a:gd name="connsiteX0" fmla="*/ 97184 w 109718"/>
                      <a:gd name="connsiteY0" fmla="*/ 98774 h 129539"/>
                      <a:gd name="connsiteX1" fmla="*/ 94841 w 109718"/>
                      <a:gd name="connsiteY1" fmla="*/ 105251 h 129539"/>
                      <a:gd name="connsiteX2" fmla="*/ 96403 w 109718"/>
                      <a:gd name="connsiteY2" fmla="*/ 110109 h 129539"/>
                      <a:gd name="connsiteX3" fmla="*/ 96403 w 109718"/>
                      <a:gd name="connsiteY3" fmla="*/ 110109 h 129539"/>
                      <a:gd name="connsiteX4" fmla="*/ 97184 w 109718"/>
                      <a:gd name="connsiteY4" fmla="*/ 110109 h 129539"/>
                      <a:gd name="connsiteX5" fmla="*/ 98756 w 109718"/>
                      <a:gd name="connsiteY5" fmla="*/ 111728 h 129539"/>
                      <a:gd name="connsiteX6" fmla="*/ 101108 w 109718"/>
                      <a:gd name="connsiteY6" fmla="*/ 112538 h 129539"/>
                      <a:gd name="connsiteX7" fmla="*/ 102670 w 109718"/>
                      <a:gd name="connsiteY7" fmla="*/ 112538 h 129539"/>
                      <a:gd name="connsiteX8" fmla="*/ 102670 w 109718"/>
                      <a:gd name="connsiteY8" fmla="*/ 113347 h 129539"/>
                      <a:gd name="connsiteX9" fmla="*/ 104242 w 109718"/>
                      <a:gd name="connsiteY9" fmla="*/ 114967 h 129539"/>
                      <a:gd name="connsiteX10" fmla="*/ 105023 w 109718"/>
                      <a:gd name="connsiteY10" fmla="*/ 115776 h 129539"/>
                      <a:gd name="connsiteX11" fmla="*/ 105023 w 109718"/>
                      <a:gd name="connsiteY11" fmla="*/ 117396 h 129539"/>
                      <a:gd name="connsiteX12" fmla="*/ 105023 w 109718"/>
                      <a:gd name="connsiteY12" fmla="*/ 116586 h 129539"/>
                      <a:gd name="connsiteX13" fmla="*/ 106585 w 109718"/>
                      <a:gd name="connsiteY13" fmla="*/ 116586 h 129539"/>
                      <a:gd name="connsiteX14" fmla="*/ 106585 w 109718"/>
                      <a:gd name="connsiteY14" fmla="*/ 116586 h 129539"/>
                      <a:gd name="connsiteX15" fmla="*/ 106585 w 109718"/>
                      <a:gd name="connsiteY15" fmla="*/ 117396 h 129539"/>
                      <a:gd name="connsiteX16" fmla="*/ 106585 w 109718"/>
                      <a:gd name="connsiteY16" fmla="*/ 117396 h 129539"/>
                      <a:gd name="connsiteX17" fmla="*/ 106585 w 109718"/>
                      <a:gd name="connsiteY17" fmla="*/ 118205 h 129539"/>
                      <a:gd name="connsiteX18" fmla="*/ 108157 w 109718"/>
                      <a:gd name="connsiteY18" fmla="*/ 119015 h 129539"/>
                      <a:gd name="connsiteX19" fmla="*/ 109719 w 109718"/>
                      <a:gd name="connsiteY19" fmla="*/ 118205 h 129539"/>
                      <a:gd name="connsiteX20" fmla="*/ 109719 w 109718"/>
                      <a:gd name="connsiteY20" fmla="*/ 119015 h 129539"/>
                      <a:gd name="connsiteX21" fmla="*/ 109719 w 109718"/>
                      <a:gd name="connsiteY21" fmla="*/ 119824 h 129539"/>
                      <a:gd name="connsiteX22" fmla="*/ 109719 w 109718"/>
                      <a:gd name="connsiteY22" fmla="*/ 119824 h 129539"/>
                      <a:gd name="connsiteX23" fmla="*/ 109719 w 109718"/>
                      <a:gd name="connsiteY23" fmla="*/ 125492 h 129539"/>
                      <a:gd name="connsiteX24" fmla="*/ 109719 w 109718"/>
                      <a:gd name="connsiteY24" fmla="*/ 124682 h 129539"/>
                      <a:gd name="connsiteX25" fmla="*/ 108157 w 109718"/>
                      <a:gd name="connsiteY25" fmla="*/ 129540 h 129539"/>
                      <a:gd name="connsiteX26" fmla="*/ 108157 w 109718"/>
                      <a:gd name="connsiteY26" fmla="*/ 129540 h 129539"/>
                      <a:gd name="connsiteX27" fmla="*/ 108157 w 109718"/>
                      <a:gd name="connsiteY27" fmla="*/ 129540 h 129539"/>
                      <a:gd name="connsiteX28" fmla="*/ 108157 w 109718"/>
                      <a:gd name="connsiteY28" fmla="*/ 128730 h 129539"/>
                      <a:gd name="connsiteX29" fmla="*/ 68180 w 109718"/>
                      <a:gd name="connsiteY29" fmla="*/ 116586 h 129539"/>
                      <a:gd name="connsiteX30" fmla="*/ 64265 w 109718"/>
                      <a:gd name="connsiteY30" fmla="*/ 117396 h 129539"/>
                      <a:gd name="connsiteX31" fmla="*/ 64265 w 109718"/>
                      <a:gd name="connsiteY31" fmla="*/ 115776 h 129539"/>
                      <a:gd name="connsiteX32" fmla="*/ 64265 w 109718"/>
                      <a:gd name="connsiteY32" fmla="*/ 114967 h 129539"/>
                      <a:gd name="connsiteX33" fmla="*/ 43101 w 109718"/>
                      <a:gd name="connsiteY33" fmla="*/ 114967 h 129539"/>
                      <a:gd name="connsiteX34" fmla="*/ 43101 w 109718"/>
                      <a:gd name="connsiteY34" fmla="*/ 113347 h 129539"/>
                      <a:gd name="connsiteX35" fmla="*/ 43101 w 109718"/>
                      <a:gd name="connsiteY35" fmla="*/ 114157 h 129539"/>
                      <a:gd name="connsiteX36" fmla="*/ 43101 w 109718"/>
                      <a:gd name="connsiteY36" fmla="*/ 106061 h 129539"/>
                      <a:gd name="connsiteX37" fmla="*/ 43101 w 109718"/>
                      <a:gd name="connsiteY37" fmla="*/ 104442 h 129539"/>
                      <a:gd name="connsiteX38" fmla="*/ 5486 w 109718"/>
                      <a:gd name="connsiteY38" fmla="*/ 108490 h 129539"/>
                      <a:gd name="connsiteX39" fmla="*/ 7048 w 109718"/>
                      <a:gd name="connsiteY39" fmla="*/ 102013 h 129539"/>
                      <a:gd name="connsiteX40" fmla="*/ 1562 w 109718"/>
                      <a:gd name="connsiteY40" fmla="*/ 92297 h 129539"/>
                      <a:gd name="connsiteX41" fmla="*/ 0 w 109718"/>
                      <a:gd name="connsiteY41" fmla="*/ 78534 h 129539"/>
                      <a:gd name="connsiteX42" fmla="*/ 3915 w 109718"/>
                      <a:gd name="connsiteY42" fmla="*/ 70437 h 129539"/>
                      <a:gd name="connsiteX43" fmla="*/ 16459 w 109718"/>
                      <a:gd name="connsiteY43" fmla="*/ 53435 h 129539"/>
                      <a:gd name="connsiteX44" fmla="*/ 26651 w 109718"/>
                      <a:gd name="connsiteY44" fmla="*/ 49387 h 129539"/>
                      <a:gd name="connsiteX45" fmla="*/ 47025 w 109718"/>
                      <a:gd name="connsiteY45" fmla="*/ 31575 h 129539"/>
                      <a:gd name="connsiteX46" fmla="*/ 39186 w 109718"/>
                      <a:gd name="connsiteY46" fmla="*/ 23479 h 129539"/>
                      <a:gd name="connsiteX47" fmla="*/ 37615 w 109718"/>
                      <a:gd name="connsiteY47" fmla="*/ 10525 h 129539"/>
                      <a:gd name="connsiteX48" fmla="*/ 61132 w 109718"/>
                      <a:gd name="connsiteY48" fmla="*/ 0 h 129539"/>
                      <a:gd name="connsiteX49" fmla="*/ 91697 w 109718"/>
                      <a:gd name="connsiteY49" fmla="*/ 21860 h 129539"/>
                      <a:gd name="connsiteX50" fmla="*/ 100318 w 109718"/>
                      <a:gd name="connsiteY50" fmla="*/ 32385 h 129539"/>
                      <a:gd name="connsiteX51" fmla="*/ 91697 w 109718"/>
                      <a:gd name="connsiteY51" fmla="*/ 44529 h 129539"/>
                      <a:gd name="connsiteX52" fmla="*/ 93259 w 109718"/>
                      <a:gd name="connsiteY52" fmla="*/ 58293 h 129539"/>
                      <a:gd name="connsiteX53" fmla="*/ 86992 w 109718"/>
                      <a:gd name="connsiteY53" fmla="*/ 68818 h 129539"/>
                      <a:gd name="connsiteX54" fmla="*/ 97184 w 109718"/>
                      <a:gd name="connsiteY54" fmla="*/ 98774 h 12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09718" h="129539">
                        <a:moveTo>
                          <a:pt x="97184" y="98774"/>
                        </a:moveTo>
                        <a:lnTo>
                          <a:pt x="94841" y="105251"/>
                        </a:lnTo>
                        <a:lnTo>
                          <a:pt x="96403" y="110109"/>
                        </a:lnTo>
                        <a:lnTo>
                          <a:pt x="96403" y="110109"/>
                        </a:lnTo>
                        <a:lnTo>
                          <a:pt x="97184" y="110109"/>
                        </a:lnTo>
                        <a:lnTo>
                          <a:pt x="98756" y="111728"/>
                        </a:lnTo>
                        <a:lnTo>
                          <a:pt x="101108" y="112538"/>
                        </a:lnTo>
                        <a:lnTo>
                          <a:pt x="102670" y="112538"/>
                        </a:lnTo>
                        <a:lnTo>
                          <a:pt x="102670" y="113347"/>
                        </a:lnTo>
                        <a:lnTo>
                          <a:pt x="104242" y="114967"/>
                        </a:lnTo>
                        <a:lnTo>
                          <a:pt x="105023" y="115776"/>
                        </a:lnTo>
                        <a:lnTo>
                          <a:pt x="105023" y="117396"/>
                        </a:lnTo>
                        <a:lnTo>
                          <a:pt x="105023" y="116586"/>
                        </a:lnTo>
                        <a:lnTo>
                          <a:pt x="106585" y="116586"/>
                        </a:lnTo>
                        <a:lnTo>
                          <a:pt x="106585" y="116586"/>
                        </a:lnTo>
                        <a:lnTo>
                          <a:pt x="106585" y="117396"/>
                        </a:lnTo>
                        <a:lnTo>
                          <a:pt x="106585" y="117396"/>
                        </a:lnTo>
                        <a:lnTo>
                          <a:pt x="106585" y="118205"/>
                        </a:lnTo>
                        <a:lnTo>
                          <a:pt x="108157" y="119015"/>
                        </a:lnTo>
                        <a:lnTo>
                          <a:pt x="109719" y="118205"/>
                        </a:lnTo>
                        <a:lnTo>
                          <a:pt x="109719" y="119015"/>
                        </a:lnTo>
                        <a:lnTo>
                          <a:pt x="109719" y="119824"/>
                        </a:lnTo>
                        <a:lnTo>
                          <a:pt x="109719" y="119824"/>
                        </a:lnTo>
                        <a:lnTo>
                          <a:pt x="109719" y="125492"/>
                        </a:lnTo>
                        <a:lnTo>
                          <a:pt x="109719" y="124682"/>
                        </a:lnTo>
                        <a:lnTo>
                          <a:pt x="108157" y="129540"/>
                        </a:lnTo>
                        <a:lnTo>
                          <a:pt x="108157" y="129540"/>
                        </a:lnTo>
                        <a:lnTo>
                          <a:pt x="108157" y="129540"/>
                        </a:lnTo>
                        <a:lnTo>
                          <a:pt x="108157" y="128730"/>
                        </a:lnTo>
                        <a:lnTo>
                          <a:pt x="68180" y="116586"/>
                        </a:lnTo>
                        <a:lnTo>
                          <a:pt x="64265" y="117396"/>
                        </a:lnTo>
                        <a:lnTo>
                          <a:pt x="64265" y="115776"/>
                        </a:lnTo>
                        <a:lnTo>
                          <a:pt x="64265" y="114967"/>
                        </a:lnTo>
                        <a:lnTo>
                          <a:pt x="43101" y="114967"/>
                        </a:lnTo>
                        <a:lnTo>
                          <a:pt x="43101" y="113347"/>
                        </a:lnTo>
                        <a:lnTo>
                          <a:pt x="43101" y="114157"/>
                        </a:lnTo>
                        <a:lnTo>
                          <a:pt x="43101" y="106061"/>
                        </a:lnTo>
                        <a:lnTo>
                          <a:pt x="43101" y="104442"/>
                        </a:lnTo>
                        <a:lnTo>
                          <a:pt x="5486" y="108490"/>
                        </a:lnTo>
                        <a:lnTo>
                          <a:pt x="7048" y="102013"/>
                        </a:lnTo>
                        <a:lnTo>
                          <a:pt x="1562" y="92297"/>
                        </a:lnTo>
                        <a:lnTo>
                          <a:pt x="0" y="78534"/>
                        </a:lnTo>
                        <a:lnTo>
                          <a:pt x="3915" y="70437"/>
                        </a:lnTo>
                        <a:lnTo>
                          <a:pt x="16459" y="53435"/>
                        </a:lnTo>
                        <a:lnTo>
                          <a:pt x="26651" y="49387"/>
                        </a:lnTo>
                        <a:lnTo>
                          <a:pt x="47025" y="31575"/>
                        </a:lnTo>
                        <a:lnTo>
                          <a:pt x="39186" y="23479"/>
                        </a:lnTo>
                        <a:lnTo>
                          <a:pt x="37615" y="10525"/>
                        </a:lnTo>
                        <a:lnTo>
                          <a:pt x="61132" y="0"/>
                        </a:lnTo>
                        <a:lnTo>
                          <a:pt x="91697" y="21860"/>
                        </a:lnTo>
                        <a:lnTo>
                          <a:pt x="100318" y="32385"/>
                        </a:lnTo>
                        <a:lnTo>
                          <a:pt x="91697" y="44529"/>
                        </a:lnTo>
                        <a:lnTo>
                          <a:pt x="93259" y="58293"/>
                        </a:lnTo>
                        <a:lnTo>
                          <a:pt x="86992" y="68818"/>
                        </a:lnTo>
                        <a:lnTo>
                          <a:pt x="97184" y="9877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5" name="Forma Livre: Forma 524">
                    <a:extLst>
                      <a:ext uri="{FF2B5EF4-FFF2-40B4-BE49-F238E27FC236}">
                        <a16:creationId xmlns:a16="http://schemas.microsoft.com/office/drawing/2014/main" id="{5F8A0ED9-564F-7BB2-7816-739FE80E5888}"/>
                      </a:ext>
                    </a:extLst>
                  </p:cNvPr>
                  <p:cNvSpPr/>
                  <p:nvPr/>
                </p:nvSpPr>
                <p:spPr>
                  <a:xfrm>
                    <a:off x="9216714" y="2998738"/>
                    <a:ext cx="291550" cy="433987"/>
                  </a:xfrm>
                  <a:custGeom>
                    <a:avLst/>
                    <a:gdLst>
                      <a:gd name="connsiteX0" fmla="*/ 231990 w 291550"/>
                      <a:gd name="connsiteY0" fmla="*/ 197568 h 433987"/>
                      <a:gd name="connsiteX1" fmla="*/ 222580 w 291550"/>
                      <a:gd name="connsiteY1" fmla="*/ 200806 h 433987"/>
                      <a:gd name="connsiteX2" fmla="*/ 211607 w 291550"/>
                      <a:gd name="connsiteY2" fmla="*/ 200806 h 433987"/>
                      <a:gd name="connsiteX3" fmla="*/ 195939 w 291550"/>
                      <a:gd name="connsiteY3" fmla="*/ 223475 h 433987"/>
                      <a:gd name="connsiteX4" fmla="*/ 198282 w 291550"/>
                      <a:gd name="connsiteY4" fmla="*/ 238049 h 433987"/>
                      <a:gd name="connsiteX5" fmla="*/ 207693 w 291550"/>
                      <a:gd name="connsiteY5" fmla="*/ 280959 h 433987"/>
                      <a:gd name="connsiteX6" fmla="*/ 210826 w 291550"/>
                      <a:gd name="connsiteY6" fmla="*/ 288246 h 433987"/>
                      <a:gd name="connsiteX7" fmla="*/ 210826 w 291550"/>
                      <a:gd name="connsiteY7" fmla="*/ 292294 h 433987"/>
                      <a:gd name="connsiteX8" fmla="*/ 214741 w 291550"/>
                      <a:gd name="connsiteY8" fmla="*/ 306057 h 433987"/>
                      <a:gd name="connsiteX9" fmla="*/ 220227 w 291550"/>
                      <a:gd name="connsiteY9" fmla="*/ 332784 h 433987"/>
                      <a:gd name="connsiteX10" fmla="*/ 203778 w 291550"/>
                      <a:gd name="connsiteY10" fmla="*/ 349787 h 433987"/>
                      <a:gd name="connsiteX11" fmla="*/ 199854 w 291550"/>
                      <a:gd name="connsiteY11" fmla="*/ 345739 h 433987"/>
                      <a:gd name="connsiteX12" fmla="*/ 201425 w 291550"/>
                      <a:gd name="connsiteY12" fmla="*/ 329546 h 433987"/>
                      <a:gd name="connsiteX13" fmla="*/ 180261 w 291550"/>
                      <a:gd name="connsiteY13" fmla="*/ 330356 h 433987"/>
                      <a:gd name="connsiteX14" fmla="*/ 176346 w 291550"/>
                      <a:gd name="connsiteY14" fmla="*/ 327117 h 433987"/>
                      <a:gd name="connsiteX15" fmla="*/ 170859 w 291550"/>
                      <a:gd name="connsiteY15" fmla="*/ 333594 h 433987"/>
                      <a:gd name="connsiteX16" fmla="*/ 171640 w 291550"/>
                      <a:gd name="connsiteY16" fmla="*/ 352215 h 433987"/>
                      <a:gd name="connsiteX17" fmla="*/ 171640 w 291550"/>
                      <a:gd name="connsiteY17" fmla="*/ 353025 h 433987"/>
                      <a:gd name="connsiteX18" fmla="*/ 142637 w 291550"/>
                      <a:gd name="connsiteY18" fmla="*/ 366789 h 433987"/>
                      <a:gd name="connsiteX19" fmla="*/ 133235 w 291550"/>
                      <a:gd name="connsiteY19" fmla="*/ 371646 h 433987"/>
                      <a:gd name="connsiteX20" fmla="*/ 133235 w 291550"/>
                      <a:gd name="connsiteY20" fmla="*/ 371646 h 433987"/>
                      <a:gd name="connsiteX21" fmla="*/ 126959 w 291550"/>
                      <a:gd name="connsiteY21" fmla="*/ 390268 h 433987"/>
                      <a:gd name="connsiteX22" fmla="*/ 146561 w 291550"/>
                      <a:gd name="connsiteY22" fmla="*/ 386220 h 433987"/>
                      <a:gd name="connsiteX23" fmla="*/ 146561 w 291550"/>
                      <a:gd name="connsiteY23" fmla="*/ 385410 h 433987"/>
                      <a:gd name="connsiteX24" fmla="*/ 146561 w 291550"/>
                      <a:gd name="connsiteY24" fmla="*/ 386220 h 433987"/>
                      <a:gd name="connsiteX25" fmla="*/ 146561 w 291550"/>
                      <a:gd name="connsiteY25" fmla="*/ 386220 h 433987"/>
                      <a:gd name="connsiteX26" fmla="*/ 144208 w 291550"/>
                      <a:gd name="connsiteY26" fmla="*/ 402412 h 433987"/>
                      <a:gd name="connsiteX27" fmla="*/ 144208 w 291550"/>
                      <a:gd name="connsiteY27" fmla="*/ 401603 h 433987"/>
                      <a:gd name="connsiteX28" fmla="*/ 131664 w 291550"/>
                      <a:gd name="connsiteY28" fmla="*/ 405651 h 433987"/>
                      <a:gd name="connsiteX29" fmla="*/ 97184 w 291550"/>
                      <a:gd name="connsiteY29" fmla="*/ 415366 h 433987"/>
                      <a:gd name="connsiteX30" fmla="*/ 38405 w 291550"/>
                      <a:gd name="connsiteY30" fmla="*/ 433988 h 433987"/>
                      <a:gd name="connsiteX31" fmla="*/ 38405 w 291550"/>
                      <a:gd name="connsiteY31" fmla="*/ 433988 h 433987"/>
                      <a:gd name="connsiteX32" fmla="*/ 38405 w 291550"/>
                      <a:gd name="connsiteY32" fmla="*/ 433178 h 433987"/>
                      <a:gd name="connsiteX33" fmla="*/ 57207 w 291550"/>
                      <a:gd name="connsiteY33" fmla="*/ 395126 h 433987"/>
                      <a:gd name="connsiteX34" fmla="*/ 58778 w 291550"/>
                      <a:gd name="connsiteY34" fmla="*/ 394316 h 433987"/>
                      <a:gd name="connsiteX35" fmla="*/ 58778 w 291550"/>
                      <a:gd name="connsiteY35" fmla="*/ 392697 h 433987"/>
                      <a:gd name="connsiteX36" fmla="*/ 58778 w 291550"/>
                      <a:gd name="connsiteY36" fmla="*/ 393506 h 433987"/>
                      <a:gd name="connsiteX37" fmla="*/ 61131 w 291550"/>
                      <a:gd name="connsiteY37" fmla="*/ 387029 h 433987"/>
                      <a:gd name="connsiteX38" fmla="*/ 58778 w 291550"/>
                      <a:gd name="connsiteY38" fmla="*/ 382981 h 433987"/>
                      <a:gd name="connsiteX39" fmla="*/ 47806 w 291550"/>
                      <a:gd name="connsiteY39" fmla="*/ 365169 h 433987"/>
                      <a:gd name="connsiteX40" fmla="*/ 43100 w 291550"/>
                      <a:gd name="connsiteY40" fmla="*/ 355454 h 433987"/>
                      <a:gd name="connsiteX41" fmla="*/ 10973 w 291550"/>
                      <a:gd name="connsiteY41" fmla="*/ 302009 h 433987"/>
                      <a:gd name="connsiteX42" fmla="*/ 10973 w 291550"/>
                      <a:gd name="connsiteY42" fmla="*/ 301200 h 433987"/>
                      <a:gd name="connsiteX43" fmla="*/ 9401 w 291550"/>
                      <a:gd name="connsiteY43" fmla="*/ 283388 h 433987"/>
                      <a:gd name="connsiteX44" fmla="*/ 7839 w 291550"/>
                      <a:gd name="connsiteY44" fmla="*/ 266386 h 433987"/>
                      <a:gd name="connsiteX45" fmla="*/ 5486 w 291550"/>
                      <a:gd name="connsiteY45" fmla="*/ 235620 h 433987"/>
                      <a:gd name="connsiteX46" fmla="*/ 2352 w 291550"/>
                      <a:gd name="connsiteY46" fmla="*/ 197568 h 433987"/>
                      <a:gd name="connsiteX47" fmla="*/ 1571 w 291550"/>
                      <a:gd name="connsiteY47" fmla="*/ 167602 h 433987"/>
                      <a:gd name="connsiteX48" fmla="*/ 0 w 291550"/>
                      <a:gd name="connsiteY48" fmla="*/ 157886 h 433987"/>
                      <a:gd name="connsiteX49" fmla="*/ 36052 w 291550"/>
                      <a:gd name="connsiteY49" fmla="*/ 61541 h 433987"/>
                      <a:gd name="connsiteX50" fmla="*/ 43891 w 291550"/>
                      <a:gd name="connsiteY50" fmla="*/ 55874 h 433987"/>
                      <a:gd name="connsiteX51" fmla="*/ 98755 w 291550"/>
                      <a:gd name="connsiteY51" fmla="*/ 25908 h 433987"/>
                      <a:gd name="connsiteX52" fmla="*/ 98755 w 291550"/>
                      <a:gd name="connsiteY52" fmla="*/ 25908 h 433987"/>
                      <a:gd name="connsiteX53" fmla="*/ 133235 w 291550"/>
                      <a:gd name="connsiteY53" fmla="*/ 17812 h 433987"/>
                      <a:gd name="connsiteX54" fmla="*/ 140294 w 291550"/>
                      <a:gd name="connsiteY54" fmla="*/ 16192 h 433987"/>
                      <a:gd name="connsiteX55" fmla="*/ 198282 w 291550"/>
                      <a:gd name="connsiteY55" fmla="*/ 0 h 433987"/>
                      <a:gd name="connsiteX56" fmla="*/ 198282 w 291550"/>
                      <a:gd name="connsiteY56" fmla="*/ 810 h 433987"/>
                      <a:gd name="connsiteX57" fmla="*/ 260204 w 291550"/>
                      <a:gd name="connsiteY57" fmla="*/ 46158 h 433987"/>
                      <a:gd name="connsiteX58" fmla="*/ 237477 w 291550"/>
                      <a:gd name="connsiteY58" fmla="*/ 62351 h 433987"/>
                      <a:gd name="connsiteX59" fmla="*/ 279797 w 291550"/>
                      <a:gd name="connsiteY59" fmla="*/ 86639 h 433987"/>
                      <a:gd name="connsiteX60" fmla="*/ 281359 w 291550"/>
                      <a:gd name="connsiteY60" fmla="*/ 88259 h 433987"/>
                      <a:gd name="connsiteX61" fmla="*/ 291550 w 291550"/>
                      <a:gd name="connsiteY61" fmla="*/ 92307 h 433987"/>
                      <a:gd name="connsiteX62" fmla="*/ 285283 w 291550"/>
                      <a:gd name="connsiteY62" fmla="*/ 127930 h 433987"/>
                      <a:gd name="connsiteX63" fmla="*/ 283711 w 291550"/>
                      <a:gd name="connsiteY63" fmla="*/ 127930 h 433987"/>
                      <a:gd name="connsiteX64" fmla="*/ 279797 w 291550"/>
                      <a:gd name="connsiteY64" fmla="*/ 146552 h 433987"/>
                      <a:gd name="connsiteX65" fmla="*/ 277444 w 291550"/>
                      <a:gd name="connsiteY65" fmla="*/ 151409 h 433987"/>
                      <a:gd name="connsiteX66" fmla="*/ 268824 w 291550"/>
                      <a:gd name="connsiteY66" fmla="*/ 157077 h 433987"/>
                      <a:gd name="connsiteX67" fmla="*/ 251583 w 291550"/>
                      <a:gd name="connsiteY67" fmla="*/ 157886 h 433987"/>
                      <a:gd name="connsiteX68" fmla="*/ 222580 w 291550"/>
                      <a:gd name="connsiteY68" fmla="*/ 168412 h 433987"/>
                      <a:gd name="connsiteX69" fmla="*/ 221018 w 291550"/>
                      <a:gd name="connsiteY69" fmla="*/ 177317 h 433987"/>
                      <a:gd name="connsiteX70" fmla="*/ 231990 w 291550"/>
                      <a:gd name="connsiteY70" fmla="*/ 190281 h 433987"/>
                      <a:gd name="connsiteX71" fmla="*/ 231990 w 291550"/>
                      <a:gd name="connsiteY71" fmla="*/ 197568 h 433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</a:cxnLst>
                    <a:rect l="l" t="t" r="r" b="b"/>
                    <a:pathLst>
                      <a:path w="291550" h="433987">
                        <a:moveTo>
                          <a:pt x="231990" y="197568"/>
                        </a:moveTo>
                        <a:lnTo>
                          <a:pt x="222580" y="200806"/>
                        </a:lnTo>
                        <a:lnTo>
                          <a:pt x="211607" y="200806"/>
                        </a:lnTo>
                        <a:lnTo>
                          <a:pt x="195939" y="223475"/>
                        </a:lnTo>
                        <a:lnTo>
                          <a:pt x="198282" y="238049"/>
                        </a:lnTo>
                        <a:lnTo>
                          <a:pt x="207693" y="280959"/>
                        </a:lnTo>
                        <a:lnTo>
                          <a:pt x="210826" y="288246"/>
                        </a:lnTo>
                        <a:lnTo>
                          <a:pt x="210826" y="292294"/>
                        </a:lnTo>
                        <a:lnTo>
                          <a:pt x="214741" y="306057"/>
                        </a:lnTo>
                        <a:lnTo>
                          <a:pt x="220227" y="332784"/>
                        </a:lnTo>
                        <a:lnTo>
                          <a:pt x="203778" y="349787"/>
                        </a:lnTo>
                        <a:lnTo>
                          <a:pt x="199854" y="345739"/>
                        </a:lnTo>
                        <a:lnTo>
                          <a:pt x="201425" y="329546"/>
                        </a:lnTo>
                        <a:lnTo>
                          <a:pt x="180261" y="330356"/>
                        </a:lnTo>
                        <a:lnTo>
                          <a:pt x="176346" y="327117"/>
                        </a:lnTo>
                        <a:lnTo>
                          <a:pt x="170859" y="333594"/>
                        </a:lnTo>
                        <a:lnTo>
                          <a:pt x="171640" y="352215"/>
                        </a:lnTo>
                        <a:lnTo>
                          <a:pt x="171640" y="353025"/>
                        </a:lnTo>
                        <a:lnTo>
                          <a:pt x="142637" y="366789"/>
                        </a:lnTo>
                        <a:lnTo>
                          <a:pt x="133235" y="371646"/>
                        </a:lnTo>
                        <a:lnTo>
                          <a:pt x="133235" y="371646"/>
                        </a:lnTo>
                        <a:lnTo>
                          <a:pt x="126959" y="390268"/>
                        </a:lnTo>
                        <a:lnTo>
                          <a:pt x="146561" y="386220"/>
                        </a:lnTo>
                        <a:lnTo>
                          <a:pt x="146561" y="385410"/>
                        </a:lnTo>
                        <a:lnTo>
                          <a:pt x="146561" y="386220"/>
                        </a:lnTo>
                        <a:lnTo>
                          <a:pt x="146561" y="386220"/>
                        </a:lnTo>
                        <a:lnTo>
                          <a:pt x="144208" y="402412"/>
                        </a:lnTo>
                        <a:lnTo>
                          <a:pt x="144208" y="401603"/>
                        </a:lnTo>
                        <a:lnTo>
                          <a:pt x="131664" y="405651"/>
                        </a:lnTo>
                        <a:lnTo>
                          <a:pt x="97184" y="415366"/>
                        </a:lnTo>
                        <a:lnTo>
                          <a:pt x="38405" y="433988"/>
                        </a:lnTo>
                        <a:lnTo>
                          <a:pt x="38405" y="433988"/>
                        </a:lnTo>
                        <a:lnTo>
                          <a:pt x="38405" y="433178"/>
                        </a:lnTo>
                        <a:lnTo>
                          <a:pt x="57207" y="395126"/>
                        </a:lnTo>
                        <a:lnTo>
                          <a:pt x="58778" y="394316"/>
                        </a:lnTo>
                        <a:lnTo>
                          <a:pt x="58778" y="392697"/>
                        </a:lnTo>
                        <a:lnTo>
                          <a:pt x="58778" y="393506"/>
                        </a:lnTo>
                        <a:lnTo>
                          <a:pt x="61131" y="387029"/>
                        </a:lnTo>
                        <a:lnTo>
                          <a:pt x="58778" y="382981"/>
                        </a:lnTo>
                        <a:lnTo>
                          <a:pt x="47806" y="365169"/>
                        </a:lnTo>
                        <a:lnTo>
                          <a:pt x="43100" y="355454"/>
                        </a:lnTo>
                        <a:lnTo>
                          <a:pt x="10973" y="302009"/>
                        </a:lnTo>
                        <a:lnTo>
                          <a:pt x="10973" y="301200"/>
                        </a:lnTo>
                        <a:lnTo>
                          <a:pt x="9401" y="283388"/>
                        </a:lnTo>
                        <a:lnTo>
                          <a:pt x="7839" y="266386"/>
                        </a:lnTo>
                        <a:lnTo>
                          <a:pt x="5486" y="235620"/>
                        </a:lnTo>
                        <a:lnTo>
                          <a:pt x="2352" y="197568"/>
                        </a:lnTo>
                        <a:lnTo>
                          <a:pt x="1571" y="167602"/>
                        </a:lnTo>
                        <a:lnTo>
                          <a:pt x="0" y="157886"/>
                        </a:lnTo>
                        <a:lnTo>
                          <a:pt x="36052" y="61541"/>
                        </a:lnTo>
                        <a:lnTo>
                          <a:pt x="43891" y="55874"/>
                        </a:lnTo>
                        <a:lnTo>
                          <a:pt x="98755" y="25908"/>
                        </a:lnTo>
                        <a:lnTo>
                          <a:pt x="98755" y="25908"/>
                        </a:lnTo>
                        <a:lnTo>
                          <a:pt x="133235" y="17812"/>
                        </a:lnTo>
                        <a:lnTo>
                          <a:pt x="140294" y="16192"/>
                        </a:lnTo>
                        <a:lnTo>
                          <a:pt x="198282" y="0"/>
                        </a:lnTo>
                        <a:lnTo>
                          <a:pt x="198282" y="810"/>
                        </a:lnTo>
                        <a:lnTo>
                          <a:pt x="260204" y="46158"/>
                        </a:lnTo>
                        <a:lnTo>
                          <a:pt x="237477" y="62351"/>
                        </a:lnTo>
                        <a:lnTo>
                          <a:pt x="279797" y="86639"/>
                        </a:lnTo>
                        <a:lnTo>
                          <a:pt x="281359" y="88259"/>
                        </a:lnTo>
                        <a:lnTo>
                          <a:pt x="291550" y="92307"/>
                        </a:lnTo>
                        <a:lnTo>
                          <a:pt x="285283" y="127930"/>
                        </a:lnTo>
                        <a:lnTo>
                          <a:pt x="283711" y="127930"/>
                        </a:lnTo>
                        <a:lnTo>
                          <a:pt x="279797" y="146552"/>
                        </a:lnTo>
                        <a:lnTo>
                          <a:pt x="277444" y="151409"/>
                        </a:lnTo>
                        <a:lnTo>
                          <a:pt x="268824" y="157077"/>
                        </a:lnTo>
                        <a:lnTo>
                          <a:pt x="251583" y="157886"/>
                        </a:lnTo>
                        <a:lnTo>
                          <a:pt x="222580" y="168412"/>
                        </a:lnTo>
                        <a:lnTo>
                          <a:pt x="221018" y="177317"/>
                        </a:lnTo>
                        <a:lnTo>
                          <a:pt x="231990" y="190281"/>
                        </a:lnTo>
                        <a:lnTo>
                          <a:pt x="231990" y="19756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6" name="Forma Livre: Forma 525">
                    <a:extLst>
                      <a:ext uri="{FF2B5EF4-FFF2-40B4-BE49-F238E27FC236}">
                        <a16:creationId xmlns:a16="http://schemas.microsoft.com/office/drawing/2014/main" id="{19D7701F-BE55-AB96-0649-EBB237AC054A}"/>
                      </a:ext>
                    </a:extLst>
                  </p:cNvPr>
                  <p:cNvSpPr/>
                  <p:nvPr/>
                </p:nvSpPr>
                <p:spPr>
                  <a:xfrm>
                    <a:off x="9081916" y="3196306"/>
                    <a:ext cx="195929" cy="255860"/>
                  </a:xfrm>
                  <a:custGeom>
                    <a:avLst/>
                    <a:gdLst>
                      <a:gd name="connsiteX0" fmla="*/ 137150 w 195929"/>
                      <a:gd name="connsiteY0" fmla="*/ 0 h 255860"/>
                      <a:gd name="connsiteX1" fmla="*/ 140284 w 195929"/>
                      <a:gd name="connsiteY1" fmla="*/ 38052 h 255860"/>
                      <a:gd name="connsiteX2" fmla="*/ 142637 w 195929"/>
                      <a:gd name="connsiteY2" fmla="*/ 68818 h 255860"/>
                      <a:gd name="connsiteX3" fmla="*/ 144199 w 195929"/>
                      <a:gd name="connsiteY3" fmla="*/ 85820 h 255860"/>
                      <a:gd name="connsiteX4" fmla="*/ 145771 w 195929"/>
                      <a:gd name="connsiteY4" fmla="*/ 103632 h 255860"/>
                      <a:gd name="connsiteX5" fmla="*/ 145771 w 195929"/>
                      <a:gd name="connsiteY5" fmla="*/ 104442 h 255860"/>
                      <a:gd name="connsiteX6" fmla="*/ 177908 w 195929"/>
                      <a:gd name="connsiteY6" fmla="*/ 157886 h 255860"/>
                      <a:gd name="connsiteX7" fmla="*/ 182604 w 195929"/>
                      <a:gd name="connsiteY7" fmla="*/ 167602 h 255860"/>
                      <a:gd name="connsiteX8" fmla="*/ 193577 w 195929"/>
                      <a:gd name="connsiteY8" fmla="*/ 185414 h 255860"/>
                      <a:gd name="connsiteX9" fmla="*/ 195929 w 195929"/>
                      <a:gd name="connsiteY9" fmla="*/ 189462 h 255860"/>
                      <a:gd name="connsiteX10" fmla="*/ 193577 w 195929"/>
                      <a:gd name="connsiteY10" fmla="*/ 195939 h 255860"/>
                      <a:gd name="connsiteX11" fmla="*/ 192014 w 195929"/>
                      <a:gd name="connsiteY11" fmla="*/ 197558 h 255860"/>
                      <a:gd name="connsiteX12" fmla="*/ 173203 w 195929"/>
                      <a:gd name="connsiteY12" fmla="*/ 236420 h 255860"/>
                      <a:gd name="connsiteX13" fmla="*/ 138712 w 195929"/>
                      <a:gd name="connsiteY13" fmla="*/ 240468 h 255860"/>
                      <a:gd name="connsiteX14" fmla="*/ 138712 w 195929"/>
                      <a:gd name="connsiteY14" fmla="*/ 240468 h 255860"/>
                      <a:gd name="connsiteX15" fmla="*/ 138712 w 195929"/>
                      <a:gd name="connsiteY15" fmla="*/ 240468 h 255860"/>
                      <a:gd name="connsiteX16" fmla="*/ 83068 w 195929"/>
                      <a:gd name="connsiteY16" fmla="*/ 230753 h 255860"/>
                      <a:gd name="connsiteX17" fmla="*/ 52502 w 195929"/>
                      <a:gd name="connsiteY17" fmla="*/ 255861 h 255860"/>
                      <a:gd name="connsiteX18" fmla="*/ 52502 w 195929"/>
                      <a:gd name="connsiteY18" fmla="*/ 255861 h 255860"/>
                      <a:gd name="connsiteX19" fmla="*/ 52502 w 195929"/>
                      <a:gd name="connsiteY19" fmla="*/ 255861 h 255860"/>
                      <a:gd name="connsiteX20" fmla="*/ 47016 w 195929"/>
                      <a:gd name="connsiteY20" fmla="*/ 252612 h 255860"/>
                      <a:gd name="connsiteX21" fmla="*/ 47016 w 195929"/>
                      <a:gd name="connsiteY21" fmla="*/ 251803 h 255860"/>
                      <a:gd name="connsiteX22" fmla="*/ 47016 w 195929"/>
                      <a:gd name="connsiteY22" fmla="*/ 249374 h 255860"/>
                      <a:gd name="connsiteX23" fmla="*/ 47016 w 195929"/>
                      <a:gd name="connsiteY23" fmla="*/ 250184 h 255860"/>
                      <a:gd name="connsiteX24" fmla="*/ 48587 w 195929"/>
                      <a:gd name="connsiteY24" fmla="*/ 245326 h 255860"/>
                      <a:gd name="connsiteX25" fmla="*/ 48587 w 195929"/>
                      <a:gd name="connsiteY25" fmla="*/ 245326 h 255860"/>
                      <a:gd name="connsiteX26" fmla="*/ 45454 w 195929"/>
                      <a:gd name="connsiteY26" fmla="*/ 246135 h 255860"/>
                      <a:gd name="connsiteX27" fmla="*/ 45454 w 195929"/>
                      <a:gd name="connsiteY27" fmla="*/ 245326 h 255860"/>
                      <a:gd name="connsiteX28" fmla="*/ 45454 w 195929"/>
                      <a:gd name="connsiteY28" fmla="*/ 244516 h 255860"/>
                      <a:gd name="connsiteX29" fmla="*/ 47016 w 195929"/>
                      <a:gd name="connsiteY29" fmla="*/ 242897 h 255860"/>
                      <a:gd name="connsiteX30" fmla="*/ 45454 w 195929"/>
                      <a:gd name="connsiteY30" fmla="*/ 241278 h 255860"/>
                      <a:gd name="connsiteX31" fmla="*/ 48587 w 195929"/>
                      <a:gd name="connsiteY31" fmla="*/ 239658 h 255860"/>
                      <a:gd name="connsiteX32" fmla="*/ 48587 w 195929"/>
                      <a:gd name="connsiteY32" fmla="*/ 239658 h 255860"/>
                      <a:gd name="connsiteX33" fmla="*/ 48587 w 195929"/>
                      <a:gd name="connsiteY33" fmla="*/ 240468 h 255860"/>
                      <a:gd name="connsiteX34" fmla="*/ 45454 w 195929"/>
                      <a:gd name="connsiteY34" fmla="*/ 238849 h 255860"/>
                      <a:gd name="connsiteX35" fmla="*/ 45454 w 195929"/>
                      <a:gd name="connsiteY35" fmla="*/ 238849 h 255860"/>
                      <a:gd name="connsiteX36" fmla="*/ 45454 w 195929"/>
                      <a:gd name="connsiteY36" fmla="*/ 238039 h 255860"/>
                      <a:gd name="connsiteX37" fmla="*/ 45454 w 195929"/>
                      <a:gd name="connsiteY37" fmla="*/ 238039 h 255860"/>
                      <a:gd name="connsiteX38" fmla="*/ 35262 w 195929"/>
                      <a:gd name="connsiteY38" fmla="*/ 230753 h 255860"/>
                      <a:gd name="connsiteX39" fmla="*/ 35262 w 195929"/>
                      <a:gd name="connsiteY39" fmla="*/ 230753 h 255860"/>
                      <a:gd name="connsiteX40" fmla="*/ 33700 w 195929"/>
                      <a:gd name="connsiteY40" fmla="*/ 231562 h 255860"/>
                      <a:gd name="connsiteX41" fmla="*/ 33700 w 195929"/>
                      <a:gd name="connsiteY41" fmla="*/ 227514 h 255860"/>
                      <a:gd name="connsiteX42" fmla="*/ 33700 w 195929"/>
                      <a:gd name="connsiteY42" fmla="*/ 225895 h 255860"/>
                      <a:gd name="connsiteX43" fmla="*/ 33700 w 195929"/>
                      <a:gd name="connsiteY43" fmla="*/ 225895 h 255860"/>
                      <a:gd name="connsiteX44" fmla="*/ 36043 w 195929"/>
                      <a:gd name="connsiteY44" fmla="*/ 219418 h 255860"/>
                      <a:gd name="connsiteX45" fmla="*/ 36043 w 195929"/>
                      <a:gd name="connsiteY45" fmla="*/ 219418 h 255860"/>
                      <a:gd name="connsiteX46" fmla="*/ 35262 w 195929"/>
                      <a:gd name="connsiteY46" fmla="*/ 216989 h 255860"/>
                      <a:gd name="connsiteX47" fmla="*/ 35262 w 195929"/>
                      <a:gd name="connsiteY47" fmla="*/ 216989 h 255860"/>
                      <a:gd name="connsiteX48" fmla="*/ 32128 w 195929"/>
                      <a:gd name="connsiteY48" fmla="*/ 206464 h 255860"/>
                      <a:gd name="connsiteX49" fmla="*/ 30566 w 195929"/>
                      <a:gd name="connsiteY49" fmla="*/ 204035 h 255860"/>
                      <a:gd name="connsiteX50" fmla="*/ 30566 w 195929"/>
                      <a:gd name="connsiteY50" fmla="*/ 203225 h 255860"/>
                      <a:gd name="connsiteX51" fmla="*/ 26641 w 195929"/>
                      <a:gd name="connsiteY51" fmla="*/ 193510 h 255860"/>
                      <a:gd name="connsiteX52" fmla="*/ 25861 w 195929"/>
                      <a:gd name="connsiteY52" fmla="*/ 191891 h 255860"/>
                      <a:gd name="connsiteX53" fmla="*/ 25861 w 195929"/>
                      <a:gd name="connsiteY53" fmla="*/ 188652 h 255860"/>
                      <a:gd name="connsiteX54" fmla="*/ 26641 w 195929"/>
                      <a:gd name="connsiteY54" fmla="*/ 187842 h 255860"/>
                      <a:gd name="connsiteX55" fmla="*/ 28213 w 195929"/>
                      <a:gd name="connsiteY55" fmla="*/ 185414 h 255860"/>
                      <a:gd name="connsiteX56" fmla="*/ 30566 w 195929"/>
                      <a:gd name="connsiteY56" fmla="*/ 182985 h 255860"/>
                      <a:gd name="connsiteX57" fmla="*/ 32128 w 195929"/>
                      <a:gd name="connsiteY57" fmla="*/ 179746 h 255860"/>
                      <a:gd name="connsiteX58" fmla="*/ 32128 w 195929"/>
                      <a:gd name="connsiteY58" fmla="*/ 178127 h 255860"/>
                      <a:gd name="connsiteX59" fmla="*/ 32128 w 195929"/>
                      <a:gd name="connsiteY59" fmla="*/ 175698 h 255860"/>
                      <a:gd name="connsiteX60" fmla="*/ 30566 w 195929"/>
                      <a:gd name="connsiteY60" fmla="*/ 165173 h 255860"/>
                      <a:gd name="connsiteX61" fmla="*/ 30566 w 195929"/>
                      <a:gd name="connsiteY61" fmla="*/ 165983 h 255860"/>
                      <a:gd name="connsiteX62" fmla="*/ 39186 w 195929"/>
                      <a:gd name="connsiteY62" fmla="*/ 153029 h 255860"/>
                      <a:gd name="connsiteX63" fmla="*/ 39186 w 195929"/>
                      <a:gd name="connsiteY63" fmla="*/ 153029 h 255860"/>
                      <a:gd name="connsiteX64" fmla="*/ 39186 w 195929"/>
                      <a:gd name="connsiteY64" fmla="*/ 153838 h 255860"/>
                      <a:gd name="connsiteX65" fmla="*/ 39186 w 195929"/>
                      <a:gd name="connsiteY65" fmla="*/ 153029 h 255860"/>
                      <a:gd name="connsiteX66" fmla="*/ 30566 w 195929"/>
                      <a:gd name="connsiteY66" fmla="*/ 142504 h 255860"/>
                      <a:gd name="connsiteX67" fmla="*/ 0 w 195929"/>
                      <a:gd name="connsiteY67" fmla="*/ 120644 h 255860"/>
                      <a:gd name="connsiteX68" fmla="*/ 8620 w 195929"/>
                      <a:gd name="connsiteY68" fmla="*/ 118215 h 255860"/>
                      <a:gd name="connsiteX69" fmla="*/ 18802 w 195929"/>
                      <a:gd name="connsiteY69" fmla="*/ 97155 h 255860"/>
                      <a:gd name="connsiteX70" fmla="*/ 29785 w 195929"/>
                      <a:gd name="connsiteY70" fmla="*/ 89868 h 255860"/>
                      <a:gd name="connsiteX71" fmla="*/ 37615 w 195929"/>
                      <a:gd name="connsiteY71" fmla="*/ 76914 h 255860"/>
                      <a:gd name="connsiteX72" fmla="*/ 53293 w 195929"/>
                      <a:gd name="connsiteY72" fmla="*/ 55864 h 255860"/>
                      <a:gd name="connsiteX73" fmla="*/ 53293 w 195929"/>
                      <a:gd name="connsiteY73" fmla="*/ 21860 h 255860"/>
                      <a:gd name="connsiteX74" fmla="*/ 62694 w 195929"/>
                      <a:gd name="connsiteY74" fmla="*/ 27527 h 255860"/>
                      <a:gd name="connsiteX75" fmla="*/ 68180 w 195929"/>
                      <a:gd name="connsiteY75" fmla="*/ 24289 h 255860"/>
                      <a:gd name="connsiteX76" fmla="*/ 69752 w 195929"/>
                      <a:gd name="connsiteY76" fmla="*/ 25098 h 255860"/>
                      <a:gd name="connsiteX77" fmla="*/ 97965 w 195929"/>
                      <a:gd name="connsiteY77" fmla="*/ 12144 h 255860"/>
                      <a:gd name="connsiteX78" fmla="*/ 123044 w 195929"/>
                      <a:gd name="connsiteY78" fmla="*/ 8906 h 255860"/>
                      <a:gd name="connsiteX79" fmla="*/ 137150 w 195929"/>
                      <a:gd name="connsiteY79" fmla="*/ 0 h 255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</a:cxnLst>
                    <a:rect l="l" t="t" r="r" b="b"/>
                    <a:pathLst>
                      <a:path w="195929" h="255860">
                        <a:moveTo>
                          <a:pt x="137150" y="0"/>
                        </a:moveTo>
                        <a:lnTo>
                          <a:pt x="140284" y="38052"/>
                        </a:lnTo>
                        <a:lnTo>
                          <a:pt x="142637" y="68818"/>
                        </a:lnTo>
                        <a:lnTo>
                          <a:pt x="144199" y="85820"/>
                        </a:lnTo>
                        <a:lnTo>
                          <a:pt x="145771" y="103632"/>
                        </a:lnTo>
                        <a:lnTo>
                          <a:pt x="145771" y="104442"/>
                        </a:lnTo>
                        <a:lnTo>
                          <a:pt x="177908" y="157886"/>
                        </a:lnTo>
                        <a:lnTo>
                          <a:pt x="182604" y="167602"/>
                        </a:lnTo>
                        <a:lnTo>
                          <a:pt x="193577" y="185414"/>
                        </a:lnTo>
                        <a:lnTo>
                          <a:pt x="195929" y="189462"/>
                        </a:lnTo>
                        <a:lnTo>
                          <a:pt x="193577" y="195939"/>
                        </a:lnTo>
                        <a:lnTo>
                          <a:pt x="192014" y="197558"/>
                        </a:lnTo>
                        <a:lnTo>
                          <a:pt x="173203" y="236420"/>
                        </a:lnTo>
                        <a:lnTo>
                          <a:pt x="138712" y="240468"/>
                        </a:lnTo>
                        <a:lnTo>
                          <a:pt x="138712" y="240468"/>
                        </a:lnTo>
                        <a:lnTo>
                          <a:pt x="138712" y="240468"/>
                        </a:lnTo>
                        <a:lnTo>
                          <a:pt x="83068" y="230753"/>
                        </a:lnTo>
                        <a:lnTo>
                          <a:pt x="52502" y="255861"/>
                        </a:lnTo>
                        <a:lnTo>
                          <a:pt x="52502" y="255861"/>
                        </a:lnTo>
                        <a:lnTo>
                          <a:pt x="52502" y="255861"/>
                        </a:lnTo>
                        <a:lnTo>
                          <a:pt x="47016" y="252612"/>
                        </a:lnTo>
                        <a:lnTo>
                          <a:pt x="47016" y="251803"/>
                        </a:lnTo>
                        <a:lnTo>
                          <a:pt x="47016" y="249374"/>
                        </a:lnTo>
                        <a:lnTo>
                          <a:pt x="47016" y="250184"/>
                        </a:lnTo>
                        <a:lnTo>
                          <a:pt x="48587" y="245326"/>
                        </a:lnTo>
                        <a:lnTo>
                          <a:pt x="48587" y="245326"/>
                        </a:lnTo>
                        <a:lnTo>
                          <a:pt x="45454" y="246135"/>
                        </a:lnTo>
                        <a:lnTo>
                          <a:pt x="45454" y="245326"/>
                        </a:lnTo>
                        <a:lnTo>
                          <a:pt x="45454" y="244516"/>
                        </a:lnTo>
                        <a:lnTo>
                          <a:pt x="47016" y="242897"/>
                        </a:lnTo>
                        <a:lnTo>
                          <a:pt x="45454" y="241278"/>
                        </a:lnTo>
                        <a:lnTo>
                          <a:pt x="48587" y="239658"/>
                        </a:lnTo>
                        <a:lnTo>
                          <a:pt x="48587" y="239658"/>
                        </a:lnTo>
                        <a:lnTo>
                          <a:pt x="48587" y="240468"/>
                        </a:lnTo>
                        <a:lnTo>
                          <a:pt x="45454" y="238849"/>
                        </a:lnTo>
                        <a:lnTo>
                          <a:pt x="45454" y="238849"/>
                        </a:lnTo>
                        <a:lnTo>
                          <a:pt x="45454" y="238039"/>
                        </a:lnTo>
                        <a:lnTo>
                          <a:pt x="45454" y="238039"/>
                        </a:lnTo>
                        <a:lnTo>
                          <a:pt x="35262" y="230753"/>
                        </a:lnTo>
                        <a:lnTo>
                          <a:pt x="35262" y="230753"/>
                        </a:lnTo>
                        <a:lnTo>
                          <a:pt x="33700" y="231562"/>
                        </a:lnTo>
                        <a:lnTo>
                          <a:pt x="33700" y="227514"/>
                        </a:lnTo>
                        <a:lnTo>
                          <a:pt x="33700" y="225895"/>
                        </a:lnTo>
                        <a:lnTo>
                          <a:pt x="33700" y="225895"/>
                        </a:lnTo>
                        <a:lnTo>
                          <a:pt x="36043" y="219418"/>
                        </a:lnTo>
                        <a:lnTo>
                          <a:pt x="36043" y="219418"/>
                        </a:lnTo>
                        <a:lnTo>
                          <a:pt x="35262" y="216989"/>
                        </a:lnTo>
                        <a:lnTo>
                          <a:pt x="35262" y="216989"/>
                        </a:lnTo>
                        <a:lnTo>
                          <a:pt x="32128" y="206464"/>
                        </a:lnTo>
                        <a:lnTo>
                          <a:pt x="30566" y="204035"/>
                        </a:lnTo>
                        <a:lnTo>
                          <a:pt x="30566" y="203225"/>
                        </a:lnTo>
                        <a:lnTo>
                          <a:pt x="26641" y="193510"/>
                        </a:lnTo>
                        <a:lnTo>
                          <a:pt x="25861" y="191891"/>
                        </a:lnTo>
                        <a:lnTo>
                          <a:pt x="25861" y="188652"/>
                        </a:lnTo>
                        <a:lnTo>
                          <a:pt x="26641" y="187842"/>
                        </a:lnTo>
                        <a:lnTo>
                          <a:pt x="28213" y="185414"/>
                        </a:lnTo>
                        <a:lnTo>
                          <a:pt x="30566" y="182985"/>
                        </a:lnTo>
                        <a:lnTo>
                          <a:pt x="32128" y="179746"/>
                        </a:lnTo>
                        <a:lnTo>
                          <a:pt x="32128" y="178127"/>
                        </a:lnTo>
                        <a:lnTo>
                          <a:pt x="32128" y="175698"/>
                        </a:lnTo>
                        <a:lnTo>
                          <a:pt x="30566" y="165173"/>
                        </a:lnTo>
                        <a:lnTo>
                          <a:pt x="30566" y="165983"/>
                        </a:lnTo>
                        <a:lnTo>
                          <a:pt x="39186" y="153029"/>
                        </a:lnTo>
                        <a:lnTo>
                          <a:pt x="39186" y="153029"/>
                        </a:lnTo>
                        <a:lnTo>
                          <a:pt x="39186" y="153838"/>
                        </a:lnTo>
                        <a:lnTo>
                          <a:pt x="39186" y="153029"/>
                        </a:lnTo>
                        <a:lnTo>
                          <a:pt x="30566" y="142504"/>
                        </a:lnTo>
                        <a:lnTo>
                          <a:pt x="0" y="120644"/>
                        </a:lnTo>
                        <a:lnTo>
                          <a:pt x="8620" y="118215"/>
                        </a:lnTo>
                        <a:lnTo>
                          <a:pt x="18802" y="97155"/>
                        </a:lnTo>
                        <a:lnTo>
                          <a:pt x="29785" y="89868"/>
                        </a:lnTo>
                        <a:lnTo>
                          <a:pt x="37615" y="76914"/>
                        </a:lnTo>
                        <a:lnTo>
                          <a:pt x="53293" y="55864"/>
                        </a:lnTo>
                        <a:lnTo>
                          <a:pt x="53293" y="21860"/>
                        </a:lnTo>
                        <a:lnTo>
                          <a:pt x="62694" y="27527"/>
                        </a:lnTo>
                        <a:lnTo>
                          <a:pt x="68180" y="24289"/>
                        </a:lnTo>
                        <a:lnTo>
                          <a:pt x="69752" y="25098"/>
                        </a:lnTo>
                        <a:lnTo>
                          <a:pt x="97965" y="12144"/>
                        </a:lnTo>
                        <a:lnTo>
                          <a:pt x="123044" y="8906"/>
                        </a:lnTo>
                        <a:lnTo>
                          <a:pt x="137150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7" name="Forma Livre: Forma 526">
                    <a:extLst>
                      <a:ext uri="{FF2B5EF4-FFF2-40B4-BE49-F238E27FC236}">
                        <a16:creationId xmlns:a16="http://schemas.microsoft.com/office/drawing/2014/main" id="{4477E441-6817-3A70-8D57-11E1174A2827}"/>
                      </a:ext>
                    </a:extLst>
                  </p:cNvPr>
                  <p:cNvSpPr/>
                  <p:nvPr/>
                </p:nvSpPr>
                <p:spPr>
                  <a:xfrm>
                    <a:off x="7921971" y="3235167"/>
                    <a:ext cx="192805" cy="374075"/>
                  </a:xfrm>
                  <a:custGeom>
                    <a:avLst/>
                    <a:gdLst>
                      <a:gd name="connsiteX0" fmla="*/ 160668 w 192805"/>
                      <a:gd name="connsiteY0" fmla="*/ 0 h 374075"/>
                      <a:gd name="connsiteX1" fmla="*/ 171641 w 192805"/>
                      <a:gd name="connsiteY1" fmla="*/ 7287 h 374075"/>
                      <a:gd name="connsiteX2" fmla="*/ 179480 w 192805"/>
                      <a:gd name="connsiteY2" fmla="*/ 1619 h 374075"/>
                      <a:gd name="connsiteX3" fmla="*/ 188881 w 192805"/>
                      <a:gd name="connsiteY3" fmla="*/ 20241 h 374075"/>
                      <a:gd name="connsiteX4" fmla="*/ 188881 w 192805"/>
                      <a:gd name="connsiteY4" fmla="*/ 21050 h 374075"/>
                      <a:gd name="connsiteX5" fmla="*/ 192024 w 192805"/>
                      <a:gd name="connsiteY5" fmla="*/ 28337 h 374075"/>
                      <a:gd name="connsiteX6" fmla="*/ 173993 w 192805"/>
                      <a:gd name="connsiteY6" fmla="*/ 55054 h 374075"/>
                      <a:gd name="connsiteX7" fmla="*/ 179480 w 192805"/>
                      <a:gd name="connsiteY7" fmla="*/ 56674 h 374075"/>
                      <a:gd name="connsiteX8" fmla="*/ 181051 w 192805"/>
                      <a:gd name="connsiteY8" fmla="*/ 67199 h 374075"/>
                      <a:gd name="connsiteX9" fmla="*/ 173993 w 192805"/>
                      <a:gd name="connsiteY9" fmla="*/ 69628 h 374075"/>
                      <a:gd name="connsiteX10" fmla="*/ 173993 w 192805"/>
                      <a:gd name="connsiteY10" fmla="*/ 79343 h 374075"/>
                      <a:gd name="connsiteX11" fmla="*/ 144999 w 192805"/>
                      <a:gd name="connsiteY11" fmla="*/ 91497 h 374075"/>
                      <a:gd name="connsiteX12" fmla="*/ 138722 w 192805"/>
                      <a:gd name="connsiteY12" fmla="*/ 99593 h 374075"/>
                      <a:gd name="connsiteX13" fmla="*/ 156753 w 192805"/>
                      <a:gd name="connsiteY13" fmla="*/ 123882 h 374075"/>
                      <a:gd name="connsiteX14" fmla="*/ 171641 w 192805"/>
                      <a:gd name="connsiteY14" fmla="*/ 128740 h 374075"/>
                      <a:gd name="connsiteX15" fmla="*/ 179480 w 192805"/>
                      <a:gd name="connsiteY15" fmla="*/ 125502 h 374075"/>
                      <a:gd name="connsiteX16" fmla="*/ 181051 w 192805"/>
                      <a:gd name="connsiteY16" fmla="*/ 116596 h 374075"/>
                      <a:gd name="connsiteX17" fmla="*/ 192805 w 192805"/>
                      <a:gd name="connsiteY17" fmla="*/ 114167 h 374075"/>
                      <a:gd name="connsiteX18" fmla="*/ 186537 w 192805"/>
                      <a:gd name="connsiteY18" fmla="*/ 168412 h 374075"/>
                      <a:gd name="connsiteX19" fmla="*/ 186537 w 192805"/>
                      <a:gd name="connsiteY19" fmla="*/ 170031 h 374075"/>
                      <a:gd name="connsiteX20" fmla="*/ 182613 w 192805"/>
                      <a:gd name="connsiteY20" fmla="*/ 208893 h 374075"/>
                      <a:gd name="connsiteX21" fmla="*/ 158315 w 192805"/>
                      <a:gd name="connsiteY21" fmla="*/ 235620 h 374075"/>
                      <a:gd name="connsiteX22" fmla="*/ 154400 w 192805"/>
                      <a:gd name="connsiteY22" fmla="*/ 238859 h 374075"/>
                      <a:gd name="connsiteX23" fmla="*/ 155772 w 192805"/>
                      <a:gd name="connsiteY23" fmla="*/ 257785 h 374075"/>
                      <a:gd name="connsiteX24" fmla="*/ 155991 w 192805"/>
                      <a:gd name="connsiteY24" fmla="*/ 272853 h 374075"/>
                      <a:gd name="connsiteX25" fmla="*/ 157543 w 192805"/>
                      <a:gd name="connsiteY25" fmla="*/ 315516 h 374075"/>
                      <a:gd name="connsiteX26" fmla="*/ 126187 w 192805"/>
                      <a:gd name="connsiteY26" fmla="*/ 342490 h 374075"/>
                      <a:gd name="connsiteX27" fmla="*/ 122263 w 192805"/>
                      <a:gd name="connsiteY27" fmla="*/ 374075 h 374075"/>
                      <a:gd name="connsiteX28" fmla="*/ 115995 w 192805"/>
                      <a:gd name="connsiteY28" fmla="*/ 369218 h 374075"/>
                      <a:gd name="connsiteX29" fmla="*/ 87782 w 192805"/>
                      <a:gd name="connsiteY29" fmla="*/ 343300 h 374075"/>
                      <a:gd name="connsiteX30" fmla="*/ 62703 w 192805"/>
                      <a:gd name="connsiteY30" fmla="*/ 320631 h 374075"/>
                      <a:gd name="connsiteX31" fmla="*/ 61132 w 192805"/>
                      <a:gd name="connsiteY31" fmla="*/ 318202 h 374075"/>
                      <a:gd name="connsiteX32" fmla="*/ 51731 w 192805"/>
                      <a:gd name="connsiteY32" fmla="*/ 295532 h 374075"/>
                      <a:gd name="connsiteX33" fmla="*/ 36843 w 192805"/>
                      <a:gd name="connsiteY33" fmla="*/ 258289 h 374075"/>
                      <a:gd name="connsiteX34" fmla="*/ 13325 w 192805"/>
                      <a:gd name="connsiteY34" fmla="*/ 191081 h 374075"/>
                      <a:gd name="connsiteX35" fmla="*/ 0 w 192805"/>
                      <a:gd name="connsiteY35" fmla="*/ 157886 h 374075"/>
                      <a:gd name="connsiteX36" fmla="*/ 0 w 192805"/>
                      <a:gd name="connsiteY36" fmla="*/ 157077 h 374075"/>
                      <a:gd name="connsiteX37" fmla="*/ 27432 w 192805"/>
                      <a:gd name="connsiteY37" fmla="*/ 121453 h 374075"/>
                      <a:gd name="connsiteX38" fmla="*/ 50159 w 192805"/>
                      <a:gd name="connsiteY38" fmla="*/ 102022 h 374075"/>
                      <a:gd name="connsiteX39" fmla="*/ 91697 w 192805"/>
                      <a:gd name="connsiteY39" fmla="*/ 72866 h 374075"/>
                      <a:gd name="connsiteX40" fmla="*/ 91697 w 192805"/>
                      <a:gd name="connsiteY40" fmla="*/ 59103 h 374075"/>
                      <a:gd name="connsiteX41" fmla="*/ 125396 w 192805"/>
                      <a:gd name="connsiteY41" fmla="*/ 29147 h 374075"/>
                      <a:gd name="connsiteX42" fmla="*/ 115995 w 192805"/>
                      <a:gd name="connsiteY42" fmla="*/ 22670 h 374075"/>
                      <a:gd name="connsiteX43" fmla="*/ 115995 w 192805"/>
                      <a:gd name="connsiteY43" fmla="*/ 11335 h 374075"/>
                      <a:gd name="connsiteX44" fmla="*/ 131673 w 192805"/>
                      <a:gd name="connsiteY44" fmla="*/ 11335 h 374075"/>
                      <a:gd name="connsiteX45" fmla="*/ 135588 w 192805"/>
                      <a:gd name="connsiteY45" fmla="*/ 21050 h 374075"/>
                      <a:gd name="connsiteX46" fmla="*/ 139513 w 192805"/>
                      <a:gd name="connsiteY46" fmla="*/ 20241 h 374075"/>
                      <a:gd name="connsiteX47" fmla="*/ 150486 w 192805"/>
                      <a:gd name="connsiteY47" fmla="*/ 810 h 374075"/>
                      <a:gd name="connsiteX48" fmla="*/ 160668 w 192805"/>
                      <a:gd name="connsiteY48" fmla="*/ 0 h 37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92805" h="374075">
                        <a:moveTo>
                          <a:pt x="160668" y="0"/>
                        </a:moveTo>
                        <a:lnTo>
                          <a:pt x="171641" y="7287"/>
                        </a:lnTo>
                        <a:lnTo>
                          <a:pt x="179480" y="1619"/>
                        </a:lnTo>
                        <a:lnTo>
                          <a:pt x="188881" y="20241"/>
                        </a:lnTo>
                        <a:lnTo>
                          <a:pt x="188881" y="21050"/>
                        </a:lnTo>
                        <a:lnTo>
                          <a:pt x="192024" y="28337"/>
                        </a:lnTo>
                        <a:lnTo>
                          <a:pt x="173993" y="55054"/>
                        </a:lnTo>
                        <a:lnTo>
                          <a:pt x="179480" y="56674"/>
                        </a:lnTo>
                        <a:lnTo>
                          <a:pt x="181051" y="67199"/>
                        </a:lnTo>
                        <a:lnTo>
                          <a:pt x="173993" y="69628"/>
                        </a:lnTo>
                        <a:lnTo>
                          <a:pt x="173993" y="79343"/>
                        </a:lnTo>
                        <a:lnTo>
                          <a:pt x="144999" y="91497"/>
                        </a:lnTo>
                        <a:lnTo>
                          <a:pt x="138722" y="99593"/>
                        </a:lnTo>
                        <a:lnTo>
                          <a:pt x="156753" y="123882"/>
                        </a:lnTo>
                        <a:lnTo>
                          <a:pt x="171641" y="128740"/>
                        </a:lnTo>
                        <a:lnTo>
                          <a:pt x="179480" y="125502"/>
                        </a:lnTo>
                        <a:lnTo>
                          <a:pt x="181051" y="116596"/>
                        </a:lnTo>
                        <a:lnTo>
                          <a:pt x="192805" y="114167"/>
                        </a:lnTo>
                        <a:lnTo>
                          <a:pt x="186537" y="168412"/>
                        </a:lnTo>
                        <a:lnTo>
                          <a:pt x="186537" y="170031"/>
                        </a:lnTo>
                        <a:lnTo>
                          <a:pt x="182613" y="208893"/>
                        </a:lnTo>
                        <a:lnTo>
                          <a:pt x="158315" y="235620"/>
                        </a:lnTo>
                        <a:lnTo>
                          <a:pt x="154400" y="238859"/>
                        </a:lnTo>
                        <a:lnTo>
                          <a:pt x="155772" y="257785"/>
                        </a:lnTo>
                        <a:lnTo>
                          <a:pt x="155991" y="272853"/>
                        </a:lnTo>
                        <a:lnTo>
                          <a:pt x="157543" y="315516"/>
                        </a:lnTo>
                        <a:lnTo>
                          <a:pt x="126187" y="342490"/>
                        </a:lnTo>
                        <a:lnTo>
                          <a:pt x="122263" y="374075"/>
                        </a:lnTo>
                        <a:lnTo>
                          <a:pt x="115995" y="369218"/>
                        </a:lnTo>
                        <a:lnTo>
                          <a:pt x="87782" y="343300"/>
                        </a:lnTo>
                        <a:lnTo>
                          <a:pt x="62703" y="320631"/>
                        </a:lnTo>
                        <a:lnTo>
                          <a:pt x="61132" y="318202"/>
                        </a:lnTo>
                        <a:lnTo>
                          <a:pt x="51731" y="295532"/>
                        </a:lnTo>
                        <a:lnTo>
                          <a:pt x="36843" y="258289"/>
                        </a:lnTo>
                        <a:lnTo>
                          <a:pt x="13325" y="191081"/>
                        </a:lnTo>
                        <a:lnTo>
                          <a:pt x="0" y="157886"/>
                        </a:lnTo>
                        <a:lnTo>
                          <a:pt x="0" y="157077"/>
                        </a:lnTo>
                        <a:lnTo>
                          <a:pt x="27432" y="121453"/>
                        </a:lnTo>
                        <a:lnTo>
                          <a:pt x="50159" y="102022"/>
                        </a:lnTo>
                        <a:lnTo>
                          <a:pt x="91697" y="72866"/>
                        </a:lnTo>
                        <a:lnTo>
                          <a:pt x="91697" y="59103"/>
                        </a:lnTo>
                        <a:lnTo>
                          <a:pt x="125396" y="29147"/>
                        </a:lnTo>
                        <a:lnTo>
                          <a:pt x="115995" y="22670"/>
                        </a:lnTo>
                        <a:lnTo>
                          <a:pt x="115995" y="11335"/>
                        </a:lnTo>
                        <a:lnTo>
                          <a:pt x="131673" y="11335"/>
                        </a:lnTo>
                        <a:lnTo>
                          <a:pt x="135588" y="21050"/>
                        </a:lnTo>
                        <a:lnTo>
                          <a:pt x="139513" y="20241"/>
                        </a:lnTo>
                        <a:lnTo>
                          <a:pt x="150486" y="810"/>
                        </a:lnTo>
                        <a:lnTo>
                          <a:pt x="16066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8" name="Forma Livre: Forma 527">
                    <a:extLst>
                      <a:ext uri="{FF2B5EF4-FFF2-40B4-BE49-F238E27FC236}">
                        <a16:creationId xmlns:a16="http://schemas.microsoft.com/office/drawing/2014/main" id="{76A8C4A2-0CE7-E8FA-01CD-FA364A597600}"/>
                      </a:ext>
                    </a:extLst>
                  </p:cNvPr>
                  <p:cNvSpPr/>
                  <p:nvPr/>
                </p:nvSpPr>
                <p:spPr>
                  <a:xfrm>
                    <a:off x="8450999" y="3175246"/>
                    <a:ext cx="226494" cy="412127"/>
                  </a:xfrm>
                  <a:custGeom>
                    <a:avLst/>
                    <a:gdLst>
                      <a:gd name="connsiteX0" fmla="*/ 156743 w 226494"/>
                      <a:gd name="connsiteY0" fmla="*/ 11344 h 412127"/>
                      <a:gd name="connsiteX1" fmla="*/ 169288 w 226494"/>
                      <a:gd name="connsiteY1" fmla="*/ 23489 h 412127"/>
                      <a:gd name="connsiteX2" fmla="*/ 177127 w 226494"/>
                      <a:gd name="connsiteY2" fmla="*/ 31585 h 412127"/>
                      <a:gd name="connsiteX3" fmla="*/ 199854 w 226494"/>
                      <a:gd name="connsiteY3" fmla="*/ 55874 h 412127"/>
                      <a:gd name="connsiteX4" fmla="*/ 200634 w 226494"/>
                      <a:gd name="connsiteY4" fmla="*/ 62351 h 412127"/>
                      <a:gd name="connsiteX5" fmla="*/ 210045 w 226494"/>
                      <a:gd name="connsiteY5" fmla="*/ 67208 h 412127"/>
                      <a:gd name="connsiteX6" fmla="*/ 211607 w 226494"/>
                      <a:gd name="connsiteY6" fmla="*/ 91497 h 412127"/>
                      <a:gd name="connsiteX7" fmla="*/ 211607 w 226494"/>
                      <a:gd name="connsiteY7" fmla="*/ 93116 h 412127"/>
                      <a:gd name="connsiteX8" fmla="*/ 217874 w 226494"/>
                      <a:gd name="connsiteY8" fmla="*/ 153848 h 412127"/>
                      <a:gd name="connsiteX9" fmla="*/ 217874 w 226494"/>
                      <a:gd name="connsiteY9" fmla="*/ 156277 h 412127"/>
                      <a:gd name="connsiteX10" fmla="*/ 222580 w 226494"/>
                      <a:gd name="connsiteY10" fmla="*/ 190281 h 412127"/>
                      <a:gd name="connsiteX11" fmla="*/ 222580 w 226494"/>
                      <a:gd name="connsiteY11" fmla="*/ 195139 h 412127"/>
                      <a:gd name="connsiteX12" fmla="*/ 224933 w 226494"/>
                      <a:gd name="connsiteY12" fmla="*/ 213760 h 412127"/>
                      <a:gd name="connsiteX13" fmla="*/ 226495 w 226494"/>
                      <a:gd name="connsiteY13" fmla="*/ 259909 h 412127"/>
                      <a:gd name="connsiteX14" fmla="*/ 226495 w 226494"/>
                      <a:gd name="connsiteY14" fmla="*/ 261528 h 412127"/>
                      <a:gd name="connsiteX15" fmla="*/ 224933 w 226494"/>
                      <a:gd name="connsiteY15" fmla="*/ 268815 h 412127"/>
                      <a:gd name="connsiteX16" fmla="*/ 213960 w 226494"/>
                      <a:gd name="connsiteY16" fmla="*/ 280968 h 412127"/>
                      <a:gd name="connsiteX17" fmla="*/ 215522 w 226494"/>
                      <a:gd name="connsiteY17" fmla="*/ 293113 h 412127"/>
                      <a:gd name="connsiteX18" fmla="*/ 207693 w 226494"/>
                      <a:gd name="connsiteY18" fmla="*/ 291494 h 412127"/>
                      <a:gd name="connsiteX19" fmla="*/ 203768 w 226494"/>
                      <a:gd name="connsiteY19" fmla="*/ 285017 h 412127"/>
                      <a:gd name="connsiteX20" fmla="*/ 207693 w 226494"/>
                      <a:gd name="connsiteY20" fmla="*/ 264767 h 412127"/>
                      <a:gd name="connsiteX21" fmla="*/ 195148 w 226494"/>
                      <a:gd name="connsiteY21" fmla="*/ 266386 h 412127"/>
                      <a:gd name="connsiteX22" fmla="*/ 190443 w 226494"/>
                      <a:gd name="connsiteY22" fmla="*/ 267195 h 412127"/>
                      <a:gd name="connsiteX23" fmla="*/ 177908 w 226494"/>
                      <a:gd name="connsiteY23" fmla="*/ 269624 h 412127"/>
                      <a:gd name="connsiteX24" fmla="*/ 173202 w 226494"/>
                      <a:gd name="connsiteY24" fmla="*/ 275292 h 412127"/>
                      <a:gd name="connsiteX25" fmla="*/ 159877 w 226494"/>
                      <a:gd name="connsiteY25" fmla="*/ 286636 h 412127"/>
                      <a:gd name="connsiteX26" fmla="*/ 151257 w 226494"/>
                      <a:gd name="connsiteY26" fmla="*/ 294732 h 412127"/>
                      <a:gd name="connsiteX27" fmla="*/ 134017 w 226494"/>
                      <a:gd name="connsiteY27" fmla="*/ 294732 h 412127"/>
                      <a:gd name="connsiteX28" fmla="*/ 134017 w 226494"/>
                      <a:gd name="connsiteY28" fmla="*/ 303638 h 412127"/>
                      <a:gd name="connsiteX29" fmla="*/ 130102 w 226494"/>
                      <a:gd name="connsiteY29" fmla="*/ 331165 h 412127"/>
                      <a:gd name="connsiteX30" fmla="*/ 124616 w 226494"/>
                      <a:gd name="connsiteY30" fmla="*/ 336023 h 412127"/>
                      <a:gd name="connsiteX31" fmla="*/ 118339 w 226494"/>
                      <a:gd name="connsiteY31" fmla="*/ 339262 h 412127"/>
                      <a:gd name="connsiteX32" fmla="*/ 110509 w 226494"/>
                      <a:gd name="connsiteY32" fmla="*/ 344929 h 412127"/>
                      <a:gd name="connsiteX33" fmla="*/ 66618 w 226494"/>
                      <a:gd name="connsiteY33" fmla="*/ 376504 h 412127"/>
                      <a:gd name="connsiteX34" fmla="*/ 61131 w 226494"/>
                      <a:gd name="connsiteY34" fmla="*/ 380552 h 412127"/>
                      <a:gd name="connsiteX35" fmla="*/ 21155 w 226494"/>
                      <a:gd name="connsiteY35" fmla="*/ 411318 h 412127"/>
                      <a:gd name="connsiteX36" fmla="*/ 19593 w 226494"/>
                      <a:gd name="connsiteY36" fmla="*/ 412128 h 412127"/>
                      <a:gd name="connsiteX37" fmla="*/ 15668 w 226494"/>
                      <a:gd name="connsiteY37" fmla="*/ 390268 h 412127"/>
                      <a:gd name="connsiteX38" fmla="*/ 14107 w 226494"/>
                      <a:gd name="connsiteY38" fmla="*/ 382172 h 412127"/>
                      <a:gd name="connsiteX39" fmla="*/ 10182 w 226494"/>
                      <a:gd name="connsiteY39" fmla="*/ 365979 h 412127"/>
                      <a:gd name="connsiteX40" fmla="*/ 26641 w 226494"/>
                      <a:gd name="connsiteY40" fmla="*/ 364360 h 412127"/>
                      <a:gd name="connsiteX41" fmla="*/ 18021 w 226494"/>
                      <a:gd name="connsiteY41" fmla="*/ 353835 h 412127"/>
                      <a:gd name="connsiteX42" fmla="*/ 21946 w 226494"/>
                      <a:gd name="connsiteY42" fmla="*/ 336023 h 412127"/>
                      <a:gd name="connsiteX43" fmla="*/ 14107 w 226494"/>
                      <a:gd name="connsiteY43" fmla="*/ 324688 h 412127"/>
                      <a:gd name="connsiteX44" fmla="*/ 19593 w 226494"/>
                      <a:gd name="connsiteY44" fmla="*/ 318211 h 412127"/>
                      <a:gd name="connsiteX45" fmla="*/ 0 w 226494"/>
                      <a:gd name="connsiteY45" fmla="*/ 293922 h 412127"/>
                      <a:gd name="connsiteX46" fmla="*/ 14107 w 226494"/>
                      <a:gd name="connsiteY46" fmla="*/ 254241 h 412127"/>
                      <a:gd name="connsiteX47" fmla="*/ 18021 w 226494"/>
                      <a:gd name="connsiteY47" fmla="*/ 251003 h 412127"/>
                      <a:gd name="connsiteX48" fmla="*/ 23508 w 226494"/>
                      <a:gd name="connsiteY48" fmla="*/ 247764 h 412127"/>
                      <a:gd name="connsiteX49" fmla="*/ 25079 w 226494"/>
                      <a:gd name="connsiteY49" fmla="*/ 238049 h 412127"/>
                      <a:gd name="connsiteX50" fmla="*/ 31347 w 226494"/>
                      <a:gd name="connsiteY50" fmla="*/ 226714 h 412127"/>
                      <a:gd name="connsiteX51" fmla="*/ 25079 w 226494"/>
                      <a:gd name="connsiteY51" fmla="*/ 214570 h 412127"/>
                      <a:gd name="connsiteX52" fmla="*/ 28994 w 226494"/>
                      <a:gd name="connsiteY52" fmla="*/ 207283 h 412127"/>
                      <a:gd name="connsiteX53" fmla="*/ 18021 w 226494"/>
                      <a:gd name="connsiteY53" fmla="*/ 194329 h 412127"/>
                      <a:gd name="connsiteX54" fmla="*/ 18021 w 226494"/>
                      <a:gd name="connsiteY54" fmla="*/ 195139 h 412127"/>
                      <a:gd name="connsiteX55" fmla="*/ 17240 w 226494"/>
                      <a:gd name="connsiteY55" fmla="*/ 187852 h 412127"/>
                      <a:gd name="connsiteX56" fmla="*/ 23517 w 226494"/>
                      <a:gd name="connsiteY56" fmla="*/ 179756 h 412127"/>
                      <a:gd name="connsiteX57" fmla="*/ 21164 w 226494"/>
                      <a:gd name="connsiteY57" fmla="*/ 174089 h 412127"/>
                      <a:gd name="connsiteX58" fmla="*/ 23517 w 226494"/>
                      <a:gd name="connsiteY58" fmla="*/ 172469 h 412127"/>
                      <a:gd name="connsiteX59" fmla="*/ 11754 w 226494"/>
                      <a:gd name="connsiteY59" fmla="*/ 171660 h 412127"/>
                      <a:gd name="connsiteX60" fmla="*/ 4706 w 226494"/>
                      <a:gd name="connsiteY60" fmla="*/ 134407 h 412127"/>
                      <a:gd name="connsiteX61" fmla="*/ 27432 w 226494"/>
                      <a:gd name="connsiteY61" fmla="*/ 126311 h 412127"/>
                      <a:gd name="connsiteX62" fmla="*/ 29003 w 226494"/>
                      <a:gd name="connsiteY62" fmla="*/ 113357 h 412127"/>
                      <a:gd name="connsiteX63" fmla="*/ 62703 w 226494"/>
                      <a:gd name="connsiteY63" fmla="*/ 95545 h 412127"/>
                      <a:gd name="connsiteX64" fmla="*/ 63484 w 226494"/>
                      <a:gd name="connsiteY64" fmla="*/ 94736 h 412127"/>
                      <a:gd name="connsiteX65" fmla="*/ 51721 w 226494"/>
                      <a:gd name="connsiteY65" fmla="*/ 67208 h 412127"/>
                      <a:gd name="connsiteX66" fmla="*/ 93259 w 226494"/>
                      <a:gd name="connsiteY66" fmla="*/ 39681 h 412127"/>
                      <a:gd name="connsiteX67" fmla="*/ 120691 w 226494"/>
                      <a:gd name="connsiteY67" fmla="*/ 7296 h 412127"/>
                      <a:gd name="connsiteX68" fmla="*/ 137941 w 226494"/>
                      <a:gd name="connsiteY68" fmla="*/ 12154 h 412127"/>
                      <a:gd name="connsiteX69" fmla="*/ 146561 w 226494"/>
                      <a:gd name="connsiteY69" fmla="*/ 0 h 412127"/>
                      <a:gd name="connsiteX70" fmla="*/ 156743 w 226494"/>
                      <a:gd name="connsiteY70" fmla="*/ 11344 h 41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</a:cxnLst>
                    <a:rect l="l" t="t" r="r" b="b"/>
                    <a:pathLst>
                      <a:path w="226494" h="412127">
                        <a:moveTo>
                          <a:pt x="156743" y="11344"/>
                        </a:moveTo>
                        <a:lnTo>
                          <a:pt x="169288" y="23489"/>
                        </a:lnTo>
                        <a:lnTo>
                          <a:pt x="177127" y="31585"/>
                        </a:lnTo>
                        <a:lnTo>
                          <a:pt x="199854" y="55874"/>
                        </a:lnTo>
                        <a:lnTo>
                          <a:pt x="200634" y="62351"/>
                        </a:lnTo>
                        <a:lnTo>
                          <a:pt x="210045" y="67208"/>
                        </a:lnTo>
                        <a:lnTo>
                          <a:pt x="211607" y="91497"/>
                        </a:lnTo>
                        <a:lnTo>
                          <a:pt x="211607" y="93116"/>
                        </a:lnTo>
                        <a:lnTo>
                          <a:pt x="217874" y="153848"/>
                        </a:lnTo>
                        <a:lnTo>
                          <a:pt x="217874" y="156277"/>
                        </a:lnTo>
                        <a:lnTo>
                          <a:pt x="222580" y="190281"/>
                        </a:lnTo>
                        <a:lnTo>
                          <a:pt x="222580" y="195139"/>
                        </a:lnTo>
                        <a:lnTo>
                          <a:pt x="224933" y="213760"/>
                        </a:lnTo>
                        <a:lnTo>
                          <a:pt x="226495" y="259909"/>
                        </a:lnTo>
                        <a:lnTo>
                          <a:pt x="226495" y="261528"/>
                        </a:lnTo>
                        <a:lnTo>
                          <a:pt x="224933" y="268815"/>
                        </a:lnTo>
                        <a:lnTo>
                          <a:pt x="213960" y="280968"/>
                        </a:lnTo>
                        <a:lnTo>
                          <a:pt x="215522" y="293113"/>
                        </a:lnTo>
                        <a:lnTo>
                          <a:pt x="207693" y="291494"/>
                        </a:lnTo>
                        <a:lnTo>
                          <a:pt x="203768" y="285017"/>
                        </a:lnTo>
                        <a:lnTo>
                          <a:pt x="207693" y="264767"/>
                        </a:lnTo>
                        <a:lnTo>
                          <a:pt x="195148" y="266386"/>
                        </a:lnTo>
                        <a:lnTo>
                          <a:pt x="190443" y="267195"/>
                        </a:lnTo>
                        <a:lnTo>
                          <a:pt x="177908" y="269624"/>
                        </a:lnTo>
                        <a:lnTo>
                          <a:pt x="173202" y="275292"/>
                        </a:lnTo>
                        <a:lnTo>
                          <a:pt x="159877" y="286636"/>
                        </a:lnTo>
                        <a:lnTo>
                          <a:pt x="151257" y="294732"/>
                        </a:lnTo>
                        <a:lnTo>
                          <a:pt x="134017" y="294732"/>
                        </a:lnTo>
                        <a:lnTo>
                          <a:pt x="134017" y="303638"/>
                        </a:lnTo>
                        <a:lnTo>
                          <a:pt x="130102" y="331165"/>
                        </a:lnTo>
                        <a:lnTo>
                          <a:pt x="124616" y="336023"/>
                        </a:lnTo>
                        <a:lnTo>
                          <a:pt x="118339" y="339262"/>
                        </a:lnTo>
                        <a:lnTo>
                          <a:pt x="110509" y="344929"/>
                        </a:lnTo>
                        <a:lnTo>
                          <a:pt x="66618" y="376504"/>
                        </a:lnTo>
                        <a:lnTo>
                          <a:pt x="61131" y="380552"/>
                        </a:lnTo>
                        <a:lnTo>
                          <a:pt x="21155" y="411318"/>
                        </a:lnTo>
                        <a:lnTo>
                          <a:pt x="19593" y="412128"/>
                        </a:lnTo>
                        <a:lnTo>
                          <a:pt x="15668" y="390268"/>
                        </a:lnTo>
                        <a:lnTo>
                          <a:pt x="14107" y="382172"/>
                        </a:lnTo>
                        <a:lnTo>
                          <a:pt x="10182" y="365979"/>
                        </a:lnTo>
                        <a:lnTo>
                          <a:pt x="26641" y="364360"/>
                        </a:lnTo>
                        <a:lnTo>
                          <a:pt x="18021" y="353835"/>
                        </a:lnTo>
                        <a:lnTo>
                          <a:pt x="21946" y="336023"/>
                        </a:lnTo>
                        <a:lnTo>
                          <a:pt x="14107" y="324688"/>
                        </a:lnTo>
                        <a:lnTo>
                          <a:pt x="19593" y="318211"/>
                        </a:lnTo>
                        <a:lnTo>
                          <a:pt x="0" y="293922"/>
                        </a:lnTo>
                        <a:lnTo>
                          <a:pt x="14107" y="254241"/>
                        </a:lnTo>
                        <a:lnTo>
                          <a:pt x="18021" y="251003"/>
                        </a:lnTo>
                        <a:lnTo>
                          <a:pt x="23508" y="247764"/>
                        </a:lnTo>
                        <a:lnTo>
                          <a:pt x="25079" y="238049"/>
                        </a:lnTo>
                        <a:lnTo>
                          <a:pt x="31347" y="226714"/>
                        </a:lnTo>
                        <a:lnTo>
                          <a:pt x="25079" y="214570"/>
                        </a:lnTo>
                        <a:lnTo>
                          <a:pt x="28994" y="207283"/>
                        </a:lnTo>
                        <a:lnTo>
                          <a:pt x="18021" y="194329"/>
                        </a:lnTo>
                        <a:lnTo>
                          <a:pt x="18021" y="195139"/>
                        </a:lnTo>
                        <a:lnTo>
                          <a:pt x="17240" y="187852"/>
                        </a:lnTo>
                        <a:lnTo>
                          <a:pt x="23517" y="179756"/>
                        </a:lnTo>
                        <a:lnTo>
                          <a:pt x="21164" y="174089"/>
                        </a:lnTo>
                        <a:lnTo>
                          <a:pt x="23517" y="172469"/>
                        </a:lnTo>
                        <a:lnTo>
                          <a:pt x="11754" y="171660"/>
                        </a:lnTo>
                        <a:lnTo>
                          <a:pt x="4706" y="134407"/>
                        </a:lnTo>
                        <a:lnTo>
                          <a:pt x="27432" y="126311"/>
                        </a:lnTo>
                        <a:lnTo>
                          <a:pt x="29003" y="113357"/>
                        </a:lnTo>
                        <a:lnTo>
                          <a:pt x="62703" y="95545"/>
                        </a:lnTo>
                        <a:lnTo>
                          <a:pt x="63484" y="94736"/>
                        </a:lnTo>
                        <a:lnTo>
                          <a:pt x="51721" y="67208"/>
                        </a:lnTo>
                        <a:lnTo>
                          <a:pt x="93259" y="39681"/>
                        </a:lnTo>
                        <a:lnTo>
                          <a:pt x="120691" y="7296"/>
                        </a:lnTo>
                        <a:lnTo>
                          <a:pt x="137941" y="12154"/>
                        </a:lnTo>
                        <a:lnTo>
                          <a:pt x="146561" y="0"/>
                        </a:lnTo>
                        <a:lnTo>
                          <a:pt x="156743" y="11344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9" name="Forma Livre: Forma 528">
                    <a:extLst>
                      <a:ext uri="{FF2B5EF4-FFF2-40B4-BE49-F238E27FC236}">
                        <a16:creationId xmlns:a16="http://schemas.microsoft.com/office/drawing/2014/main" id="{A7503816-F585-F6F4-FF94-8F1D9B152C42}"/>
                      </a:ext>
                    </a:extLst>
                  </p:cNvPr>
                  <p:cNvSpPr/>
                  <p:nvPr/>
                </p:nvSpPr>
                <p:spPr>
                  <a:xfrm>
                    <a:off x="8278578" y="3227071"/>
                    <a:ext cx="235905" cy="314153"/>
                  </a:xfrm>
                  <a:custGeom>
                    <a:avLst/>
                    <a:gdLst>
                      <a:gd name="connsiteX0" fmla="*/ 177127 w 235905"/>
                      <a:gd name="connsiteY0" fmla="*/ 82582 h 314153"/>
                      <a:gd name="connsiteX1" fmla="*/ 184175 w 235905"/>
                      <a:gd name="connsiteY1" fmla="*/ 119834 h 314153"/>
                      <a:gd name="connsiteX2" fmla="*/ 195939 w 235905"/>
                      <a:gd name="connsiteY2" fmla="*/ 120644 h 314153"/>
                      <a:gd name="connsiteX3" fmla="*/ 193586 w 235905"/>
                      <a:gd name="connsiteY3" fmla="*/ 122263 h 314153"/>
                      <a:gd name="connsiteX4" fmla="*/ 195939 w 235905"/>
                      <a:gd name="connsiteY4" fmla="*/ 127930 h 314153"/>
                      <a:gd name="connsiteX5" fmla="*/ 189662 w 235905"/>
                      <a:gd name="connsiteY5" fmla="*/ 136026 h 314153"/>
                      <a:gd name="connsiteX6" fmla="*/ 190442 w 235905"/>
                      <a:gd name="connsiteY6" fmla="*/ 143313 h 314153"/>
                      <a:gd name="connsiteX7" fmla="*/ 190442 w 235905"/>
                      <a:gd name="connsiteY7" fmla="*/ 142504 h 314153"/>
                      <a:gd name="connsiteX8" fmla="*/ 201416 w 235905"/>
                      <a:gd name="connsiteY8" fmla="*/ 155458 h 314153"/>
                      <a:gd name="connsiteX9" fmla="*/ 197501 w 235905"/>
                      <a:gd name="connsiteY9" fmla="*/ 162744 h 314153"/>
                      <a:gd name="connsiteX10" fmla="*/ 203768 w 235905"/>
                      <a:gd name="connsiteY10" fmla="*/ 174888 h 314153"/>
                      <a:gd name="connsiteX11" fmla="*/ 197501 w 235905"/>
                      <a:gd name="connsiteY11" fmla="*/ 186223 h 314153"/>
                      <a:gd name="connsiteX12" fmla="*/ 195929 w 235905"/>
                      <a:gd name="connsiteY12" fmla="*/ 195939 h 314153"/>
                      <a:gd name="connsiteX13" fmla="*/ 190442 w 235905"/>
                      <a:gd name="connsiteY13" fmla="*/ 199177 h 314153"/>
                      <a:gd name="connsiteX14" fmla="*/ 186528 w 235905"/>
                      <a:gd name="connsiteY14" fmla="*/ 202416 h 314153"/>
                      <a:gd name="connsiteX15" fmla="*/ 172421 w 235905"/>
                      <a:gd name="connsiteY15" fmla="*/ 242097 h 314153"/>
                      <a:gd name="connsiteX16" fmla="*/ 192014 w 235905"/>
                      <a:gd name="connsiteY16" fmla="*/ 266386 h 314153"/>
                      <a:gd name="connsiteX17" fmla="*/ 186528 w 235905"/>
                      <a:gd name="connsiteY17" fmla="*/ 272863 h 314153"/>
                      <a:gd name="connsiteX18" fmla="*/ 194367 w 235905"/>
                      <a:gd name="connsiteY18" fmla="*/ 284197 h 314153"/>
                      <a:gd name="connsiteX19" fmla="*/ 190442 w 235905"/>
                      <a:gd name="connsiteY19" fmla="*/ 302009 h 314153"/>
                      <a:gd name="connsiteX20" fmla="*/ 199063 w 235905"/>
                      <a:gd name="connsiteY20" fmla="*/ 312534 h 314153"/>
                      <a:gd name="connsiteX21" fmla="*/ 182603 w 235905"/>
                      <a:gd name="connsiteY21" fmla="*/ 314154 h 314153"/>
                      <a:gd name="connsiteX22" fmla="*/ 155181 w 235905"/>
                      <a:gd name="connsiteY22" fmla="*/ 299580 h 314153"/>
                      <a:gd name="connsiteX23" fmla="*/ 141075 w 235905"/>
                      <a:gd name="connsiteY23" fmla="*/ 292294 h 314153"/>
                      <a:gd name="connsiteX24" fmla="*/ 123825 w 235905"/>
                      <a:gd name="connsiteY24" fmla="*/ 283388 h 314153"/>
                      <a:gd name="connsiteX25" fmla="*/ 79933 w 235905"/>
                      <a:gd name="connsiteY25" fmla="*/ 259099 h 314153"/>
                      <a:gd name="connsiteX26" fmla="*/ 79153 w 235905"/>
                      <a:gd name="connsiteY26" fmla="*/ 258289 h 314153"/>
                      <a:gd name="connsiteX27" fmla="*/ 33699 w 235905"/>
                      <a:gd name="connsiteY27" fmla="*/ 232381 h 314153"/>
                      <a:gd name="connsiteX28" fmla="*/ 39185 w 235905"/>
                      <a:gd name="connsiteY28" fmla="*/ 214560 h 314153"/>
                      <a:gd name="connsiteX29" fmla="*/ 10973 w 235905"/>
                      <a:gd name="connsiteY29" fmla="*/ 222656 h 314153"/>
                      <a:gd name="connsiteX30" fmla="*/ 0 w 235905"/>
                      <a:gd name="connsiteY30" fmla="*/ 225095 h 314153"/>
                      <a:gd name="connsiteX31" fmla="*/ 13325 w 235905"/>
                      <a:gd name="connsiteY31" fmla="*/ 191891 h 314153"/>
                      <a:gd name="connsiteX32" fmla="*/ 26651 w 235905"/>
                      <a:gd name="connsiteY32" fmla="*/ 157886 h 314153"/>
                      <a:gd name="connsiteX33" fmla="*/ 36052 w 235905"/>
                      <a:gd name="connsiteY33" fmla="*/ 133598 h 314153"/>
                      <a:gd name="connsiteX34" fmla="*/ 30566 w 235905"/>
                      <a:gd name="connsiteY34" fmla="*/ 112547 h 314153"/>
                      <a:gd name="connsiteX35" fmla="*/ 37623 w 235905"/>
                      <a:gd name="connsiteY35" fmla="*/ 97165 h 314153"/>
                      <a:gd name="connsiteX36" fmla="*/ 60350 w 235905"/>
                      <a:gd name="connsiteY36" fmla="*/ 89878 h 314153"/>
                      <a:gd name="connsiteX37" fmla="*/ 61131 w 235905"/>
                      <a:gd name="connsiteY37" fmla="*/ 97974 h 314153"/>
                      <a:gd name="connsiteX38" fmla="*/ 81505 w 235905"/>
                      <a:gd name="connsiteY38" fmla="*/ 83391 h 314153"/>
                      <a:gd name="connsiteX39" fmla="*/ 125396 w 235905"/>
                      <a:gd name="connsiteY39" fmla="*/ 80153 h 314153"/>
                      <a:gd name="connsiteX40" fmla="*/ 148123 w 235905"/>
                      <a:gd name="connsiteY40" fmla="*/ 68818 h 314153"/>
                      <a:gd name="connsiteX41" fmla="*/ 174774 w 235905"/>
                      <a:gd name="connsiteY41" fmla="*/ 39672 h 314153"/>
                      <a:gd name="connsiteX42" fmla="*/ 203768 w 235905"/>
                      <a:gd name="connsiteY42" fmla="*/ 19431 h 314153"/>
                      <a:gd name="connsiteX43" fmla="*/ 205340 w 235905"/>
                      <a:gd name="connsiteY43" fmla="*/ 0 h 314153"/>
                      <a:gd name="connsiteX44" fmla="*/ 206902 w 235905"/>
                      <a:gd name="connsiteY44" fmla="*/ 810 h 314153"/>
                      <a:gd name="connsiteX45" fmla="*/ 224142 w 235905"/>
                      <a:gd name="connsiteY45" fmla="*/ 15383 h 314153"/>
                      <a:gd name="connsiteX46" fmla="*/ 235905 w 235905"/>
                      <a:gd name="connsiteY46" fmla="*/ 42910 h 314153"/>
                      <a:gd name="connsiteX47" fmla="*/ 235125 w 235905"/>
                      <a:gd name="connsiteY47" fmla="*/ 43720 h 314153"/>
                      <a:gd name="connsiteX48" fmla="*/ 201425 w 235905"/>
                      <a:gd name="connsiteY48" fmla="*/ 61531 h 314153"/>
                      <a:gd name="connsiteX49" fmla="*/ 199854 w 235905"/>
                      <a:gd name="connsiteY49" fmla="*/ 74485 h 314153"/>
                      <a:gd name="connsiteX50" fmla="*/ 177127 w 235905"/>
                      <a:gd name="connsiteY50" fmla="*/ 82582 h 314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235905" h="314153">
                        <a:moveTo>
                          <a:pt x="177127" y="82582"/>
                        </a:moveTo>
                        <a:lnTo>
                          <a:pt x="184175" y="119834"/>
                        </a:lnTo>
                        <a:lnTo>
                          <a:pt x="195939" y="120644"/>
                        </a:lnTo>
                        <a:lnTo>
                          <a:pt x="193586" y="122263"/>
                        </a:lnTo>
                        <a:lnTo>
                          <a:pt x="195939" y="127930"/>
                        </a:lnTo>
                        <a:lnTo>
                          <a:pt x="189662" y="136026"/>
                        </a:lnTo>
                        <a:lnTo>
                          <a:pt x="190442" y="143313"/>
                        </a:lnTo>
                        <a:lnTo>
                          <a:pt x="190442" y="142504"/>
                        </a:lnTo>
                        <a:lnTo>
                          <a:pt x="201416" y="155458"/>
                        </a:lnTo>
                        <a:lnTo>
                          <a:pt x="197501" y="162744"/>
                        </a:lnTo>
                        <a:lnTo>
                          <a:pt x="203768" y="174888"/>
                        </a:lnTo>
                        <a:lnTo>
                          <a:pt x="197501" y="186223"/>
                        </a:lnTo>
                        <a:lnTo>
                          <a:pt x="195929" y="195939"/>
                        </a:lnTo>
                        <a:lnTo>
                          <a:pt x="190442" y="199177"/>
                        </a:lnTo>
                        <a:lnTo>
                          <a:pt x="186528" y="202416"/>
                        </a:lnTo>
                        <a:lnTo>
                          <a:pt x="172421" y="242097"/>
                        </a:lnTo>
                        <a:lnTo>
                          <a:pt x="192014" y="266386"/>
                        </a:lnTo>
                        <a:lnTo>
                          <a:pt x="186528" y="272863"/>
                        </a:lnTo>
                        <a:lnTo>
                          <a:pt x="194367" y="284197"/>
                        </a:lnTo>
                        <a:lnTo>
                          <a:pt x="190442" y="302009"/>
                        </a:lnTo>
                        <a:lnTo>
                          <a:pt x="199063" y="312534"/>
                        </a:lnTo>
                        <a:lnTo>
                          <a:pt x="182603" y="314154"/>
                        </a:lnTo>
                        <a:lnTo>
                          <a:pt x="155181" y="299580"/>
                        </a:lnTo>
                        <a:lnTo>
                          <a:pt x="141075" y="292294"/>
                        </a:lnTo>
                        <a:lnTo>
                          <a:pt x="123825" y="283388"/>
                        </a:lnTo>
                        <a:lnTo>
                          <a:pt x="79933" y="259099"/>
                        </a:lnTo>
                        <a:lnTo>
                          <a:pt x="79153" y="258289"/>
                        </a:lnTo>
                        <a:lnTo>
                          <a:pt x="33699" y="232381"/>
                        </a:lnTo>
                        <a:lnTo>
                          <a:pt x="39185" y="214560"/>
                        </a:lnTo>
                        <a:lnTo>
                          <a:pt x="10973" y="222656"/>
                        </a:lnTo>
                        <a:lnTo>
                          <a:pt x="0" y="225095"/>
                        </a:lnTo>
                        <a:lnTo>
                          <a:pt x="13325" y="191891"/>
                        </a:lnTo>
                        <a:lnTo>
                          <a:pt x="26651" y="157886"/>
                        </a:lnTo>
                        <a:lnTo>
                          <a:pt x="36052" y="133598"/>
                        </a:lnTo>
                        <a:lnTo>
                          <a:pt x="30566" y="112547"/>
                        </a:lnTo>
                        <a:lnTo>
                          <a:pt x="37623" y="97165"/>
                        </a:lnTo>
                        <a:lnTo>
                          <a:pt x="60350" y="89878"/>
                        </a:lnTo>
                        <a:lnTo>
                          <a:pt x="61131" y="97974"/>
                        </a:lnTo>
                        <a:lnTo>
                          <a:pt x="81505" y="83391"/>
                        </a:lnTo>
                        <a:lnTo>
                          <a:pt x="125396" y="80153"/>
                        </a:lnTo>
                        <a:lnTo>
                          <a:pt x="148123" y="68818"/>
                        </a:lnTo>
                        <a:lnTo>
                          <a:pt x="174774" y="39672"/>
                        </a:lnTo>
                        <a:lnTo>
                          <a:pt x="203768" y="19431"/>
                        </a:lnTo>
                        <a:lnTo>
                          <a:pt x="205340" y="0"/>
                        </a:lnTo>
                        <a:lnTo>
                          <a:pt x="206902" y="810"/>
                        </a:lnTo>
                        <a:lnTo>
                          <a:pt x="224142" y="15383"/>
                        </a:lnTo>
                        <a:lnTo>
                          <a:pt x="235905" y="42910"/>
                        </a:lnTo>
                        <a:lnTo>
                          <a:pt x="235125" y="43720"/>
                        </a:lnTo>
                        <a:lnTo>
                          <a:pt x="201425" y="61531"/>
                        </a:lnTo>
                        <a:lnTo>
                          <a:pt x="199854" y="74485"/>
                        </a:lnTo>
                        <a:lnTo>
                          <a:pt x="177127" y="8258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98" name="Agrupar 497">
                  <a:extLst>
                    <a:ext uri="{FF2B5EF4-FFF2-40B4-BE49-F238E27FC236}">
                      <a16:creationId xmlns:a16="http://schemas.microsoft.com/office/drawing/2014/main" id="{1A7CF045-04A2-F9DC-CF6A-13293719D822}"/>
                    </a:ext>
                  </a:extLst>
                </p:cNvPr>
                <p:cNvGrpSpPr/>
                <p:nvPr/>
              </p:nvGrpSpPr>
              <p:grpSpPr>
                <a:xfrm>
                  <a:off x="7496403" y="2593087"/>
                  <a:ext cx="1608239" cy="1476051"/>
                  <a:chOff x="7496403" y="2593087"/>
                  <a:chExt cx="1608239" cy="1476051"/>
                </a:xfrm>
                <a:grpFill/>
              </p:grpSpPr>
              <p:sp>
                <p:nvSpPr>
                  <p:cNvPr id="499" name="Forma Livre: Forma 498">
                    <a:extLst>
                      <a:ext uri="{FF2B5EF4-FFF2-40B4-BE49-F238E27FC236}">
                        <a16:creationId xmlns:a16="http://schemas.microsoft.com/office/drawing/2014/main" id="{1C79639B-6FF8-F614-1899-D1691EB62BE6}"/>
                      </a:ext>
                    </a:extLst>
                  </p:cNvPr>
                  <p:cNvSpPr/>
                  <p:nvPr/>
                </p:nvSpPr>
                <p:spPr>
                  <a:xfrm>
                    <a:off x="8746474" y="3410056"/>
                    <a:ext cx="171640" cy="281768"/>
                  </a:xfrm>
                  <a:custGeom>
                    <a:avLst/>
                    <a:gdLst>
                      <a:gd name="connsiteX0" fmla="*/ 87773 w 171640"/>
                      <a:gd name="connsiteY0" fmla="*/ 14573 h 281768"/>
                      <a:gd name="connsiteX1" fmla="*/ 94831 w 171640"/>
                      <a:gd name="connsiteY1" fmla="*/ 16192 h 281768"/>
                      <a:gd name="connsiteX2" fmla="*/ 118339 w 171640"/>
                      <a:gd name="connsiteY2" fmla="*/ 9716 h 281768"/>
                      <a:gd name="connsiteX3" fmla="*/ 141065 w 171640"/>
                      <a:gd name="connsiteY3" fmla="*/ 21860 h 281768"/>
                      <a:gd name="connsiteX4" fmla="*/ 142637 w 171640"/>
                      <a:gd name="connsiteY4" fmla="*/ 31575 h 281768"/>
                      <a:gd name="connsiteX5" fmla="*/ 144199 w 171640"/>
                      <a:gd name="connsiteY5" fmla="*/ 35624 h 281768"/>
                      <a:gd name="connsiteX6" fmla="*/ 122263 w 171640"/>
                      <a:gd name="connsiteY6" fmla="*/ 55874 h 281768"/>
                      <a:gd name="connsiteX7" fmla="*/ 117557 w 171640"/>
                      <a:gd name="connsiteY7" fmla="*/ 67208 h 281768"/>
                      <a:gd name="connsiteX8" fmla="*/ 121472 w 171640"/>
                      <a:gd name="connsiteY8" fmla="*/ 72876 h 281768"/>
                      <a:gd name="connsiteX9" fmla="*/ 118339 w 171640"/>
                      <a:gd name="connsiteY9" fmla="*/ 85020 h 281768"/>
                      <a:gd name="connsiteX10" fmla="*/ 125396 w 171640"/>
                      <a:gd name="connsiteY10" fmla="*/ 88259 h 281768"/>
                      <a:gd name="connsiteX11" fmla="*/ 125396 w 171640"/>
                      <a:gd name="connsiteY11" fmla="*/ 90687 h 281768"/>
                      <a:gd name="connsiteX12" fmla="*/ 148904 w 171640"/>
                      <a:gd name="connsiteY12" fmla="*/ 96355 h 281768"/>
                      <a:gd name="connsiteX13" fmla="*/ 142637 w 171640"/>
                      <a:gd name="connsiteY13" fmla="*/ 104451 h 281768"/>
                      <a:gd name="connsiteX14" fmla="*/ 144989 w 171640"/>
                      <a:gd name="connsiteY14" fmla="*/ 114167 h 281768"/>
                      <a:gd name="connsiteX15" fmla="*/ 141065 w 171640"/>
                      <a:gd name="connsiteY15" fmla="*/ 129550 h 281768"/>
                      <a:gd name="connsiteX16" fmla="*/ 140284 w 171640"/>
                      <a:gd name="connsiteY16" fmla="*/ 136836 h 281768"/>
                      <a:gd name="connsiteX17" fmla="*/ 142637 w 171640"/>
                      <a:gd name="connsiteY17" fmla="*/ 143313 h 281768"/>
                      <a:gd name="connsiteX18" fmla="*/ 155962 w 171640"/>
                      <a:gd name="connsiteY18" fmla="*/ 146552 h 281768"/>
                      <a:gd name="connsiteX19" fmla="*/ 162230 w 171640"/>
                      <a:gd name="connsiteY19" fmla="*/ 149790 h 281768"/>
                      <a:gd name="connsiteX20" fmla="*/ 157534 w 171640"/>
                      <a:gd name="connsiteY20" fmla="*/ 158696 h 281768"/>
                      <a:gd name="connsiteX21" fmla="*/ 162230 w 171640"/>
                      <a:gd name="connsiteY21" fmla="*/ 163554 h 281768"/>
                      <a:gd name="connsiteX22" fmla="*/ 162230 w 171640"/>
                      <a:gd name="connsiteY22" fmla="*/ 187852 h 281768"/>
                      <a:gd name="connsiteX23" fmla="*/ 163802 w 171640"/>
                      <a:gd name="connsiteY23" fmla="*/ 193519 h 281768"/>
                      <a:gd name="connsiteX24" fmla="*/ 158315 w 171640"/>
                      <a:gd name="connsiteY24" fmla="*/ 195139 h 281768"/>
                      <a:gd name="connsiteX25" fmla="*/ 152828 w 171640"/>
                      <a:gd name="connsiteY25" fmla="*/ 203235 h 281768"/>
                      <a:gd name="connsiteX26" fmla="*/ 152828 w 171640"/>
                      <a:gd name="connsiteY26" fmla="*/ 204045 h 281768"/>
                      <a:gd name="connsiteX27" fmla="*/ 152048 w 171640"/>
                      <a:gd name="connsiteY27" fmla="*/ 205664 h 281768"/>
                      <a:gd name="connsiteX28" fmla="*/ 144989 w 171640"/>
                      <a:gd name="connsiteY28" fmla="*/ 214570 h 281768"/>
                      <a:gd name="connsiteX29" fmla="*/ 163802 w 171640"/>
                      <a:gd name="connsiteY29" fmla="*/ 259909 h 281768"/>
                      <a:gd name="connsiteX30" fmla="*/ 171641 w 171640"/>
                      <a:gd name="connsiteY30" fmla="*/ 280959 h 281768"/>
                      <a:gd name="connsiteX31" fmla="*/ 169288 w 171640"/>
                      <a:gd name="connsiteY31" fmla="*/ 281769 h 281768"/>
                      <a:gd name="connsiteX32" fmla="*/ 146561 w 171640"/>
                      <a:gd name="connsiteY32" fmla="*/ 276911 h 281768"/>
                      <a:gd name="connsiteX33" fmla="*/ 131673 w 171640"/>
                      <a:gd name="connsiteY33" fmla="*/ 278530 h 281768"/>
                      <a:gd name="connsiteX34" fmla="*/ 130893 w 171640"/>
                      <a:gd name="connsiteY34" fmla="*/ 272863 h 281768"/>
                      <a:gd name="connsiteX35" fmla="*/ 122263 w 171640"/>
                      <a:gd name="connsiteY35" fmla="*/ 276911 h 281768"/>
                      <a:gd name="connsiteX36" fmla="*/ 122263 w 171640"/>
                      <a:gd name="connsiteY36" fmla="*/ 265576 h 281768"/>
                      <a:gd name="connsiteX37" fmla="*/ 97184 w 171640"/>
                      <a:gd name="connsiteY37" fmla="*/ 244526 h 281768"/>
                      <a:gd name="connsiteX38" fmla="*/ 97184 w 171640"/>
                      <a:gd name="connsiteY38" fmla="*/ 244526 h 281768"/>
                      <a:gd name="connsiteX39" fmla="*/ 93269 w 171640"/>
                      <a:gd name="connsiteY39" fmla="*/ 251003 h 281768"/>
                      <a:gd name="connsiteX40" fmla="*/ 82296 w 171640"/>
                      <a:gd name="connsiteY40" fmla="*/ 264766 h 281768"/>
                      <a:gd name="connsiteX41" fmla="*/ 58788 w 171640"/>
                      <a:gd name="connsiteY41" fmla="*/ 263147 h 281768"/>
                      <a:gd name="connsiteX42" fmla="*/ 37624 w 171640"/>
                      <a:gd name="connsiteY42" fmla="*/ 189471 h 281768"/>
                      <a:gd name="connsiteX43" fmla="*/ 24298 w 171640"/>
                      <a:gd name="connsiteY43" fmla="*/ 144932 h 281768"/>
                      <a:gd name="connsiteX44" fmla="*/ 21164 w 171640"/>
                      <a:gd name="connsiteY44" fmla="*/ 135217 h 281768"/>
                      <a:gd name="connsiteX45" fmla="*/ 14897 w 171640"/>
                      <a:gd name="connsiteY45" fmla="*/ 114976 h 281768"/>
                      <a:gd name="connsiteX46" fmla="*/ 7058 w 171640"/>
                      <a:gd name="connsiteY46" fmla="*/ 79353 h 281768"/>
                      <a:gd name="connsiteX47" fmla="*/ 7058 w 171640"/>
                      <a:gd name="connsiteY47" fmla="*/ 79353 h 281768"/>
                      <a:gd name="connsiteX48" fmla="*/ 0 w 171640"/>
                      <a:gd name="connsiteY48" fmla="*/ 46968 h 281768"/>
                      <a:gd name="connsiteX49" fmla="*/ 2353 w 171640"/>
                      <a:gd name="connsiteY49" fmla="*/ 4048 h 281768"/>
                      <a:gd name="connsiteX50" fmla="*/ 11763 w 171640"/>
                      <a:gd name="connsiteY50" fmla="*/ 12954 h 281768"/>
                      <a:gd name="connsiteX51" fmla="*/ 22736 w 171640"/>
                      <a:gd name="connsiteY51" fmla="*/ 21860 h 281768"/>
                      <a:gd name="connsiteX52" fmla="*/ 21164 w 171640"/>
                      <a:gd name="connsiteY52" fmla="*/ 49397 h 281768"/>
                      <a:gd name="connsiteX53" fmla="*/ 22736 w 171640"/>
                      <a:gd name="connsiteY53" fmla="*/ 55874 h 281768"/>
                      <a:gd name="connsiteX54" fmla="*/ 38405 w 171640"/>
                      <a:gd name="connsiteY54" fmla="*/ 37243 h 281768"/>
                      <a:gd name="connsiteX55" fmla="*/ 38405 w 171640"/>
                      <a:gd name="connsiteY55" fmla="*/ 37243 h 281768"/>
                      <a:gd name="connsiteX56" fmla="*/ 55645 w 171640"/>
                      <a:gd name="connsiteY56" fmla="*/ 26718 h 281768"/>
                      <a:gd name="connsiteX57" fmla="*/ 51730 w 171640"/>
                      <a:gd name="connsiteY57" fmla="*/ 2429 h 281768"/>
                      <a:gd name="connsiteX58" fmla="*/ 57217 w 171640"/>
                      <a:gd name="connsiteY58" fmla="*/ 810 h 281768"/>
                      <a:gd name="connsiteX59" fmla="*/ 81515 w 171640"/>
                      <a:gd name="connsiteY59" fmla="*/ 0 h 281768"/>
                      <a:gd name="connsiteX60" fmla="*/ 87782 w 171640"/>
                      <a:gd name="connsiteY60" fmla="*/ 0 h 281768"/>
                      <a:gd name="connsiteX61" fmla="*/ 87782 w 171640"/>
                      <a:gd name="connsiteY61" fmla="*/ 14573 h 281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71640" h="281768">
                        <a:moveTo>
                          <a:pt x="87773" y="14573"/>
                        </a:moveTo>
                        <a:lnTo>
                          <a:pt x="94831" y="16192"/>
                        </a:lnTo>
                        <a:lnTo>
                          <a:pt x="118339" y="9716"/>
                        </a:lnTo>
                        <a:lnTo>
                          <a:pt x="141065" y="21860"/>
                        </a:lnTo>
                        <a:lnTo>
                          <a:pt x="142637" y="31575"/>
                        </a:lnTo>
                        <a:lnTo>
                          <a:pt x="144199" y="35624"/>
                        </a:lnTo>
                        <a:lnTo>
                          <a:pt x="122263" y="55874"/>
                        </a:lnTo>
                        <a:lnTo>
                          <a:pt x="117557" y="67208"/>
                        </a:lnTo>
                        <a:lnTo>
                          <a:pt x="121472" y="72876"/>
                        </a:lnTo>
                        <a:lnTo>
                          <a:pt x="118339" y="85020"/>
                        </a:lnTo>
                        <a:lnTo>
                          <a:pt x="125396" y="88259"/>
                        </a:lnTo>
                        <a:lnTo>
                          <a:pt x="125396" y="90687"/>
                        </a:lnTo>
                        <a:lnTo>
                          <a:pt x="148904" y="96355"/>
                        </a:lnTo>
                        <a:lnTo>
                          <a:pt x="142637" y="104451"/>
                        </a:lnTo>
                        <a:lnTo>
                          <a:pt x="144989" y="114167"/>
                        </a:lnTo>
                        <a:lnTo>
                          <a:pt x="141065" y="129550"/>
                        </a:lnTo>
                        <a:lnTo>
                          <a:pt x="140284" y="136836"/>
                        </a:lnTo>
                        <a:lnTo>
                          <a:pt x="142637" y="143313"/>
                        </a:lnTo>
                        <a:lnTo>
                          <a:pt x="155962" y="146552"/>
                        </a:lnTo>
                        <a:lnTo>
                          <a:pt x="162230" y="149790"/>
                        </a:lnTo>
                        <a:lnTo>
                          <a:pt x="157534" y="158696"/>
                        </a:lnTo>
                        <a:lnTo>
                          <a:pt x="162230" y="163554"/>
                        </a:lnTo>
                        <a:lnTo>
                          <a:pt x="162230" y="187852"/>
                        </a:lnTo>
                        <a:lnTo>
                          <a:pt x="163802" y="193519"/>
                        </a:lnTo>
                        <a:lnTo>
                          <a:pt x="158315" y="195139"/>
                        </a:lnTo>
                        <a:lnTo>
                          <a:pt x="152828" y="203235"/>
                        </a:lnTo>
                        <a:lnTo>
                          <a:pt x="152828" y="204045"/>
                        </a:lnTo>
                        <a:lnTo>
                          <a:pt x="152048" y="205664"/>
                        </a:lnTo>
                        <a:lnTo>
                          <a:pt x="144989" y="214570"/>
                        </a:lnTo>
                        <a:lnTo>
                          <a:pt x="163802" y="259909"/>
                        </a:lnTo>
                        <a:lnTo>
                          <a:pt x="171641" y="280959"/>
                        </a:lnTo>
                        <a:lnTo>
                          <a:pt x="169288" y="281769"/>
                        </a:lnTo>
                        <a:lnTo>
                          <a:pt x="146561" y="276911"/>
                        </a:lnTo>
                        <a:lnTo>
                          <a:pt x="131673" y="278530"/>
                        </a:lnTo>
                        <a:lnTo>
                          <a:pt x="130893" y="272863"/>
                        </a:lnTo>
                        <a:lnTo>
                          <a:pt x="122263" y="276911"/>
                        </a:lnTo>
                        <a:lnTo>
                          <a:pt x="122263" y="265576"/>
                        </a:lnTo>
                        <a:lnTo>
                          <a:pt x="97184" y="244526"/>
                        </a:lnTo>
                        <a:lnTo>
                          <a:pt x="97184" y="244526"/>
                        </a:lnTo>
                        <a:lnTo>
                          <a:pt x="93269" y="251003"/>
                        </a:lnTo>
                        <a:lnTo>
                          <a:pt x="82296" y="264766"/>
                        </a:lnTo>
                        <a:lnTo>
                          <a:pt x="58788" y="263147"/>
                        </a:lnTo>
                        <a:lnTo>
                          <a:pt x="37624" y="189471"/>
                        </a:lnTo>
                        <a:lnTo>
                          <a:pt x="24298" y="144932"/>
                        </a:lnTo>
                        <a:lnTo>
                          <a:pt x="21164" y="135217"/>
                        </a:lnTo>
                        <a:lnTo>
                          <a:pt x="14897" y="114976"/>
                        </a:lnTo>
                        <a:lnTo>
                          <a:pt x="7058" y="79353"/>
                        </a:lnTo>
                        <a:lnTo>
                          <a:pt x="7058" y="79353"/>
                        </a:lnTo>
                        <a:lnTo>
                          <a:pt x="0" y="46968"/>
                        </a:lnTo>
                        <a:lnTo>
                          <a:pt x="2353" y="4048"/>
                        </a:lnTo>
                        <a:lnTo>
                          <a:pt x="11763" y="12954"/>
                        </a:lnTo>
                        <a:lnTo>
                          <a:pt x="22736" y="21860"/>
                        </a:lnTo>
                        <a:lnTo>
                          <a:pt x="21164" y="49397"/>
                        </a:lnTo>
                        <a:lnTo>
                          <a:pt x="22736" y="55874"/>
                        </a:lnTo>
                        <a:lnTo>
                          <a:pt x="38405" y="37243"/>
                        </a:lnTo>
                        <a:lnTo>
                          <a:pt x="38405" y="37243"/>
                        </a:lnTo>
                        <a:lnTo>
                          <a:pt x="55645" y="26718"/>
                        </a:lnTo>
                        <a:lnTo>
                          <a:pt x="51730" y="2429"/>
                        </a:lnTo>
                        <a:lnTo>
                          <a:pt x="57217" y="810"/>
                        </a:lnTo>
                        <a:lnTo>
                          <a:pt x="81515" y="0"/>
                        </a:lnTo>
                        <a:lnTo>
                          <a:pt x="87782" y="0"/>
                        </a:lnTo>
                        <a:lnTo>
                          <a:pt x="87782" y="1457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0" name="Forma Livre: Forma 499">
                    <a:extLst>
                      <a:ext uri="{FF2B5EF4-FFF2-40B4-BE49-F238E27FC236}">
                        <a16:creationId xmlns:a16="http://schemas.microsoft.com/office/drawing/2014/main" id="{FEBEB624-0438-3109-526D-E74C54B406C1}"/>
                      </a:ext>
                    </a:extLst>
                  </p:cNvPr>
                  <p:cNvSpPr/>
                  <p:nvPr/>
                </p:nvSpPr>
                <p:spPr>
                  <a:xfrm>
                    <a:off x="7640612" y="3491028"/>
                    <a:ext cx="202206" cy="257479"/>
                  </a:xfrm>
                  <a:custGeom>
                    <a:avLst/>
                    <a:gdLst>
                      <a:gd name="connsiteX0" fmla="*/ 25079 w 202206"/>
                      <a:gd name="connsiteY0" fmla="*/ 0 h 257479"/>
                      <a:gd name="connsiteX1" fmla="*/ 47025 w 202206"/>
                      <a:gd name="connsiteY1" fmla="*/ 48578 h 257479"/>
                      <a:gd name="connsiteX2" fmla="*/ 74457 w 202206"/>
                      <a:gd name="connsiteY2" fmla="*/ 8096 h 257479"/>
                      <a:gd name="connsiteX3" fmla="*/ 95612 w 202206"/>
                      <a:gd name="connsiteY3" fmla="*/ 7287 h 257479"/>
                      <a:gd name="connsiteX4" fmla="*/ 137150 w 202206"/>
                      <a:gd name="connsiteY4" fmla="*/ 7287 h 257479"/>
                      <a:gd name="connsiteX5" fmla="*/ 186528 w 202206"/>
                      <a:gd name="connsiteY5" fmla="*/ 5667 h 257479"/>
                      <a:gd name="connsiteX6" fmla="*/ 192014 w 202206"/>
                      <a:gd name="connsiteY6" fmla="*/ 95545 h 257479"/>
                      <a:gd name="connsiteX7" fmla="*/ 199073 w 202206"/>
                      <a:gd name="connsiteY7" fmla="*/ 143313 h 257479"/>
                      <a:gd name="connsiteX8" fmla="*/ 202206 w 202206"/>
                      <a:gd name="connsiteY8" fmla="*/ 153838 h 257479"/>
                      <a:gd name="connsiteX9" fmla="*/ 194367 w 202206"/>
                      <a:gd name="connsiteY9" fmla="*/ 149790 h 257479"/>
                      <a:gd name="connsiteX10" fmla="*/ 169288 w 202206"/>
                      <a:gd name="connsiteY10" fmla="*/ 160315 h 257479"/>
                      <a:gd name="connsiteX11" fmla="*/ 162230 w 202206"/>
                      <a:gd name="connsiteY11" fmla="*/ 168412 h 257479"/>
                      <a:gd name="connsiteX12" fmla="*/ 158315 w 202206"/>
                      <a:gd name="connsiteY12" fmla="*/ 171650 h 257479"/>
                      <a:gd name="connsiteX13" fmla="*/ 152828 w 202206"/>
                      <a:gd name="connsiteY13" fmla="*/ 179746 h 257479"/>
                      <a:gd name="connsiteX14" fmla="*/ 152828 w 202206"/>
                      <a:gd name="connsiteY14" fmla="*/ 195939 h 257479"/>
                      <a:gd name="connsiteX15" fmla="*/ 144989 w 202206"/>
                      <a:gd name="connsiteY15" fmla="*/ 205654 h 257479"/>
                      <a:gd name="connsiteX16" fmla="*/ 134807 w 202206"/>
                      <a:gd name="connsiteY16" fmla="*/ 209702 h 257479"/>
                      <a:gd name="connsiteX17" fmla="*/ 112862 w 202206"/>
                      <a:gd name="connsiteY17" fmla="*/ 253432 h 257479"/>
                      <a:gd name="connsiteX18" fmla="*/ 101098 w 202206"/>
                      <a:gd name="connsiteY18" fmla="*/ 252622 h 257479"/>
                      <a:gd name="connsiteX19" fmla="*/ 85430 w 202206"/>
                      <a:gd name="connsiteY19" fmla="*/ 256670 h 257479"/>
                      <a:gd name="connsiteX20" fmla="*/ 82296 w 202206"/>
                      <a:gd name="connsiteY20" fmla="*/ 257480 h 257479"/>
                      <a:gd name="connsiteX21" fmla="*/ 79943 w 202206"/>
                      <a:gd name="connsiteY21" fmla="*/ 237239 h 257479"/>
                      <a:gd name="connsiteX22" fmla="*/ 76019 w 202206"/>
                      <a:gd name="connsiteY22" fmla="*/ 236430 h 257479"/>
                      <a:gd name="connsiteX23" fmla="*/ 74457 w 202206"/>
                      <a:gd name="connsiteY23" fmla="*/ 226714 h 257479"/>
                      <a:gd name="connsiteX24" fmla="*/ 82296 w 202206"/>
                      <a:gd name="connsiteY24" fmla="*/ 199987 h 257479"/>
                      <a:gd name="connsiteX25" fmla="*/ 68971 w 202206"/>
                      <a:gd name="connsiteY25" fmla="*/ 182175 h 257479"/>
                      <a:gd name="connsiteX26" fmla="*/ 41539 w 202206"/>
                      <a:gd name="connsiteY26" fmla="*/ 165983 h 257479"/>
                      <a:gd name="connsiteX27" fmla="*/ 25079 w 202206"/>
                      <a:gd name="connsiteY27" fmla="*/ 155458 h 257479"/>
                      <a:gd name="connsiteX28" fmla="*/ 0 w 202206"/>
                      <a:gd name="connsiteY28" fmla="*/ 144123 h 257479"/>
                      <a:gd name="connsiteX29" fmla="*/ 6268 w 202206"/>
                      <a:gd name="connsiteY29" fmla="*/ 103642 h 257479"/>
                      <a:gd name="connsiteX30" fmla="*/ 13325 w 202206"/>
                      <a:gd name="connsiteY30" fmla="*/ 68008 h 257479"/>
                      <a:gd name="connsiteX31" fmla="*/ 24299 w 202206"/>
                      <a:gd name="connsiteY31" fmla="*/ 7287 h 257479"/>
                      <a:gd name="connsiteX32" fmla="*/ 25079 w 202206"/>
                      <a:gd name="connsiteY32" fmla="*/ 0 h 257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202206" h="257479">
                        <a:moveTo>
                          <a:pt x="25079" y="0"/>
                        </a:moveTo>
                        <a:lnTo>
                          <a:pt x="47025" y="48578"/>
                        </a:lnTo>
                        <a:lnTo>
                          <a:pt x="74457" y="8096"/>
                        </a:lnTo>
                        <a:lnTo>
                          <a:pt x="95612" y="7287"/>
                        </a:lnTo>
                        <a:lnTo>
                          <a:pt x="137150" y="7287"/>
                        </a:lnTo>
                        <a:lnTo>
                          <a:pt x="186528" y="5667"/>
                        </a:lnTo>
                        <a:lnTo>
                          <a:pt x="192014" y="95545"/>
                        </a:lnTo>
                        <a:lnTo>
                          <a:pt x="199073" y="143313"/>
                        </a:lnTo>
                        <a:lnTo>
                          <a:pt x="202206" y="153838"/>
                        </a:lnTo>
                        <a:lnTo>
                          <a:pt x="194367" y="149790"/>
                        </a:lnTo>
                        <a:lnTo>
                          <a:pt x="169288" y="160315"/>
                        </a:lnTo>
                        <a:lnTo>
                          <a:pt x="162230" y="168412"/>
                        </a:lnTo>
                        <a:lnTo>
                          <a:pt x="158315" y="171650"/>
                        </a:lnTo>
                        <a:lnTo>
                          <a:pt x="152828" y="179746"/>
                        </a:lnTo>
                        <a:lnTo>
                          <a:pt x="152828" y="195939"/>
                        </a:lnTo>
                        <a:lnTo>
                          <a:pt x="144989" y="205654"/>
                        </a:lnTo>
                        <a:lnTo>
                          <a:pt x="134807" y="209702"/>
                        </a:lnTo>
                        <a:lnTo>
                          <a:pt x="112862" y="253432"/>
                        </a:lnTo>
                        <a:lnTo>
                          <a:pt x="101098" y="252622"/>
                        </a:lnTo>
                        <a:lnTo>
                          <a:pt x="85430" y="256670"/>
                        </a:lnTo>
                        <a:lnTo>
                          <a:pt x="82296" y="257480"/>
                        </a:lnTo>
                        <a:lnTo>
                          <a:pt x="79943" y="237239"/>
                        </a:lnTo>
                        <a:lnTo>
                          <a:pt x="76019" y="236430"/>
                        </a:lnTo>
                        <a:lnTo>
                          <a:pt x="74457" y="226714"/>
                        </a:lnTo>
                        <a:lnTo>
                          <a:pt x="82296" y="199987"/>
                        </a:lnTo>
                        <a:lnTo>
                          <a:pt x="68971" y="182175"/>
                        </a:lnTo>
                        <a:lnTo>
                          <a:pt x="41539" y="165983"/>
                        </a:lnTo>
                        <a:lnTo>
                          <a:pt x="25079" y="155458"/>
                        </a:lnTo>
                        <a:lnTo>
                          <a:pt x="0" y="144123"/>
                        </a:lnTo>
                        <a:lnTo>
                          <a:pt x="6268" y="103642"/>
                        </a:lnTo>
                        <a:lnTo>
                          <a:pt x="13325" y="68008"/>
                        </a:lnTo>
                        <a:lnTo>
                          <a:pt x="24299" y="7287"/>
                        </a:lnTo>
                        <a:lnTo>
                          <a:pt x="25079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1" name="Forma Livre: Forma 500">
                    <a:extLst>
                      <a:ext uri="{FF2B5EF4-FFF2-40B4-BE49-F238E27FC236}">
                        <a16:creationId xmlns:a16="http://schemas.microsoft.com/office/drawing/2014/main" id="{20701B5A-0FC0-8F9F-E1D1-5E9654AB3717}"/>
                      </a:ext>
                    </a:extLst>
                  </p:cNvPr>
                  <p:cNvSpPr/>
                  <p:nvPr/>
                </p:nvSpPr>
                <p:spPr>
                  <a:xfrm>
                    <a:off x="8403974" y="3414104"/>
                    <a:ext cx="401278" cy="319830"/>
                  </a:xfrm>
                  <a:custGeom>
                    <a:avLst/>
                    <a:gdLst>
                      <a:gd name="connsiteX0" fmla="*/ 344843 w 401278"/>
                      <a:gd name="connsiteY0" fmla="*/ 0 h 319830"/>
                      <a:gd name="connsiteX1" fmla="*/ 342500 w 401278"/>
                      <a:gd name="connsiteY1" fmla="*/ 42920 h 319830"/>
                      <a:gd name="connsiteX2" fmla="*/ 349548 w 401278"/>
                      <a:gd name="connsiteY2" fmla="*/ 75305 h 319830"/>
                      <a:gd name="connsiteX3" fmla="*/ 349548 w 401278"/>
                      <a:gd name="connsiteY3" fmla="*/ 75305 h 319830"/>
                      <a:gd name="connsiteX4" fmla="*/ 357388 w 401278"/>
                      <a:gd name="connsiteY4" fmla="*/ 110928 h 319830"/>
                      <a:gd name="connsiteX5" fmla="*/ 363655 w 401278"/>
                      <a:gd name="connsiteY5" fmla="*/ 131169 h 319830"/>
                      <a:gd name="connsiteX6" fmla="*/ 366789 w 401278"/>
                      <a:gd name="connsiteY6" fmla="*/ 140884 h 319830"/>
                      <a:gd name="connsiteX7" fmla="*/ 380114 w 401278"/>
                      <a:gd name="connsiteY7" fmla="*/ 185423 h 319830"/>
                      <a:gd name="connsiteX8" fmla="*/ 401279 w 401278"/>
                      <a:gd name="connsiteY8" fmla="*/ 259099 h 319830"/>
                      <a:gd name="connsiteX9" fmla="*/ 378543 w 401278"/>
                      <a:gd name="connsiteY9" fmla="*/ 257480 h 319830"/>
                      <a:gd name="connsiteX10" fmla="*/ 359740 w 401278"/>
                      <a:gd name="connsiteY10" fmla="*/ 255051 h 319830"/>
                      <a:gd name="connsiteX11" fmla="*/ 355816 w 401278"/>
                      <a:gd name="connsiteY11" fmla="*/ 255051 h 319830"/>
                      <a:gd name="connsiteX12" fmla="*/ 355816 w 401278"/>
                      <a:gd name="connsiteY12" fmla="*/ 237239 h 319830"/>
                      <a:gd name="connsiteX13" fmla="*/ 353463 w 401278"/>
                      <a:gd name="connsiteY13" fmla="*/ 238049 h 319830"/>
                      <a:gd name="connsiteX14" fmla="*/ 338576 w 401278"/>
                      <a:gd name="connsiteY14" fmla="*/ 252622 h 319830"/>
                      <a:gd name="connsiteX15" fmla="*/ 342500 w 401278"/>
                      <a:gd name="connsiteY15" fmla="*/ 256670 h 319830"/>
                      <a:gd name="connsiteX16" fmla="*/ 337014 w 401278"/>
                      <a:gd name="connsiteY16" fmla="*/ 260718 h 319830"/>
                      <a:gd name="connsiteX17" fmla="*/ 337014 w 401278"/>
                      <a:gd name="connsiteY17" fmla="*/ 268005 h 319830"/>
                      <a:gd name="connsiteX18" fmla="*/ 327603 w 401278"/>
                      <a:gd name="connsiteY18" fmla="*/ 268815 h 319830"/>
                      <a:gd name="connsiteX19" fmla="*/ 317421 w 401278"/>
                      <a:gd name="connsiteY19" fmla="*/ 276101 h 319830"/>
                      <a:gd name="connsiteX20" fmla="*/ 317421 w 401278"/>
                      <a:gd name="connsiteY20" fmla="*/ 275291 h 319830"/>
                      <a:gd name="connsiteX21" fmla="*/ 278225 w 401278"/>
                      <a:gd name="connsiteY21" fmla="*/ 294723 h 319830"/>
                      <a:gd name="connsiteX22" fmla="*/ 269605 w 401278"/>
                      <a:gd name="connsiteY22" fmla="*/ 297151 h 319830"/>
                      <a:gd name="connsiteX23" fmla="*/ 251584 w 401278"/>
                      <a:gd name="connsiteY23" fmla="*/ 302009 h 319830"/>
                      <a:gd name="connsiteX24" fmla="*/ 238258 w 401278"/>
                      <a:gd name="connsiteY24" fmla="*/ 319830 h 319830"/>
                      <a:gd name="connsiteX25" fmla="*/ 228857 w 401278"/>
                      <a:gd name="connsiteY25" fmla="*/ 316592 h 319830"/>
                      <a:gd name="connsiteX26" fmla="*/ 228076 w 401278"/>
                      <a:gd name="connsiteY26" fmla="*/ 314973 h 319830"/>
                      <a:gd name="connsiteX27" fmla="*/ 202206 w 401278"/>
                      <a:gd name="connsiteY27" fmla="*/ 298771 h 319830"/>
                      <a:gd name="connsiteX28" fmla="*/ 173212 w 401278"/>
                      <a:gd name="connsiteY28" fmla="*/ 281769 h 319830"/>
                      <a:gd name="connsiteX29" fmla="*/ 134807 w 401278"/>
                      <a:gd name="connsiteY29" fmla="*/ 255861 h 319830"/>
                      <a:gd name="connsiteX30" fmla="*/ 100327 w 401278"/>
                      <a:gd name="connsiteY30" fmla="*/ 268815 h 319830"/>
                      <a:gd name="connsiteX31" fmla="*/ 83077 w 401278"/>
                      <a:gd name="connsiteY31" fmla="*/ 276911 h 319830"/>
                      <a:gd name="connsiteX32" fmla="*/ 74457 w 401278"/>
                      <a:gd name="connsiteY32" fmla="*/ 281769 h 319830"/>
                      <a:gd name="connsiteX33" fmla="*/ 74457 w 401278"/>
                      <a:gd name="connsiteY33" fmla="*/ 281769 h 319830"/>
                      <a:gd name="connsiteX34" fmla="*/ 50949 w 401278"/>
                      <a:gd name="connsiteY34" fmla="*/ 293103 h 319830"/>
                      <a:gd name="connsiteX35" fmla="*/ 30566 w 401278"/>
                      <a:gd name="connsiteY35" fmla="*/ 285817 h 319830"/>
                      <a:gd name="connsiteX36" fmla="*/ 0 w 401278"/>
                      <a:gd name="connsiteY36" fmla="*/ 276911 h 319830"/>
                      <a:gd name="connsiteX37" fmla="*/ 32138 w 401278"/>
                      <a:gd name="connsiteY37" fmla="*/ 216189 h 319830"/>
                      <a:gd name="connsiteX38" fmla="*/ 66618 w 401278"/>
                      <a:gd name="connsiteY38" fmla="*/ 174898 h 319830"/>
                      <a:gd name="connsiteX39" fmla="*/ 66618 w 401278"/>
                      <a:gd name="connsiteY39" fmla="*/ 173279 h 319830"/>
                      <a:gd name="connsiteX40" fmla="*/ 68189 w 401278"/>
                      <a:gd name="connsiteY40" fmla="*/ 172469 h 319830"/>
                      <a:gd name="connsiteX41" fmla="*/ 108156 w 401278"/>
                      <a:gd name="connsiteY41" fmla="*/ 141694 h 319830"/>
                      <a:gd name="connsiteX42" fmla="*/ 113643 w 401278"/>
                      <a:gd name="connsiteY42" fmla="*/ 137646 h 319830"/>
                      <a:gd name="connsiteX43" fmla="*/ 157534 w 401278"/>
                      <a:gd name="connsiteY43" fmla="*/ 106070 h 319830"/>
                      <a:gd name="connsiteX44" fmla="*/ 165373 w 401278"/>
                      <a:gd name="connsiteY44" fmla="*/ 100403 h 319830"/>
                      <a:gd name="connsiteX45" fmla="*/ 171641 w 401278"/>
                      <a:gd name="connsiteY45" fmla="*/ 97164 h 319830"/>
                      <a:gd name="connsiteX46" fmla="*/ 177127 w 401278"/>
                      <a:gd name="connsiteY46" fmla="*/ 92307 h 319830"/>
                      <a:gd name="connsiteX47" fmla="*/ 181051 w 401278"/>
                      <a:gd name="connsiteY47" fmla="*/ 64779 h 319830"/>
                      <a:gd name="connsiteX48" fmla="*/ 181051 w 401278"/>
                      <a:gd name="connsiteY48" fmla="*/ 55874 h 319830"/>
                      <a:gd name="connsiteX49" fmla="*/ 198291 w 401278"/>
                      <a:gd name="connsiteY49" fmla="*/ 55874 h 319830"/>
                      <a:gd name="connsiteX50" fmla="*/ 206912 w 401278"/>
                      <a:gd name="connsiteY50" fmla="*/ 47777 h 319830"/>
                      <a:gd name="connsiteX51" fmla="*/ 220237 w 401278"/>
                      <a:gd name="connsiteY51" fmla="*/ 36443 h 319830"/>
                      <a:gd name="connsiteX52" fmla="*/ 224933 w 401278"/>
                      <a:gd name="connsiteY52" fmla="*/ 30766 h 319830"/>
                      <a:gd name="connsiteX53" fmla="*/ 237477 w 401278"/>
                      <a:gd name="connsiteY53" fmla="*/ 28337 h 319830"/>
                      <a:gd name="connsiteX54" fmla="*/ 242183 w 401278"/>
                      <a:gd name="connsiteY54" fmla="*/ 27527 h 319830"/>
                      <a:gd name="connsiteX55" fmla="*/ 254718 w 401278"/>
                      <a:gd name="connsiteY55" fmla="*/ 25908 h 319830"/>
                      <a:gd name="connsiteX56" fmla="*/ 250803 w 401278"/>
                      <a:gd name="connsiteY56" fmla="*/ 46158 h 319830"/>
                      <a:gd name="connsiteX57" fmla="*/ 254718 w 401278"/>
                      <a:gd name="connsiteY57" fmla="*/ 52635 h 319830"/>
                      <a:gd name="connsiteX58" fmla="*/ 262557 w 401278"/>
                      <a:gd name="connsiteY58" fmla="*/ 54254 h 319830"/>
                      <a:gd name="connsiteX59" fmla="*/ 260995 w 401278"/>
                      <a:gd name="connsiteY59" fmla="*/ 42110 h 319830"/>
                      <a:gd name="connsiteX60" fmla="*/ 271958 w 401278"/>
                      <a:gd name="connsiteY60" fmla="*/ 29956 h 319830"/>
                      <a:gd name="connsiteX61" fmla="*/ 285283 w 401278"/>
                      <a:gd name="connsiteY61" fmla="*/ 20241 h 319830"/>
                      <a:gd name="connsiteX62" fmla="*/ 304095 w 401278"/>
                      <a:gd name="connsiteY62" fmla="*/ 18621 h 319830"/>
                      <a:gd name="connsiteX63" fmla="*/ 317421 w 401278"/>
                      <a:gd name="connsiteY63" fmla="*/ 9715 h 319830"/>
                      <a:gd name="connsiteX64" fmla="*/ 322907 w 401278"/>
                      <a:gd name="connsiteY64" fmla="*/ 9715 h 319830"/>
                      <a:gd name="connsiteX65" fmla="*/ 322907 w 401278"/>
                      <a:gd name="connsiteY65" fmla="*/ 10525 h 319830"/>
                      <a:gd name="connsiteX66" fmla="*/ 344853 w 401278"/>
                      <a:gd name="connsiteY66" fmla="*/ 0 h 319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401278" h="319830">
                        <a:moveTo>
                          <a:pt x="344843" y="0"/>
                        </a:moveTo>
                        <a:lnTo>
                          <a:pt x="342500" y="42920"/>
                        </a:lnTo>
                        <a:lnTo>
                          <a:pt x="349548" y="75305"/>
                        </a:lnTo>
                        <a:lnTo>
                          <a:pt x="349548" y="75305"/>
                        </a:lnTo>
                        <a:lnTo>
                          <a:pt x="357388" y="110928"/>
                        </a:lnTo>
                        <a:lnTo>
                          <a:pt x="363655" y="131169"/>
                        </a:lnTo>
                        <a:lnTo>
                          <a:pt x="366789" y="140884"/>
                        </a:lnTo>
                        <a:lnTo>
                          <a:pt x="380114" y="185423"/>
                        </a:lnTo>
                        <a:lnTo>
                          <a:pt x="401279" y="259099"/>
                        </a:lnTo>
                        <a:lnTo>
                          <a:pt x="378543" y="257480"/>
                        </a:lnTo>
                        <a:lnTo>
                          <a:pt x="359740" y="255051"/>
                        </a:lnTo>
                        <a:lnTo>
                          <a:pt x="355816" y="255051"/>
                        </a:lnTo>
                        <a:lnTo>
                          <a:pt x="355816" y="237239"/>
                        </a:lnTo>
                        <a:lnTo>
                          <a:pt x="353463" y="238049"/>
                        </a:lnTo>
                        <a:lnTo>
                          <a:pt x="338576" y="252622"/>
                        </a:lnTo>
                        <a:lnTo>
                          <a:pt x="342500" y="256670"/>
                        </a:lnTo>
                        <a:lnTo>
                          <a:pt x="337014" y="260718"/>
                        </a:lnTo>
                        <a:lnTo>
                          <a:pt x="337014" y="268005"/>
                        </a:lnTo>
                        <a:lnTo>
                          <a:pt x="327603" y="268815"/>
                        </a:lnTo>
                        <a:lnTo>
                          <a:pt x="317421" y="276101"/>
                        </a:lnTo>
                        <a:lnTo>
                          <a:pt x="317421" y="275291"/>
                        </a:lnTo>
                        <a:lnTo>
                          <a:pt x="278225" y="294723"/>
                        </a:lnTo>
                        <a:lnTo>
                          <a:pt x="269605" y="297151"/>
                        </a:lnTo>
                        <a:lnTo>
                          <a:pt x="251584" y="302009"/>
                        </a:lnTo>
                        <a:lnTo>
                          <a:pt x="238258" y="319830"/>
                        </a:lnTo>
                        <a:lnTo>
                          <a:pt x="228857" y="316592"/>
                        </a:lnTo>
                        <a:lnTo>
                          <a:pt x="228076" y="314973"/>
                        </a:lnTo>
                        <a:lnTo>
                          <a:pt x="202206" y="298771"/>
                        </a:lnTo>
                        <a:lnTo>
                          <a:pt x="173212" y="281769"/>
                        </a:lnTo>
                        <a:lnTo>
                          <a:pt x="134807" y="255861"/>
                        </a:lnTo>
                        <a:lnTo>
                          <a:pt x="100327" y="268815"/>
                        </a:lnTo>
                        <a:lnTo>
                          <a:pt x="83077" y="276911"/>
                        </a:lnTo>
                        <a:lnTo>
                          <a:pt x="74457" y="281769"/>
                        </a:lnTo>
                        <a:lnTo>
                          <a:pt x="74457" y="281769"/>
                        </a:lnTo>
                        <a:lnTo>
                          <a:pt x="50949" y="293103"/>
                        </a:lnTo>
                        <a:lnTo>
                          <a:pt x="30566" y="285817"/>
                        </a:lnTo>
                        <a:lnTo>
                          <a:pt x="0" y="276911"/>
                        </a:lnTo>
                        <a:lnTo>
                          <a:pt x="32138" y="216189"/>
                        </a:lnTo>
                        <a:lnTo>
                          <a:pt x="66618" y="174898"/>
                        </a:lnTo>
                        <a:lnTo>
                          <a:pt x="66618" y="173279"/>
                        </a:lnTo>
                        <a:lnTo>
                          <a:pt x="68189" y="172469"/>
                        </a:lnTo>
                        <a:lnTo>
                          <a:pt x="108156" y="141694"/>
                        </a:lnTo>
                        <a:lnTo>
                          <a:pt x="113643" y="137646"/>
                        </a:lnTo>
                        <a:lnTo>
                          <a:pt x="157534" y="106070"/>
                        </a:lnTo>
                        <a:lnTo>
                          <a:pt x="165373" y="100403"/>
                        </a:lnTo>
                        <a:lnTo>
                          <a:pt x="171641" y="97164"/>
                        </a:lnTo>
                        <a:lnTo>
                          <a:pt x="177127" y="92307"/>
                        </a:lnTo>
                        <a:lnTo>
                          <a:pt x="181051" y="64779"/>
                        </a:lnTo>
                        <a:lnTo>
                          <a:pt x="181051" y="55874"/>
                        </a:lnTo>
                        <a:lnTo>
                          <a:pt x="198291" y="55874"/>
                        </a:lnTo>
                        <a:lnTo>
                          <a:pt x="206912" y="47777"/>
                        </a:lnTo>
                        <a:lnTo>
                          <a:pt x="220237" y="36443"/>
                        </a:lnTo>
                        <a:lnTo>
                          <a:pt x="224933" y="30766"/>
                        </a:lnTo>
                        <a:lnTo>
                          <a:pt x="237477" y="28337"/>
                        </a:lnTo>
                        <a:lnTo>
                          <a:pt x="242183" y="27527"/>
                        </a:lnTo>
                        <a:lnTo>
                          <a:pt x="254718" y="25908"/>
                        </a:lnTo>
                        <a:lnTo>
                          <a:pt x="250803" y="46158"/>
                        </a:lnTo>
                        <a:lnTo>
                          <a:pt x="254718" y="52635"/>
                        </a:lnTo>
                        <a:lnTo>
                          <a:pt x="262557" y="54254"/>
                        </a:lnTo>
                        <a:lnTo>
                          <a:pt x="260995" y="42110"/>
                        </a:lnTo>
                        <a:lnTo>
                          <a:pt x="271958" y="29956"/>
                        </a:lnTo>
                        <a:lnTo>
                          <a:pt x="285283" y="20241"/>
                        </a:lnTo>
                        <a:lnTo>
                          <a:pt x="304095" y="18621"/>
                        </a:lnTo>
                        <a:lnTo>
                          <a:pt x="317421" y="9715"/>
                        </a:lnTo>
                        <a:lnTo>
                          <a:pt x="322907" y="9715"/>
                        </a:lnTo>
                        <a:lnTo>
                          <a:pt x="322907" y="10525"/>
                        </a:lnTo>
                        <a:lnTo>
                          <a:pt x="34485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2" name="Forma Livre: Forma 501">
                    <a:extLst>
                      <a:ext uri="{FF2B5EF4-FFF2-40B4-BE49-F238E27FC236}">
                        <a16:creationId xmlns:a16="http://schemas.microsoft.com/office/drawing/2014/main" id="{C8DD15A9-416F-CC42-D611-FF632A6A5E3E}"/>
                      </a:ext>
                    </a:extLst>
                  </p:cNvPr>
                  <p:cNvSpPr/>
                  <p:nvPr/>
                </p:nvSpPr>
                <p:spPr>
                  <a:xfrm>
                    <a:off x="7954118" y="3091045"/>
                    <a:ext cx="529799" cy="389458"/>
                  </a:xfrm>
                  <a:custGeom>
                    <a:avLst/>
                    <a:gdLst>
                      <a:gd name="connsiteX0" fmla="*/ 300943 w 529799"/>
                      <a:gd name="connsiteY0" fmla="*/ 103641 h 389458"/>
                      <a:gd name="connsiteX1" fmla="*/ 305648 w 529799"/>
                      <a:gd name="connsiteY1" fmla="*/ 106880 h 389458"/>
                      <a:gd name="connsiteX2" fmla="*/ 318192 w 529799"/>
                      <a:gd name="connsiteY2" fmla="*/ 114976 h 389458"/>
                      <a:gd name="connsiteX3" fmla="*/ 323679 w 529799"/>
                      <a:gd name="connsiteY3" fmla="*/ 136836 h 389458"/>
                      <a:gd name="connsiteX4" fmla="*/ 328374 w 529799"/>
                      <a:gd name="connsiteY4" fmla="*/ 131978 h 389458"/>
                      <a:gd name="connsiteX5" fmla="*/ 333861 w 529799"/>
                      <a:gd name="connsiteY5" fmla="*/ 127930 h 389458"/>
                      <a:gd name="connsiteX6" fmla="*/ 351111 w 529799"/>
                      <a:gd name="connsiteY6" fmla="*/ 88249 h 389458"/>
                      <a:gd name="connsiteX7" fmla="*/ 364427 w 529799"/>
                      <a:gd name="connsiteY7" fmla="*/ 53435 h 389458"/>
                      <a:gd name="connsiteX8" fmla="*/ 364427 w 529799"/>
                      <a:gd name="connsiteY8" fmla="*/ 51816 h 389458"/>
                      <a:gd name="connsiteX9" fmla="*/ 436531 w 529799"/>
                      <a:gd name="connsiteY9" fmla="*/ 47768 h 389458"/>
                      <a:gd name="connsiteX10" fmla="*/ 448294 w 529799"/>
                      <a:gd name="connsiteY10" fmla="*/ 48578 h 389458"/>
                      <a:gd name="connsiteX11" fmla="*/ 487480 w 529799"/>
                      <a:gd name="connsiteY11" fmla="*/ 57483 h 389458"/>
                      <a:gd name="connsiteX12" fmla="*/ 479641 w 529799"/>
                      <a:gd name="connsiteY12" fmla="*/ 70437 h 389458"/>
                      <a:gd name="connsiteX13" fmla="*/ 472583 w 529799"/>
                      <a:gd name="connsiteY13" fmla="*/ 84201 h 389458"/>
                      <a:gd name="connsiteX14" fmla="*/ 478069 w 529799"/>
                      <a:gd name="connsiteY14" fmla="*/ 83391 h 389458"/>
                      <a:gd name="connsiteX15" fmla="*/ 480422 w 529799"/>
                      <a:gd name="connsiteY15" fmla="*/ 100403 h 389458"/>
                      <a:gd name="connsiteX16" fmla="*/ 504720 w 529799"/>
                      <a:gd name="connsiteY16" fmla="*/ 127121 h 389458"/>
                      <a:gd name="connsiteX17" fmla="*/ 529800 w 529799"/>
                      <a:gd name="connsiteY17" fmla="*/ 136027 h 389458"/>
                      <a:gd name="connsiteX18" fmla="*/ 528228 w 529799"/>
                      <a:gd name="connsiteY18" fmla="*/ 155458 h 389458"/>
                      <a:gd name="connsiteX19" fmla="*/ 499234 w 529799"/>
                      <a:gd name="connsiteY19" fmla="*/ 175698 h 389458"/>
                      <a:gd name="connsiteX20" fmla="*/ 472583 w 529799"/>
                      <a:gd name="connsiteY20" fmla="*/ 204845 h 389458"/>
                      <a:gd name="connsiteX21" fmla="*/ 449856 w 529799"/>
                      <a:gd name="connsiteY21" fmla="*/ 216179 h 389458"/>
                      <a:gd name="connsiteX22" fmla="*/ 405965 w 529799"/>
                      <a:gd name="connsiteY22" fmla="*/ 219418 h 389458"/>
                      <a:gd name="connsiteX23" fmla="*/ 385591 w 529799"/>
                      <a:gd name="connsiteY23" fmla="*/ 234001 h 389458"/>
                      <a:gd name="connsiteX24" fmla="*/ 384810 w 529799"/>
                      <a:gd name="connsiteY24" fmla="*/ 225905 h 389458"/>
                      <a:gd name="connsiteX25" fmla="*/ 362083 w 529799"/>
                      <a:gd name="connsiteY25" fmla="*/ 233191 h 389458"/>
                      <a:gd name="connsiteX26" fmla="*/ 355025 w 529799"/>
                      <a:gd name="connsiteY26" fmla="*/ 248574 h 389458"/>
                      <a:gd name="connsiteX27" fmla="*/ 360512 w 529799"/>
                      <a:gd name="connsiteY27" fmla="*/ 269624 h 389458"/>
                      <a:gd name="connsiteX28" fmla="*/ 351111 w 529799"/>
                      <a:gd name="connsiteY28" fmla="*/ 293913 h 389458"/>
                      <a:gd name="connsiteX29" fmla="*/ 337785 w 529799"/>
                      <a:gd name="connsiteY29" fmla="*/ 327917 h 389458"/>
                      <a:gd name="connsiteX30" fmla="*/ 324460 w 529799"/>
                      <a:gd name="connsiteY30" fmla="*/ 361121 h 389458"/>
                      <a:gd name="connsiteX31" fmla="*/ 299381 w 529799"/>
                      <a:gd name="connsiteY31" fmla="*/ 363550 h 389458"/>
                      <a:gd name="connsiteX32" fmla="*/ 295466 w 529799"/>
                      <a:gd name="connsiteY32" fmla="*/ 361931 h 389458"/>
                      <a:gd name="connsiteX33" fmla="*/ 279006 w 529799"/>
                      <a:gd name="connsiteY33" fmla="*/ 361121 h 389458"/>
                      <a:gd name="connsiteX34" fmla="*/ 267252 w 529799"/>
                      <a:gd name="connsiteY34" fmla="*/ 340871 h 389458"/>
                      <a:gd name="connsiteX35" fmla="*/ 261766 w 529799"/>
                      <a:gd name="connsiteY35" fmla="*/ 343300 h 389458"/>
                      <a:gd name="connsiteX36" fmla="*/ 260985 w 529799"/>
                      <a:gd name="connsiteY36" fmla="*/ 350587 h 389458"/>
                      <a:gd name="connsiteX37" fmla="*/ 242173 w 529799"/>
                      <a:gd name="connsiteY37" fmla="*/ 357873 h 389458"/>
                      <a:gd name="connsiteX38" fmla="*/ 242173 w 529799"/>
                      <a:gd name="connsiteY38" fmla="*/ 357873 h 389458"/>
                      <a:gd name="connsiteX39" fmla="*/ 225714 w 529799"/>
                      <a:gd name="connsiteY39" fmla="*/ 374885 h 389458"/>
                      <a:gd name="connsiteX40" fmla="*/ 212389 w 529799"/>
                      <a:gd name="connsiteY40" fmla="*/ 376504 h 389458"/>
                      <a:gd name="connsiteX41" fmla="*/ 207683 w 529799"/>
                      <a:gd name="connsiteY41" fmla="*/ 372456 h 389458"/>
                      <a:gd name="connsiteX42" fmla="*/ 200635 w 529799"/>
                      <a:gd name="connsiteY42" fmla="*/ 359502 h 389458"/>
                      <a:gd name="connsiteX43" fmla="*/ 196710 w 529799"/>
                      <a:gd name="connsiteY43" fmla="*/ 364360 h 389458"/>
                      <a:gd name="connsiteX44" fmla="*/ 183395 w 529799"/>
                      <a:gd name="connsiteY44" fmla="*/ 361121 h 389458"/>
                      <a:gd name="connsiteX45" fmla="*/ 177908 w 529799"/>
                      <a:gd name="connsiteY45" fmla="*/ 378933 h 389458"/>
                      <a:gd name="connsiteX46" fmla="*/ 168497 w 529799"/>
                      <a:gd name="connsiteY46" fmla="*/ 380552 h 389458"/>
                      <a:gd name="connsiteX47" fmla="*/ 172421 w 529799"/>
                      <a:gd name="connsiteY47" fmla="*/ 382981 h 389458"/>
                      <a:gd name="connsiteX48" fmla="*/ 167717 w 529799"/>
                      <a:gd name="connsiteY48" fmla="*/ 386220 h 389458"/>
                      <a:gd name="connsiteX49" fmla="*/ 164582 w 529799"/>
                      <a:gd name="connsiteY49" fmla="*/ 378933 h 389458"/>
                      <a:gd name="connsiteX50" fmla="*/ 156743 w 529799"/>
                      <a:gd name="connsiteY50" fmla="*/ 380552 h 389458"/>
                      <a:gd name="connsiteX51" fmla="*/ 154391 w 529799"/>
                      <a:gd name="connsiteY51" fmla="*/ 384601 h 389458"/>
                      <a:gd name="connsiteX52" fmla="*/ 159877 w 529799"/>
                      <a:gd name="connsiteY52" fmla="*/ 388649 h 389458"/>
                      <a:gd name="connsiteX53" fmla="*/ 137932 w 529799"/>
                      <a:gd name="connsiteY53" fmla="*/ 389458 h 389458"/>
                      <a:gd name="connsiteX54" fmla="*/ 135579 w 529799"/>
                      <a:gd name="connsiteY54" fmla="*/ 379743 h 389458"/>
                      <a:gd name="connsiteX55" fmla="*/ 126178 w 529799"/>
                      <a:gd name="connsiteY55" fmla="*/ 379743 h 389458"/>
                      <a:gd name="connsiteX56" fmla="*/ 150476 w 529799"/>
                      <a:gd name="connsiteY56" fmla="*/ 353016 h 389458"/>
                      <a:gd name="connsiteX57" fmla="*/ 154391 w 529799"/>
                      <a:gd name="connsiteY57" fmla="*/ 314154 h 389458"/>
                      <a:gd name="connsiteX58" fmla="*/ 154391 w 529799"/>
                      <a:gd name="connsiteY58" fmla="*/ 312534 h 389458"/>
                      <a:gd name="connsiteX59" fmla="*/ 160658 w 529799"/>
                      <a:gd name="connsiteY59" fmla="*/ 258289 h 389458"/>
                      <a:gd name="connsiteX60" fmla="*/ 148904 w 529799"/>
                      <a:gd name="connsiteY60" fmla="*/ 260718 h 389458"/>
                      <a:gd name="connsiteX61" fmla="*/ 147342 w 529799"/>
                      <a:gd name="connsiteY61" fmla="*/ 269624 h 389458"/>
                      <a:gd name="connsiteX62" fmla="*/ 139503 w 529799"/>
                      <a:gd name="connsiteY62" fmla="*/ 272863 h 389458"/>
                      <a:gd name="connsiteX63" fmla="*/ 124606 w 529799"/>
                      <a:gd name="connsiteY63" fmla="*/ 268005 h 389458"/>
                      <a:gd name="connsiteX64" fmla="*/ 106585 w 529799"/>
                      <a:gd name="connsiteY64" fmla="*/ 243716 h 389458"/>
                      <a:gd name="connsiteX65" fmla="*/ 112852 w 529799"/>
                      <a:gd name="connsiteY65" fmla="*/ 235620 h 389458"/>
                      <a:gd name="connsiteX66" fmla="*/ 141856 w 529799"/>
                      <a:gd name="connsiteY66" fmla="*/ 223466 h 389458"/>
                      <a:gd name="connsiteX67" fmla="*/ 141856 w 529799"/>
                      <a:gd name="connsiteY67" fmla="*/ 213751 h 389458"/>
                      <a:gd name="connsiteX68" fmla="*/ 148904 w 529799"/>
                      <a:gd name="connsiteY68" fmla="*/ 211322 h 389458"/>
                      <a:gd name="connsiteX69" fmla="*/ 147342 w 529799"/>
                      <a:gd name="connsiteY69" fmla="*/ 200797 h 389458"/>
                      <a:gd name="connsiteX70" fmla="*/ 141856 w 529799"/>
                      <a:gd name="connsiteY70" fmla="*/ 199177 h 389458"/>
                      <a:gd name="connsiteX71" fmla="*/ 159877 w 529799"/>
                      <a:gd name="connsiteY71" fmla="*/ 172460 h 389458"/>
                      <a:gd name="connsiteX72" fmla="*/ 156743 w 529799"/>
                      <a:gd name="connsiteY72" fmla="*/ 165173 h 389458"/>
                      <a:gd name="connsiteX73" fmla="*/ 156743 w 529799"/>
                      <a:gd name="connsiteY73" fmla="*/ 164363 h 389458"/>
                      <a:gd name="connsiteX74" fmla="*/ 147342 w 529799"/>
                      <a:gd name="connsiteY74" fmla="*/ 145742 h 389458"/>
                      <a:gd name="connsiteX75" fmla="*/ 139503 w 529799"/>
                      <a:gd name="connsiteY75" fmla="*/ 151409 h 389458"/>
                      <a:gd name="connsiteX76" fmla="*/ 128531 w 529799"/>
                      <a:gd name="connsiteY76" fmla="*/ 144123 h 389458"/>
                      <a:gd name="connsiteX77" fmla="*/ 118339 w 529799"/>
                      <a:gd name="connsiteY77" fmla="*/ 144932 h 389458"/>
                      <a:gd name="connsiteX78" fmla="*/ 107366 w 529799"/>
                      <a:gd name="connsiteY78" fmla="*/ 164363 h 389458"/>
                      <a:gd name="connsiteX79" fmla="*/ 103451 w 529799"/>
                      <a:gd name="connsiteY79" fmla="*/ 165173 h 389458"/>
                      <a:gd name="connsiteX80" fmla="*/ 99526 w 529799"/>
                      <a:gd name="connsiteY80" fmla="*/ 155458 h 389458"/>
                      <a:gd name="connsiteX81" fmla="*/ 83858 w 529799"/>
                      <a:gd name="connsiteY81" fmla="*/ 155458 h 389458"/>
                      <a:gd name="connsiteX82" fmla="*/ 83858 w 529799"/>
                      <a:gd name="connsiteY82" fmla="*/ 166792 h 389458"/>
                      <a:gd name="connsiteX83" fmla="*/ 93259 w 529799"/>
                      <a:gd name="connsiteY83" fmla="*/ 173269 h 389458"/>
                      <a:gd name="connsiteX84" fmla="*/ 59560 w 529799"/>
                      <a:gd name="connsiteY84" fmla="*/ 203225 h 389458"/>
                      <a:gd name="connsiteX85" fmla="*/ 59560 w 529799"/>
                      <a:gd name="connsiteY85" fmla="*/ 216989 h 389458"/>
                      <a:gd name="connsiteX86" fmla="*/ 0 w 529799"/>
                      <a:gd name="connsiteY86" fmla="*/ 118215 h 389458"/>
                      <a:gd name="connsiteX87" fmla="*/ 0 w 529799"/>
                      <a:gd name="connsiteY87" fmla="*/ 118215 h 389458"/>
                      <a:gd name="connsiteX88" fmla="*/ 21155 w 529799"/>
                      <a:gd name="connsiteY88" fmla="*/ 114167 h 389458"/>
                      <a:gd name="connsiteX89" fmla="*/ 31347 w 529799"/>
                      <a:gd name="connsiteY89" fmla="*/ 108499 h 389458"/>
                      <a:gd name="connsiteX90" fmla="*/ 43882 w 529799"/>
                      <a:gd name="connsiteY90" fmla="*/ 113357 h 389458"/>
                      <a:gd name="connsiteX91" fmla="*/ 54073 w 529799"/>
                      <a:gd name="connsiteY91" fmla="*/ 109309 h 389458"/>
                      <a:gd name="connsiteX92" fmla="*/ 76800 w 529799"/>
                      <a:gd name="connsiteY92" fmla="*/ 115786 h 389458"/>
                      <a:gd name="connsiteX93" fmla="*/ 97965 w 529799"/>
                      <a:gd name="connsiteY93" fmla="*/ 91497 h 389458"/>
                      <a:gd name="connsiteX94" fmla="*/ 97965 w 529799"/>
                      <a:gd name="connsiteY94" fmla="*/ 80963 h 389458"/>
                      <a:gd name="connsiteX95" fmla="*/ 101879 w 529799"/>
                      <a:gd name="connsiteY95" fmla="*/ 78534 h 389458"/>
                      <a:gd name="connsiteX96" fmla="*/ 107366 w 529799"/>
                      <a:gd name="connsiteY96" fmla="*/ 76105 h 389458"/>
                      <a:gd name="connsiteX97" fmla="*/ 123825 w 529799"/>
                      <a:gd name="connsiteY97" fmla="*/ 43720 h 389458"/>
                      <a:gd name="connsiteX98" fmla="*/ 137932 w 529799"/>
                      <a:gd name="connsiteY98" fmla="*/ 34004 h 389458"/>
                      <a:gd name="connsiteX99" fmla="*/ 150476 w 529799"/>
                      <a:gd name="connsiteY99" fmla="*/ 13764 h 389458"/>
                      <a:gd name="connsiteX100" fmla="*/ 148904 w 529799"/>
                      <a:gd name="connsiteY100" fmla="*/ 0 h 389458"/>
                      <a:gd name="connsiteX101" fmla="*/ 148904 w 529799"/>
                      <a:gd name="connsiteY101" fmla="*/ 0 h 389458"/>
                      <a:gd name="connsiteX102" fmla="*/ 190443 w 529799"/>
                      <a:gd name="connsiteY102" fmla="*/ 16192 h 389458"/>
                      <a:gd name="connsiteX103" fmla="*/ 213960 w 529799"/>
                      <a:gd name="connsiteY103" fmla="*/ 25908 h 389458"/>
                      <a:gd name="connsiteX104" fmla="*/ 219446 w 529799"/>
                      <a:gd name="connsiteY104" fmla="*/ 29956 h 389458"/>
                      <a:gd name="connsiteX105" fmla="*/ 225714 w 529799"/>
                      <a:gd name="connsiteY105" fmla="*/ 37243 h 389458"/>
                      <a:gd name="connsiteX106" fmla="*/ 289979 w 529799"/>
                      <a:gd name="connsiteY106" fmla="*/ 93926 h 389458"/>
                      <a:gd name="connsiteX107" fmla="*/ 300952 w 529799"/>
                      <a:gd name="connsiteY107" fmla="*/ 103641 h 389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</a:cxnLst>
                    <a:rect l="l" t="t" r="r" b="b"/>
                    <a:pathLst>
                      <a:path w="529799" h="389458">
                        <a:moveTo>
                          <a:pt x="300943" y="103641"/>
                        </a:moveTo>
                        <a:lnTo>
                          <a:pt x="305648" y="106880"/>
                        </a:lnTo>
                        <a:lnTo>
                          <a:pt x="318192" y="114976"/>
                        </a:lnTo>
                        <a:lnTo>
                          <a:pt x="323679" y="136836"/>
                        </a:lnTo>
                        <a:lnTo>
                          <a:pt x="328374" y="131978"/>
                        </a:lnTo>
                        <a:lnTo>
                          <a:pt x="333861" y="127930"/>
                        </a:lnTo>
                        <a:lnTo>
                          <a:pt x="351111" y="88249"/>
                        </a:lnTo>
                        <a:lnTo>
                          <a:pt x="364427" y="53435"/>
                        </a:lnTo>
                        <a:lnTo>
                          <a:pt x="364427" y="51816"/>
                        </a:lnTo>
                        <a:lnTo>
                          <a:pt x="436531" y="47768"/>
                        </a:lnTo>
                        <a:lnTo>
                          <a:pt x="448294" y="48578"/>
                        </a:lnTo>
                        <a:lnTo>
                          <a:pt x="487480" y="57483"/>
                        </a:lnTo>
                        <a:lnTo>
                          <a:pt x="479641" y="70437"/>
                        </a:lnTo>
                        <a:lnTo>
                          <a:pt x="472583" y="84201"/>
                        </a:lnTo>
                        <a:lnTo>
                          <a:pt x="478069" y="83391"/>
                        </a:lnTo>
                        <a:lnTo>
                          <a:pt x="480422" y="100403"/>
                        </a:lnTo>
                        <a:lnTo>
                          <a:pt x="504720" y="127121"/>
                        </a:lnTo>
                        <a:lnTo>
                          <a:pt x="529800" y="136027"/>
                        </a:lnTo>
                        <a:lnTo>
                          <a:pt x="528228" y="155458"/>
                        </a:lnTo>
                        <a:lnTo>
                          <a:pt x="499234" y="175698"/>
                        </a:lnTo>
                        <a:lnTo>
                          <a:pt x="472583" y="204845"/>
                        </a:lnTo>
                        <a:lnTo>
                          <a:pt x="449856" y="216179"/>
                        </a:lnTo>
                        <a:lnTo>
                          <a:pt x="405965" y="219418"/>
                        </a:lnTo>
                        <a:lnTo>
                          <a:pt x="385591" y="234001"/>
                        </a:lnTo>
                        <a:lnTo>
                          <a:pt x="384810" y="225905"/>
                        </a:lnTo>
                        <a:lnTo>
                          <a:pt x="362083" y="233191"/>
                        </a:lnTo>
                        <a:lnTo>
                          <a:pt x="355025" y="248574"/>
                        </a:lnTo>
                        <a:lnTo>
                          <a:pt x="360512" y="269624"/>
                        </a:lnTo>
                        <a:lnTo>
                          <a:pt x="351111" y="293913"/>
                        </a:lnTo>
                        <a:lnTo>
                          <a:pt x="337785" y="327917"/>
                        </a:lnTo>
                        <a:lnTo>
                          <a:pt x="324460" y="361121"/>
                        </a:lnTo>
                        <a:lnTo>
                          <a:pt x="299381" y="363550"/>
                        </a:lnTo>
                        <a:lnTo>
                          <a:pt x="295466" y="361931"/>
                        </a:lnTo>
                        <a:lnTo>
                          <a:pt x="279006" y="361121"/>
                        </a:lnTo>
                        <a:lnTo>
                          <a:pt x="267252" y="340871"/>
                        </a:lnTo>
                        <a:lnTo>
                          <a:pt x="261766" y="343300"/>
                        </a:lnTo>
                        <a:lnTo>
                          <a:pt x="260985" y="350587"/>
                        </a:lnTo>
                        <a:lnTo>
                          <a:pt x="242173" y="357873"/>
                        </a:lnTo>
                        <a:lnTo>
                          <a:pt x="242173" y="357873"/>
                        </a:lnTo>
                        <a:lnTo>
                          <a:pt x="225714" y="374885"/>
                        </a:lnTo>
                        <a:lnTo>
                          <a:pt x="212389" y="376504"/>
                        </a:lnTo>
                        <a:lnTo>
                          <a:pt x="207683" y="372456"/>
                        </a:lnTo>
                        <a:lnTo>
                          <a:pt x="200635" y="359502"/>
                        </a:lnTo>
                        <a:lnTo>
                          <a:pt x="196710" y="364360"/>
                        </a:lnTo>
                        <a:lnTo>
                          <a:pt x="183395" y="361121"/>
                        </a:lnTo>
                        <a:lnTo>
                          <a:pt x="177908" y="378933"/>
                        </a:lnTo>
                        <a:lnTo>
                          <a:pt x="168497" y="380552"/>
                        </a:lnTo>
                        <a:lnTo>
                          <a:pt x="172421" y="382981"/>
                        </a:lnTo>
                        <a:lnTo>
                          <a:pt x="167717" y="386220"/>
                        </a:lnTo>
                        <a:lnTo>
                          <a:pt x="164582" y="378933"/>
                        </a:lnTo>
                        <a:lnTo>
                          <a:pt x="156743" y="380552"/>
                        </a:lnTo>
                        <a:lnTo>
                          <a:pt x="154391" y="384601"/>
                        </a:lnTo>
                        <a:lnTo>
                          <a:pt x="159877" y="388649"/>
                        </a:lnTo>
                        <a:lnTo>
                          <a:pt x="137932" y="389458"/>
                        </a:lnTo>
                        <a:lnTo>
                          <a:pt x="135579" y="379743"/>
                        </a:lnTo>
                        <a:lnTo>
                          <a:pt x="126178" y="379743"/>
                        </a:lnTo>
                        <a:lnTo>
                          <a:pt x="150476" y="353016"/>
                        </a:lnTo>
                        <a:lnTo>
                          <a:pt x="154391" y="314154"/>
                        </a:lnTo>
                        <a:lnTo>
                          <a:pt x="154391" y="312534"/>
                        </a:lnTo>
                        <a:lnTo>
                          <a:pt x="160658" y="258289"/>
                        </a:lnTo>
                        <a:lnTo>
                          <a:pt x="148904" y="260718"/>
                        </a:lnTo>
                        <a:lnTo>
                          <a:pt x="147342" y="269624"/>
                        </a:lnTo>
                        <a:lnTo>
                          <a:pt x="139503" y="272863"/>
                        </a:lnTo>
                        <a:lnTo>
                          <a:pt x="124606" y="268005"/>
                        </a:lnTo>
                        <a:lnTo>
                          <a:pt x="106585" y="243716"/>
                        </a:lnTo>
                        <a:lnTo>
                          <a:pt x="112852" y="235620"/>
                        </a:lnTo>
                        <a:lnTo>
                          <a:pt x="141856" y="223466"/>
                        </a:lnTo>
                        <a:lnTo>
                          <a:pt x="141856" y="213751"/>
                        </a:lnTo>
                        <a:lnTo>
                          <a:pt x="148904" y="211322"/>
                        </a:lnTo>
                        <a:lnTo>
                          <a:pt x="147342" y="200797"/>
                        </a:lnTo>
                        <a:lnTo>
                          <a:pt x="141856" y="199177"/>
                        </a:lnTo>
                        <a:lnTo>
                          <a:pt x="159877" y="172460"/>
                        </a:lnTo>
                        <a:lnTo>
                          <a:pt x="156743" y="165173"/>
                        </a:lnTo>
                        <a:lnTo>
                          <a:pt x="156743" y="164363"/>
                        </a:lnTo>
                        <a:lnTo>
                          <a:pt x="147342" y="145742"/>
                        </a:lnTo>
                        <a:lnTo>
                          <a:pt x="139503" y="151409"/>
                        </a:lnTo>
                        <a:lnTo>
                          <a:pt x="128531" y="144123"/>
                        </a:lnTo>
                        <a:lnTo>
                          <a:pt x="118339" y="144932"/>
                        </a:lnTo>
                        <a:lnTo>
                          <a:pt x="107366" y="164363"/>
                        </a:lnTo>
                        <a:lnTo>
                          <a:pt x="103451" y="165173"/>
                        </a:lnTo>
                        <a:lnTo>
                          <a:pt x="99526" y="155458"/>
                        </a:lnTo>
                        <a:lnTo>
                          <a:pt x="83858" y="155458"/>
                        </a:lnTo>
                        <a:lnTo>
                          <a:pt x="83858" y="166792"/>
                        </a:lnTo>
                        <a:lnTo>
                          <a:pt x="93259" y="173269"/>
                        </a:lnTo>
                        <a:lnTo>
                          <a:pt x="59560" y="203225"/>
                        </a:lnTo>
                        <a:lnTo>
                          <a:pt x="59560" y="216989"/>
                        </a:lnTo>
                        <a:lnTo>
                          <a:pt x="0" y="118215"/>
                        </a:lnTo>
                        <a:lnTo>
                          <a:pt x="0" y="118215"/>
                        </a:lnTo>
                        <a:lnTo>
                          <a:pt x="21155" y="114167"/>
                        </a:lnTo>
                        <a:lnTo>
                          <a:pt x="31347" y="108499"/>
                        </a:lnTo>
                        <a:lnTo>
                          <a:pt x="43882" y="113357"/>
                        </a:lnTo>
                        <a:lnTo>
                          <a:pt x="54073" y="109309"/>
                        </a:lnTo>
                        <a:lnTo>
                          <a:pt x="76800" y="115786"/>
                        </a:lnTo>
                        <a:lnTo>
                          <a:pt x="97965" y="91497"/>
                        </a:lnTo>
                        <a:lnTo>
                          <a:pt x="97965" y="80963"/>
                        </a:lnTo>
                        <a:lnTo>
                          <a:pt x="101879" y="78534"/>
                        </a:lnTo>
                        <a:lnTo>
                          <a:pt x="107366" y="76105"/>
                        </a:lnTo>
                        <a:lnTo>
                          <a:pt x="123825" y="43720"/>
                        </a:lnTo>
                        <a:lnTo>
                          <a:pt x="137932" y="34004"/>
                        </a:lnTo>
                        <a:lnTo>
                          <a:pt x="150476" y="13764"/>
                        </a:lnTo>
                        <a:lnTo>
                          <a:pt x="148904" y="0"/>
                        </a:lnTo>
                        <a:lnTo>
                          <a:pt x="148904" y="0"/>
                        </a:lnTo>
                        <a:lnTo>
                          <a:pt x="190443" y="16192"/>
                        </a:lnTo>
                        <a:lnTo>
                          <a:pt x="213960" y="25908"/>
                        </a:lnTo>
                        <a:lnTo>
                          <a:pt x="219446" y="29956"/>
                        </a:lnTo>
                        <a:lnTo>
                          <a:pt x="225714" y="37243"/>
                        </a:lnTo>
                        <a:lnTo>
                          <a:pt x="289979" y="93926"/>
                        </a:lnTo>
                        <a:lnTo>
                          <a:pt x="300952" y="10364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3" name="Forma Livre: Forma 502">
                    <a:extLst>
                      <a:ext uri="{FF2B5EF4-FFF2-40B4-BE49-F238E27FC236}">
                        <a16:creationId xmlns:a16="http://schemas.microsoft.com/office/drawing/2014/main" id="{0C5B5FA4-AA63-DA24-589B-170CBF66DAD3}"/>
                      </a:ext>
                    </a:extLst>
                  </p:cNvPr>
                  <p:cNvSpPr/>
                  <p:nvPr/>
                </p:nvSpPr>
                <p:spPr>
                  <a:xfrm>
                    <a:off x="8168068" y="2807657"/>
                    <a:ext cx="450646" cy="434797"/>
                  </a:xfrm>
                  <a:custGeom>
                    <a:avLst/>
                    <a:gdLst>
                      <a:gd name="connsiteX0" fmla="*/ 58779 w 450646"/>
                      <a:gd name="connsiteY0" fmla="*/ 24289 h 434797"/>
                      <a:gd name="connsiteX1" fmla="*/ 76029 w 450646"/>
                      <a:gd name="connsiteY1" fmla="*/ 25908 h 434797"/>
                      <a:gd name="connsiteX2" fmla="*/ 85430 w 450646"/>
                      <a:gd name="connsiteY2" fmla="*/ 21050 h 434797"/>
                      <a:gd name="connsiteX3" fmla="*/ 96403 w 450646"/>
                      <a:gd name="connsiteY3" fmla="*/ 34814 h 434797"/>
                      <a:gd name="connsiteX4" fmla="*/ 97184 w 450646"/>
                      <a:gd name="connsiteY4" fmla="*/ 42910 h 434797"/>
                      <a:gd name="connsiteX5" fmla="*/ 112072 w 450646"/>
                      <a:gd name="connsiteY5" fmla="*/ 44529 h 434797"/>
                      <a:gd name="connsiteX6" fmla="*/ 112072 w 450646"/>
                      <a:gd name="connsiteY6" fmla="*/ 38052 h 434797"/>
                      <a:gd name="connsiteX7" fmla="*/ 123825 w 450646"/>
                      <a:gd name="connsiteY7" fmla="*/ 48578 h 434797"/>
                      <a:gd name="connsiteX8" fmla="*/ 121482 w 450646"/>
                      <a:gd name="connsiteY8" fmla="*/ 57483 h 434797"/>
                      <a:gd name="connsiteX9" fmla="*/ 136370 w 450646"/>
                      <a:gd name="connsiteY9" fmla="*/ 53435 h 434797"/>
                      <a:gd name="connsiteX10" fmla="*/ 155963 w 450646"/>
                      <a:gd name="connsiteY10" fmla="*/ 66389 h 434797"/>
                      <a:gd name="connsiteX11" fmla="*/ 178689 w 450646"/>
                      <a:gd name="connsiteY11" fmla="*/ 51816 h 434797"/>
                      <a:gd name="connsiteX12" fmla="*/ 199854 w 450646"/>
                      <a:gd name="connsiteY12" fmla="*/ 33195 h 434797"/>
                      <a:gd name="connsiteX13" fmla="*/ 230420 w 450646"/>
                      <a:gd name="connsiteY13" fmla="*/ 37243 h 434797"/>
                      <a:gd name="connsiteX14" fmla="*/ 241392 w 450646"/>
                      <a:gd name="connsiteY14" fmla="*/ 45339 h 434797"/>
                      <a:gd name="connsiteX15" fmla="*/ 289198 w 450646"/>
                      <a:gd name="connsiteY15" fmla="*/ 48578 h 434797"/>
                      <a:gd name="connsiteX16" fmla="*/ 298599 w 450646"/>
                      <a:gd name="connsiteY16" fmla="*/ 51816 h 434797"/>
                      <a:gd name="connsiteX17" fmla="*/ 302524 w 450646"/>
                      <a:gd name="connsiteY17" fmla="*/ 51816 h 434797"/>
                      <a:gd name="connsiteX18" fmla="*/ 313497 w 450646"/>
                      <a:gd name="connsiteY18" fmla="*/ 55054 h 434797"/>
                      <a:gd name="connsiteX19" fmla="*/ 317411 w 450646"/>
                      <a:gd name="connsiteY19" fmla="*/ 59912 h 434797"/>
                      <a:gd name="connsiteX20" fmla="*/ 325251 w 450646"/>
                      <a:gd name="connsiteY20" fmla="*/ 55864 h 434797"/>
                      <a:gd name="connsiteX21" fmla="*/ 337004 w 450646"/>
                      <a:gd name="connsiteY21" fmla="*/ 51816 h 434797"/>
                      <a:gd name="connsiteX22" fmla="*/ 358950 w 450646"/>
                      <a:gd name="connsiteY22" fmla="*/ 66389 h 434797"/>
                      <a:gd name="connsiteX23" fmla="*/ 373056 w 450646"/>
                      <a:gd name="connsiteY23" fmla="*/ 61532 h 434797"/>
                      <a:gd name="connsiteX24" fmla="*/ 378543 w 450646"/>
                      <a:gd name="connsiteY24" fmla="*/ 61532 h 434797"/>
                      <a:gd name="connsiteX25" fmla="*/ 380115 w 450646"/>
                      <a:gd name="connsiteY25" fmla="*/ 71247 h 434797"/>
                      <a:gd name="connsiteX26" fmla="*/ 393440 w 450646"/>
                      <a:gd name="connsiteY26" fmla="*/ 71247 h 434797"/>
                      <a:gd name="connsiteX27" fmla="*/ 393440 w 450646"/>
                      <a:gd name="connsiteY27" fmla="*/ 59912 h 434797"/>
                      <a:gd name="connsiteX28" fmla="*/ 402841 w 450646"/>
                      <a:gd name="connsiteY28" fmla="*/ 59912 h 434797"/>
                      <a:gd name="connsiteX29" fmla="*/ 412242 w 450646"/>
                      <a:gd name="connsiteY29" fmla="*/ 60722 h 434797"/>
                      <a:gd name="connsiteX30" fmla="*/ 416948 w 450646"/>
                      <a:gd name="connsiteY30" fmla="*/ 69628 h 434797"/>
                      <a:gd name="connsiteX31" fmla="*/ 425568 w 450646"/>
                      <a:gd name="connsiteY31" fmla="*/ 64770 h 434797"/>
                      <a:gd name="connsiteX32" fmla="*/ 434188 w 450646"/>
                      <a:gd name="connsiteY32" fmla="*/ 68008 h 434797"/>
                      <a:gd name="connsiteX33" fmla="*/ 442808 w 450646"/>
                      <a:gd name="connsiteY33" fmla="*/ 68818 h 434797"/>
                      <a:gd name="connsiteX34" fmla="*/ 445161 w 450646"/>
                      <a:gd name="connsiteY34" fmla="*/ 77724 h 434797"/>
                      <a:gd name="connsiteX35" fmla="*/ 450647 w 450646"/>
                      <a:gd name="connsiteY35" fmla="*/ 80153 h 434797"/>
                      <a:gd name="connsiteX36" fmla="*/ 443599 w 450646"/>
                      <a:gd name="connsiteY36" fmla="*/ 104442 h 434797"/>
                      <a:gd name="connsiteX37" fmla="*/ 429492 w 450646"/>
                      <a:gd name="connsiteY37" fmla="*/ 114976 h 434797"/>
                      <a:gd name="connsiteX38" fmla="*/ 424006 w 450646"/>
                      <a:gd name="connsiteY38" fmla="*/ 114976 h 434797"/>
                      <a:gd name="connsiteX39" fmla="*/ 414595 w 450646"/>
                      <a:gd name="connsiteY39" fmla="*/ 124692 h 434797"/>
                      <a:gd name="connsiteX40" fmla="*/ 420081 w 450646"/>
                      <a:gd name="connsiteY40" fmla="*/ 130359 h 434797"/>
                      <a:gd name="connsiteX41" fmla="*/ 398926 w 450646"/>
                      <a:gd name="connsiteY41" fmla="*/ 144932 h 434797"/>
                      <a:gd name="connsiteX42" fmla="*/ 395793 w 450646"/>
                      <a:gd name="connsiteY42" fmla="*/ 153029 h 434797"/>
                      <a:gd name="connsiteX43" fmla="*/ 386382 w 450646"/>
                      <a:gd name="connsiteY43" fmla="*/ 153838 h 434797"/>
                      <a:gd name="connsiteX44" fmla="*/ 380115 w 450646"/>
                      <a:gd name="connsiteY44" fmla="*/ 178127 h 434797"/>
                      <a:gd name="connsiteX45" fmla="*/ 365217 w 450646"/>
                      <a:gd name="connsiteY45" fmla="*/ 174079 h 434797"/>
                      <a:gd name="connsiteX46" fmla="*/ 372276 w 450646"/>
                      <a:gd name="connsiteY46" fmla="*/ 183794 h 434797"/>
                      <a:gd name="connsiteX47" fmla="*/ 369141 w 450646"/>
                      <a:gd name="connsiteY47" fmla="*/ 189462 h 434797"/>
                      <a:gd name="connsiteX48" fmla="*/ 355816 w 450646"/>
                      <a:gd name="connsiteY48" fmla="*/ 192700 h 434797"/>
                      <a:gd name="connsiteX49" fmla="*/ 353463 w 450646"/>
                      <a:gd name="connsiteY49" fmla="*/ 199987 h 434797"/>
                      <a:gd name="connsiteX50" fmla="*/ 351901 w 450646"/>
                      <a:gd name="connsiteY50" fmla="*/ 207274 h 434797"/>
                      <a:gd name="connsiteX51" fmla="*/ 358950 w 450646"/>
                      <a:gd name="connsiteY51" fmla="*/ 222656 h 434797"/>
                      <a:gd name="connsiteX52" fmla="*/ 361302 w 450646"/>
                      <a:gd name="connsiteY52" fmla="*/ 238858 h 434797"/>
                      <a:gd name="connsiteX53" fmla="*/ 370704 w 450646"/>
                      <a:gd name="connsiteY53" fmla="*/ 247764 h 434797"/>
                      <a:gd name="connsiteX54" fmla="*/ 370704 w 450646"/>
                      <a:gd name="connsiteY54" fmla="*/ 265576 h 434797"/>
                      <a:gd name="connsiteX55" fmla="*/ 366789 w 450646"/>
                      <a:gd name="connsiteY55" fmla="*/ 277720 h 434797"/>
                      <a:gd name="connsiteX56" fmla="*/ 357388 w 450646"/>
                      <a:gd name="connsiteY56" fmla="*/ 286626 h 434797"/>
                      <a:gd name="connsiteX57" fmla="*/ 353463 w 450646"/>
                      <a:gd name="connsiteY57" fmla="*/ 306057 h 434797"/>
                      <a:gd name="connsiteX58" fmla="*/ 363655 w 450646"/>
                      <a:gd name="connsiteY58" fmla="*/ 312534 h 434797"/>
                      <a:gd name="connsiteX59" fmla="*/ 365217 w 450646"/>
                      <a:gd name="connsiteY59" fmla="*/ 323869 h 434797"/>
                      <a:gd name="connsiteX60" fmla="*/ 372276 w 450646"/>
                      <a:gd name="connsiteY60" fmla="*/ 330346 h 434797"/>
                      <a:gd name="connsiteX61" fmla="*/ 380115 w 450646"/>
                      <a:gd name="connsiteY61" fmla="*/ 328727 h 434797"/>
                      <a:gd name="connsiteX62" fmla="*/ 382467 w 450646"/>
                      <a:gd name="connsiteY62" fmla="*/ 334394 h 434797"/>
                      <a:gd name="connsiteX63" fmla="*/ 387954 w 450646"/>
                      <a:gd name="connsiteY63" fmla="*/ 339252 h 434797"/>
                      <a:gd name="connsiteX64" fmla="*/ 392649 w 450646"/>
                      <a:gd name="connsiteY64" fmla="*/ 335204 h 434797"/>
                      <a:gd name="connsiteX65" fmla="*/ 397355 w 450646"/>
                      <a:gd name="connsiteY65" fmla="*/ 355444 h 434797"/>
                      <a:gd name="connsiteX66" fmla="*/ 406756 w 450646"/>
                      <a:gd name="connsiteY66" fmla="*/ 368398 h 434797"/>
                      <a:gd name="connsiteX67" fmla="*/ 416166 w 450646"/>
                      <a:gd name="connsiteY67" fmla="*/ 373256 h 434797"/>
                      <a:gd name="connsiteX68" fmla="*/ 429492 w 450646"/>
                      <a:gd name="connsiteY68" fmla="*/ 367589 h 434797"/>
                      <a:gd name="connsiteX69" fmla="*/ 420872 w 450646"/>
                      <a:gd name="connsiteY69" fmla="*/ 379743 h 434797"/>
                      <a:gd name="connsiteX70" fmla="*/ 403622 w 450646"/>
                      <a:gd name="connsiteY70" fmla="*/ 374875 h 434797"/>
                      <a:gd name="connsiteX71" fmla="*/ 376190 w 450646"/>
                      <a:gd name="connsiteY71" fmla="*/ 407270 h 434797"/>
                      <a:gd name="connsiteX72" fmla="*/ 334652 w 450646"/>
                      <a:gd name="connsiteY72" fmla="*/ 434797 h 434797"/>
                      <a:gd name="connsiteX73" fmla="*/ 317411 w 450646"/>
                      <a:gd name="connsiteY73" fmla="*/ 420224 h 434797"/>
                      <a:gd name="connsiteX74" fmla="*/ 315849 w 450646"/>
                      <a:gd name="connsiteY74" fmla="*/ 419414 h 434797"/>
                      <a:gd name="connsiteX75" fmla="*/ 290770 w 450646"/>
                      <a:gd name="connsiteY75" fmla="*/ 410509 h 434797"/>
                      <a:gd name="connsiteX76" fmla="*/ 266472 w 450646"/>
                      <a:gd name="connsiteY76" fmla="*/ 383791 h 434797"/>
                      <a:gd name="connsiteX77" fmla="*/ 264119 w 450646"/>
                      <a:gd name="connsiteY77" fmla="*/ 366779 h 434797"/>
                      <a:gd name="connsiteX78" fmla="*/ 258632 w 450646"/>
                      <a:gd name="connsiteY78" fmla="*/ 367589 h 434797"/>
                      <a:gd name="connsiteX79" fmla="*/ 265691 w 450646"/>
                      <a:gd name="connsiteY79" fmla="*/ 353825 h 434797"/>
                      <a:gd name="connsiteX80" fmla="*/ 273520 w 450646"/>
                      <a:gd name="connsiteY80" fmla="*/ 340871 h 434797"/>
                      <a:gd name="connsiteX81" fmla="*/ 234335 w 450646"/>
                      <a:gd name="connsiteY81" fmla="*/ 331965 h 434797"/>
                      <a:gd name="connsiteX82" fmla="*/ 222581 w 450646"/>
                      <a:gd name="connsiteY82" fmla="*/ 331156 h 434797"/>
                      <a:gd name="connsiteX83" fmla="*/ 150476 w 450646"/>
                      <a:gd name="connsiteY83" fmla="*/ 335204 h 434797"/>
                      <a:gd name="connsiteX84" fmla="*/ 150476 w 450646"/>
                      <a:gd name="connsiteY84" fmla="*/ 336823 h 434797"/>
                      <a:gd name="connsiteX85" fmla="*/ 137151 w 450646"/>
                      <a:gd name="connsiteY85" fmla="*/ 371637 h 434797"/>
                      <a:gd name="connsiteX86" fmla="*/ 119911 w 450646"/>
                      <a:gd name="connsiteY86" fmla="*/ 411318 h 434797"/>
                      <a:gd name="connsiteX87" fmla="*/ 114424 w 450646"/>
                      <a:gd name="connsiteY87" fmla="*/ 415366 h 434797"/>
                      <a:gd name="connsiteX88" fmla="*/ 109719 w 450646"/>
                      <a:gd name="connsiteY88" fmla="*/ 420224 h 434797"/>
                      <a:gd name="connsiteX89" fmla="*/ 104233 w 450646"/>
                      <a:gd name="connsiteY89" fmla="*/ 398364 h 434797"/>
                      <a:gd name="connsiteX90" fmla="*/ 91697 w 450646"/>
                      <a:gd name="connsiteY90" fmla="*/ 390268 h 434797"/>
                      <a:gd name="connsiteX91" fmla="*/ 86992 w 450646"/>
                      <a:gd name="connsiteY91" fmla="*/ 387029 h 434797"/>
                      <a:gd name="connsiteX92" fmla="*/ 76019 w 450646"/>
                      <a:gd name="connsiteY92" fmla="*/ 377304 h 434797"/>
                      <a:gd name="connsiteX93" fmla="*/ 11754 w 450646"/>
                      <a:gd name="connsiteY93" fmla="*/ 320631 h 434797"/>
                      <a:gd name="connsiteX94" fmla="*/ 5487 w 450646"/>
                      <a:gd name="connsiteY94" fmla="*/ 313344 h 434797"/>
                      <a:gd name="connsiteX95" fmla="*/ 0 w 450646"/>
                      <a:gd name="connsiteY95" fmla="*/ 309296 h 434797"/>
                      <a:gd name="connsiteX96" fmla="*/ 16459 w 450646"/>
                      <a:gd name="connsiteY96" fmla="*/ 269624 h 434797"/>
                      <a:gd name="connsiteX97" fmla="*/ 41539 w 450646"/>
                      <a:gd name="connsiteY97" fmla="*/ 200797 h 434797"/>
                      <a:gd name="connsiteX98" fmla="*/ 60351 w 450646"/>
                      <a:gd name="connsiteY98" fmla="*/ 148171 h 434797"/>
                      <a:gd name="connsiteX99" fmla="*/ 85430 w 450646"/>
                      <a:gd name="connsiteY99" fmla="*/ 77724 h 434797"/>
                      <a:gd name="connsiteX100" fmla="*/ 70533 w 450646"/>
                      <a:gd name="connsiteY100" fmla="*/ 64770 h 434797"/>
                      <a:gd name="connsiteX101" fmla="*/ 1562 w 450646"/>
                      <a:gd name="connsiteY101" fmla="*/ 0 h 434797"/>
                      <a:gd name="connsiteX102" fmla="*/ 28213 w 450646"/>
                      <a:gd name="connsiteY102" fmla="*/ 1619 h 434797"/>
                      <a:gd name="connsiteX103" fmla="*/ 58779 w 450646"/>
                      <a:gd name="connsiteY103" fmla="*/ 24289 h 434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450646" h="434797">
                        <a:moveTo>
                          <a:pt x="58779" y="24289"/>
                        </a:moveTo>
                        <a:lnTo>
                          <a:pt x="76029" y="25908"/>
                        </a:lnTo>
                        <a:lnTo>
                          <a:pt x="85430" y="21050"/>
                        </a:lnTo>
                        <a:lnTo>
                          <a:pt x="96403" y="34814"/>
                        </a:lnTo>
                        <a:lnTo>
                          <a:pt x="97184" y="42910"/>
                        </a:lnTo>
                        <a:lnTo>
                          <a:pt x="112072" y="44529"/>
                        </a:lnTo>
                        <a:lnTo>
                          <a:pt x="112072" y="38052"/>
                        </a:lnTo>
                        <a:lnTo>
                          <a:pt x="123825" y="48578"/>
                        </a:lnTo>
                        <a:lnTo>
                          <a:pt x="121482" y="57483"/>
                        </a:lnTo>
                        <a:lnTo>
                          <a:pt x="136370" y="53435"/>
                        </a:lnTo>
                        <a:lnTo>
                          <a:pt x="155963" y="66389"/>
                        </a:lnTo>
                        <a:lnTo>
                          <a:pt x="178689" y="51816"/>
                        </a:lnTo>
                        <a:lnTo>
                          <a:pt x="199854" y="33195"/>
                        </a:lnTo>
                        <a:lnTo>
                          <a:pt x="230420" y="37243"/>
                        </a:lnTo>
                        <a:lnTo>
                          <a:pt x="241392" y="45339"/>
                        </a:lnTo>
                        <a:lnTo>
                          <a:pt x="289198" y="48578"/>
                        </a:lnTo>
                        <a:lnTo>
                          <a:pt x="298599" y="51816"/>
                        </a:lnTo>
                        <a:lnTo>
                          <a:pt x="302524" y="51816"/>
                        </a:lnTo>
                        <a:lnTo>
                          <a:pt x="313497" y="55054"/>
                        </a:lnTo>
                        <a:lnTo>
                          <a:pt x="317411" y="59912"/>
                        </a:lnTo>
                        <a:lnTo>
                          <a:pt x="325251" y="55864"/>
                        </a:lnTo>
                        <a:lnTo>
                          <a:pt x="337004" y="51816"/>
                        </a:lnTo>
                        <a:lnTo>
                          <a:pt x="358950" y="66389"/>
                        </a:lnTo>
                        <a:lnTo>
                          <a:pt x="373056" y="61532"/>
                        </a:lnTo>
                        <a:lnTo>
                          <a:pt x="378543" y="61532"/>
                        </a:lnTo>
                        <a:lnTo>
                          <a:pt x="380115" y="71247"/>
                        </a:lnTo>
                        <a:lnTo>
                          <a:pt x="393440" y="71247"/>
                        </a:lnTo>
                        <a:lnTo>
                          <a:pt x="393440" y="59912"/>
                        </a:lnTo>
                        <a:lnTo>
                          <a:pt x="402841" y="59912"/>
                        </a:lnTo>
                        <a:lnTo>
                          <a:pt x="412242" y="60722"/>
                        </a:lnTo>
                        <a:lnTo>
                          <a:pt x="416948" y="69628"/>
                        </a:lnTo>
                        <a:lnTo>
                          <a:pt x="425568" y="64770"/>
                        </a:lnTo>
                        <a:lnTo>
                          <a:pt x="434188" y="68008"/>
                        </a:lnTo>
                        <a:lnTo>
                          <a:pt x="442808" y="68818"/>
                        </a:lnTo>
                        <a:lnTo>
                          <a:pt x="445161" y="77724"/>
                        </a:lnTo>
                        <a:lnTo>
                          <a:pt x="450647" y="80153"/>
                        </a:lnTo>
                        <a:lnTo>
                          <a:pt x="443599" y="104442"/>
                        </a:lnTo>
                        <a:lnTo>
                          <a:pt x="429492" y="114976"/>
                        </a:lnTo>
                        <a:lnTo>
                          <a:pt x="424006" y="114976"/>
                        </a:lnTo>
                        <a:lnTo>
                          <a:pt x="414595" y="124692"/>
                        </a:lnTo>
                        <a:lnTo>
                          <a:pt x="420081" y="130359"/>
                        </a:lnTo>
                        <a:lnTo>
                          <a:pt x="398926" y="144932"/>
                        </a:lnTo>
                        <a:lnTo>
                          <a:pt x="395793" y="153029"/>
                        </a:lnTo>
                        <a:lnTo>
                          <a:pt x="386382" y="153838"/>
                        </a:lnTo>
                        <a:lnTo>
                          <a:pt x="380115" y="178127"/>
                        </a:lnTo>
                        <a:lnTo>
                          <a:pt x="365217" y="174079"/>
                        </a:lnTo>
                        <a:lnTo>
                          <a:pt x="372276" y="183794"/>
                        </a:lnTo>
                        <a:lnTo>
                          <a:pt x="369141" y="189462"/>
                        </a:lnTo>
                        <a:lnTo>
                          <a:pt x="355816" y="192700"/>
                        </a:lnTo>
                        <a:lnTo>
                          <a:pt x="353463" y="199987"/>
                        </a:lnTo>
                        <a:lnTo>
                          <a:pt x="351901" y="207274"/>
                        </a:lnTo>
                        <a:lnTo>
                          <a:pt x="358950" y="222656"/>
                        </a:lnTo>
                        <a:lnTo>
                          <a:pt x="361302" y="238858"/>
                        </a:lnTo>
                        <a:lnTo>
                          <a:pt x="370704" y="247764"/>
                        </a:lnTo>
                        <a:lnTo>
                          <a:pt x="370704" y="265576"/>
                        </a:lnTo>
                        <a:lnTo>
                          <a:pt x="366789" y="277720"/>
                        </a:lnTo>
                        <a:lnTo>
                          <a:pt x="357388" y="286626"/>
                        </a:lnTo>
                        <a:lnTo>
                          <a:pt x="353463" y="306057"/>
                        </a:lnTo>
                        <a:lnTo>
                          <a:pt x="363655" y="312534"/>
                        </a:lnTo>
                        <a:lnTo>
                          <a:pt x="365217" y="323869"/>
                        </a:lnTo>
                        <a:lnTo>
                          <a:pt x="372276" y="330346"/>
                        </a:lnTo>
                        <a:lnTo>
                          <a:pt x="380115" y="328727"/>
                        </a:lnTo>
                        <a:lnTo>
                          <a:pt x="382467" y="334394"/>
                        </a:lnTo>
                        <a:lnTo>
                          <a:pt x="387954" y="339252"/>
                        </a:lnTo>
                        <a:lnTo>
                          <a:pt x="392649" y="335204"/>
                        </a:lnTo>
                        <a:lnTo>
                          <a:pt x="397355" y="355444"/>
                        </a:lnTo>
                        <a:lnTo>
                          <a:pt x="406756" y="368398"/>
                        </a:lnTo>
                        <a:lnTo>
                          <a:pt x="416166" y="373256"/>
                        </a:lnTo>
                        <a:lnTo>
                          <a:pt x="429492" y="367589"/>
                        </a:lnTo>
                        <a:lnTo>
                          <a:pt x="420872" y="379743"/>
                        </a:lnTo>
                        <a:lnTo>
                          <a:pt x="403622" y="374875"/>
                        </a:lnTo>
                        <a:lnTo>
                          <a:pt x="376190" y="407270"/>
                        </a:lnTo>
                        <a:lnTo>
                          <a:pt x="334652" y="434797"/>
                        </a:lnTo>
                        <a:lnTo>
                          <a:pt x="317411" y="420224"/>
                        </a:lnTo>
                        <a:lnTo>
                          <a:pt x="315849" y="419414"/>
                        </a:lnTo>
                        <a:lnTo>
                          <a:pt x="290770" y="410509"/>
                        </a:lnTo>
                        <a:lnTo>
                          <a:pt x="266472" y="383791"/>
                        </a:lnTo>
                        <a:lnTo>
                          <a:pt x="264119" y="366779"/>
                        </a:lnTo>
                        <a:lnTo>
                          <a:pt x="258632" y="367589"/>
                        </a:lnTo>
                        <a:lnTo>
                          <a:pt x="265691" y="353825"/>
                        </a:lnTo>
                        <a:lnTo>
                          <a:pt x="273520" y="340871"/>
                        </a:lnTo>
                        <a:lnTo>
                          <a:pt x="234335" y="331965"/>
                        </a:lnTo>
                        <a:lnTo>
                          <a:pt x="222581" y="331156"/>
                        </a:lnTo>
                        <a:lnTo>
                          <a:pt x="150476" y="335204"/>
                        </a:lnTo>
                        <a:lnTo>
                          <a:pt x="150476" y="336823"/>
                        </a:lnTo>
                        <a:lnTo>
                          <a:pt x="137151" y="371637"/>
                        </a:lnTo>
                        <a:lnTo>
                          <a:pt x="119911" y="411318"/>
                        </a:lnTo>
                        <a:lnTo>
                          <a:pt x="114424" y="415366"/>
                        </a:lnTo>
                        <a:lnTo>
                          <a:pt x="109719" y="420224"/>
                        </a:lnTo>
                        <a:lnTo>
                          <a:pt x="104233" y="398364"/>
                        </a:lnTo>
                        <a:lnTo>
                          <a:pt x="91697" y="390268"/>
                        </a:lnTo>
                        <a:lnTo>
                          <a:pt x="86992" y="387029"/>
                        </a:lnTo>
                        <a:lnTo>
                          <a:pt x="76019" y="377304"/>
                        </a:lnTo>
                        <a:lnTo>
                          <a:pt x="11754" y="320631"/>
                        </a:lnTo>
                        <a:lnTo>
                          <a:pt x="5487" y="313344"/>
                        </a:lnTo>
                        <a:lnTo>
                          <a:pt x="0" y="309296"/>
                        </a:lnTo>
                        <a:lnTo>
                          <a:pt x="16459" y="269624"/>
                        </a:lnTo>
                        <a:lnTo>
                          <a:pt x="41539" y="200797"/>
                        </a:lnTo>
                        <a:lnTo>
                          <a:pt x="60351" y="148171"/>
                        </a:lnTo>
                        <a:lnTo>
                          <a:pt x="85430" y="77724"/>
                        </a:lnTo>
                        <a:lnTo>
                          <a:pt x="70533" y="64770"/>
                        </a:lnTo>
                        <a:lnTo>
                          <a:pt x="1562" y="0"/>
                        </a:lnTo>
                        <a:lnTo>
                          <a:pt x="28213" y="1619"/>
                        </a:lnTo>
                        <a:lnTo>
                          <a:pt x="58779" y="2428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4" name="Forma Livre: Forma 503">
                    <a:extLst>
                      <a:ext uri="{FF2B5EF4-FFF2-40B4-BE49-F238E27FC236}">
                        <a16:creationId xmlns:a16="http://schemas.microsoft.com/office/drawing/2014/main" id="{4509B974-D653-E053-3751-E66451F4A47C}"/>
                      </a:ext>
                    </a:extLst>
                  </p:cNvPr>
                  <p:cNvSpPr/>
                  <p:nvPr/>
                </p:nvSpPr>
                <p:spPr>
                  <a:xfrm>
                    <a:off x="8278578" y="3441631"/>
                    <a:ext cx="192014" cy="321449"/>
                  </a:xfrm>
                  <a:custGeom>
                    <a:avLst/>
                    <a:gdLst>
                      <a:gd name="connsiteX0" fmla="*/ 79943 w 192014"/>
                      <a:gd name="connsiteY0" fmla="*/ 44539 h 321449"/>
                      <a:gd name="connsiteX1" fmla="*/ 123834 w 192014"/>
                      <a:gd name="connsiteY1" fmla="*/ 68828 h 321449"/>
                      <a:gd name="connsiteX2" fmla="*/ 141075 w 192014"/>
                      <a:gd name="connsiteY2" fmla="*/ 77733 h 321449"/>
                      <a:gd name="connsiteX3" fmla="*/ 155181 w 192014"/>
                      <a:gd name="connsiteY3" fmla="*/ 85020 h 321449"/>
                      <a:gd name="connsiteX4" fmla="*/ 182613 w 192014"/>
                      <a:gd name="connsiteY4" fmla="*/ 99593 h 321449"/>
                      <a:gd name="connsiteX5" fmla="*/ 186528 w 192014"/>
                      <a:gd name="connsiteY5" fmla="*/ 115786 h 321449"/>
                      <a:gd name="connsiteX6" fmla="*/ 188100 w 192014"/>
                      <a:gd name="connsiteY6" fmla="*/ 123882 h 321449"/>
                      <a:gd name="connsiteX7" fmla="*/ 192014 w 192014"/>
                      <a:gd name="connsiteY7" fmla="*/ 145752 h 321449"/>
                      <a:gd name="connsiteX8" fmla="*/ 192014 w 192014"/>
                      <a:gd name="connsiteY8" fmla="*/ 147371 h 321449"/>
                      <a:gd name="connsiteX9" fmla="*/ 157534 w 192014"/>
                      <a:gd name="connsiteY9" fmla="*/ 188662 h 321449"/>
                      <a:gd name="connsiteX10" fmla="*/ 125396 w 192014"/>
                      <a:gd name="connsiteY10" fmla="*/ 249383 h 321449"/>
                      <a:gd name="connsiteX11" fmla="*/ 117557 w 192014"/>
                      <a:gd name="connsiteY11" fmla="*/ 248574 h 321449"/>
                      <a:gd name="connsiteX12" fmla="*/ 115995 w 192014"/>
                      <a:gd name="connsiteY12" fmla="*/ 249383 h 321449"/>
                      <a:gd name="connsiteX13" fmla="*/ 108156 w 192014"/>
                      <a:gd name="connsiteY13" fmla="*/ 254241 h 321449"/>
                      <a:gd name="connsiteX14" fmla="*/ 39967 w 192014"/>
                      <a:gd name="connsiteY14" fmla="*/ 321450 h 321449"/>
                      <a:gd name="connsiteX15" fmla="*/ 37614 w 192014"/>
                      <a:gd name="connsiteY15" fmla="*/ 310115 h 321449"/>
                      <a:gd name="connsiteX16" fmla="*/ 47806 w 192014"/>
                      <a:gd name="connsiteY16" fmla="*/ 292303 h 321449"/>
                      <a:gd name="connsiteX17" fmla="*/ 43891 w 192014"/>
                      <a:gd name="connsiteY17" fmla="*/ 285826 h 321449"/>
                      <a:gd name="connsiteX18" fmla="*/ 45453 w 192014"/>
                      <a:gd name="connsiteY18" fmla="*/ 262337 h 321449"/>
                      <a:gd name="connsiteX19" fmla="*/ 49377 w 192014"/>
                      <a:gd name="connsiteY19" fmla="*/ 258289 h 321449"/>
                      <a:gd name="connsiteX20" fmla="*/ 47024 w 192014"/>
                      <a:gd name="connsiteY20" fmla="*/ 250193 h 321449"/>
                      <a:gd name="connsiteX21" fmla="*/ 70532 w 192014"/>
                      <a:gd name="connsiteY21" fmla="*/ 209712 h 321449"/>
                      <a:gd name="connsiteX22" fmla="*/ 72104 w 192014"/>
                      <a:gd name="connsiteY22" fmla="*/ 204045 h 321449"/>
                      <a:gd name="connsiteX23" fmla="*/ 0 w 192014"/>
                      <a:gd name="connsiteY23" fmla="*/ 10525 h 321449"/>
                      <a:gd name="connsiteX24" fmla="*/ 10973 w 192014"/>
                      <a:gd name="connsiteY24" fmla="*/ 8096 h 321449"/>
                      <a:gd name="connsiteX25" fmla="*/ 39185 w 192014"/>
                      <a:gd name="connsiteY25" fmla="*/ 0 h 321449"/>
                      <a:gd name="connsiteX26" fmla="*/ 33699 w 192014"/>
                      <a:gd name="connsiteY26" fmla="*/ 17821 h 321449"/>
                      <a:gd name="connsiteX27" fmla="*/ 79153 w 192014"/>
                      <a:gd name="connsiteY27" fmla="*/ 43729 h 321449"/>
                      <a:gd name="connsiteX28" fmla="*/ 79933 w 192014"/>
                      <a:gd name="connsiteY28" fmla="*/ 44539 h 32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92014" h="321449">
                        <a:moveTo>
                          <a:pt x="79943" y="44539"/>
                        </a:moveTo>
                        <a:lnTo>
                          <a:pt x="123834" y="68828"/>
                        </a:lnTo>
                        <a:lnTo>
                          <a:pt x="141075" y="77733"/>
                        </a:lnTo>
                        <a:lnTo>
                          <a:pt x="155181" y="85020"/>
                        </a:lnTo>
                        <a:lnTo>
                          <a:pt x="182613" y="99593"/>
                        </a:lnTo>
                        <a:lnTo>
                          <a:pt x="186528" y="115786"/>
                        </a:lnTo>
                        <a:lnTo>
                          <a:pt x="188100" y="123882"/>
                        </a:lnTo>
                        <a:lnTo>
                          <a:pt x="192014" y="145752"/>
                        </a:lnTo>
                        <a:lnTo>
                          <a:pt x="192014" y="147371"/>
                        </a:lnTo>
                        <a:lnTo>
                          <a:pt x="157534" y="188662"/>
                        </a:lnTo>
                        <a:lnTo>
                          <a:pt x="125396" y="249383"/>
                        </a:lnTo>
                        <a:lnTo>
                          <a:pt x="117557" y="248574"/>
                        </a:lnTo>
                        <a:lnTo>
                          <a:pt x="115995" y="249383"/>
                        </a:lnTo>
                        <a:lnTo>
                          <a:pt x="108156" y="254241"/>
                        </a:lnTo>
                        <a:lnTo>
                          <a:pt x="39967" y="321450"/>
                        </a:lnTo>
                        <a:lnTo>
                          <a:pt x="37614" y="310115"/>
                        </a:lnTo>
                        <a:lnTo>
                          <a:pt x="47806" y="292303"/>
                        </a:lnTo>
                        <a:lnTo>
                          <a:pt x="43891" y="285826"/>
                        </a:lnTo>
                        <a:lnTo>
                          <a:pt x="45453" y="262337"/>
                        </a:lnTo>
                        <a:lnTo>
                          <a:pt x="49377" y="258289"/>
                        </a:lnTo>
                        <a:lnTo>
                          <a:pt x="47024" y="250193"/>
                        </a:lnTo>
                        <a:lnTo>
                          <a:pt x="70532" y="209712"/>
                        </a:lnTo>
                        <a:lnTo>
                          <a:pt x="72104" y="204045"/>
                        </a:lnTo>
                        <a:lnTo>
                          <a:pt x="0" y="10525"/>
                        </a:lnTo>
                        <a:lnTo>
                          <a:pt x="10973" y="8096"/>
                        </a:lnTo>
                        <a:lnTo>
                          <a:pt x="39185" y="0"/>
                        </a:lnTo>
                        <a:lnTo>
                          <a:pt x="33699" y="17821"/>
                        </a:lnTo>
                        <a:lnTo>
                          <a:pt x="79153" y="43729"/>
                        </a:lnTo>
                        <a:lnTo>
                          <a:pt x="79933" y="4453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5" name="Forma Livre: Forma 504">
                    <a:extLst>
                      <a:ext uri="{FF2B5EF4-FFF2-40B4-BE49-F238E27FC236}">
                        <a16:creationId xmlns:a16="http://schemas.microsoft.com/office/drawing/2014/main" id="{1C53C651-5291-D2A3-0F07-9347C84B017F}"/>
                      </a:ext>
                    </a:extLst>
                  </p:cNvPr>
                  <p:cNvSpPr/>
                  <p:nvPr/>
                </p:nvSpPr>
                <p:spPr>
                  <a:xfrm>
                    <a:off x="8519969" y="2883762"/>
                    <a:ext cx="437321" cy="582167"/>
                  </a:xfrm>
                  <a:custGeom>
                    <a:avLst/>
                    <a:gdLst>
                      <a:gd name="connsiteX0" fmla="*/ 299390 w 437321"/>
                      <a:gd name="connsiteY0" fmla="*/ 21050 h 582167"/>
                      <a:gd name="connsiteX1" fmla="*/ 318202 w 437321"/>
                      <a:gd name="connsiteY1" fmla="*/ 28346 h 582167"/>
                      <a:gd name="connsiteX2" fmla="*/ 327603 w 437321"/>
                      <a:gd name="connsiteY2" fmla="*/ 25908 h 582167"/>
                      <a:gd name="connsiteX3" fmla="*/ 330737 w 437321"/>
                      <a:gd name="connsiteY3" fmla="*/ 24289 h 582167"/>
                      <a:gd name="connsiteX4" fmla="*/ 333090 w 437321"/>
                      <a:gd name="connsiteY4" fmla="*/ 24289 h 582167"/>
                      <a:gd name="connsiteX5" fmla="*/ 340138 w 437321"/>
                      <a:gd name="connsiteY5" fmla="*/ 32395 h 582167"/>
                      <a:gd name="connsiteX6" fmla="*/ 353463 w 437321"/>
                      <a:gd name="connsiteY6" fmla="*/ 39681 h 582167"/>
                      <a:gd name="connsiteX7" fmla="*/ 350330 w 437321"/>
                      <a:gd name="connsiteY7" fmla="*/ 46158 h 582167"/>
                      <a:gd name="connsiteX8" fmla="*/ 341709 w 437321"/>
                      <a:gd name="connsiteY8" fmla="*/ 61541 h 582167"/>
                      <a:gd name="connsiteX9" fmla="*/ 338576 w 437321"/>
                      <a:gd name="connsiteY9" fmla="*/ 69637 h 582167"/>
                      <a:gd name="connsiteX10" fmla="*/ 326031 w 437321"/>
                      <a:gd name="connsiteY10" fmla="*/ 93926 h 582167"/>
                      <a:gd name="connsiteX11" fmla="*/ 315849 w 437321"/>
                      <a:gd name="connsiteY11" fmla="*/ 117405 h 582167"/>
                      <a:gd name="connsiteX12" fmla="*/ 295466 w 437321"/>
                      <a:gd name="connsiteY12" fmla="*/ 159506 h 582167"/>
                      <a:gd name="connsiteX13" fmla="*/ 274311 w 437321"/>
                      <a:gd name="connsiteY13" fmla="*/ 202425 h 582167"/>
                      <a:gd name="connsiteX14" fmla="*/ 260985 w 437321"/>
                      <a:gd name="connsiteY14" fmla="*/ 234001 h 582167"/>
                      <a:gd name="connsiteX15" fmla="*/ 271958 w 437321"/>
                      <a:gd name="connsiteY15" fmla="*/ 261528 h 582167"/>
                      <a:gd name="connsiteX16" fmla="*/ 287636 w 437321"/>
                      <a:gd name="connsiteY16" fmla="*/ 272863 h 582167"/>
                      <a:gd name="connsiteX17" fmla="*/ 322116 w 437321"/>
                      <a:gd name="connsiteY17" fmla="*/ 297970 h 582167"/>
                      <a:gd name="connsiteX18" fmla="*/ 337004 w 437321"/>
                      <a:gd name="connsiteY18" fmla="*/ 309305 h 582167"/>
                      <a:gd name="connsiteX19" fmla="*/ 344062 w 437321"/>
                      <a:gd name="connsiteY19" fmla="*/ 312544 h 582167"/>
                      <a:gd name="connsiteX20" fmla="*/ 346415 w 437321"/>
                      <a:gd name="connsiteY20" fmla="*/ 308496 h 582167"/>
                      <a:gd name="connsiteX21" fmla="*/ 351901 w 437321"/>
                      <a:gd name="connsiteY21" fmla="*/ 290674 h 582167"/>
                      <a:gd name="connsiteX22" fmla="*/ 373056 w 437321"/>
                      <a:gd name="connsiteY22" fmla="*/ 302019 h 582167"/>
                      <a:gd name="connsiteX23" fmla="*/ 384820 w 437321"/>
                      <a:gd name="connsiteY23" fmla="*/ 309305 h 582167"/>
                      <a:gd name="connsiteX24" fmla="*/ 380895 w 437321"/>
                      <a:gd name="connsiteY24" fmla="*/ 304448 h 582167"/>
                      <a:gd name="connsiteX25" fmla="*/ 380895 w 437321"/>
                      <a:gd name="connsiteY25" fmla="*/ 279340 h 582167"/>
                      <a:gd name="connsiteX26" fmla="*/ 388734 w 437321"/>
                      <a:gd name="connsiteY26" fmla="*/ 271243 h 582167"/>
                      <a:gd name="connsiteX27" fmla="*/ 386382 w 437321"/>
                      <a:gd name="connsiteY27" fmla="*/ 279340 h 582167"/>
                      <a:gd name="connsiteX28" fmla="*/ 388734 w 437321"/>
                      <a:gd name="connsiteY28" fmla="*/ 293913 h 582167"/>
                      <a:gd name="connsiteX29" fmla="*/ 401279 w 437321"/>
                      <a:gd name="connsiteY29" fmla="*/ 318211 h 582167"/>
                      <a:gd name="connsiteX30" fmla="*/ 402050 w 437321"/>
                      <a:gd name="connsiteY30" fmla="*/ 322259 h 582167"/>
                      <a:gd name="connsiteX31" fmla="*/ 407537 w 437321"/>
                      <a:gd name="connsiteY31" fmla="*/ 335213 h 582167"/>
                      <a:gd name="connsiteX32" fmla="*/ 413033 w 437321"/>
                      <a:gd name="connsiteY32" fmla="*/ 347358 h 582167"/>
                      <a:gd name="connsiteX33" fmla="*/ 430273 w 437321"/>
                      <a:gd name="connsiteY33" fmla="*/ 388649 h 582167"/>
                      <a:gd name="connsiteX34" fmla="*/ 435759 w 437321"/>
                      <a:gd name="connsiteY34" fmla="*/ 405651 h 582167"/>
                      <a:gd name="connsiteX35" fmla="*/ 437322 w 437321"/>
                      <a:gd name="connsiteY35" fmla="*/ 411318 h 582167"/>
                      <a:gd name="connsiteX36" fmla="*/ 423996 w 437321"/>
                      <a:gd name="connsiteY36" fmla="*/ 425891 h 582167"/>
                      <a:gd name="connsiteX37" fmla="*/ 428701 w 437321"/>
                      <a:gd name="connsiteY37" fmla="*/ 429130 h 582167"/>
                      <a:gd name="connsiteX38" fmla="*/ 431835 w 437321"/>
                      <a:gd name="connsiteY38" fmla="*/ 438855 h 582167"/>
                      <a:gd name="connsiteX39" fmla="*/ 437322 w 437321"/>
                      <a:gd name="connsiteY39" fmla="*/ 444522 h 582167"/>
                      <a:gd name="connsiteX40" fmla="*/ 435759 w 437321"/>
                      <a:gd name="connsiteY40" fmla="*/ 450999 h 582167"/>
                      <a:gd name="connsiteX41" fmla="*/ 416948 w 437321"/>
                      <a:gd name="connsiteY41" fmla="*/ 470430 h 582167"/>
                      <a:gd name="connsiteX42" fmla="*/ 413033 w 437321"/>
                      <a:gd name="connsiteY42" fmla="*/ 474478 h 582167"/>
                      <a:gd name="connsiteX43" fmla="*/ 402050 w 437321"/>
                      <a:gd name="connsiteY43" fmla="*/ 487432 h 582167"/>
                      <a:gd name="connsiteX44" fmla="*/ 386382 w 437321"/>
                      <a:gd name="connsiteY44" fmla="*/ 516579 h 582167"/>
                      <a:gd name="connsiteX45" fmla="*/ 348758 w 437321"/>
                      <a:gd name="connsiteY45" fmla="*/ 527104 h 582167"/>
                      <a:gd name="connsiteX46" fmla="*/ 344844 w 437321"/>
                      <a:gd name="connsiteY46" fmla="*/ 536010 h 582167"/>
                      <a:gd name="connsiteX47" fmla="*/ 321326 w 437321"/>
                      <a:gd name="connsiteY47" fmla="*/ 542487 h 582167"/>
                      <a:gd name="connsiteX48" fmla="*/ 314277 w 437321"/>
                      <a:gd name="connsiteY48" fmla="*/ 540868 h 582167"/>
                      <a:gd name="connsiteX49" fmla="*/ 314277 w 437321"/>
                      <a:gd name="connsiteY49" fmla="*/ 526294 h 582167"/>
                      <a:gd name="connsiteX50" fmla="*/ 308010 w 437321"/>
                      <a:gd name="connsiteY50" fmla="*/ 526294 h 582167"/>
                      <a:gd name="connsiteX51" fmla="*/ 283712 w 437321"/>
                      <a:gd name="connsiteY51" fmla="*/ 527104 h 582167"/>
                      <a:gd name="connsiteX52" fmla="*/ 278225 w 437321"/>
                      <a:gd name="connsiteY52" fmla="*/ 528723 h 582167"/>
                      <a:gd name="connsiteX53" fmla="*/ 282140 w 437321"/>
                      <a:gd name="connsiteY53" fmla="*/ 553012 h 582167"/>
                      <a:gd name="connsiteX54" fmla="*/ 264900 w 437321"/>
                      <a:gd name="connsiteY54" fmla="*/ 563537 h 582167"/>
                      <a:gd name="connsiteX55" fmla="*/ 264900 w 437321"/>
                      <a:gd name="connsiteY55" fmla="*/ 563537 h 582167"/>
                      <a:gd name="connsiteX56" fmla="*/ 249231 w 437321"/>
                      <a:gd name="connsiteY56" fmla="*/ 582168 h 582167"/>
                      <a:gd name="connsiteX57" fmla="*/ 247660 w 437321"/>
                      <a:gd name="connsiteY57" fmla="*/ 575691 h 582167"/>
                      <a:gd name="connsiteX58" fmla="*/ 249231 w 437321"/>
                      <a:gd name="connsiteY58" fmla="*/ 548154 h 582167"/>
                      <a:gd name="connsiteX59" fmla="*/ 238259 w 437321"/>
                      <a:gd name="connsiteY59" fmla="*/ 539248 h 582167"/>
                      <a:gd name="connsiteX60" fmla="*/ 228848 w 437321"/>
                      <a:gd name="connsiteY60" fmla="*/ 530343 h 582167"/>
                      <a:gd name="connsiteX61" fmla="*/ 206902 w 437321"/>
                      <a:gd name="connsiteY61" fmla="*/ 540868 h 582167"/>
                      <a:gd name="connsiteX62" fmla="*/ 206902 w 437321"/>
                      <a:gd name="connsiteY62" fmla="*/ 540058 h 582167"/>
                      <a:gd name="connsiteX63" fmla="*/ 201416 w 437321"/>
                      <a:gd name="connsiteY63" fmla="*/ 540058 h 582167"/>
                      <a:gd name="connsiteX64" fmla="*/ 188090 w 437321"/>
                      <a:gd name="connsiteY64" fmla="*/ 548964 h 582167"/>
                      <a:gd name="connsiteX65" fmla="*/ 169288 w 437321"/>
                      <a:gd name="connsiteY65" fmla="*/ 550583 h 582167"/>
                      <a:gd name="connsiteX66" fmla="*/ 155963 w 437321"/>
                      <a:gd name="connsiteY66" fmla="*/ 560299 h 582167"/>
                      <a:gd name="connsiteX67" fmla="*/ 157525 w 437321"/>
                      <a:gd name="connsiteY67" fmla="*/ 553012 h 582167"/>
                      <a:gd name="connsiteX68" fmla="*/ 157525 w 437321"/>
                      <a:gd name="connsiteY68" fmla="*/ 551393 h 582167"/>
                      <a:gd name="connsiteX69" fmla="*/ 155963 w 437321"/>
                      <a:gd name="connsiteY69" fmla="*/ 505244 h 582167"/>
                      <a:gd name="connsiteX70" fmla="*/ 153610 w 437321"/>
                      <a:gd name="connsiteY70" fmla="*/ 486623 h 582167"/>
                      <a:gd name="connsiteX71" fmla="*/ 153610 w 437321"/>
                      <a:gd name="connsiteY71" fmla="*/ 481765 h 582167"/>
                      <a:gd name="connsiteX72" fmla="*/ 148904 w 437321"/>
                      <a:gd name="connsiteY72" fmla="*/ 447761 h 582167"/>
                      <a:gd name="connsiteX73" fmla="*/ 148904 w 437321"/>
                      <a:gd name="connsiteY73" fmla="*/ 445332 h 582167"/>
                      <a:gd name="connsiteX74" fmla="*/ 142637 w 437321"/>
                      <a:gd name="connsiteY74" fmla="*/ 384600 h 582167"/>
                      <a:gd name="connsiteX75" fmla="*/ 142637 w 437321"/>
                      <a:gd name="connsiteY75" fmla="*/ 382981 h 582167"/>
                      <a:gd name="connsiteX76" fmla="*/ 141075 w 437321"/>
                      <a:gd name="connsiteY76" fmla="*/ 358692 h 582167"/>
                      <a:gd name="connsiteX77" fmla="*/ 131664 w 437321"/>
                      <a:gd name="connsiteY77" fmla="*/ 353835 h 582167"/>
                      <a:gd name="connsiteX78" fmla="*/ 130883 w 437321"/>
                      <a:gd name="connsiteY78" fmla="*/ 347358 h 582167"/>
                      <a:gd name="connsiteX79" fmla="*/ 108157 w 437321"/>
                      <a:gd name="connsiteY79" fmla="*/ 323069 h 582167"/>
                      <a:gd name="connsiteX80" fmla="*/ 100318 w 437321"/>
                      <a:gd name="connsiteY80" fmla="*/ 314973 h 582167"/>
                      <a:gd name="connsiteX81" fmla="*/ 87773 w 437321"/>
                      <a:gd name="connsiteY81" fmla="*/ 302828 h 582167"/>
                      <a:gd name="connsiteX82" fmla="*/ 77591 w 437321"/>
                      <a:gd name="connsiteY82" fmla="*/ 291484 h 582167"/>
                      <a:gd name="connsiteX83" fmla="*/ 64265 w 437321"/>
                      <a:gd name="connsiteY83" fmla="*/ 297161 h 582167"/>
                      <a:gd name="connsiteX84" fmla="*/ 54864 w 437321"/>
                      <a:gd name="connsiteY84" fmla="*/ 292294 h 582167"/>
                      <a:gd name="connsiteX85" fmla="*/ 45454 w 437321"/>
                      <a:gd name="connsiteY85" fmla="*/ 279340 h 582167"/>
                      <a:gd name="connsiteX86" fmla="*/ 40757 w 437321"/>
                      <a:gd name="connsiteY86" fmla="*/ 259099 h 582167"/>
                      <a:gd name="connsiteX87" fmla="*/ 36052 w 437321"/>
                      <a:gd name="connsiteY87" fmla="*/ 263147 h 582167"/>
                      <a:gd name="connsiteX88" fmla="*/ 30566 w 437321"/>
                      <a:gd name="connsiteY88" fmla="*/ 258289 h 582167"/>
                      <a:gd name="connsiteX89" fmla="*/ 28213 w 437321"/>
                      <a:gd name="connsiteY89" fmla="*/ 252622 h 582167"/>
                      <a:gd name="connsiteX90" fmla="*/ 20374 w 437321"/>
                      <a:gd name="connsiteY90" fmla="*/ 254241 h 582167"/>
                      <a:gd name="connsiteX91" fmla="*/ 13326 w 437321"/>
                      <a:gd name="connsiteY91" fmla="*/ 247764 h 582167"/>
                      <a:gd name="connsiteX92" fmla="*/ 11754 w 437321"/>
                      <a:gd name="connsiteY92" fmla="*/ 236429 h 582167"/>
                      <a:gd name="connsiteX93" fmla="*/ 1572 w 437321"/>
                      <a:gd name="connsiteY93" fmla="*/ 229953 h 582167"/>
                      <a:gd name="connsiteX94" fmla="*/ 5487 w 437321"/>
                      <a:gd name="connsiteY94" fmla="*/ 210521 h 582167"/>
                      <a:gd name="connsiteX95" fmla="*/ 14888 w 437321"/>
                      <a:gd name="connsiteY95" fmla="*/ 201616 h 582167"/>
                      <a:gd name="connsiteX96" fmla="*/ 18812 w 437321"/>
                      <a:gd name="connsiteY96" fmla="*/ 189471 h 582167"/>
                      <a:gd name="connsiteX97" fmla="*/ 18812 w 437321"/>
                      <a:gd name="connsiteY97" fmla="*/ 171660 h 582167"/>
                      <a:gd name="connsiteX98" fmla="*/ 9401 w 437321"/>
                      <a:gd name="connsiteY98" fmla="*/ 162754 h 582167"/>
                      <a:gd name="connsiteX99" fmla="*/ 7049 w 437321"/>
                      <a:gd name="connsiteY99" fmla="*/ 146552 h 582167"/>
                      <a:gd name="connsiteX100" fmla="*/ 0 w 437321"/>
                      <a:gd name="connsiteY100" fmla="*/ 131169 h 582167"/>
                      <a:gd name="connsiteX101" fmla="*/ 1572 w 437321"/>
                      <a:gd name="connsiteY101" fmla="*/ 123882 h 582167"/>
                      <a:gd name="connsiteX102" fmla="*/ 3915 w 437321"/>
                      <a:gd name="connsiteY102" fmla="*/ 116596 h 582167"/>
                      <a:gd name="connsiteX103" fmla="*/ 17240 w 437321"/>
                      <a:gd name="connsiteY103" fmla="*/ 113357 h 582167"/>
                      <a:gd name="connsiteX104" fmla="*/ 20374 w 437321"/>
                      <a:gd name="connsiteY104" fmla="*/ 107690 h 582167"/>
                      <a:gd name="connsiteX105" fmla="*/ 13326 w 437321"/>
                      <a:gd name="connsiteY105" fmla="*/ 97974 h 582167"/>
                      <a:gd name="connsiteX106" fmla="*/ 28213 w 437321"/>
                      <a:gd name="connsiteY106" fmla="*/ 102022 h 582167"/>
                      <a:gd name="connsiteX107" fmla="*/ 34480 w 437321"/>
                      <a:gd name="connsiteY107" fmla="*/ 77733 h 582167"/>
                      <a:gd name="connsiteX108" fmla="*/ 43892 w 437321"/>
                      <a:gd name="connsiteY108" fmla="*/ 76924 h 582167"/>
                      <a:gd name="connsiteX109" fmla="*/ 47025 w 437321"/>
                      <a:gd name="connsiteY109" fmla="*/ 68828 h 582167"/>
                      <a:gd name="connsiteX110" fmla="*/ 68180 w 437321"/>
                      <a:gd name="connsiteY110" fmla="*/ 54254 h 582167"/>
                      <a:gd name="connsiteX111" fmla="*/ 62694 w 437321"/>
                      <a:gd name="connsiteY111" fmla="*/ 48587 h 582167"/>
                      <a:gd name="connsiteX112" fmla="*/ 72104 w 437321"/>
                      <a:gd name="connsiteY112" fmla="*/ 38871 h 582167"/>
                      <a:gd name="connsiteX113" fmla="*/ 77591 w 437321"/>
                      <a:gd name="connsiteY113" fmla="*/ 38871 h 582167"/>
                      <a:gd name="connsiteX114" fmla="*/ 91697 w 437321"/>
                      <a:gd name="connsiteY114" fmla="*/ 28346 h 582167"/>
                      <a:gd name="connsiteX115" fmla="*/ 94831 w 437321"/>
                      <a:gd name="connsiteY115" fmla="*/ 39681 h 582167"/>
                      <a:gd name="connsiteX116" fmla="*/ 110510 w 437321"/>
                      <a:gd name="connsiteY116" fmla="*/ 38871 h 582167"/>
                      <a:gd name="connsiteX117" fmla="*/ 106585 w 437321"/>
                      <a:gd name="connsiteY117" fmla="*/ 51016 h 582167"/>
                      <a:gd name="connsiteX118" fmla="*/ 121482 w 437321"/>
                      <a:gd name="connsiteY118" fmla="*/ 56683 h 582167"/>
                      <a:gd name="connsiteX119" fmla="*/ 130883 w 437321"/>
                      <a:gd name="connsiteY119" fmla="*/ 63970 h 582167"/>
                      <a:gd name="connsiteX120" fmla="*/ 137151 w 437321"/>
                      <a:gd name="connsiteY120" fmla="*/ 57493 h 582167"/>
                      <a:gd name="connsiteX121" fmla="*/ 163802 w 437321"/>
                      <a:gd name="connsiteY121" fmla="*/ 48587 h 582167"/>
                      <a:gd name="connsiteX122" fmla="*/ 184175 w 437321"/>
                      <a:gd name="connsiteY122" fmla="*/ 41300 h 582167"/>
                      <a:gd name="connsiteX123" fmla="*/ 193586 w 437321"/>
                      <a:gd name="connsiteY123" fmla="*/ 42110 h 582167"/>
                      <a:gd name="connsiteX124" fmla="*/ 224933 w 437321"/>
                      <a:gd name="connsiteY124" fmla="*/ 39681 h 582167"/>
                      <a:gd name="connsiteX125" fmla="*/ 228848 w 437321"/>
                      <a:gd name="connsiteY125" fmla="*/ 25908 h 582167"/>
                      <a:gd name="connsiteX126" fmla="*/ 224933 w 437321"/>
                      <a:gd name="connsiteY126" fmla="*/ 16192 h 582167"/>
                      <a:gd name="connsiteX127" fmla="*/ 224933 w 437321"/>
                      <a:gd name="connsiteY127" fmla="*/ 4858 h 582167"/>
                      <a:gd name="connsiteX128" fmla="*/ 230420 w 437321"/>
                      <a:gd name="connsiteY128" fmla="*/ 0 h 582167"/>
                      <a:gd name="connsiteX129" fmla="*/ 243745 w 437321"/>
                      <a:gd name="connsiteY129" fmla="*/ 4858 h 582167"/>
                      <a:gd name="connsiteX130" fmla="*/ 250793 w 437321"/>
                      <a:gd name="connsiteY130" fmla="*/ 8096 h 582167"/>
                      <a:gd name="connsiteX131" fmla="*/ 295466 w 437321"/>
                      <a:gd name="connsiteY131" fmla="*/ 21050 h 582167"/>
                      <a:gd name="connsiteX132" fmla="*/ 299390 w 437321"/>
                      <a:gd name="connsiteY132" fmla="*/ 21050 h 582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</a:cxnLst>
                    <a:rect l="l" t="t" r="r" b="b"/>
                    <a:pathLst>
                      <a:path w="437321" h="582167">
                        <a:moveTo>
                          <a:pt x="299390" y="21050"/>
                        </a:moveTo>
                        <a:lnTo>
                          <a:pt x="318202" y="28346"/>
                        </a:lnTo>
                        <a:lnTo>
                          <a:pt x="327603" y="25908"/>
                        </a:lnTo>
                        <a:lnTo>
                          <a:pt x="330737" y="24289"/>
                        </a:lnTo>
                        <a:lnTo>
                          <a:pt x="333090" y="24289"/>
                        </a:lnTo>
                        <a:lnTo>
                          <a:pt x="340138" y="32395"/>
                        </a:lnTo>
                        <a:lnTo>
                          <a:pt x="353463" y="39681"/>
                        </a:lnTo>
                        <a:lnTo>
                          <a:pt x="350330" y="46158"/>
                        </a:lnTo>
                        <a:lnTo>
                          <a:pt x="341709" y="61541"/>
                        </a:lnTo>
                        <a:lnTo>
                          <a:pt x="338576" y="69637"/>
                        </a:lnTo>
                        <a:lnTo>
                          <a:pt x="326031" y="93926"/>
                        </a:lnTo>
                        <a:lnTo>
                          <a:pt x="315849" y="117405"/>
                        </a:lnTo>
                        <a:lnTo>
                          <a:pt x="295466" y="159506"/>
                        </a:lnTo>
                        <a:lnTo>
                          <a:pt x="274311" y="202425"/>
                        </a:lnTo>
                        <a:lnTo>
                          <a:pt x="260985" y="234001"/>
                        </a:lnTo>
                        <a:lnTo>
                          <a:pt x="271958" y="261528"/>
                        </a:lnTo>
                        <a:lnTo>
                          <a:pt x="287636" y="272863"/>
                        </a:lnTo>
                        <a:lnTo>
                          <a:pt x="322116" y="297970"/>
                        </a:lnTo>
                        <a:lnTo>
                          <a:pt x="337004" y="309305"/>
                        </a:lnTo>
                        <a:lnTo>
                          <a:pt x="344062" y="312544"/>
                        </a:lnTo>
                        <a:lnTo>
                          <a:pt x="346415" y="308496"/>
                        </a:lnTo>
                        <a:lnTo>
                          <a:pt x="351901" y="290674"/>
                        </a:lnTo>
                        <a:lnTo>
                          <a:pt x="373056" y="302019"/>
                        </a:lnTo>
                        <a:lnTo>
                          <a:pt x="384820" y="309305"/>
                        </a:lnTo>
                        <a:lnTo>
                          <a:pt x="380895" y="304448"/>
                        </a:lnTo>
                        <a:lnTo>
                          <a:pt x="380895" y="279340"/>
                        </a:lnTo>
                        <a:lnTo>
                          <a:pt x="388734" y="271243"/>
                        </a:lnTo>
                        <a:lnTo>
                          <a:pt x="386382" y="279340"/>
                        </a:lnTo>
                        <a:lnTo>
                          <a:pt x="388734" y="293913"/>
                        </a:lnTo>
                        <a:lnTo>
                          <a:pt x="401279" y="318211"/>
                        </a:lnTo>
                        <a:lnTo>
                          <a:pt x="402050" y="322259"/>
                        </a:lnTo>
                        <a:lnTo>
                          <a:pt x="407537" y="335213"/>
                        </a:lnTo>
                        <a:lnTo>
                          <a:pt x="413033" y="347358"/>
                        </a:lnTo>
                        <a:lnTo>
                          <a:pt x="430273" y="388649"/>
                        </a:lnTo>
                        <a:lnTo>
                          <a:pt x="435759" y="405651"/>
                        </a:lnTo>
                        <a:lnTo>
                          <a:pt x="437322" y="411318"/>
                        </a:lnTo>
                        <a:lnTo>
                          <a:pt x="423996" y="425891"/>
                        </a:lnTo>
                        <a:lnTo>
                          <a:pt x="428701" y="429130"/>
                        </a:lnTo>
                        <a:lnTo>
                          <a:pt x="431835" y="438855"/>
                        </a:lnTo>
                        <a:lnTo>
                          <a:pt x="437322" y="444522"/>
                        </a:lnTo>
                        <a:lnTo>
                          <a:pt x="435759" y="450999"/>
                        </a:lnTo>
                        <a:lnTo>
                          <a:pt x="416948" y="470430"/>
                        </a:lnTo>
                        <a:lnTo>
                          <a:pt x="413033" y="474478"/>
                        </a:lnTo>
                        <a:lnTo>
                          <a:pt x="402050" y="487432"/>
                        </a:lnTo>
                        <a:lnTo>
                          <a:pt x="386382" y="516579"/>
                        </a:lnTo>
                        <a:lnTo>
                          <a:pt x="348758" y="527104"/>
                        </a:lnTo>
                        <a:lnTo>
                          <a:pt x="344844" y="536010"/>
                        </a:lnTo>
                        <a:lnTo>
                          <a:pt x="321326" y="542487"/>
                        </a:lnTo>
                        <a:lnTo>
                          <a:pt x="314277" y="540868"/>
                        </a:lnTo>
                        <a:lnTo>
                          <a:pt x="314277" y="526294"/>
                        </a:lnTo>
                        <a:lnTo>
                          <a:pt x="308010" y="526294"/>
                        </a:lnTo>
                        <a:lnTo>
                          <a:pt x="283712" y="527104"/>
                        </a:lnTo>
                        <a:lnTo>
                          <a:pt x="278225" y="528723"/>
                        </a:lnTo>
                        <a:lnTo>
                          <a:pt x="282140" y="553012"/>
                        </a:lnTo>
                        <a:lnTo>
                          <a:pt x="264900" y="563537"/>
                        </a:lnTo>
                        <a:lnTo>
                          <a:pt x="264900" y="563537"/>
                        </a:lnTo>
                        <a:lnTo>
                          <a:pt x="249231" y="582168"/>
                        </a:lnTo>
                        <a:lnTo>
                          <a:pt x="247660" y="575691"/>
                        </a:lnTo>
                        <a:lnTo>
                          <a:pt x="249231" y="548154"/>
                        </a:lnTo>
                        <a:lnTo>
                          <a:pt x="238259" y="539248"/>
                        </a:lnTo>
                        <a:lnTo>
                          <a:pt x="228848" y="530343"/>
                        </a:lnTo>
                        <a:lnTo>
                          <a:pt x="206902" y="540868"/>
                        </a:lnTo>
                        <a:lnTo>
                          <a:pt x="206902" y="540058"/>
                        </a:lnTo>
                        <a:lnTo>
                          <a:pt x="201416" y="540058"/>
                        </a:lnTo>
                        <a:lnTo>
                          <a:pt x="188090" y="548964"/>
                        </a:lnTo>
                        <a:lnTo>
                          <a:pt x="169288" y="550583"/>
                        </a:lnTo>
                        <a:lnTo>
                          <a:pt x="155963" y="560299"/>
                        </a:lnTo>
                        <a:lnTo>
                          <a:pt x="157525" y="553012"/>
                        </a:lnTo>
                        <a:lnTo>
                          <a:pt x="157525" y="551393"/>
                        </a:lnTo>
                        <a:lnTo>
                          <a:pt x="155963" y="505244"/>
                        </a:lnTo>
                        <a:lnTo>
                          <a:pt x="153610" y="486623"/>
                        </a:lnTo>
                        <a:lnTo>
                          <a:pt x="153610" y="481765"/>
                        </a:lnTo>
                        <a:lnTo>
                          <a:pt x="148904" y="447761"/>
                        </a:lnTo>
                        <a:lnTo>
                          <a:pt x="148904" y="445332"/>
                        </a:lnTo>
                        <a:lnTo>
                          <a:pt x="142637" y="384600"/>
                        </a:lnTo>
                        <a:lnTo>
                          <a:pt x="142637" y="382981"/>
                        </a:lnTo>
                        <a:lnTo>
                          <a:pt x="141075" y="358692"/>
                        </a:lnTo>
                        <a:lnTo>
                          <a:pt x="131664" y="353835"/>
                        </a:lnTo>
                        <a:lnTo>
                          <a:pt x="130883" y="347358"/>
                        </a:lnTo>
                        <a:lnTo>
                          <a:pt x="108157" y="323069"/>
                        </a:lnTo>
                        <a:lnTo>
                          <a:pt x="100318" y="314973"/>
                        </a:lnTo>
                        <a:lnTo>
                          <a:pt x="87773" y="302828"/>
                        </a:lnTo>
                        <a:lnTo>
                          <a:pt x="77591" y="291484"/>
                        </a:lnTo>
                        <a:lnTo>
                          <a:pt x="64265" y="297161"/>
                        </a:lnTo>
                        <a:lnTo>
                          <a:pt x="54864" y="292294"/>
                        </a:lnTo>
                        <a:lnTo>
                          <a:pt x="45454" y="279340"/>
                        </a:lnTo>
                        <a:lnTo>
                          <a:pt x="40757" y="259099"/>
                        </a:lnTo>
                        <a:lnTo>
                          <a:pt x="36052" y="263147"/>
                        </a:lnTo>
                        <a:lnTo>
                          <a:pt x="30566" y="258289"/>
                        </a:lnTo>
                        <a:lnTo>
                          <a:pt x="28213" y="252622"/>
                        </a:lnTo>
                        <a:lnTo>
                          <a:pt x="20374" y="254241"/>
                        </a:lnTo>
                        <a:lnTo>
                          <a:pt x="13326" y="247764"/>
                        </a:lnTo>
                        <a:lnTo>
                          <a:pt x="11754" y="236429"/>
                        </a:lnTo>
                        <a:lnTo>
                          <a:pt x="1572" y="229953"/>
                        </a:lnTo>
                        <a:lnTo>
                          <a:pt x="5487" y="210521"/>
                        </a:lnTo>
                        <a:lnTo>
                          <a:pt x="14888" y="201616"/>
                        </a:lnTo>
                        <a:lnTo>
                          <a:pt x="18812" y="189471"/>
                        </a:lnTo>
                        <a:lnTo>
                          <a:pt x="18812" y="171660"/>
                        </a:lnTo>
                        <a:lnTo>
                          <a:pt x="9401" y="162754"/>
                        </a:lnTo>
                        <a:lnTo>
                          <a:pt x="7049" y="146552"/>
                        </a:lnTo>
                        <a:lnTo>
                          <a:pt x="0" y="131169"/>
                        </a:lnTo>
                        <a:lnTo>
                          <a:pt x="1572" y="123882"/>
                        </a:lnTo>
                        <a:lnTo>
                          <a:pt x="3915" y="116596"/>
                        </a:lnTo>
                        <a:lnTo>
                          <a:pt x="17240" y="113357"/>
                        </a:lnTo>
                        <a:lnTo>
                          <a:pt x="20374" y="107690"/>
                        </a:lnTo>
                        <a:lnTo>
                          <a:pt x="13326" y="97974"/>
                        </a:lnTo>
                        <a:lnTo>
                          <a:pt x="28213" y="102022"/>
                        </a:lnTo>
                        <a:lnTo>
                          <a:pt x="34480" y="77733"/>
                        </a:lnTo>
                        <a:lnTo>
                          <a:pt x="43892" y="76924"/>
                        </a:lnTo>
                        <a:lnTo>
                          <a:pt x="47025" y="68828"/>
                        </a:lnTo>
                        <a:lnTo>
                          <a:pt x="68180" y="54254"/>
                        </a:lnTo>
                        <a:lnTo>
                          <a:pt x="62694" y="48587"/>
                        </a:lnTo>
                        <a:lnTo>
                          <a:pt x="72104" y="38871"/>
                        </a:lnTo>
                        <a:lnTo>
                          <a:pt x="77591" y="38871"/>
                        </a:lnTo>
                        <a:lnTo>
                          <a:pt x="91697" y="28346"/>
                        </a:lnTo>
                        <a:lnTo>
                          <a:pt x="94831" y="39681"/>
                        </a:lnTo>
                        <a:lnTo>
                          <a:pt x="110510" y="38871"/>
                        </a:lnTo>
                        <a:lnTo>
                          <a:pt x="106585" y="51016"/>
                        </a:lnTo>
                        <a:lnTo>
                          <a:pt x="121482" y="56683"/>
                        </a:lnTo>
                        <a:lnTo>
                          <a:pt x="130883" y="63970"/>
                        </a:lnTo>
                        <a:lnTo>
                          <a:pt x="137151" y="57493"/>
                        </a:lnTo>
                        <a:lnTo>
                          <a:pt x="163802" y="48587"/>
                        </a:lnTo>
                        <a:lnTo>
                          <a:pt x="184175" y="41300"/>
                        </a:lnTo>
                        <a:lnTo>
                          <a:pt x="193586" y="42110"/>
                        </a:lnTo>
                        <a:lnTo>
                          <a:pt x="224933" y="39681"/>
                        </a:lnTo>
                        <a:lnTo>
                          <a:pt x="228848" y="25908"/>
                        </a:lnTo>
                        <a:lnTo>
                          <a:pt x="224933" y="16192"/>
                        </a:lnTo>
                        <a:lnTo>
                          <a:pt x="224933" y="4858"/>
                        </a:lnTo>
                        <a:lnTo>
                          <a:pt x="230420" y="0"/>
                        </a:lnTo>
                        <a:lnTo>
                          <a:pt x="243745" y="4858"/>
                        </a:lnTo>
                        <a:lnTo>
                          <a:pt x="250793" y="8096"/>
                        </a:lnTo>
                        <a:lnTo>
                          <a:pt x="295466" y="21050"/>
                        </a:lnTo>
                        <a:lnTo>
                          <a:pt x="299390" y="2105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6" name="Forma Livre: Forma 505">
                    <a:extLst>
                      <a:ext uri="{FF2B5EF4-FFF2-40B4-BE49-F238E27FC236}">
                        <a16:creationId xmlns:a16="http://schemas.microsoft.com/office/drawing/2014/main" id="{385FE180-C84B-DE2E-2B54-5814B0F19899}"/>
                      </a:ext>
                    </a:extLst>
                  </p:cNvPr>
                  <p:cNvSpPr/>
                  <p:nvPr/>
                </p:nvSpPr>
                <p:spPr>
                  <a:xfrm>
                    <a:off x="8763705" y="3654582"/>
                    <a:ext cx="214750" cy="128739"/>
                  </a:xfrm>
                  <a:custGeom>
                    <a:avLst/>
                    <a:gdLst>
                      <a:gd name="connsiteX0" fmla="*/ 79953 w 214750"/>
                      <a:gd name="connsiteY0" fmla="*/ 0 h 128739"/>
                      <a:gd name="connsiteX1" fmla="*/ 105032 w 214750"/>
                      <a:gd name="connsiteY1" fmla="*/ 21050 h 128739"/>
                      <a:gd name="connsiteX2" fmla="*/ 105032 w 214750"/>
                      <a:gd name="connsiteY2" fmla="*/ 32385 h 128739"/>
                      <a:gd name="connsiteX3" fmla="*/ 113652 w 214750"/>
                      <a:gd name="connsiteY3" fmla="*/ 28337 h 128739"/>
                      <a:gd name="connsiteX4" fmla="*/ 114433 w 214750"/>
                      <a:gd name="connsiteY4" fmla="*/ 34004 h 128739"/>
                      <a:gd name="connsiteX5" fmla="*/ 129321 w 214750"/>
                      <a:gd name="connsiteY5" fmla="*/ 32385 h 128739"/>
                      <a:gd name="connsiteX6" fmla="*/ 152047 w 214750"/>
                      <a:gd name="connsiteY6" fmla="*/ 37243 h 128739"/>
                      <a:gd name="connsiteX7" fmla="*/ 154400 w 214750"/>
                      <a:gd name="connsiteY7" fmla="*/ 36433 h 128739"/>
                      <a:gd name="connsiteX8" fmla="*/ 166944 w 214750"/>
                      <a:gd name="connsiteY8" fmla="*/ 43720 h 128739"/>
                      <a:gd name="connsiteX9" fmla="*/ 155972 w 214750"/>
                      <a:gd name="connsiteY9" fmla="*/ 53435 h 128739"/>
                      <a:gd name="connsiteX10" fmla="*/ 155972 w 214750"/>
                      <a:gd name="connsiteY10" fmla="*/ 60722 h 128739"/>
                      <a:gd name="connsiteX11" fmla="*/ 144999 w 214750"/>
                      <a:gd name="connsiteY11" fmla="*/ 68018 h 128739"/>
                      <a:gd name="connsiteX12" fmla="*/ 157534 w 214750"/>
                      <a:gd name="connsiteY12" fmla="*/ 68018 h 128739"/>
                      <a:gd name="connsiteX13" fmla="*/ 158315 w 214750"/>
                      <a:gd name="connsiteY13" fmla="*/ 68018 h 128739"/>
                      <a:gd name="connsiteX14" fmla="*/ 198291 w 214750"/>
                      <a:gd name="connsiteY14" fmla="*/ 71257 h 128739"/>
                      <a:gd name="connsiteX15" fmla="*/ 205340 w 214750"/>
                      <a:gd name="connsiteY15" fmla="*/ 76924 h 128739"/>
                      <a:gd name="connsiteX16" fmla="*/ 213179 w 214750"/>
                      <a:gd name="connsiteY16" fmla="*/ 75305 h 128739"/>
                      <a:gd name="connsiteX17" fmla="*/ 214750 w 214750"/>
                      <a:gd name="connsiteY17" fmla="*/ 79353 h 128739"/>
                      <a:gd name="connsiteX18" fmla="*/ 209264 w 214750"/>
                      <a:gd name="connsiteY18" fmla="*/ 85830 h 128739"/>
                      <a:gd name="connsiteX19" fmla="*/ 197501 w 214750"/>
                      <a:gd name="connsiteY19" fmla="*/ 89068 h 128739"/>
                      <a:gd name="connsiteX20" fmla="*/ 194367 w 214750"/>
                      <a:gd name="connsiteY20" fmla="*/ 93926 h 128739"/>
                      <a:gd name="connsiteX21" fmla="*/ 190452 w 214750"/>
                      <a:gd name="connsiteY21" fmla="*/ 95545 h 128739"/>
                      <a:gd name="connsiteX22" fmla="*/ 163801 w 214750"/>
                      <a:gd name="connsiteY22" fmla="*/ 102832 h 128739"/>
                      <a:gd name="connsiteX23" fmla="*/ 133235 w 214750"/>
                      <a:gd name="connsiteY23" fmla="*/ 109309 h 128739"/>
                      <a:gd name="connsiteX24" fmla="*/ 117567 w 214750"/>
                      <a:gd name="connsiteY24" fmla="*/ 118215 h 128739"/>
                      <a:gd name="connsiteX25" fmla="*/ 109728 w 214750"/>
                      <a:gd name="connsiteY25" fmla="*/ 119834 h 128739"/>
                      <a:gd name="connsiteX26" fmla="*/ 73676 w 214750"/>
                      <a:gd name="connsiteY26" fmla="*/ 127930 h 128739"/>
                      <a:gd name="connsiteX27" fmla="*/ 65055 w 214750"/>
                      <a:gd name="connsiteY27" fmla="*/ 128740 h 128739"/>
                      <a:gd name="connsiteX28" fmla="*/ 39976 w 214750"/>
                      <a:gd name="connsiteY28" fmla="*/ 120644 h 128739"/>
                      <a:gd name="connsiteX29" fmla="*/ 18812 w 214750"/>
                      <a:gd name="connsiteY29" fmla="*/ 111738 h 128739"/>
                      <a:gd name="connsiteX30" fmla="*/ 18812 w 214750"/>
                      <a:gd name="connsiteY30" fmla="*/ 112547 h 128739"/>
                      <a:gd name="connsiteX31" fmla="*/ 13325 w 214750"/>
                      <a:gd name="connsiteY31" fmla="*/ 110928 h 128739"/>
                      <a:gd name="connsiteX32" fmla="*/ 7839 w 214750"/>
                      <a:gd name="connsiteY32" fmla="*/ 74495 h 128739"/>
                      <a:gd name="connsiteX33" fmla="*/ 0 w 214750"/>
                      <a:gd name="connsiteY33" fmla="*/ 14573 h 128739"/>
                      <a:gd name="connsiteX34" fmla="*/ 18812 w 214750"/>
                      <a:gd name="connsiteY34" fmla="*/ 17002 h 128739"/>
                      <a:gd name="connsiteX35" fmla="*/ 41538 w 214750"/>
                      <a:gd name="connsiteY35" fmla="*/ 18621 h 128739"/>
                      <a:gd name="connsiteX36" fmla="*/ 65055 w 214750"/>
                      <a:gd name="connsiteY36" fmla="*/ 20241 h 128739"/>
                      <a:gd name="connsiteX37" fmla="*/ 76029 w 214750"/>
                      <a:gd name="connsiteY37" fmla="*/ 6477 h 128739"/>
                      <a:gd name="connsiteX38" fmla="*/ 79943 w 214750"/>
                      <a:gd name="connsiteY38" fmla="*/ 0 h 128739"/>
                      <a:gd name="connsiteX39" fmla="*/ 79943 w 214750"/>
                      <a:gd name="connsiteY39" fmla="*/ 0 h 128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214750" h="128739">
                        <a:moveTo>
                          <a:pt x="79953" y="0"/>
                        </a:moveTo>
                        <a:lnTo>
                          <a:pt x="105032" y="21050"/>
                        </a:lnTo>
                        <a:lnTo>
                          <a:pt x="105032" y="32385"/>
                        </a:lnTo>
                        <a:lnTo>
                          <a:pt x="113652" y="28337"/>
                        </a:lnTo>
                        <a:lnTo>
                          <a:pt x="114433" y="34004"/>
                        </a:lnTo>
                        <a:lnTo>
                          <a:pt x="129321" y="32385"/>
                        </a:lnTo>
                        <a:lnTo>
                          <a:pt x="152047" y="37243"/>
                        </a:lnTo>
                        <a:lnTo>
                          <a:pt x="154400" y="36433"/>
                        </a:lnTo>
                        <a:lnTo>
                          <a:pt x="166944" y="43720"/>
                        </a:lnTo>
                        <a:lnTo>
                          <a:pt x="155972" y="53435"/>
                        </a:lnTo>
                        <a:lnTo>
                          <a:pt x="155972" y="60722"/>
                        </a:lnTo>
                        <a:lnTo>
                          <a:pt x="144999" y="68018"/>
                        </a:lnTo>
                        <a:lnTo>
                          <a:pt x="157534" y="68018"/>
                        </a:lnTo>
                        <a:lnTo>
                          <a:pt x="158315" y="68018"/>
                        </a:lnTo>
                        <a:lnTo>
                          <a:pt x="198291" y="71257"/>
                        </a:lnTo>
                        <a:lnTo>
                          <a:pt x="205340" y="76924"/>
                        </a:lnTo>
                        <a:lnTo>
                          <a:pt x="213179" y="75305"/>
                        </a:lnTo>
                        <a:lnTo>
                          <a:pt x="214750" y="79353"/>
                        </a:lnTo>
                        <a:lnTo>
                          <a:pt x="209264" y="85830"/>
                        </a:lnTo>
                        <a:lnTo>
                          <a:pt x="197501" y="89068"/>
                        </a:lnTo>
                        <a:lnTo>
                          <a:pt x="194367" y="93926"/>
                        </a:lnTo>
                        <a:lnTo>
                          <a:pt x="190452" y="95545"/>
                        </a:lnTo>
                        <a:lnTo>
                          <a:pt x="163801" y="102832"/>
                        </a:lnTo>
                        <a:lnTo>
                          <a:pt x="133235" y="109309"/>
                        </a:lnTo>
                        <a:lnTo>
                          <a:pt x="117567" y="118215"/>
                        </a:lnTo>
                        <a:lnTo>
                          <a:pt x="109728" y="119834"/>
                        </a:lnTo>
                        <a:lnTo>
                          <a:pt x="73676" y="127930"/>
                        </a:lnTo>
                        <a:lnTo>
                          <a:pt x="65055" y="128740"/>
                        </a:lnTo>
                        <a:lnTo>
                          <a:pt x="39976" y="120644"/>
                        </a:lnTo>
                        <a:lnTo>
                          <a:pt x="18812" y="111738"/>
                        </a:lnTo>
                        <a:lnTo>
                          <a:pt x="18812" y="112547"/>
                        </a:lnTo>
                        <a:lnTo>
                          <a:pt x="13325" y="110928"/>
                        </a:lnTo>
                        <a:lnTo>
                          <a:pt x="7839" y="74495"/>
                        </a:lnTo>
                        <a:lnTo>
                          <a:pt x="0" y="14573"/>
                        </a:lnTo>
                        <a:lnTo>
                          <a:pt x="18812" y="17002"/>
                        </a:lnTo>
                        <a:lnTo>
                          <a:pt x="41538" y="18621"/>
                        </a:lnTo>
                        <a:lnTo>
                          <a:pt x="65055" y="20241"/>
                        </a:lnTo>
                        <a:lnTo>
                          <a:pt x="76029" y="6477"/>
                        </a:lnTo>
                        <a:lnTo>
                          <a:pt x="79943" y="0"/>
                        </a:lnTo>
                        <a:lnTo>
                          <a:pt x="79943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7" name="Forma Livre: Forma 506">
                    <a:extLst>
                      <a:ext uri="{FF2B5EF4-FFF2-40B4-BE49-F238E27FC236}">
                        <a16:creationId xmlns:a16="http://schemas.microsoft.com/office/drawing/2014/main" id="{9C26723E-7675-B471-D511-32746D66C49F}"/>
                      </a:ext>
                    </a:extLst>
                  </p:cNvPr>
                  <p:cNvSpPr/>
                  <p:nvPr/>
                </p:nvSpPr>
                <p:spPr>
                  <a:xfrm>
                    <a:off x="8371056" y="3669965"/>
                    <a:ext cx="261765" cy="227523"/>
                  </a:xfrm>
                  <a:custGeom>
                    <a:avLst/>
                    <a:gdLst>
                      <a:gd name="connsiteX0" fmla="*/ 206130 w 261765"/>
                      <a:gd name="connsiteY0" fmla="*/ 25908 h 227523"/>
                      <a:gd name="connsiteX1" fmla="*/ 235125 w 261765"/>
                      <a:gd name="connsiteY1" fmla="*/ 42910 h 227523"/>
                      <a:gd name="connsiteX2" fmla="*/ 260985 w 261765"/>
                      <a:gd name="connsiteY2" fmla="*/ 59112 h 227523"/>
                      <a:gd name="connsiteX3" fmla="*/ 261766 w 261765"/>
                      <a:gd name="connsiteY3" fmla="*/ 60731 h 227523"/>
                      <a:gd name="connsiteX4" fmla="*/ 255498 w 261765"/>
                      <a:gd name="connsiteY4" fmla="*/ 75305 h 227523"/>
                      <a:gd name="connsiteX5" fmla="*/ 247659 w 261765"/>
                      <a:gd name="connsiteY5" fmla="*/ 77733 h 227523"/>
                      <a:gd name="connsiteX6" fmla="*/ 244526 w 261765"/>
                      <a:gd name="connsiteY6" fmla="*/ 72876 h 227523"/>
                      <a:gd name="connsiteX7" fmla="*/ 231200 w 261765"/>
                      <a:gd name="connsiteY7" fmla="*/ 82591 h 227523"/>
                      <a:gd name="connsiteX8" fmla="*/ 222580 w 261765"/>
                      <a:gd name="connsiteY8" fmla="*/ 89068 h 227523"/>
                      <a:gd name="connsiteX9" fmla="*/ 217094 w 261765"/>
                      <a:gd name="connsiteY9" fmla="*/ 85830 h 227523"/>
                      <a:gd name="connsiteX10" fmla="*/ 206121 w 261765"/>
                      <a:gd name="connsiteY10" fmla="*/ 99593 h 227523"/>
                      <a:gd name="connsiteX11" fmla="*/ 181823 w 261765"/>
                      <a:gd name="connsiteY11" fmla="*/ 115786 h 227523"/>
                      <a:gd name="connsiteX12" fmla="*/ 171641 w 261765"/>
                      <a:gd name="connsiteY12" fmla="*/ 129550 h 227523"/>
                      <a:gd name="connsiteX13" fmla="*/ 162230 w 261765"/>
                      <a:gd name="connsiteY13" fmla="*/ 142504 h 227523"/>
                      <a:gd name="connsiteX14" fmla="*/ 147342 w 261765"/>
                      <a:gd name="connsiteY14" fmla="*/ 161934 h 227523"/>
                      <a:gd name="connsiteX15" fmla="*/ 146561 w 261765"/>
                      <a:gd name="connsiteY15" fmla="*/ 168412 h 227523"/>
                      <a:gd name="connsiteX16" fmla="*/ 143427 w 261765"/>
                      <a:gd name="connsiteY16" fmla="*/ 194329 h 227523"/>
                      <a:gd name="connsiteX17" fmla="*/ 141075 w 261765"/>
                      <a:gd name="connsiteY17" fmla="*/ 226714 h 227523"/>
                      <a:gd name="connsiteX18" fmla="*/ 130102 w 261765"/>
                      <a:gd name="connsiteY18" fmla="*/ 227524 h 227523"/>
                      <a:gd name="connsiteX19" fmla="*/ 79943 w 261765"/>
                      <a:gd name="connsiteY19" fmla="*/ 172460 h 227523"/>
                      <a:gd name="connsiteX20" fmla="*/ 66618 w 261765"/>
                      <a:gd name="connsiteY20" fmla="*/ 157886 h 227523"/>
                      <a:gd name="connsiteX21" fmla="*/ 57998 w 261765"/>
                      <a:gd name="connsiteY21" fmla="*/ 148980 h 227523"/>
                      <a:gd name="connsiteX22" fmla="*/ 54083 w 261765"/>
                      <a:gd name="connsiteY22" fmla="*/ 142504 h 227523"/>
                      <a:gd name="connsiteX23" fmla="*/ 31356 w 261765"/>
                      <a:gd name="connsiteY23" fmla="*/ 106880 h 227523"/>
                      <a:gd name="connsiteX24" fmla="*/ 0 w 261765"/>
                      <a:gd name="connsiteY24" fmla="*/ 115786 h 227523"/>
                      <a:gd name="connsiteX25" fmla="*/ 7839 w 261765"/>
                      <a:gd name="connsiteY25" fmla="*/ 83401 h 227523"/>
                      <a:gd name="connsiteX26" fmla="*/ 25079 w 261765"/>
                      <a:gd name="connsiteY26" fmla="*/ 20241 h 227523"/>
                      <a:gd name="connsiteX27" fmla="*/ 32918 w 261765"/>
                      <a:gd name="connsiteY27" fmla="*/ 21050 h 227523"/>
                      <a:gd name="connsiteX28" fmla="*/ 63484 w 261765"/>
                      <a:gd name="connsiteY28" fmla="*/ 29956 h 227523"/>
                      <a:gd name="connsiteX29" fmla="*/ 83858 w 261765"/>
                      <a:gd name="connsiteY29" fmla="*/ 37243 h 227523"/>
                      <a:gd name="connsiteX30" fmla="*/ 107375 w 261765"/>
                      <a:gd name="connsiteY30" fmla="*/ 25908 h 227523"/>
                      <a:gd name="connsiteX31" fmla="*/ 107375 w 261765"/>
                      <a:gd name="connsiteY31" fmla="*/ 25908 h 227523"/>
                      <a:gd name="connsiteX32" fmla="*/ 115995 w 261765"/>
                      <a:gd name="connsiteY32" fmla="*/ 21050 h 227523"/>
                      <a:gd name="connsiteX33" fmla="*/ 133235 w 261765"/>
                      <a:gd name="connsiteY33" fmla="*/ 12954 h 227523"/>
                      <a:gd name="connsiteX34" fmla="*/ 167726 w 261765"/>
                      <a:gd name="connsiteY34" fmla="*/ 0 h 227523"/>
                      <a:gd name="connsiteX35" fmla="*/ 206130 w 261765"/>
                      <a:gd name="connsiteY35" fmla="*/ 25908 h 227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261765" h="227523">
                        <a:moveTo>
                          <a:pt x="206130" y="25908"/>
                        </a:moveTo>
                        <a:lnTo>
                          <a:pt x="235125" y="42910"/>
                        </a:lnTo>
                        <a:lnTo>
                          <a:pt x="260985" y="59112"/>
                        </a:lnTo>
                        <a:lnTo>
                          <a:pt x="261766" y="60731"/>
                        </a:lnTo>
                        <a:lnTo>
                          <a:pt x="255498" y="75305"/>
                        </a:lnTo>
                        <a:lnTo>
                          <a:pt x="247659" y="77733"/>
                        </a:lnTo>
                        <a:lnTo>
                          <a:pt x="244526" y="72876"/>
                        </a:lnTo>
                        <a:lnTo>
                          <a:pt x="231200" y="82591"/>
                        </a:lnTo>
                        <a:lnTo>
                          <a:pt x="222580" y="89068"/>
                        </a:lnTo>
                        <a:lnTo>
                          <a:pt x="217094" y="85830"/>
                        </a:lnTo>
                        <a:lnTo>
                          <a:pt x="206121" y="99593"/>
                        </a:lnTo>
                        <a:lnTo>
                          <a:pt x="181823" y="115786"/>
                        </a:lnTo>
                        <a:lnTo>
                          <a:pt x="171641" y="129550"/>
                        </a:lnTo>
                        <a:lnTo>
                          <a:pt x="162230" y="142504"/>
                        </a:lnTo>
                        <a:lnTo>
                          <a:pt x="147342" y="161934"/>
                        </a:lnTo>
                        <a:lnTo>
                          <a:pt x="146561" y="168412"/>
                        </a:lnTo>
                        <a:lnTo>
                          <a:pt x="143427" y="194329"/>
                        </a:lnTo>
                        <a:lnTo>
                          <a:pt x="141075" y="226714"/>
                        </a:lnTo>
                        <a:lnTo>
                          <a:pt x="130102" y="227524"/>
                        </a:lnTo>
                        <a:lnTo>
                          <a:pt x="79943" y="172460"/>
                        </a:lnTo>
                        <a:lnTo>
                          <a:pt x="66618" y="157886"/>
                        </a:lnTo>
                        <a:lnTo>
                          <a:pt x="57998" y="148980"/>
                        </a:lnTo>
                        <a:lnTo>
                          <a:pt x="54083" y="142504"/>
                        </a:lnTo>
                        <a:lnTo>
                          <a:pt x="31356" y="106880"/>
                        </a:lnTo>
                        <a:lnTo>
                          <a:pt x="0" y="115786"/>
                        </a:lnTo>
                        <a:lnTo>
                          <a:pt x="7839" y="83401"/>
                        </a:lnTo>
                        <a:lnTo>
                          <a:pt x="25079" y="20241"/>
                        </a:lnTo>
                        <a:lnTo>
                          <a:pt x="32918" y="21050"/>
                        </a:lnTo>
                        <a:lnTo>
                          <a:pt x="63484" y="29956"/>
                        </a:lnTo>
                        <a:lnTo>
                          <a:pt x="83858" y="37243"/>
                        </a:lnTo>
                        <a:lnTo>
                          <a:pt x="107375" y="25908"/>
                        </a:lnTo>
                        <a:lnTo>
                          <a:pt x="107375" y="25908"/>
                        </a:lnTo>
                        <a:lnTo>
                          <a:pt x="115995" y="21050"/>
                        </a:lnTo>
                        <a:lnTo>
                          <a:pt x="133235" y="12954"/>
                        </a:lnTo>
                        <a:lnTo>
                          <a:pt x="167726" y="0"/>
                        </a:lnTo>
                        <a:lnTo>
                          <a:pt x="206130" y="2590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8" name="Forma Livre: Forma 507">
                    <a:extLst>
                      <a:ext uri="{FF2B5EF4-FFF2-40B4-BE49-F238E27FC236}">
                        <a16:creationId xmlns:a16="http://schemas.microsoft.com/office/drawing/2014/main" id="{647B03B8-7A2B-3EB9-5A33-29BA00668ABB}"/>
                      </a:ext>
                    </a:extLst>
                  </p:cNvPr>
                  <p:cNvSpPr/>
                  <p:nvPr/>
                </p:nvSpPr>
                <p:spPr>
                  <a:xfrm>
                    <a:off x="7842038" y="2776891"/>
                    <a:ext cx="411460" cy="432368"/>
                  </a:xfrm>
                  <a:custGeom>
                    <a:avLst/>
                    <a:gdLst>
                      <a:gd name="connsiteX0" fmla="*/ 235905 w 411460"/>
                      <a:gd name="connsiteY0" fmla="*/ 21860 h 432368"/>
                      <a:gd name="connsiteX1" fmla="*/ 253146 w 411460"/>
                      <a:gd name="connsiteY1" fmla="*/ 30766 h 432368"/>
                      <a:gd name="connsiteX2" fmla="*/ 267252 w 411460"/>
                      <a:gd name="connsiteY2" fmla="*/ 24289 h 432368"/>
                      <a:gd name="connsiteX3" fmla="*/ 278225 w 411460"/>
                      <a:gd name="connsiteY3" fmla="*/ 35623 h 432368"/>
                      <a:gd name="connsiteX4" fmla="*/ 299380 w 411460"/>
                      <a:gd name="connsiteY4" fmla="*/ 23479 h 432368"/>
                      <a:gd name="connsiteX5" fmla="*/ 323679 w 411460"/>
                      <a:gd name="connsiteY5" fmla="*/ 24289 h 432368"/>
                      <a:gd name="connsiteX6" fmla="*/ 327603 w 411460"/>
                      <a:gd name="connsiteY6" fmla="*/ 30766 h 432368"/>
                      <a:gd name="connsiteX7" fmla="*/ 396573 w 411460"/>
                      <a:gd name="connsiteY7" fmla="*/ 95536 h 432368"/>
                      <a:gd name="connsiteX8" fmla="*/ 411461 w 411460"/>
                      <a:gd name="connsiteY8" fmla="*/ 108490 h 432368"/>
                      <a:gd name="connsiteX9" fmla="*/ 386382 w 411460"/>
                      <a:gd name="connsiteY9" fmla="*/ 178937 h 432368"/>
                      <a:gd name="connsiteX10" fmla="*/ 367569 w 411460"/>
                      <a:gd name="connsiteY10" fmla="*/ 231562 h 432368"/>
                      <a:gd name="connsiteX11" fmla="*/ 342490 w 411460"/>
                      <a:gd name="connsiteY11" fmla="*/ 300390 h 432368"/>
                      <a:gd name="connsiteX12" fmla="*/ 326031 w 411460"/>
                      <a:gd name="connsiteY12" fmla="*/ 340062 h 432368"/>
                      <a:gd name="connsiteX13" fmla="*/ 302523 w 411460"/>
                      <a:gd name="connsiteY13" fmla="*/ 330346 h 432368"/>
                      <a:gd name="connsiteX14" fmla="*/ 260985 w 411460"/>
                      <a:gd name="connsiteY14" fmla="*/ 314154 h 432368"/>
                      <a:gd name="connsiteX15" fmla="*/ 260985 w 411460"/>
                      <a:gd name="connsiteY15" fmla="*/ 314154 h 432368"/>
                      <a:gd name="connsiteX16" fmla="*/ 262547 w 411460"/>
                      <a:gd name="connsiteY16" fmla="*/ 327917 h 432368"/>
                      <a:gd name="connsiteX17" fmla="*/ 250012 w 411460"/>
                      <a:gd name="connsiteY17" fmla="*/ 348158 h 432368"/>
                      <a:gd name="connsiteX18" fmla="*/ 235905 w 411460"/>
                      <a:gd name="connsiteY18" fmla="*/ 357873 h 432368"/>
                      <a:gd name="connsiteX19" fmla="*/ 219446 w 411460"/>
                      <a:gd name="connsiteY19" fmla="*/ 390258 h 432368"/>
                      <a:gd name="connsiteX20" fmla="*/ 213960 w 411460"/>
                      <a:gd name="connsiteY20" fmla="*/ 392687 h 432368"/>
                      <a:gd name="connsiteX21" fmla="*/ 210035 w 411460"/>
                      <a:gd name="connsiteY21" fmla="*/ 395116 h 432368"/>
                      <a:gd name="connsiteX22" fmla="*/ 210035 w 411460"/>
                      <a:gd name="connsiteY22" fmla="*/ 405651 h 432368"/>
                      <a:gd name="connsiteX23" fmla="*/ 188880 w 411460"/>
                      <a:gd name="connsiteY23" fmla="*/ 429939 h 432368"/>
                      <a:gd name="connsiteX24" fmla="*/ 166145 w 411460"/>
                      <a:gd name="connsiteY24" fmla="*/ 423462 h 432368"/>
                      <a:gd name="connsiteX25" fmla="*/ 155962 w 411460"/>
                      <a:gd name="connsiteY25" fmla="*/ 427511 h 432368"/>
                      <a:gd name="connsiteX26" fmla="*/ 143417 w 411460"/>
                      <a:gd name="connsiteY26" fmla="*/ 422653 h 432368"/>
                      <a:gd name="connsiteX27" fmla="*/ 133235 w 411460"/>
                      <a:gd name="connsiteY27" fmla="*/ 428320 h 432368"/>
                      <a:gd name="connsiteX28" fmla="*/ 112071 w 411460"/>
                      <a:gd name="connsiteY28" fmla="*/ 432368 h 432368"/>
                      <a:gd name="connsiteX29" fmla="*/ 102670 w 411460"/>
                      <a:gd name="connsiteY29" fmla="*/ 368398 h 432368"/>
                      <a:gd name="connsiteX30" fmla="*/ 91697 w 411460"/>
                      <a:gd name="connsiteY30" fmla="*/ 349777 h 432368"/>
                      <a:gd name="connsiteX31" fmla="*/ 82286 w 411460"/>
                      <a:gd name="connsiteY31" fmla="*/ 348158 h 432368"/>
                      <a:gd name="connsiteX32" fmla="*/ 72885 w 411460"/>
                      <a:gd name="connsiteY32" fmla="*/ 357873 h 432368"/>
                      <a:gd name="connsiteX33" fmla="*/ 55645 w 411460"/>
                      <a:gd name="connsiteY33" fmla="*/ 341681 h 432368"/>
                      <a:gd name="connsiteX34" fmla="*/ 42320 w 411460"/>
                      <a:gd name="connsiteY34" fmla="*/ 335204 h 432368"/>
                      <a:gd name="connsiteX35" fmla="*/ 30566 w 411460"/>
                      <a:gd name="connsiteY35" fmla="*/ 336823 h 432368"/>
                      <a:gd name="connsiteX36" fmla="*/ 0 w 411460"/>
                      <a:gd name="connsiteY36" fmla="*/ 329536 h 432368"/>
                      <a:gd name="connsiteX37" fmla="*/ 28994 w 411460"/>
                      <a:gd name="connsiteY37" fmla="*/ 310915 h 432368"/>
                      <a:gd name="connsiteX38" fmla="*/ 65046 w 411460"/>
                      <a:gd name="connsiteY38" fmla="*/ 304438 h 432368"/>
                      <a:gd name="connsiteX39" fmla="*/ 80724 w 411460"/>
                      <a:gd name="connsiteY39" fmla="*/ 293103 h 432368"/>
                      <a:gd name="connsiteX40" fmla="*/ 82286 w 411460"/>
                      <a:gd name="connsiteY40" fmla="*/ 281769 h 432368"/>
                      <a:gd name="connsiteX41" fmla="*/ 68961 w 411460"/>
                      <a:gd name="connsiteY41" fmla="*/ 268805 h 432368"/>
                      <a:gd name="connsiteX42" fmla="*/ 55645 w 411460"/>
                      <a:gd name="connsiteY42" fmla="*/ 267995 h 432368"/>
                      <a:gd name="connsiteX43" fmla="*/ 54073 w 411460"/>
                      <a:gd name="connsiteY43" fmla="*/ 252612 h 432368"/>
                      <a:gd name="connsiteX44" fmla="*/ 42320 w 411460"/>
                      <a:gd name="connsiteY44" fmla="*/ 253422 h 432368"/>
                      <a:gd name="connsiteX45" fmla="*/ 42320 w 411460"/>
                      <a:gd name="connsiteY45" fmla="*/ 245326 h 432368"/>
                      <a:gd name="connsiteX46" fmla="*/ 42320 w 411460"/>
                      <a:gd name="connsiteY46" fmla="*/ 242897 h 432368"/>
                      <a:gd name="connsiteX47" fmla="*/ 47806 w 411460"/>
                      <a:gd name="connsiteY47" fmla="*/ 237230 h 432368"/>
                      <a:gd name="connsiteX48" fmla="*/ 72885 w 411460"/>
                      <a:gd name="connsiteY48" fmla="*/ 221847 h 432368"/>
                      <a:gd name="connsiteX49" fmla="*/ 82286 w 411460"/>
                      <a:gd name="connsiteY49" fmla="*/ 216989 h 432368"/>
                      <a:gd name="connsiteX50" fmla="*/ 80724 w 411460"/>
                      <a:gd name="connsiteY50" fmla="*/ 159506 h 432368"/>
                      <a:gd name="connsiteX51" fmla="*/ 82286 w 411460"/>
                      <a:gd name="connsiteY51" fmla="*/ 121444 h 432368"/>
                      <a:gd name="connsiteX52" fmla="*/ 87773 w 411460"/>
                      <a:gd name="connsiteY52" fmla="*/ 116586 h 432368"/>
                      <a:gd name="connsiteX53" fmla="*/ 89344 w 411460"/>
                      <a:gd name="connsiteY53" fmla="*/ 97965 h 432368"/>
                      <a:gd name="connsiteX54" fmla="*/ 101098 w 411460"/>
                      <a:gd name="connsiteY54" fmla="*/ 80153 h 432368"/>
                      <a:gd name="connsiteX55" fmla="*/ 103451 w 411460"/>
                      <a:gd name="connsiteY55" fmla="*/ 68008 h 432368"/>
                      <a:gd name="connsiteX56" fmla="*/ 137150 w 411460"/>
                      <a:gd name="connsiteY56" fmla="*/ 82582 h 432368"/>
                      <a:gd name="connsiteX57" fmla="*/ 150476 w 411460"/>
                      <a:gd name="connsiteY57" fmla="*/ 84201 h 432368"/>
                      <a:gd name="connsiteX58" fmla="*/ 154391 w 411460"/>
                      <a:gd name="connsiteY58" fmla="*/ 78534 h 432368"/>
                      <a:gd name="connsiteX59" fmla="*/ 152828 w 411460"/>
                      <a:gd name="connsiteY59" fmla="*/ 72866 h 432368"/>
                      <a:gd name="connsiteX60" fmla="*/ 144989 w 411460"/>
                      <a:gd name="connsiteY60" fmla="*/ 69628 h 432368"/>
                      <a:gd name="connsiteX61" fmla="*/ 155962 w 411460"/>
                      <a:gd name="connsiteY61" fmla="*/ 52626 h 432368"/>
                      <a:gd name="connsiteX62" fmla="*/ 147342 w 411460"/>
                      <a:gd name="connsiteY62" fmla="*/ 22669 h 432368"/>
                      <a:gd name="connsiteX63" fmla="*/ 152828 w 411460"/>
                      <a:gd name="connsiteY63" fmla="*/ 12954 h 432368"/>
                      <a:gd name="connsiteX64" fmla="*/ 160668 w 411460"/>
                      <a:gd name="connsiteY64" fmla="*/ 7287 h 432368"/>
                      <a:gd name="connsiteX65" fmla="*/ 182603 w 411460"/>
                      <a:gd name="connsiteY65" fmla="*/ 0 h 432368"/>
                      <a:gd name="connsiteX66" fmla="*/ 203768 w 411460"/>
                      <a:gd name="connsiteY66" fmla="*/ 4048 h 432368"/>
                      <a:gd name="connsiteX67" fmla="*/ 235905 w 411460"/>
                      <a:gd name="connsiteY67" fmla="*/ 21860 h 432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411460" h="432368">
                        <a:moveTo>
                          <a:pt x="235905" y="21860"/>
                        </a:moveTo>
                        <a:lnTo>
                          <a:pt x="253146" y="30766"/>
                        </a:lnTo>
                        <a:lnTo>
                          <a:pt x="267252" y="24289"/>
                        </a:lnTo>
                        <a:lnTo>
                          <a:pt x="278225" y="35623"/>
                        </a:lnTo>
                        <a:lnTo>
                          <a:pt x="299380" y="23479"/>
                        </a:lnTo>
                        <a:lnTo>
                          <a:pt x="323679" y="24289"/>
                        </a:lnTo>
                        <a:lnTo>
                          <a:pt x="327603" y="30766"/>
                        </a:lnTo>
                        <a:lnTo>
                          <a:pt x="396573" y="95536"/>
                        </a:lnTo>
                        <a:lnTo>
                          <a:pt x="411461" y="108490"/>
                        </a:lnTo>
                        <a:lnTo>
                          <a:pt x="386382" y="178937"/>
                        </a:lnTo>
                        <a:lnTo>
                          <a:pt x="367569" y="231562"/>
                        </a:lnTo>
                        <a:lnTo>
                          <a:pt x="342490" y="300390"/>
                        </a:lnTo>
                        <a:lnTo>
                          <a:pt x="326031" y="340062"/>
                        </a:lnTo>
                        <a:lnTo>
                          <a:pt x="302523" y="330346"/>
                        </a:lnTo>
                        <a:lnTo>
                          <a:pt x="260985" y="314154"/>
                        </a:lnTo>
                        <a:lnTo>
                          <a:pt x="260985" y="314154"/>
                        </a:lnTo>
                        <a:lnTo>
                          <a:pt x="262547" y="327917"/>
                        </a:lnTo>
                        <a:lnTo>
                          <a:pt x="250012" y="348158"/>
                        </a:lnTo>
                        <a:lnTo>
                          <a:pt x="235905" y="357873"/>
                        </a:lnTo>
                        <a:lnTo>
                          <a:pt x="219446" y="390258"/>
                        </a:lnTo>
                        <a:lnTo>
                          <a:pt x="213960" y="392687"/>
                        </a:lnTo>
                        <a:lnTo>
                          <a:pt x="210035" y="395116"/>
                        </a:lnTo>
                        <a:lnTo>
                          <a:pt x="210035" y="405651"/>
                        </a:lnTo>
                        <a:lnTo>
                          <a:pt x="188880" y="429939"/>
                        </a:lnTo>
                        <a:lnTo>
                          <a:pt x="166145" y="423462"/>
                        </a:lnTo>
                        <a:lnTo>
                          <a:pt x="155962" y="427511"/>
                        </a:lnTo>
                        <a:lnTo>
                          <a:pt x="143417" y="422653"/>
                        </a:lnTo>
                        <a:lnTo>
                          <a:pt x="133235" y="428320"/>
                        </a:lnTo>
                        <a:lnTo>
                          <a:pt x="112071" y="432368"/>
                        </a:lnTo>
                        <a:lnTo>
                          <a:pt x="102670" y="368398"/>
                        </a:lnTo>
                        <a:lnTo>
                          <a:pt x="91697" y="349777"/>
                        </a:lnTo>
                        <a:lnTo>
                          <a:pt x="82286" y="348158"/>
                        </a:lnTo>
                        <a:lnTo>
                          <a:pt x="72885" y="357873"/>
                        </a:lnTo>
                        <a:lnTo>
                          <a:pt x="55645" y="341681"/>
                        </a:lnTo>
                        <a:lnTo>
                          <a:pt x="42320" y="335204"/>
                        </a:lnTo>
                        <a:lnTo>
                          <a:pt x="30566" y="336823"/>
                        </a:lnTo>
                        <a:lnTo>
                          <a:pt x="0" y="329536"/>
                        </a:lnTo>
                        <a:lnTo>
                          <a:pt x="28994" y="310915"/>
                        </a:lnTo>
                        <a:lnTo>
                          <a:pt x="65046" y="304438"/>
                        </a:lnTo>
                        <a:lnTo>
                          <a:pt x="80724" y="293103"/>
                        </a:lnTo>
                        <a:lnTo>
                          <a:pt x="82286" y="281769"/>
                        </a:lnTo>
                        <a:lnTo>
                          <a:pt x="68961" y="268805"/>
                        </a:lnTo>
                        <a:lnTo>
                          <a:pt x="55645" y="267995"/>
                        </a:lnTo>
                        <a:lnTo>
                          <a:pt x="54073" y="252612"/>
                        </a:lnTo>
                        <a:lnTo>
                          <a:pt x="42320" y="253422"/>
                        </a:lnTo>
                        <a:lnTo>
                          <a:pt x="42320" y="245326"/>
                        </a:lnTo>
                        <a:lnTo>
                          <a:pt x="42320" y="242897"/>
                        </a:lnTo>
                        <a:lnTo>
                          <a:pt x="47806" y="237230"/>
                        </a:lnTo>
                        <a:lnTo>
                          <a:pt x="72885" y="221847"/>
                        </a:lnTo>
                        <a:lnTo>
                          <a:pt x="82286" y="216989"/>
                        </a:lnTo>
                        <a:lnTo>
                          <a:pt x="80724" y="159506"/>
                        </a:lnTo>
                        <a:lnTo>
                          <a:pt x="82286" y="121444"/>
                        </a:lnTo>
                        <a:lnTo>
                          <a:pt x="87773" y="116586"/>
                        </a:lnTo>
                        <a:lnTo>
                          <a:pt x="89344" y="97965"/>
                        </a:lnTo>
                        <a:lnTo>
                          <a:pt x="101098" y="80153"/>
                        </a:lnTo>
                        <a:lnTo>
                          <a:pt x="103451" y="68008"/>
                        </a:lnTo>
                        <a:lnTo>
                          <a:pt x="137150" y="82582"/>
                        </a:lnTo>
                        <a:lnTo>
                          <a:pt x="150476" y="84201"/>
                        </a:lnTo>
                        <a:lnTo>
                          <a:pt x="154391" y="78534"/>
                        </a:lnTo>
                        <a:lnTo>
                          <a:pt x="152828" y="72866"/>
                        </a:lnTo>
                        <a:lnTo>
                          <a:pt x="144989" y="69628"/>
                        </a:lnTo>
                        <a:lnTo>
                          <a:pt x="155962" y="52626"/>
                        </a:lnTo>
                        <a:lnTo>
                          <a:pt x="147342" y="22669"/>
                        </a:lnTo>
                        <a:lnTo>
                          <a:pt x="152828" y="12954"/>
                        </a:lnTo>
                        <a:lnTo>
                          <a:pt x="160668" y="7287"/>
                        </a:lnTo>
                        <a:lnTo>
                          <a:pt x="182603" y="0"/>
                        </a:lnTo>
                        <a:lnTo>
                          <a:pt x="203768" y="4048"/>
                        </a:lnTo>
                        <a:lnTo>
                          <a:pt x="235905" y="218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09" name="Forma Livre: Forma 508">
                    <a:extLst>
                      <a:ext uri="{FF2B5EF4-FFF2-40B4-BE49-F238E27FC236}">
                        <a16:creationId xmlns:a16="http://schemas.microsoft.com/office/drawing/2014/main" id="{4F71AF20-DFBC-7DEF-68A5-B0821A2889E5}"/>
                      </a:ext>
                    </a:extLst>
                  </p:cNvPr>
                  <p:cNvSpPr/>
                  <p:nvPr/>
                </p:nvSpPr>
                <p:spPr>
                  <a:xfrm>
                    <a:off x="8472164" y="3831899"/>
                    <a:ext cx="187308" cy="237239"/>
                  </a:xfrm>
                  <a:custGeom>
                    <a:avLst/>
                    <a:gdLst>
                      <a:gd name="connsiteX0" fmla="*/ 112852 w 187308"/>
                      <a:gd name="connsiteY0" fmla="*/ 61541 h 237239"/>
                      <a:gd name="connsiteX1" fmla="*/ 114424 w 187308"/>
                      <a:gd name="connsiteY1" fmla="*/ 61541 h 237239"/>
                      <a:gd name="connsiteX2" fmla="*/ 122263 w 187308"/>
                      <a:gd name="connsiteY2" fmla="*/ 69637 h 237239"/>
                      <a:gd name="connsiteX3" fmla="*/ 171641 w 187308"/>
                      <a:gd name="connsiteY3" fmla="*/ 74495 h 237239"/>
                      <a:gd name="connsiteX4" fmla="*/ 186528 w 187308"/>
                      <a:gd name="connsiteY4" fmla="*/ 76924 h 237239"/>
                      <a:gd name="connsiteX5" fmla="*/ 162230 w 187308"/>
                      <a:gd name="connsiteY5" fmla="*/ 92307 h 237239"/>
                      <a:gd name="connsiteX6" fmla="*/ 170069 w 187308"/>
                      <a:gd name="connsiteY6" fmla="*/ 96355 h 237239"/>
                      <a:gd name="connsiteX7" fmla="*/ 187309 w 187308"/>
                      <a:gd name="connsiteY7" fmla="*/ 91497 h 237239"/>
                      <a:gd name="connsiteX8" fmla="*/ 187309 w 187308"/>
                      <a:gd name="connsiteY8" fmla="*/ 140884 h 237239"/>
                      <a:gd name="connsiteX9" fmla="*/ 187309 w 187308"/>
                      <a:gd name="connsiteY9" fmla="*/ 144932 h 237239"/>
                      <a:gd name="connsiteX10" fmla="*/ 169288 w 187308"/>
                      <a:gd name="connsiteY10" fmla="*/ 153838 h 237239"/>
                      <a:gd name="connsiteX11" fmla="*/ 169288 w 187308"/>
                      <a:gd name="connsiteY11" fmla="*/ 153029 h 237239"/>
                      <a:gd name="connsiteX12" fmla="*/ 163802 w 187308"/>
                      <a:gd name="connsiteY12" fmla="*/ 160325 h 237239"/>
                      <a:gd name="connsiteX13" fmla="*/ 159877 w 187308"/>
                      <a:gd name="connsiteY13" fmla="*/ 169231 h 237239"/>
                      <a:gd name="connsiteX14" fmla="*/ 134017 w 187308"/>
                      <a:gd name="connsiteY14" fmla="*/ 223475 h 237239"/>
                      <a:gd name="connsiteX15" fmla="*/ 126178 w 187308"/>
                      <a:gd name="connsiteY15" fmla="*/ 237239 h 237239"/>
                      <a:gd name="connsiteX16" fmla="*/ 106585 w 187308"/>
                      <a:gd name="connsiteY16" fmla="*/ 234001 h 237239"/>
                      <a:gd name="connsiteX17" fmla="*/ 99536 w 187308"/>
                      <a:gd name="connsiteY17" fmla="*/ 221856 h 237239"/>
                      <a:gd name="connsiteX18" fmla="*/ 89345 w 187308"/>
                      <a:gd name="connsiteY18" fmla="*/ 221856 h 237239"/>
                      <a:gd name="connsiteX19" fmla="*/ 85430 w 187308"/>
                      <a:gd name="connsiteY19" fmla="*/ 212141 h 237239"/>
                      <a:gd name="connsiteX20" fmla="*/ 90125 w 187308"/>
                      <a:gd name="connsiteY20" fmla="*/ 204854 h 237239"/>
                      <a:gd name="connsiteX21" fmla="*/ 89345 w 187308"/>
                      <a:gd name="connsiteY21" fmla="*/ 191900 h 237239"/>
                      <a:gd name="connsiteX22" fmla="*/ 78372 w 187308"/>
                      <a:gd name="connsiteY22" fmla="*/ 194329 h 237239"/>
                      <a:gd name="connsiteX23" fmla="*/ 76810 w 187308"/>
                      <a:gd name="connsiteY23" fmla="*/ 182185 h 237239"/>
                      <a:gd name="connsiteX24" fmla="*/ 72104 w 187308"/>
                      <a:gd name="connsiteY24" fmla="*/ 178946 h 237239"/>
                      <a:gd name="connsiteX25" fmla="*/ 62703 w 187308"/>
                      <a:gd name="connsiteY25" fmla="*/ 176517 h 237239"/>
                      <a:gd name="connsiteX26" fmla="*/ 49378 w 187308"/>
                      <a:gd name="connsiteY26" fmla="*/ 161944 h 237239"/>
                      <a:gd name="connsiteX27" fmla="*/ 41539 w 187308"/>
                      <a:gd name="connsiteY27" fmla="*/ 161135 h 237239"/>
                      <a:gd name="connsiteX28" fmla="*/ 38405 w 187308"/>
                      <a:gd name="connsiteY28" fmla="*/ 169231 h 237239"/>
                      <a:gd name="connsiteX29" fmla="*/ 14887 w 187308"/>
                      <a:gd name="connsiteY29" fmla="*/ 174898 h 237239"/>
                      <a:gd name="connsiteX30" fmla="*/ 0 w 187308"/>
                      <a:gd name="connsiteY30" fmla="*/ 177327 h 237239"/>
                      <a:gd name="connsiteX31" fmla="*/ 19593 w 187308"/>
                      <a:gd name="connsiteY31" fmla="*/ 123073 h 237239"/>
                      <a:gd name="connsiteX32" fmla="*/ 24299 w 187308"/>
                      <a:gd name="connsiteY32" fmla="*/ 110928 h 237239"/>
                      <a:gd name="connsiteX33" fmla="*/ 42320 w 187308"/>
                      <a:gd name="connsiteY33" fmla="*/ 63970 h 237239"/>
                      <a:gd name="connsiteX34" fmla="*/ 39967 w 187308"/>
                      <a:gd name="connsiteY34" fmla="*/ 64780 h 237239"/>
                      <a:gd name="connsiteX35" fmla="*/ 42320 w 187308"/>
                      <a:gd name="connsiteY35" fmla="*/ 32395 h 237239"/>
                      <a:gd name="connsiteX36" fmla="*/ 45454 w 187308"/>
                      <a:gd name="connsiteY36" fmla="*/ 6477 h 237239"/>
                      <a:gd name="connsiteX37" fmla="*/ 46234 w 187308"/>
                      <a:gd name="connsiteY37" fmla="*/ 0 h 237239"/>
                      <a:gd name="connsiteX38" fmla="*/ 112852 w 187308"/>
                      <a:gd name="connsiteY38" fmla="*/ 59922 h 237239"/>
                      <a:gd name="connsiteX39" fmla="*/ 112852 w 187308"/>
                      <a:gd name="connsiteY39" fmla="*/ 61541 h 237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87308" h="237239">
                        <a:moveTo>
                          <a:pt x="112852" y="61541"/>
                        </a:moveTo>
                        <a:lnTo>
                          <a:pt x="114424" y="61541"/>
                        </a:lnTo>
                        <a:lnTo>
                          <a:pt x="122263" y="69637"/>
                        </a:lnTo>
                        <a:lnTo>
                          <a:pt x="171641" y="74495"/>
                        </a:lnTo>
                        <a:lnTo>
                          <a:pt x="186528" y="76924"/>
                        </a:lnTo>
                        <a:lnTo>
                          <a:pt x="162230" y="92307"/>
                        </a:lnTo>
                        <a:lnTo>
                          <a:pt x="170069" y="96355"/>
                        </a:lnTo>
                        <a:lnTo>
                          <a:pt x="187309" y="91497"/>
                        </a:lnTo>
                        <a:lnTo>
                          <a:pt x="187309" y="140884"/>
                        </a:lnTo>
                        <a:lnTo>
                          <a:pt x="187309" y="144932"/>
                        </a:lnTo>
                        <a:lnTo>
                          <a:pt x="169288" y="153838"/>
                        </a:lnTo>
                        <a:lnTo>
                          <a:pt x="169288" y="153029"/>
                        </a:lnTo>
                        <a:lnTo>
                          <a:pt x="163802" y="160325"/>
                        </a:lnTo>
                        <a:lnTo>
                          <a:pt x="159877" y="169231"/>
                        </a:lnTo>
                        <a:lnTo>
                          <a:pt x="134017" y="223475"/>
                        </a:lnTo>
                        <a:lnTo>
                          <a:pt x="126178" y="237239"/>
                        </a:lnTo>
                        <a:lnTo>
                          <a:pt x="106585" y="234001"/>
                        </a:lnTo>
                        <a:lnTo>
                          <a:pt x="99536" y="221856"/>
                        </a:lnTo>
                        <a:lnTo>
                          <a:pt x="89345" y="221856"/>
                        </a:lnTo>
                        <a:lnTo>
                          <a:pt x="85430" y="212141"/>
                        </a:lnTo>
                        <a:lnTo>
                          <a:pt x="90125" y="204854"/>
                        </a:lnTo>
                        <a:lnTo>
                          <a:pt x="89345" y="191900"/>
                        </a:lnTo>
                        <a:lnTo>
                          <a:pt x="78372" y="194329"/>
                        </a:lnTo>
                        <a:lnTo>
                          <a:pt x="76810" y="182185"/>
                        </a:lnTo>
                        <a:lnTo>
                          <a:pt x="72104" y="178946"/>
                        </a:lnTo>
                        <a:lnTo>
                          <a:pt x="62703" y="176517"/>
                        </a:lnTo>
                        <a:lnTo>
                          <a:pt x="49378" y="161944"/>
                        </a:lnTo>
                        <a:lnTo>
                          <a:pt x="41539" y="161135"/>
                        </a:lnTo>
                        <a:lnTo>
                          <a:pt x="38405" y="169231"/>
                        </a:lnTo>
                        <a:lnTo>
                          <a:pt x="14887" y="174898"/>
                        </a:lnTo>
                        <a:lnTo>
                          <a:pt x="0" y="177327"/>
                        </a:lnTo>
                        <a:lnTo>
                          <a:pt x="19593" y="123073"/>
                        </a:lnTo>
                        <a:lnTo>
                          <a:pt x="24299" y="110928"/>
                        </a:lnTo>
                        <a:lnTo>
                          <a:pt x="42320" y="63970"/>
                        </a:lnTo>
                        <a:lnTo>
                          <a:pt x="39967" y="64780"/>
                        </a:lnTo>
                        <a:lnTo>
                          <a:pt x="42320" y="32395"/>
                        </a:lnTo>
                        <a:lnTo>
                          <a:pt x="45454" y="6477"/>
                        </a:lnTo>
                        <a:lnTo>
                          <a:pt x="46234" y="0"/>
                        </a:lnTo>
                        <a:lnTo>
                          <a:pt x="112852" y="59922"/>
                        </a:lnTo>
                        <a:lnTo>
                          <a:pt x="112852" y="61541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0" name="Forma Livre: Forma 509">
                    <a:extLst>
                      <a:ext uri="{FF2B5EF4-FFF2-40B4-BE49-F238E27FC236}">
                        <a16:creationId xmlns:a16="http://schemas.microsoft.com/office/drawing/2014/main" id="{23BE83C0-14C4-47BB-7A8C-C8AC7C58ECEF}"/>
                      </a:ext>
                    </a:extLst>
                  </p:cNvPr>
                  <p:cNvSpPr/>
                  <p:nvPr/>
                </p:nvSpPr>
                <p:spPr>
                  <a:xfrm>
                    <a:off x="8251146" y="3690205"/>
                    <a:ext cx="250012" cy="310114"/>
                  </a:xfrm>
                  <a:custGeom>
                    <a:avLst/>
                    <a:gdLst>
                      <a:gd name="connsiteX0" fmla="*/ 127749 w 250012"/>
                      <a:gd name="connsiteY0" fmla="*/ 63160 h 310114"/>
                      <a:gd name="connsiteX1" fmla="*/ 119910 w 250012"/>
                      <a:gd name="connsiteY1" fmla="*/ 95545 h 310114"/>
                      <a:gd name="connsiteX2" fmla="*/ 151266 w 250012"/>
                      <a:gd name="connsiteY2" fmla="*/ 86639 h 310114"/>
                      <a:gd name="connsiteX3" fmla="*/ 173993 w 250012"/>
                      <a:gd name="connsiteY3" fmla="*/ 122263 h 310114"/>
                      <a:gd name="connsiteX4" fmla="*/ 177908 w 250012"/>
                      <a:gd name="connsiteY4" fmla="*/ 128740 h 310114"/>
                      <a:gd name="connsiteX5" fmla="*/ 186528 w 250012"/>
                      <a:gd name="connsiteY5" fmla="*/ 137646 h 310114"/>
                      <a:gd name="connsiteX6" fmla="*/ 199854 w 250012"/>
                      <a:gd name="connsiteY6" fmla="*/ 152219 h 310114"/>
                      <a:gd name="connsiteX7" fmla="*/ 250012 w 250012"/>
                      <a:gd name="connsiteY7" fmla="*/ 207283 h 310114"/>
                      <a:gd name="connsiteX8" fmla="*/ 217884 w 250012"/>
                      <a:gd name="connsiteY8" fmla="*/ 208093 h 310114"/>
                      <a:gd name="connsiteX9" fmla="*/ 204559 w 250012"/>
                      <a:gd name="connsiteY9" fmla="*/ 241287 h 310114"/>
                      <a:gd name="connsiteX10" fmla="*/ 191233 w 250012"/>
                      <a:gd name="connsiteY10" fmla="*/ 275291 h 310114"/>
                      <a:gd name="connsiteX11" fmla="*/ 182613 w 250012"/>
                      <a:gd name="connsiteY11" fmla="*/ 296342 h 310114"/>
                      <a:gd name="connsiteX12" fmla="*/ 177127 w 250012"/>
                      <a:gd name="connsiteY12" fmla="*/ 310115 h 310114"/>
                      <a:gd name="connsiteX13" fmla="*/ 177127 w 250012"/>
                      <a:gd name="connsiteY13" fmla="*/ 310115 h 310114"/>
                      <a:gd name="connsiteX14" fmla="*/ 137150 w 250012"/>
                      <a:gd name="connsiteY14" fmla="*/ 263147 h 310114"/>
                      <a:gd name="connsiteX15" fmla="*/ 116777 w 250012"/>
                      <a:gd name="connsiteY15" fmla="*/ 238858 h 310114"/>
                      <a:gd name="connsiteX16" fmla="*/ 88563 w 250012"/>
                      <a:gd name="connsiteY16" fmla="*/ 206473 h 310114"/>
                      <a:gd name="connsiteX17" fmla="*/ 71323 w 250012"/>
                      <a:gd name="connsiteY17" fmla="*/ 185423 h 310114"/>
                      <a:gd name="connsiteX18" fmla="*/ 66617 w 250012"/>
                      <a:gd name="connsiteY18" fmla="*/ 179756 h 310114"/>
                      <a:gd name="connsiteX19" fmla="*/ 32918 w 250012"/>
                      <a:gd name="connsiteY19" fmla="*/ 141694 h 310114"/>
                      <a:gd name="connsiteX20" fmla="*/ 0 w 250012"/>
                      <a:gd name="connsiteY20" fmla="*/ 102022 h 310114"/>
                      <a:gd name="connsiteX21" fmla="*/ 0 w 250012"/>
                      <a:gd name="connsiteY21" fmla="*/ 101213 h 310114"/>
                      <a:gd name="connsiteX22" fmla="*/ 0 w 250012"/>
                      <a:gd name="connsiteY22" fmla="*/ 102022 h 310114"/>
                      <a:gd name="connsiteX23" fmla="*/ 27432 w 250012"/>
                      <a:gd name="connsiteY23" fmla="*/ 89878 h 310114"/>
                      <a:gd name="connsiteX24" fmla="*/ 67399 w 250012"/>
                      <a:gd name="connsiteY24" fmla="*/ 72876 h 310114"/>
                      <a:gd name="connsiteX25" fmla="*/ 135588 w 250012"/>
                      <a:gd name="connsiteY25" fmla="*/ 5667 h 310114"/>
                      <a:gd name="connsiteX26" fmla="*/ 143427 w 250012"/>
                      <a:gd name="connsiteY26" fmla="*/ 810 h 310114"/>
                      <a:gd name="connsiteX27" fmla="*/ 144989 w 250012"/>
                      <a:gd name="connsiteY27" fmla="*/ 0 h 310114"/>
                      <a:gd name="connsiteX28" fmla="*/ 127749 w 250012"/>
                      <a:gd name="connsiteY28" fmla="*/ 63160 h 310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50012" h="310114">
                        <a:moveTo>
                          <a:pt x="127749" y="63160"/>
                        </a:moveTo>
                        <a:lnTo>
                          <a:pt x="119910" y="95545"/>
                        </a:lnTo>
                        <a:lnTo>
                          <a:pt x="151266" y="86639"/>
                        </a:lnTo>
                        <a:lnTo>
                          <a:pt x="173993" y="122263"/>
                        </a:lnTo>
                        <a:lnTo>
                          <a:pt x="177908" y="128740"/>
                        </a:lnTo>
                        <a:lnTo>
                          <a:pt x="186528" y="137646"/>
                        </a:lnTo>
                        <a:lnTo>
                          <a:pt x="199854" y="152219"/>
                        </a:lnTo>
                        <a:lnTo>
                          <a:pt x="250012" y="207283"/>
                        </a:lnTo>
                        <a:lnTo>
                          <a:pt x="217884" y="208093"/>
                        </a:lnTo>
                        <a:lnTo>
                          <a:pt x="204559" y="241287"/>
                        </a:lnTo>
                        <a:lnTo>
                          <a:pt x="191233" y="275291"/>
                        </a:lnTo>
                        <a:lnTo>
                          <a:pt x="182613" y="296342"/>
                        </a:lnTo>
                        <a:lnTo>
                          <a:pt x="177127" y="310115"/>
                        </a:lnTo>
                        <a:lnTo>
                          <a:pt x="177127" y="310115"/>
                        </a:lnTo>
                        <a:lnTo>
                          <a:pt x="137150" y="263147"/>
                        </a:lnTo>
                        <a:lnTo>
                          <a:pt x="116777" y="238858"/>
                        </a:lnTo>
                        <a:lnTo>
                          <a:pt x="88563" y="206473"/>
                        </a:lnTo>
                        <a:lnTo>
                          <a:pt x="71323" y="185423"/>
                        </a:lnTo>
                        <a:lnTo>
                          <a:pt x="66617" y="179756"/>
                        </a:lnTo>
                        <a:lnTo>
                          <a:pt x="32918" y="141694"/>
                        </a:lnTo>
                        <a:lnTo>
                          <a:pt x="0" y="102022"/>
                        </a:lnTo>
                        <a:lnTo>
                          <a:pt x="0" y="101213"/>
                        </a:lnTo>
                        <a:lnTo>
                          <a:pt x="0" y="102022"/>
                        </a:lnTo>
                        <a:lnTo>
                          <a:pt x="27432" y="89878"/>
                        </a:lnTo>
                        <a:lnTo>
                          <a:pt x="67399" y="72876"/>
                        </a:lnTo>
                        <a:lnTo>
                          <a:pt x="135588" y="5667"/>
                        </a:lnTo>
                        <a:lnTo>
                          <a:pt x="143427" y="810"/>
                        </a:lnTo>
                        <a:lnTo>
                          <a:pt x="144989" y="0"/>
                        </a:lnTo>
                        <a:lnTo>
                          <a:pt x="127749" y="631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1" name="Forma Livre: Forma 510">
                    <a:extLst>
                      <a:ext uri="{FF2B5EF4-FFF2-40B4-BE49-F238E27FC236}">
                        <a16:creationId xmlns:a16="http://schemas.microsoft.com/office/drawing/2014/main" id="{D95199CC-24F1-3E9E-419A-704036B9EABF}"/>
                      </a:ext>
                    </a:extLst>
                  </p:cNvPr>
                  <p:cNvSpPr/>
                  <p:nvPr/>
                </p:nvSpPr>
                <p:spPr>
                  <a:xfrm>
                    <a:off x="8518398" y="3651343"/>
                    <a:ext cx="310362" cy="353834"/>
                  </a:xfrm>
                  <a:custGeom>
                    <a:avLst/>
                    <a:gdLst>
                      <a:gd name="connsiteX0" fmla="*/ 245316 w 310362"/>
                      <a:gd name="connsiteY0" fmla="*/ 17812 h 353834"/>
                      <a:gd name="connsiteX1" fmla="*/ 253155 w 310362"/>
                      <a:gd name="connsiteY1" fmla="*/ 77733 h 353834"/>
                      <a:gd name="connsiteX2" fmla="*/ 258642 w 310362"/>
                      <a:gd name="connsiteY2" fmla="*/ 114167 h 353834"/>
                      <a:gd name="connsiteX3" fmla="*/ 264119 w 310362"/>
                      <a:gd name="connsiteY3" fmla="*/ 115786 h 353834"/>
                      <a:gd name="connsiteX4" fmla="*/ 264119 w 310362"/>
                      <a:gd name="connsiteY4" fmla="*/ 114976 h 353834"/>
                      <a:gd name="connsiteX5" fmla="*/ 285283 w 310362"/>
                      <a:gd name="connsiteY5" fmla="*/ 123882 h 353834"/>
                      <a:gd name="connsiteX6" fmla="*/ 310362 w 310362"/>
                      <a:gd name="connsiteY6" fmla="*/ 131978 h 353834"/>
                      <a:gd name="connsiteX7" fmla="*/ 306448 w 310362"/>
                      <a:gd name="connsiteY7" fmla="*/ 141694 h 353834"/>
                      <a:gd name="connsiteX8" fmla="*/ 304095 w 310362"/>
                      <a:gd name="connsiteY8" fmla="*/ 145742 h 353834"/>
                      <a:gd name="connsiteX9" fmla="*/ 277444 w 310362"/>
                      <a:gd name="connsiteY9" fmla="*/ 190271 h 353834"/>
                      <a:gd name="connsiteX10" fmla="*/ 277444 w 310362"/>
                      <a:gd name="connsiteY10" fmla="*/ 201616 h 353834"/>
                      <a:gd name="connsiteX11" fmla="*/ 279016 w 310362"/>
                      <a:gd name="connsiteY11" fmla="*/ 242907 h 353834"/>
                      <a:gd name="connsiteX12" fmla="*/ 273529 w 310362"/>
                      <a:gd name="connsiteY12" fmla="*/ 246145 h 353834"/>
                      <a:gd name="connsiteX13" fmla="*/ 269605 w 310362"/>
                      <a:gd name="connsiteY13" fmla="*/ 263957 h 353834"/>
                      <a:gd name="connsiteX14" fmla="*/ 277444 w 310362"/>
                      <a:gd name="connsiteY14" fmla="*/ 277720 h 353834"/>
                      <a:gd name="connsiteX15" fmla="*/ 277444 w 310362"/>
                      <a:gd name="connsiteY15" fmla="*/ 289865 h 353834"/>
                      <a:gd name="connsiteX16" fmla="*/ 285283 w 310362"/>
                      <a:gd name="connsiteY16" fmla="*/ 289865 h 353834"/>
                      <a:gd name="connsiteX17" fmla="*/ 289207 w 310362"/>
                      <a:gd name="connsiteY17" fmla="*/ 278530 h 353834"/>
                      <a:gd name="connsiteX18" fmla="*/ 286855 w 310362"/>
                      <a:gd name="connsiteY18" fmla="*/ 297961 h 353834"/>
                      <a:gd name="connsiteX19" fmla="*/ 285283 w 310362"/>
                      <a:gd name="connsiteY19" fmla="*/ 318202 h 353834"/>
                      <a:gd name="connsiteX20" fmla="*/ 265690 w 310362"/>
                      <a:gd name="connsiteY20" fmla="*/ 335204 h 353834"/>
                      <a:gd name="connsiteX21" fmla="*/ 261775 w 310362"/>
                      <a:gd name="connsiteY21" fmla="*/ 340071 h 353834"/>
                      <a:gd name="connsiteX22" fmla="*/ 235906 w 310362"/>
                      <a:gd name="connsiteY22" fmla="*/ 338442 h 353834"/>
                      <a:gd name="connsiteX23" fmla="*/ 209264 w 310362"/>
                      <a:gd name="connsiteY23" fmla="*/ 334394 h 353834"/>
                      <a:gd name="connsiteX24" fmla="*/ 205340 w 310362"/>
                      <a:gd name="connsiteY24" fmla="*/ 334394 h 353834"/>
                      <a:gd name="connsiteX25" fmla="*/ 203778 w 310362"/>
                      <a:gd name="connsiteY25" fmla="*/ 338442 h 353834"/>
                      <a:gd name="connsiteX26" fmla="*/ 207693 w 310362"/>
                      <a:gd name="connsiteY26" fmla="*/ 353835 h 353834"/>
                      <a:gd name="connsiteX27" fmla="*/ 188100 w 310362"/>
                      <a:gd name="connsiteY27" fmla="*/ 315773 h 353834"/>
                      <a:gd name="connsiteX28" fmla="*/ 181833 w 310362"/>
                      <a:gd name="connsiteY28" fmla="*/ 311725 h 353834"/>
                      <a:gd name="connsiteX29" fmla="*/ 169288 w 310362"/>
                      <a:gd name="connsiteY29" fmla="*/ 306867 h 353834"/>
                      <a:gd name="connsiteX30" fmla="*/ 141075 w 310362"/>
                      <a:gd name="connsiteY30" fmla="*/ 325488 h 353834"/>
                      <a:gd name="connsiteX31" fmla="*/ 141075 w 310362"/>
                      <a:gd name="connsiteY31" fmla="*/ 321440 h 353834"/>
                      <a:gd name="connsiteX32" fmla="*/ 141075 w 310362"/>
                      <a:gd name="connsiteY32" fmla="*/ 272053 h 353834"/>
                      <a:gd name="connsiteX33" fmla="*/ 123834 w 310362"/>
                      <a:gd name="connsiteY33" fmla="*/ 276911 h 353834"/>
                      <a:gd name="connsiteX34" fmla="*/ 115995 w 310362"/>
                      <a:gd name="connsiteY34" fmla="*/ 272863 h 353834"/>
                      <a:gd name="connsiteX35" fmla="*/ 140294 w 310362"/>
                      <a:gd name="connsiteY35" fmla="*/ 257480 h 353834"/>
                      <a:gd name="connsiteX36" fmla="*/ 125406 w 310362"/>
                      <a:gd name="connsiteY36" fmla="*/ 255051 h 353834"/>
                      <a:gd name="connsiteX37" fmla="*/ 76029 w 310362"/>
                      <a:gd name="connsiteY37" fmla="*/ 250193 h 353834"/>
                      <a:gd name="connsiteX38" fmla="*/ 68189 w 310362"/>
                      <a:gd name="connsiteY38" fmla="*/ 242097 h 353834"/>
                      <a:gd name="connsiteX39" fmla="*/ 66618 w 310362"/>
                      <a:gd name="connsiteY39" fmla="*/ 242097 h 353834"/>
                      <a:gd name="connsiteX40" fmla="*/ 66618 w 310362"/>
                      <a:gd name="connsiteY40" fmla="*/ 240478 h 353834"/>
                      <a:gd name="connsiteX41" fmla="*/ 0 w 310362"/>
                      <a:gd name="connsiteY41" fmla="*/ 180556 h 353834"/>
                      <a:gd name="connsiteX42" fmla="*/ 14897 w 310362"/>
                      <a:gd name="connsiteY42" fmla="*/ 161125 h 353834"/>
                      <a:gd name="connsiteX43" fmla="*/ 24299 w 310362"/>
                      <a:gd name="connsiteY43" fmla="*/ 148171 h 353834"/>
                      <a:gd name="connsiteX44" fmla="*/ 34490 w 310362"/>
                      <a:gd name="connsiteY44" fmla="*/ 134407 h 353834"/>
                      <a:gd name="connsiteX45" fmla="*/ 58788 w 310362"/>
                      <a:gd name="connsiteY45" fmla="*/ 118215 h 353834"/>
                      <a:gd name="connsiteX46" fmla="*/ 69752 w 310362"/>
                      <a:gd name="connsiteY46" fmla="*/ 104451 h 353834"/>
                      <a:gd name="connsiteX47" fmla="*/ 75238 w 310362"/>
                      <a:gd name="connsiteY47" fmla="*/ 107690 h 353834"/>
                      <a:gd name="connsiteX48" fmla="*/ 83868 w 310362"/>
                      <a:gd name="connsiteY48" fmla="*/ 101213 h 353834"/>
                      <a:gd name="connsiteX49" fmla="*/ 97184 w 310362"/>
                      <a:gd name="connsiteY49" fmla="*/ 91497 h 353834"/>
                      <a:gd name="connsiteX50" fmla="*/ 100327 w 310362"/>
                      <a:gd name="connsiteY50" fmla="*/ 96355 h 353834"/>
                      <a:gd name="connsiteX51" fmla="*/ 108156 w 310362"/>
                      <a:gd name="connsiteY51" fmla="*/ 93926 h 353834"/>
                      <a:gd name="connsiteX52" fmla="*/ 114433 w 310362"/>
                      <a:gd name="connsiteY52" fmla="*/ 79353 h 353834"/>
                      <a:gd name="connsiteX53" fmla="*/ 123834 w 310362"/>
                      <a:gd name="connsiteY53" fmla="*/ 82591 h 353834"/>
                      <a:gd name="connsiteX54" fmla="*/ 137160 w 310362"/>
                      <a:gd name="connsiteY54" fmla="*/ 64770 h 353834"/>
                      <a:gd name="connsiteX55" fmla="*/ 155181 w 310362"/>
                      <a:gd name="connsiteY55" fmla="*/ 59912 h 353834"/>
                      <a:gd name="connsiteX56" fmla="*/ 163802 w 310362"/>
                      <a:gd name="connsiteY56" fmla="*/ 57483 h 353834"/>
                      <a:gd name="connsiteX57" fmla="*/ 202997 w 310362"/>
                      <a:gd name="connsiteY57" fmla="*/ 38052 h 353834"/>
                      <a:gd name="connsiteX58" fmla="*/ 202997 w 310362"/>
                      <a:gd name="connsiteY58" fmla="*/ 38862 h 353834"/>
                      <a:gd name="connsiteX59" fmla="*/ 213179 w 310362"/>
                      <a:gd name="connsiteY59" fmla="*/ 31575 h 353834"/>
                      <a:gd name="connsiteX60" fmla="*/ 222590 w 310362"/>
                      <a:gd name="connsiteY60" fmla="*/ 30766 h 353834"/>
                      <a:gd name="connsiteX61" fmla="*/ 222590 w 310362"/>
                      <a:gd name="connsiteY61" fmla="*/ 23479 h 353834"/>
                      <a:gd name="connsiteX62" fmla="*/ 228076 w 310362"/>
                      <a:gd name="connsiteY62" fmla="*/ 19431 h 353834"/>
                      <a:gd name="connsiteX63" fmla="*/ 224152 w 310362"/>
                      <a:gd name="connsiteY63" fmla="*/ 15383 h 353834"/>
                      <a:gd name="connsiteX64" fmla="*/ 239039 w 310362"/>
                      <a:gd name="connsiteY64" fmla="*/ 810 h 353834"/>
                      <a:gd name="connsiteX65" fmla="*/ 241392 w 310362"/>
                      <a:gd name="connsiteY65" fmla="*/ 0 h 353834"/>
                      <a:gd name="connsiteX66" fmla="*/ 241392 w 310362"/>
                      <a:gd name="connsiteY66" fmla="*/ 17812 h 353834"/>
                      <a:gd name="connsiteX67" fmla="*/ 245316 w 310362"/>
                      <a:gd name="connsiteY67" fmla="*/ 17812 h 35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310362" h="353834">
                        <a:moveTo>
                          <a:pt x="245316" y="17812"/>
                        </a:moveTo>
                        <a:lnTo>
                          <a:pt x="253155" y="77733"/>
                        </a:lnTo>
                        <a:lnTo>
                          <a:pt x="258642" y="114167"/>
                        </a:lnTo>
                        <a:lnTo>
                          <a:pt x="264119" y="115786"/>
                        </a:lnTo>
                        <a:lnTo>
                          <a:pt x="264119" y="114976"/>
                        </a:lnTo>
                        <a:lnTo>
                          <a:pt x="285283" y="123882"/>
                        </a:lnTo>
                        <a:lnTo>
                          <a:pt x="310362" y="131978"/>
                        </a:lnTo>
                        <a:lnTo>
                          <a:pt x="306448" y="141694"/>
                        </a:lnTo>
                        <a:lnTo>
                          <a:pt x="304095" y="145742"/>
                        </a:lnTo>
                        <a:lnTo>
                          <a:pt x="277444" y="190271"/>
                        </a:lnTo>
                        <a:lnTo>
                          <a:pt x="277444" y="201616"/>
                        </a:lnTo>
                        <a:lnTo>
                          <a:pt x="279016" y="242907"/>
                        </a:lnTo>
                        <a:lnTo>
                          <a:pt x="273529" y="246145"/>
                        </a:lnTo>
                        <a:lnTo>
                          <a:pt x="269605" y="263957"/>
                        </a:lnTo>
                        <a:lnTo>
                          <a:pt x="277444" y="277720"/>
                        </a:lnTo>
                        <a:lnTo>
                          <a:pt x="277444" y="289865"/>
                        </a:lnTo>
                        <a:lnTo>
                          <a:pt x="285283" y="289865"/>
                        </a:lnTo>
                        <a:lnTo>
                          <a:pt x="289207" y="278530"/>
                        </a:lnTo>
                        <a:lnTo>
                          <a:pt x="286855" y="297961"/>
                        </a:lnTo>
                        <a:lnTo>
                          <a:pt x="285283" y="318202"/>
                        </a:lnTo>
                        <a:lnTo>
                          <a:pt x="265690" y="335204"/>
                        </a:lnTo>
                        <a:lnTo>
                          <a:pt x="261775" y="340071"/>
                        </a:lnTo>
                        <a:lnTo>
                          <a:pt x="235906" y="338442"/>
                        </a:lnTo>
                        <a:lnTo>
                          <a:pt x="209264" y="334394"/>
                        </a:lnTo>
                        <a:lnTo>
                          <a:pt x="205340" y="334394"/>
                        </a:lnTo>
                        <a:lnTo>
                          <a:pt x="203778" y="338442"/>
                        </a:lnTo>
                        <a:lnTo>
                          <a:pt x="207693" y="353835"/>
                        </a:lnTo>
                        <a:lnTo>
                          <a:pt x="188100" y="315773"/>
                        </a:lnTo>
                        <a:lnTo>
                          <a:pt x="181833" y="311725"/>
                        </a:lnTo>
                        <a:lnTo>
                          <a:pt x="169288" y="306867"/>
                        </a:lnTo>
                        <a:lnTo>
                          <a:pt x="141075" y="325488"/>
                        </a:lnTo>
                        <a:lnTo>
                          <a:pt x="141075" y="321440"/>
                        </a:lnTo>
                        <a:lnTo>
                          <a:pt x="141075" y="272053"/>
                        </a:lnTo>
                        <a:lnTo>
                          <a:pt x="123834" y="276911"/>
                        </a:lnTo>
                        <a:lnTo>
                          <a:pt x="115995" y="272863"/>
                        </a:lnTo>
                        <a:lnTo>
                          <a:pt x="140294" y="257480"/>
                        </a:lnTo>
                        <a:lnTo>
                          <a:pt x="125406" y="255051"/>
                        </a:lnTo>
                        <a:lnTo>
                          <a:pt x="76029" y="250193"/>
                        </a:lnTo>
                        <a:lnTo>
                          <a:pt x="68189" y="242097"/>
                        </a:lnTo>
                        <a:lnTo>
                          <a:pt x="66618" y="242097"/>
                        </a:lnTo>
                        <a:lnTo>
                          <a:pt x="66618" y="240478"/>
                        </a:lnTo>
                        <a:lnTo>
                          <a:pt x="0" y="180556"/>
                        </a:lnTo>
                        <a:lnTo>
                          <a:pt x="14897" y="161125"/>
                        </a:lnTo>
                        <a:lnTo>
                          <a:pt x="24299" y="148171"/>
                        </a:lnTo>
                        <a:lnTo>
                          <a:pt x="34490" y="134407"/>
                        </a:lnTo>
                        <a:lnTo>
                          <a:pt x="58788" y="118215"/>
                        </a:lnTo>
                        <a:lnTo>
                          <a:pt x="69752" y="104451"/>
                        </a:lnTo>
                        <a:lnTo>
                          <a:pt x="75238" y="107690"/>
                        </a:lnTo>
                        <a:lnTo>
                          <a:pt x="83868" y="101213"/>
                        </a:lnTo>
                        <a:lnTo>
                          <a:pt x="97184" y="91497"/>
                        </a:lnTo>
                        <a:lnTo>
                          <a:pt x="100327" y="96355"/>
                        </a:lnTo>
                        <a:lnTo>
                          <a:pt x="108156" y="93926"/>
                        </a:lnTo>
                        <a:lnTo>
                          <a:pt x="114433" y="79353"/>
                        </a:lnTo>
                        <a:lnTo>
                          <a:pt x="123834" y="82591"/>
                        </a:lnTo>
                        <a:lnTo>
                          <a:pt x="137160" y="64770"/>
                        </a:lnTo>
                        <a:lnTo>
                          <a:pt x="155181" y="59912"/>
                        </a:lnTo>
                        <a:lnTo>
                          <a:pt x="163802" y="57483"/>
                        </a:lnTo>
                        <a:lnTo>
                          <a:pt x="202997" y="38052"/>
                        </a:lnTo>
                        <a:lnTo>
                          <a:pt x="202997" y="38862"/>
                        </a:lnTo>
                        <a:lnTo>
                          <a:pt x="213179" y="31575"/>
                        </a:lnTo>
                        <a:lnTo>
                          <a:pt x="222590" y="30766"/>
                        </a:lnTo>
                        <a:lnTo>
                          <a:pt x="222590" y="23479"/>
                        </a:lnTo>
                        <a:lnTo>
                          <a:pt x="228076" y="19431"/>
                        </a:lnTo>
                        <a:lnTo>
                          <a:pt x="224152" y="15383"/>
                        </a:lnTo>
                        <a:lnTo>
                          <a:pt x="239039" y="810"/>
                        </a:lnTo>
                        <a:lnTo>
                          <a:pt x="241392" y="0"/>
                        </a:lnTo>
                        <a:lnTo>
                          <a:pt x="241392" y="17812"/>
                        </a:lnTo>
                        <a:lnTo>
                          <a:pt x="245316" y="17812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2" name="Forma Livre: Forma 511">
                    <a:extLst>
                      <a:ext uri="{FF2B5EF4-FFF2-40B4-BE49-F238E27FC236}">
                        <a16:creationId xmlns:a16="http://schemas.microsoft.com/office/drawing/2014/main" id="{BE4D8254-8C28-1131-B4D5-80418F3E1C23}"/>
                      </a:ext>
                    </a:extLst>
                  </p:cNvPr>
                  <p:cNvSpPr/>
                  <p:nvPr/>
                </p:nvSpPr>
                <p:spPr>
                  <a:xfrm>
                    <a:off x="7496403" y="3177684"/>
                    <a:ext cx="541562" cy="662311"/>
                  </a:xfrm>
                  <a:custGeom>
                    <a:avLst/>
                    <a:gdLst>
                      <a:gd name="connsiteX0" fmla="*/ 187357 w 541562"/>
                      <a:gd name="connsiteY0" fmla="*/ 109033 h 662311"/>
                      <a:gd name="connsiteX1" fmla="*/ 185785 w 541562"/>
                      <a:gd name="connsiteY1" fmla="*/ 113081 h 662311"/>
                      <a:gd name="connsiteX2" fmla="*/ 219494 w 541562"/>
                      <a:gd name="connsiteY2" fmla="*/ 109842 h 662311"/>
                      <a:gd name="connsiteX3" fmla="*/ 238049 w 541562"/>
                      <a:gd name="connsiteY3" fmla="*/ 103422 h 662311"/>
                      <a:gd name="connsiteX4" fmla="*/ 246669 w 541562"/>
                      <a:gd name="connsiteY4" fmla="*/ 100184 h 662311"/>
                      <a:gd name="connsiteX5" fmla="*/ 290560 w 541562"/>
                      <a:gd name="connsiteY5" fmla="*/ 99374 h 662311"/>
                      <a:gd name="connsiteX6" fmla="*/ 303886 w 541562"/>
                      <a:gd name="connsiteY6" fmla="*/ 98565 h 662311"/>
                      <a:gd name="connsiteX7" fmla="*/ 326613 w 541562"/>
                      <a:gd name="connsiteY7" fmla="*/ 98565 h 662311"/>
                      <a:gd name="connsiteX8" fmla="*/ 339147 w 541562"/>
                      <a:gd name="connsiteY8" fmla="*/ 105042 h 662311"/>
                      <a:gd name="connsiteX9" fmla="*/ 354825 w 541562"/>
                      <a:gd name="connsiteY9" fmla="*/ 118805 h 662311"/>
                      <a:gd name="connsiteX10" fmla="*/ 375990 w 541562"/>
                      <a:gd name="connsiteY10" fmla="*/ 113138 h 662311"/>
                      <a:gd name="connsiteX11" fmla="*/ 381477 w 541562"/>
                      <a:gd name="connsiteY11" fmla="*/ 115567 h 662311"/>
                      <a:gd name="connsiteX12" fmla="*/ 383039 w 541562"/>
                      <a:gd name="connsiteY12" fmla="*/ 128530 h 662311"/>
                      <a:gd name="connsiteX13" fmla="*/ 394792 w 541562"/>
                      <a:gd name="connsiteY13" fmla="*/ 132578 h 662311"/>
                      <a:gd name="connsiteX14" fmla="*/ 404203 w 541562"/>
                      <a:gd name="connsiteY14" fmla="*/ 152009 h 662311"/>
                      <a:gd name="connsiteX15" fmla="*/ 415176 w 541562"/>
                      <a:gd name="connsiteY15" fmla="*/ 133388 h 662311"/>
                      <a:gd name="connsiteX16" fmla="*/ 457705 w 541562"/>
                      <a:gd name="connsiteY16" fmla="*/ 31575 h 662311"/>
                      <a:gd name="connsiteX17" fmla="*/ 517265 w 541562"/>
                      <a:gd name="connsiteY17" fmla="*/ 130359 h 662311"/>
                      <a:gd name="connsiteX18" fmla="*/ 475726 w 541562"/>
                      <a:gd name="connsiteY18" fmla="*/ 159506 h 662311"/>
                      <a:gd name="connsiteX19" fmla="*/ 453000 w 541562"/>
                      <a:gd name="connsiteY19" fmla="*/ 178937 h 662311"/>
                      <a:gd name="connsiteX20" fmla="*/ 425568 w 541562"/>
                      <a:gd name="connsiteY20" fmla="*/ 214560 h 662311"/>
                      <a:gd name="connsiteX21" fmla="*/ 425568 w 541562"/>
                      <a:gd name="connsiteY21" fmla="*/ 215370 h 662311"/>
                      <a:gd name="connsiteX22" fmla="*/ 438893 w 541562"/>
                      <a:gd name="connsiteY22" fmla="*/ 248564 h 662311"/>
                      <a:gd name="connsiteX23" fmla="*/ 462410 w 541562"/>
                      <a:gd name="connsiteY23" fmla="*/ 315773 h 662311"/>
                      <a:gd name="connsiteX24" fmla="*/ 477298 w 541562"/>
                      <a:gd name="connsiteY24" fmla="*/ 353016 h 662311"/>
                      <a:gd name="connsiteX25" fmla="*/ 486699 w 541562"/>
                      <a:gd name="connsiteY25" fmla="*/ 375685 h 662311"/>
                      <a:gd name="connsiteX26" fmla="*/ 488271 w 541562"/>
                      <a:gd name="connsiteY26" fmla="*/ 378114 h 662311"/>
                      <a:gd name="connsiteX27" fmla="*/ 513350 w 541562"/>
                      <a:gd name="connsiteY27" fmla="*/ 400793 h 662311"/>
                      <a:gd name="connsiteX28" fmla="*/ 541563 w 541562"/>
                      <a:gd name="connsiteY28" fmla="*/ 426701 h 662311"/>
                      <a:gd name="connsiteX29" fmla="*/ 524323 w 541562"/>
                      <a:gd name="connsiteY29" fmla="*/ 438845 h 662311"/>
                      <a:gd name="connsiteX30" fmla="*/ 450647 w 541562"/>
                      <a:gd name="connsiteY30" fmla="*/ 496329 h 662311"/>
                      <a:gd name="connsiteX31" fmla="*/ 446732 w 541562"/>
                      <a:gd name="connsiteY31" fmla="*/ 506044 h 662311"/>
                      <a:gd name="connsiteX32" fmla="*/ 418519 w 541562"/>
                      <a:gd name="connsiteY32" fmla="*/ 528714 h 662311"/>
                      <a:gd name="connsiteX33" fmla="*/ 417738 w 541562"/>
                      <a:gd name="connsiteY33" fmla="*/ 530333 h 662311"/>
                      <a:gd name="connsiteX34" fmla="*/ 382467 w 541562"/>
                      <a:gd name="connsiteY34" fmla="*/ 557870 h 662311"/>
                      <a:gd name="connsiteX35" fmla="*/ 373066 w 541562"/>
                      <a:gd name="connsiteY35" fmla="*/ 579730 h 662311"/>
                      <a:gd name="connsiteX36" fmla="*/ 362874 w 541562"/>
                      <a:gd name="connsiteY36" fmla="*/ 583778 h 662311"/>
                      <a:gd name="connsiteX37" fmla="*/ 349548 w 541562"/>
                      <a:gd name="connsiteY37" fmla="*/ 605638 h 662311"/>
                      <a:gd name="connsiteX38" fmla="*/ 359740 w 541562"/>
                      <a:gd name="connsiteY38" fmla="*/ 630736 h 662311"/>
                      <a:gd name="connsiteX39" fmla="*/ 362874 w 541562"/>
                      <a:gd name="connsiteY39" fmla="*/ 648548 h 662311"/>
                      <a:gd name="connsiteX40" fmla="*/ 357388 w 541562"/>
                      <a:gd name="connsiteY40" fmla="*/ 658263 h 662311"/>
                      <a:gd name="connsiteX41" fmla="*/ 344062 w 541562"/>
                      <a:gd name="connsiteY41" fmla="*/ 662311 h 662311"/>
                      <a:gd name="connsiteX42" fmla="*/ 298609 w 541562"/>
                      <a:gd name="connsiteY42" fmla="*/ 632355 h 662311"/>
                      <a:gd name="connsiteX43" fmla="*/ 301743 w 541562"/>
                      <a:gd name="connsiteY43" fmla="*/ 618592 h 662311"/>
                      <a:gd name="connsiteX44" fmla="*/ 298609 w 541562"/>
                      <a:gd name="connsiteY44" fmla="*/ 608876 h 662311"/>
                      <a:gd name="connsiteX45" fmla="*/ 290770 w 541562"/>
                      <a:gd name="connsiteY45" fmla="*/ 605638 h 662311"/>
                      <a:gd name="connsiteX46" fmla="*/ 289208 w 541562"/>
                      <a:gd name="connsiteY46" fmla="*/ 599970 h 662311"/>
                      <a:gd name="connsiteX47" fmla="*/ 294685 w 541562"/>
                      <a:gd name="connsiteY47" fmla="*/ 593493 h 662311"/>
                      <a:gd name="connsiteX48" fmla="*/ 290770 w 541562"/>
                      <a:gd name="connsiteY48" fmla="*/ 573253 h 662311"/>
                      <a:gd name="connsiteX49" fmla="*/ 257070 w 541562"/>
                      <a:gd name="connsiteY49" fmla="*/ 566776 h 662311"/>
                      <a:gd name="connsiteX50" fmla="*/ 279016 w 541562"/>
                      <a:gd name="connsiteY50" fmla="*/ 523046 h 662311"/>
                      <a:gd name="connsiteX51" fmla="*/ 289208 w 541562"/>
                      <a:gd name="connsiteY51" fmla="*/ 518998 h 662311"/>
                      <a:gd name="connsiteX52" fmla="*/ 297037 w 541562"/>
                      <a:gd name="connsiteY52" fmla="*/ 509283 h 662311"/>
                      <a:gd name="connsiteX53" fmla="*/ 297037 w 541562"/>
                      <a:gd name="connsiteY53" fmla="*/ 493090 h 662311"/>
                      <a:gd name="connsiteX54" fmla="*/ 302524 w 541562"/>
                      <a:gd name="connsiteY54" fmla="*/ 484994 h 662311"/>
                      <a:gd name="connsiteX55" fmla="*/ 306448 w 541562"/>
                      <a:gd name="connsiteY55" fmla="*/ 481755 h 662311"/>
                      <a:gd name="connsiteX56" fmla="*/ 313497 w 541562"/>
                      <a:gd name="connsiteY56" fmla="*/ 473659 h 662311"/>
                      <a:gd name="connsiteX57" fmla="*/ 338576 w 541562"/>
                      <a:gd name="connsiteY57" fmla="*/ 463134 h 662311"/>
                      <a:gd name="connsiteX58" fmla="*/ 346415 w 541562"/>
                      <a:gd name="connsiteY58" fmla="*/ 467182 h 662311"/>
                      <a:gd name="connsiteX59" fmla="*/ 343281 w 541562"/>
                      <a:gd name="connsiteY59" fmla="*/ 456657 h 662311"/>
                      <a:gd name="connsiteX60" fmla="*/ 336223 w 541562"/>
                      <a:gd name="connsiteY60" fmla="*/ 408889 h 662311"/>
                      <a:gd name="connsiteX61" fmla="*/ 330737 w 541562"/>
                      <a:gd name="connsiteY61" fmla="*/ 319011 h 662311"/>
                      <a:gd name="connsiteX62" fmla="*/ 281369 w 541562"/>
                      <a:gd name="connsiteY62" fmla="*/ 320630 h 662311"/>
                      <a:gd name="connsiteX63" fmla="*/ 239830 w 541562"/>
                      <a:gd name="connsiteY63" fmla="*/ 320630 h 662311"/>
                      <a:gd name="connsiteX64" fmla="*/ 218666 w 541562"/>
                      <a:gd name="connsiteY64" fmla="*/ 321440 h 662311"/>
                      <a:gd name="connsiteX65" fmla="*/ 191234 w 541562"/>
                      <a:gd name="connsiteY65" fmla="*/ 361921 h 662311"/>
                      <a:gd name="connsiteX66" fmla="*/ 169288 w 541562"/>
                      <a:gd name="connsiteY66" fmla="*/ 313344 h 662311"/>
                      <a:gd name="connsiteX67" fmla="*/ 169288 w 541562"/>
                      <a:gd name="connsiteY67" fmla="*/ 313344 h 662311"/>
                      <a:gd name="connsiteX68" fmla="*/ 130883 w 541562"/>
                      <a:gd name="connsiteY68" fmla="*/ 344110 h 662311"/>
                      <a:gd name="connsiteX69" fmla="*/ 119129 w 541562"/>
                      <a:gd name="connsiteY69" fmla="*/ 361921 h 662311"/>
                      <a:gd name="connsiteX70" fmla="*/ 101889 w 541562"/>
                      <a:gd name="connsiteY70" fmla="*/ 369208 h 662311"/>
                      <a:gd name="connsiteX71" fmla="*/ 92488 w 541562"/>
                      <a:gd name="connsiteY71" fmla="*/ 365970 h 662311"/>
                      <a:gd name="connsiteX72" fmla="*/ 90917 w 541562"/>
                      <a:gd name="connsiteY72" fmla="*/ 361921 h 662311"/>
                      <a:gd name="connsiteX73" fmla="*/ 88564 w 541562"/>
                      <a:gd name="connsiteY73" fmla="*/ 340871 h 662311"/>
                      <a:gd name="connsiteX74" fmla="*/ 64265 w 541562"/>
                      <a:gd name="connsiteY74" fmla="*/ 343300 h 662311"/>
                      <a:gd name="connsiteX75" fmla="*/ 36052 w 541562"/>
                      <a:gd name="connsiteY75" fmla="*/ 331965 h 662311"/>
                      <a:gd name="connsiteX76" fmla="*/ 17240 w 541562"/>
                      <a:gd name="connsiteY76" fmla="*/ 309296 h 662311"/>
                      <a:gd name="connsiteX77" fmla="*/ 17240 w 541562"/>
                      <a:gd name="connsiteY77" fmla="*/ 308486 h 662311"/>
                      <a:gd name="connsiteX78" fmla="*/ 0 w 541562"/>
                      <a:gd name="connsiteY78" fmla="*/ 285007 h 662311"/>
                      <a:gd name="connsiteX79" fmla="*/ 5487 w 541562"/>
                      <a:gd name="connsiteY79" fmla="*/ 253422 h 662311"/>
                      <a:gd name="connsiteX80" fmla="*/ 10973 w 541562"/>
                      <a:gd name="connsiteY80" fmla="*/ 241278 h 662311"/>
                      <a:gd name="connsiteX81" fmla="*/ 32138 w 541562"/>
                      <a:gd name="connsiteY81" fmla="*/ 191081 h 662311"/>
                      <a:gd name="connsiteX82" fmla="*/ 52511 w 541562"/>
                      <a:gd name="connsiteY82" fmla="*/ 146552 h 662311"/>
                      <a:gd name="connsiteX83" fmla="*/ 53293 w 541562"/>
                      <a:gd name="connsiteY83" fmla="*/ 87439 h 662311"/>
                      <a:gd name="connsiteX84" fmla="*/ 70533 w 541562"/>
                      <a:gd name="connsiteY84" fmla="*/ 70437 h 662311"/>
                      <a:gd name="connsiteX85" fmla="*/ 92479 w 541562"/>
                      <a:gd name="connsiteY85" fmla="*/ 63960 h 662311"/>
                      <a:gd name="connsiteX86" fmla="*/ 115996 w 541562"/>
                      <a:gd name="connsiteY86" fmla="*/ 45339 h 662311"/>
                      <a:gd name="connsiteX87" fmla="*/ 181833 w 541562"/>
                      <a:gd name="connsiteY87" fmla="*/ 22669 h 662311"/>
                      <a:gd name="connsiteX88" fmla="*/ 191234 w 541562"/>
                      <a:gd name="connsiteY88" fmla="*/ 8096 h 662311"/>
                      <a:gd name="connsiteX89" fmla="*/ 205340 w 541562"/>
                      <a:gd name="connsiteY89" fmla="*/ 810 h 662311"/>
                      <a:gd name="connsiteX90" fmla="*/ 214742 w 541562"/>
                      <a:gd name="connsiteY90" fmla="*/ 0 h 662311"/>
                      <a:gd name="connsiteX91" fmla="*/ 205340 w 541562"/>
                      <a:gd name="connsiteY91" fmla="*/ 8096 h 662311"/>
                      <a:gd name="connsiteX92" fmla="*/ 195939 w 541562"/>
                      <a:gd name="connsiteY92" fmla="*/ 17002 h 662311"/>
                      <a:gd name="connsiteX93" fmla="*/ 197501 w 541562"/>
                      <a:gd name="connsiteY93" fmla="*/ 25908 h 662311"/>
                      <a:gd name="connsiteX94" fmla="*/ 176346 w 541562"/>
                      <a:gd name="connsiteY94" fmla="*/ 62341 h 662311"/>
                      <a:gd name="connsiteX95" fmla="*/ 184223 w 541562"/>
                      <a:gd name="connsiteY95" fmla="*/ 106604 h 662311"/>
                      <a:gd name="connsiteX96" fmla="*/ 187357 w 541562"/>
                      <a:gd name="connsiteY96" fmla="*/ 109033 h 66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541562" h="662311">
                        <a:moveTo>
                          <a:pt x="187357" y="109033"/>
                        </a:moveTo>
                        <a:lnTo>
                          <a:pt x="185785" y="113081"/>
                        </a:lnTo>
                        <a:lnTo>
                          <a:pt x="219494" y="109842"/>
                        </a:lnTo>
                        <a:lnTo>
                          <a:pt x="238049" y="103422"/>
                        </a:lnTo>
                        <a:lnTo>
                          <a:pt x="246669" y="100184"/>
                        </a:lnTo>
                        <a:lnTo>
                          <a:pt x="290560" y="99374"/>
                        </a:lnTo>
                        <a:lnTo>
                          <a:pt x="303886" y="98565"/>
                        </a:lnTo>
                        <a:lnTo>
                          <a:pt x="326613" y="98565"/>
                        </a:lnTo>
                        <a:lnTo>
                          <a:pt x="339147" y="105042"/>
                        </a:lnTo>
                        <a:lnTo>
                          <a:pt x="354825" y="118805"/>
                        </a:lnTo>
                        <a:lnTo>
                          <a:pt x="375990" y="113138"/>
                        </a:lnTo>
                        <a:lnTo>
                          <a:pt x="381477" y="115567"/>
                        </a:lnTo>
                        <a:lnTo>
                          <a:pt x="383039" y="128530"/>
                        </a:lnTo>
                        <a:lnTo>
                          <a:pt x="394792" y="132578"/>
                        </a:lnTo>
                        <a:lnTo>
                          <a:pt x="404203" y="152009"/>
                        </a:lnTo>
                        <a:lnTo>
                          <a:pt x="415176" y="133388"/>
                        </a:lnTo>
                        <a:lnTo>
                          <a:pt x="457705" y="31575"/>
                        </a:lnTo>
                        <a:lnTo>
                          <a:pt x="517265" y="130359"/>
                        </a:lnTo>
                        <a:lnTo>
                          <a:pt x="475726" y="159506"/>
                        </a:lnTo>
                        <a:lnTo>
                          <a:pt x="453000" y="178937"/>
                        </a:lnTo>
                        <a:lnTo>
                          <a:pt x="425568" y="214560"/>
                        </a:lnTo>
                        <a:lnTo>
                          <a:pt x="425568" y="215370"/>
                        </a:lnTo>
                        <a:lnTo>
                          <a:pt x="438893" y="248564"/>
                        </a:lnTo>
                        <a:lnTo>
                          <a:pt x="462410" y="315773"/>
                        </a:lnTo>
                        <a:lnTo>
                          <a:pt x="477298" y="353016"/>
                        </a:lnTo>
                        <a:lnTo>
                          <a:pt x="486699" y="375685"/>
                        </a:lnTo>
                        <a:lnTo>
                          <a:pt x="488271" y="378114"/>
                        </a:lnTo>
                        <a:lnTo>
                          <a:pt x="513350" y="400793"/>
                        </a:lnTo>
                        <a:lnTo>
                          <a:pt x="541563" y="426701"/>
                        </a:lnTo>
                        <a:lnTo>
                          <a:pt x="524323" y="438845"/>
                        </a:lnTo>
                        <a:lnTo>
                          <a:pt x="450647" y="496329"/>
                        </a:lnTo>
                        <a:lnTo>
                          <a:pt x="446732" y="506044"/>
                        </a:lnTo>
                        <a:lnTo>
                          <a:pt x="418519" y="528714"/>
                        </a:lnTo>
                        <a:lnTo>
                          <a:pt x="417738" y="530333"/>
                        </a:lnTo>
                        <a:lnTo>
                          <a:pt x="382467" y="557870"/>
                        </a:lnTo>
                        <a:lnTo>
                          <a:pt x="373066" y="579730"/>
                        </a:lnTo>
                        <a:lnTo>
                          <a:pt x="362874" y="583778"/>
                        </a:lnTo>
                        <a:lnTo>
                          <a:pt x="349548" y="605638"/>
                        </a:lnTo>
                        <a:lnTo>
                          <a:pt x="359740" y="630736"/>
                        </a:lnTo>
                        <a:lnTo>
                          <a:pt x="362874" y="648548"/>
                        </a:lnTo>
                        <a:lnTo>
                          <a:pt x="357388" y="658263"/>
                        </a:lnTo>
                        <a:lnTo>
                          <a:pt x="344062" y="662311"/>
                        </a:lnTo>
                        <a:lnTo>
                          <a:pt x="298609" y="632355"/>
                        </a:lnTo>
                        <a:lnTo>
                          <a:pt x="301743" y="618592"/>
                        </a:lnTo>
                        <a:lnTo>
                          <a:pt x="298609" y="608876"/>
                        </a:lnTo>
                        <a:lnTo>
                          <a:pt x="290770" y="605638"/>
                        </a:lnTo>
                        <a:lnTo>
                          <a:pt x="289208" y="599970"/>
                        </a:lnTo>
                        <a:lnTo>
                          <a:pt x="294685" y="593493"/>
                        </a:lnTo>
                        <a:lnTo>
                          <a:pt x="290770" y="573253"/>
                        </a:lnTo>
                        <a:lnTo>
                          <a:pt x="257070" y="566776"/>
                        </a:lnTo>
                        <a:lnTo>
                          <a:pt x="279016" y="523046"/>
                        </a:lnTo>
                        <a:lnTo>
                          <a:pt x="289208" y="518998"/>
                        </a:lnTo>
                        <a:lnTo>
                          <a:pt x="297037" y="509283"/>
                        </a:lnTo>
                        <a:lnTo>
                          <a:pt x="297037" y="493090"/>
                        </a:lnTo>
                        <a:lnTo>
                          <a:pt x="302524" y="484994"/>
                        </a:lnTo>
                        <a:lnTo>
                          <a:pt x="306448" y="481755"/>
                        </a:lnTo>
                        <a:lnTo>
                          <a:pt x="313497" y="473659"/>
                        </a:lnTo>
                        <a:lnTo>
                          <a:pt x="338576" y="463134"/>
                        </a:lnTo>
                        <a:lnTo>
                          <a:pt x="346415" y="467182"/>
                        </a:lnTo>
                        <a:lnTo>
                          <a:pt x="343281" y="456657"/>
                        </a:lnTo>
                        <a:lnTo>
                          <a:pt x="336223" y="408889"/>
                        </a:lnTo>
                        <a:lnTo>
                          <a:pt x="330737" y="319011"/>
                        </a:lnTo>
                        <a:lnTo>
                          <a:pt x="281369" y="320630"/>
                        </a:lnTo>
                        <a:lnTo>
                          <a:pt x="239830" y="320630"/>
                        </a:lnTo>
                        <a:lnTo>
                          <a:pt x="218666" y="321440"/>
                        </a:lnTo>
                        <a:lnTo>
                          <a:pt x="191234" y="361921"/>
                        </a:lnTo>
                        <a:lnTo>
                          <a:pt x="169288" y="313344"/>
                        </a:lnTo>
                        <a:lnTo>
                          <a:pt x="169288" y="313344"/>
                        </a:lnTo>
                        <a:lnTo>
                          <a:pt x="130883" y="344110"/>
                        </a:lnTo>
                        <a:lnTo>
                          <a:pt x="119129" y="361921"/>
                        </a:lnTo>
                        <a:lnTo>
                          <a:pt x="101889" y="369208"/>
                        </a:lnTo>
                        <a:lnTo>
                          <a:pt x="92488" y="365970"/>
                        </a:lnTo>
                        <a:lnTo>
                          <a:pt x="90917" y="361921"/>
                        </a:lnTo>
                        <a:lnTo>
                          <a:pt x="88564" y="340871"/>
                        </a:lnTo>
                        <a:lnTo>
                          <a:pt x="64265" y="343300"/>
                        </a:lnTo>
                        <a:lnTo>
                          <a:pt x="36052" y="331965"/>
                        </a:lnTo>
                        <a:lnTo>
                          <a:pt x="17240" y="309296"/>
                        </a:lnTo>
                        <a:lnTo>
                          <a:pt x="17240" y="308486"/>
                        </a:lnTo>
                        <a:lnTo>
                          <a:pt x="0" y="285007"/>
                        </a:lnTo>
                        <a:lnTo>
                          <a:pt x="5487" y="253422"/>
                        </a:lnTo>
                        <a:lnTo>
                          <a:pt x="10973" y="241278"/>
                        </a:lnTo>
                        <a:lnTo>
                          <a:pt x="32138" y="191081"/>
                        </a:lnTo>
                        <a:lnTo>
                          <a:pt x="52511" y="146552"/>
                        </a:lnTo>
                        <a:lnTo>
                          <a:pt x="53293" y="87439"/>
                        </a:lnTo>
                        <a:lnTo>
                          <a:pt x="70533" y="70437"/>
                        </a:lnTo>
                        <a:lnTo>
                          <a:pt x="92479" y="63960"/>
                        </a:lnTo>
                        <a:lnTo>
                          <a:pt x="115996" y="45339"/>
                        </a:lnTo>
                        <a:lnTo>
                          <a:pt x="181833" y="22669"/>
                        </a:lnTo>
                        <a:lnTo>
                          <a:pt x="191234" y="8096"/>
                        </a:lnTo>
                        <a:lnTo>
                          <a:pt x="205340" y="810"/>
                        </a:lnTo>
                        <a:lnTo>
                          <a:pt x="214742" y="0"/>
                        </a:lnTo>
                        <a:lnTo>
                          <a:pt x="205340" y="8096"/>
                        </a:lnTo>
                        <a:lnTo>
                          <a:pt x="195939" y="17002"/>
                        </a:lnTo>
                        <a:lnTo>
                          <a:pt x="197501" y="25908"/>
                        </a:lnTo>
                        <a:lnTo>
                          <a:pt x="176346" y="62341"/>
                        </a:lnTo>
                        <a:lnTo>
                          <a:pt x="184223" y="106604"/>
                        </a:lnTo>
                        <a:lnTo>
                          <a:pt x="187357" y="109033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3" name="Forma Livre: Forma 512">
                    <a:extLst>
                      <a:ext uri="{FF2B5EF4-FFF2-40B4-BE49-F238E27FC236}">
                        <a16:creationId xmlns:a16="http://schemas.microsoft.com/office/drawing/2014/main" id="{1DA281C5-9731-700D-66A9-6F321EEAE2D8}"/>
                      </a:ext>
                    </a:extLst>
                  </p:cNvPr>
                  <p:cNvSpPr/>
                  <p:nvPr/>
                </p:nvSpPr>
                <p:spPr>
                  <a:xfrm>
                    <a:off x="7672750" y="3106428"/>
                    <a:ext cx="281358" cy="223266"/>
                  </a:xfrm>
                  <a:custGeom>
                    <a:avLst/>
                    <a:gdLst>
                      <a:gd name="connsiteX0" fmla="*/ 169288 w 281358"/>
                      <a:gd name="connsiteY0" fmla="*/ 0 h 223266"/>
                      <a:gd name="connsiteX1" fmla="*/ 199854 w 281358"/>
                      <a:gd name="connsiteY1" fmla="*/ 7287 h 223266"/>
                      <a:gd name="connsiteX2" fmla="*/ 211607 w 281358"/>
                      <a:gd name="connsiteY2" fmla="*/ 5667 h 223266"/>
                      <a:gd name="connsiteX3" fmla="*/ 224933 w 281358"/>
                      <a:gd name="connsiteY3" fmla="*/ 12144 h 223266"/>
                      <a:gd name="connsiteX4" fmla="*/ 242173 w 281358"/>
                      <a:gd name="connsiteY4" fmla="*/ 28337 h 223266"/>
                      <a:gd name="connsiteX5" fmla="*/ 251574 w 281358"/>
                      <a:gd name="connsiteY5" fmla="*/ 18621 h 223266"/>
                      <a:gd name="connsiteX6" fmla="*/ 260985 w 281358"/>
                      <a:gd name="connsiteY6" fmla="*/ 20241 h 223266"/>
                      <a:gd name="connsiteX7" fmla="*/ 271958 w 281358"/>
                      <a:gd name="connsiteY7" fmla="*/ 38862 h 223266"/>
                      <a:gd name="connsiteX8" fmla="*/ 281359 w 281358"/>
                      <a:gd name="connsiteY8" fmla="*/ 102832 h 223266"/>
                      <a:gd name="connsiteX9" fmla="*/ 281359 w 281358"/>
                      <a:gd name="connsiteY9" fmla="*/ 102832 h 223266"/>
                      <a:gd name="connsiteX10" fmla="*/ 238830 w 281358"/>
                      <a:gd name="connsiteY10" fmla="*/ 204645 h 223266"/>
                      <a:gd name="connsiteX11" fmla="*/ 227857 w 281358"/>
                      <a:gd name="connsiteY11" fmla="*/ 223266 h 223266"/>
                      <a:gd name="connsiteX12" fmla="*/ 218446 w 281358"/>
                      <a:gd name="connsiteY12" fmla="*/ 203835 h 223266"/>
                      <a:gd name="connsiteX13" fmla="*/ 206693 w 281358"/>
                      <a:gd name="connsiteY13" fmla="*/ 199787 h 223266"/>
                      <a:gd name="connsiteX14" fmla="*/ 205131 w 281358"/>
                      <a:gd name="connsiteY14" fmla="*/ 186833 h 223266"/>
                      <a:gd name="connsiteX15" fmla="*/ 199644 w 281358"/>
                      <a:gd name="connsiteY15" fmla="*/ 184404 h 223266"/>
                      <a:gd name="connsiteX16" fmla="*/ 178479 w 281358"/>
                      <a:gd name="connsiteY16" fmla="*/ 190071 h 223266"/>
                      <a:gd name="connsiteX17" fmla="*/ 162801 w 281358"/>
                      <a:gd name="connsiteY17" fmla="*/ 176298 h 223266"/>
                      <a:gd name="connsiteX18" fmla="*/ 150266 w 281358"/>
                      <a:gd name="connsiteY18" fmla="*/ 169821 h 223266"/>
                      <a:gd name="connsiteX19" fmla="*/ 127539 w 281358"/>
                      <a:gd name="connsiteY19" fmla="*/ 169821 h 223266"/>
                      <a:gd name="connsiteX20" fmla="*/ 114214 w 281358"/>
                      <a:gd name="connsiteY20" fmla="*/ 170631 h 223266"/>
                      <a:gd name="connsiteX21" fmla="*/ 70323 w 281358"/>
                      <a:gd name="connsiteY21" fmla="*/ 171440 h 223266"/>
                      <a:gd name="connsiteX22" fmla="*/ 61703 w 281358"/>
                      <a:gd name="connsiteY22" fmla="*/ 174679 h 223266"/>
                      <a:gd name="connsiteX23" fmla="*/ 43148 w 281358"/>
                      <a:gd name="connsiteY23" fmla="*/ 181099 h 223266"/>
                      <a:gd name="connsiteX24" fmla="*/ 9439 w 281358"/>
                      <a:gd name="connsiteY24" fmla="*/ 184337 h 223266"/>
                      <a:gd name="connsiteX25" fmla="*/ 11011 w 281358"/>
                      <a:gd name="connsiteY25" fmla="*/ 180289 h 223266"/>
                      <a:gd name="connsiteX26" fmla="*/ 7877 w 281358"/>
                      <a:gd name="connsiteY26" fmla="*/ 177860 h 223266"/>
                      <a:gd name="connsiteX27" fmla="*/ 0 w 281358"/>
                      <a:gd name="connsiteY27" fmla="*/ 133598 h 223266"/>
                      <a:gd name="connsiteX28" fmla="*/ 21155 w 281358"/>
                      <a:gd name="connsiteY28" fmla="*/ 97165 h 223266"/>
                      <a:gd name="connsiteX29" fmla="*/ 19593 w 281358"/>
                      <a:gd name="connsiteY29" fmla="*/ 88259 h 223266"/>
                      <a:gd name="connsiteX30" fmla="*/ 28994 w 281358"/>
                      <a:gd name="connsiteY30" fmla="*/ 79353 h 223266"/>
                      <a:gd name="connsiteX31" fmla="*/ 38395 w 281358"/>
                      <a:gd name="connsiteY31" fmla="*/ 71257 h 223266"/>
                      <a:gd name="connsiteX32" fmla="*/ 54854 w 281358"/>
                      <a:gd name="connsiteY32" fmla="*/ 72876 h 223266"/>
                      <a:gd name="connsiteX33" fmla="*/ 72885 w 281358"/>
                      <a:gd name="connsiteY33" fmla="*/ 80162 h 223266"/>
                      <a:gd name="connsiteX34" fmla="*/ 83858 w 281358"/>
                      <a:gd name="connsiteY34" fmla="*/ 73685 h 223266"/>
                      <a:gd name="connsiteX35" fmla="*/ 87773 w 281358"/>
                      <a:gd name="connsiteY35" fmla="*/ 51816 h 223266"/>
                      <a:gd name="connsiteX36" fmla="*/ 98746 w 281358"/>
                      <a:gd name="connsiteY36" fmla="*/ 49387 h 223266"/>
                      <a:gd name="connsiteX37" fmla="*/ 122263 w 281358"/>
                      <a:gd name="connsiteY37" fmla="*/ 48577 h 223266"/>
                      <a:gd name="connsiteX38" fmla="*/ 125396 w 281358"/>
                      <a:gd name="connsiteY38" fmla="*/ 42100 h 223266"/>
                      <a:gd name="connsiteX39" fmla="*/ 134017 w 281358"/>
                      <a:gd name="connsiteY39" fmla="*/ 40481 h 223266"/>
                      <a:gd name="connsiteX40" fmla="*/ 120691 w 281358"/>
                      <a:gd name="connsiteY40" fmla="*/ 25908 h 223266"/>
                      <a:gd name="connsiteX41" fmla="*/ 125396 w 281358"/>
                      <a:gd name="connsiteY41" fmla="*/ 17002 h 223266"/>
                      <a:gd name="connsiteX42" fmla="*/ 143418 w 281358"/>
                      <a:gd name="connsiteY42" fmla="*/ 25098 h 223266"/>
                      <a:gd name="connsiteX43" fmla="*/ 171631 w 281358"/>
                      <a:gd name="connsiteY43" fmla="*/ 25098 h 223266"/>
                      <a:gd name="connsiteX44" fmla="*/ 162230 w 281358"/>
                      <a:gd name="connsiteY44" fmla="*/ 7287 h 223266"/>
                      <a:gd name="connsiteX45" fmla="*/ 169288 w 281358"/>
                      <a:gd name="connsiteY45" fmla="*/ 0 h 223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281358" h="223266">
                        <a:moveTo>
                          <a:pt x="169288" y="0"/>
                        </a:moveTo>
                        <a:lnTo>
                          <a:pt x="199854" y="7287"/>
                        </a:lnTo>
                        <a:lnTo>
                          <a:pt x="211607" y="5667"/>
                        </a:lnTo>
                        <a:lnTo>
                          <a:pt x="224933" y="12144"/>
                        </a:lnTo>
                        <a:lnTo>
                          <a:pt x="242173" y="28337"/>
                        </a:lnTo>
                        <a:lnTo>
                          <a:pt x="251574" y="18621"/>
                        </a:lnTo>
                        <a:lnTo>
                          <a:pt x="260985" y="20241"/>
                        </a:lnTo>
                        <a:lnTo>
                          <a:pt x="271958" y="38862"/>
                        </a:lnTo>
                        <a:lnTo>
                          <a:pt x="281359" y="102832"/>
                        </a:lnTo>
                        <a:lnTo>
                          <a:pt x="281359" y="102832"/>
                        </a:lnTo>
                        <a:lnTo>
                          <a:pt x="238830" y="204645"/>
                        </a:lnTo>
                        <a:lnTo>
                          <a:pt x="227857" y="223266"/>
                        </a:lnTo>
                        <a:cubicBezTo>
                          <a:pt x="227857" y="223266"/>
                          <a:pt x="222199" y="212693"/>
                          <a:pt x="218446" y="203835"/>
                        </a:cubicBezTo>
                        <a:lnTo>
                          <a:pt x="206693" y="199787"/>
                        </a:lnTo>
                        <a:lnTo>
                          <a:pt x="205131" y="186833"/>
                        </a:lnTo>
                        <a:lnTo>
                          <a:pt x="199644" y="184404"/>
                        </a:lnTo>
                        <a:lnTo>
                          <a:pt x="178479" y="190071"/>
                        </a:lnTo>
                        <a:lnTo>
                          <a:pt x="162801" y="176298"/>
                        </a:lnTo>
                        <a:lnTo>
                          <a:pt x="150266" y="169821"/>
                        </a:lnTo>
                        <a:lnTo>
                          <a:pt x="127539" y="169821"/>
                        </a:lnTo>
                        <a:lnTo>
                          <a:pt x="114214" y="170631"/>
                        </a:lnTo>
                        <a:lnTo>
                          <a:pt x="70323" y="171440"/>
                        </a:lnTo>
                        <a:lnTo>
                          <a:pt x="61703" y="174679"/>
                        </a:lnTo>
                        <a:lnTo>
                          <a:pt x="43148" y="181099"/>
                        </a:lnTo>
                        <a:lnTo>
                          <a:pt x="9439" y="184337"/>
                        </a:lnTo>
                        <a:lnTo>
                          <a:pt x="11011" y="180289"/>
                        </a:lnTo>
                        <a:lnTo>
                          <a:pt x="7877" y="177860"/>
                        </a:lnTo>
                        <a:lnTo>
                          <a:pt x="0" y="133598"/>
                        </a:lnTo>
                        <a:lnTo>
                          <a:pt x="21155" y="97165"/>
                        </a:lnTo>
                        <a:lnTo>
                          <a:pt x="19593" y="88259"/>
                        </a:lnTo>
                        <a:lnTo>
                          <a:pt x="28994" y="79353"/>
                        </a:lnTo>
                        <a:lnTo>
                          <a:pt x="38395" y="71257"/>
                        </a:lnTo>
                        <a:lnTo>
                          <a:pt x="54854" y="72876"/>
                        </a:lnTo>
                        <a:lnTo>
                          <a:pt x="72885" y="80162"/>
                        </a:lnTo>
                        <a:lnTo>
                          <a:pt x="83858" y="73685"/>
                        </a:lnTo>
                        <a:lnTo>
                          <a:pt x="87773" y="51816"/>
                        </a:lnTo>
                        <a:lnTo>
                          <a:pt x="98746" y="49387"/>
                        </a:lnTo>
                        <a:lnTo>
                          <a:pt x="122263" y="48577"/>
                        </a:lnTo>
                        <a:lnTo>
                          <a:pt x="125396" y="42100"/>
                        </a:lnTo>
                        <a:lnTo>
                          <a:pt x="134017" y="40481"/>
                        </a:lnTo>
                        <a:lnTo>
                          <a:pt x="120691" y="25908"/>
                        </a:lnTo>
                        <a:lnTo>
                          <a:pt x="125396" y="17002"/>
                        </a:lnTo>
                        <a:lnTo>
                          <a:pt x="143418" y="25098"/>
                        </a:lnTo>
                        <a:lnTo>
                          <a:pt x="171631" y="25098"/>
                        </a:lnTo>
                        <a:lnTo>
                          <a:pt x="162230" y="7287"/>
                        </a:lnTo>
                        <a:lnTo>
                          <a:pt x="169288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4" name="Forma Livre: Forma 513">
                    <a:extLst>
                      <a:ext uri="{FF2B5EF4-FFF2-40B4-BE49-F238E27FC236}">
                        <a16:creationId xmlns:a16="http://schemas.microsoft.com/office/drawing/2014/main" id="{C43A3092-180C-6120-1EE2-36F73DC943D0}"/>
                      </a:ext>
                    </a:extLst>
                  </p:cNvPr>
                  <p:cNvSpPr/>
                  <p:nvPr/>
                </p:nvSpPr>
                <p:spPr>
                  <a:xfrm>
                    <a:off x="8780955" y="2874856"/>
                    <a:ext cx="306438" cy="321449"/>
                  </a:xfrm>
                  <a:custGeom>
                    <a:avLst/>
                    <a:gdLst>
                      <a:gd name="connsiteX0" fmla="*/ 289198 w 306438"/>
                      <a:gd name="connsiteY0" fmla="*/ 8906 h 321449"/>
                      <a:gd name="connsiteX1" fmla="*/ 294684 w 306438"/>
                      <a:gd name="connsiteY1" fmla="*/ 12144 h 321449"/>
                      <a:gd name="connsiteX2" fmla="*/ 302523 w 306438"/>
                      <a:gd name="connsiteY2" fmla="*/ 7287 h 321449"/>
                      <a:gd name="connsiteX3" fmla="*/ 302523 w 306438"/>
                      <a:gd name="connsiteY3" fmla="*/ 24289 h 321449"/>
                      <a:gd name="connsiteX4" fmla="*/ 306438 w 306438"/>
                      <a:gd name="connsiteY4" fmla="*/ 28337 h 321449"/>
                      <a:gd name="connsiteX5" fmla="*/ 298609 w 306438"/>
                      <a:gd name="connsiteY5" fmla="*/ 32385 h 321449"/>
                      <a:gd name="connsiteX6" fmla="*/ 300171 w 306438"/>
                      <a:gd name="connsiteY6" fmla="*/ 37252 h 321449"/>
                      <a:gd name="connsiteX7" fmla="*/ 292332 w 306438"/>
                      <a:gd name="connsiteY7" fmla="*/ 44539 h 321449"/>
                      <a:gd name="connsiteX8" fmla="*/ 298609 w 306438"/>
                      <a:gd name="connsiteY8" fmla="*/ 51825 h 321449"/>
                      <a:gd name="connsiteX9" fmla="*/ 298609 w 306438"/>
                      <a:gd name="connsiteY9" fmla="*/ 59922 h 321449"/>
                      <a:gd name="connsiteX10" fmla="*/ 265690 w 306438"/>
                      <a:gd name="connsiteY10" fmla="*/ 63970 h 321449"/>
                      <a:gd name="connsiteX11" fmla="*/ 260985 w 306438"/>
                      <a:gd name="connsiteY11" fmla="*/ 73685 h 321449"/>
                      <a:gd name="connsiteX12" fmla="*/ 251584 w 306438"/>
                      <a:gd name="connsiteY12" fmla="*/ 79353 h 321449"/>
                      <a:gd name="connsiteX13" fmla="*/ 250803 w 306438"/>
                      <a:gd name="connsiteY13" fmla="*/ 85020 h 321449"/>
                      <a:gd name="connsiteX14" fmla="*/ 242964 w 306438"/>
                      <a:gd name="connsiteY14" fmla="*/ 81782 h 321449"/>
                      <a:gd name="connsiteX15" fmla="*/ 241392 w 306438"/>
                      <a:gd name="connsiteY15" fmla="*/ 84210 h 321449"/>
                      <a:gd name="connsiteX16" fmla="*/ 247669 w 306438"/>
                      <a:gd name="connsiteY16" fmla="*/ 92307 h 321449"/>
                      <a:gd name="connsiteX17" fmla="*/ 246879 w 306438"/>
                      <a:gd name="connsiteY17" fmla="*/ 99593 h 321449"/>
                      <a:gd name="connsiteX18" fmla="*/ 224152 w 306438"/>
                      <a:gd name="connsiteY18" fmla="*/ 119834 h 321449"/>
                      <a:gd name="connsiteX19" fmla="*/ 210836 w 306438"/>
                      <a:gd name="connsiteY19" fmla="*/ 123072 h 321449"/>
                      <a:gd name="connsiteX20" fmla="*/ 206912 w 306438"/>
                      <a:gd name="connsiteY20" fmla="*/ 118215 h 321449"/>
                      <a:gd name="connsiteX21" fmla="*/ 201425 w 306438"/>
                      <a:gd name="connsiteY21" fmla="*/ 124692 h 321449"/>
                      <a:gd name="connsiteX22" fmla="*/ 205350 w 306438"/>
                      <a:gd name="connsiteY22" fmla="*/ 131169 h 321449"/>
                      <a:gd name="connsiteX23" fmla="*/ 194377 w 306438"/>
                      <a:gd name="connsiteY23" fmla="*/ 137646 h 321449"/>
                      <a:gd name="connsiteX24" fmla="*/ 192024 w 306438"/>
                      <a:gd name="connsiteY24" fmla="*/ 140884 h 321449"/>
                      <a:gd name="connsiteX25" fmla="*/ 199863 w 306438"/>
                      <a:gd name="connsiteY25" fmla="*/ 154648 h 321449"/>
                      <a:gd name="connsiteX26" fmla="*/ 195939 w 306438"/>
                      <a:gd name="connsiteY26" fmla="*/ 178137 h 321449"/>
                      <a:gd name="connsiteX27" fmla="*/ 206912 w 306438"/>
                      <a:gd name="connsiteY27" fmla="*/ 187042 h 321449"/>
                      <a:gd name="connsiteX28" fmla="*/ 197511 w 306438"/>
                      <a:gd name="connsiteY28" fmla="*/ 191900 h 321449"/>
                      <a:gd name="connsiteX29" fmla="*/ 198291 w 306438"/>
                      <a:gd name="connsiteY29" fmla="*/ 199187 h 321449"/>
                      <a:gd name="connsiteX30" fmla="*/ 188100 w 306438"/>
                      <a:gd name="connsiteY30" fmla="*/ 212950 h 321449"/>
                      <a:gd name="connsiteX31" fmla="*/ 189672 w 306438"/>
                      <a:gd name="connsiteY31" fmla="*/ 216189 h 321449"/>
                      <a:gd name="connsiteX32" fmla="*/ 182613 w 306438"/>
                      <a:gd name="connsiteY32" fmla="*/ 231572 h 321449"/>
                      <a:gd name="connsiteX33" fmla="*/ 186528 w 306438"/>
                      <a:gd name="connsiteY33" fmla="*/ 242907 h 321449"/>
                      <a:gd name="connsiteX34" fmla="*/ 181051 w 306438"/>
                      <a:gd name="connsiteY34" fmla="*/ 245335 h 321449"/>
                      <a:gd name="connsiteX35" fmla="*/ 182613 w 306438"/>
                      <a:gd name="connsiteY35" fmla="*/ 252622 h 321449"/>
                      <a:gd name="connsiteX36" fmla="*/ 173212 w 306438"/>
                      <a:gd name="connsiteY36" fmla="*/ 264766 h 321449"/>
                      <a:gd name="connsiteX37" fmla="*/ 155972 w 306438"/>
                      <a:gd name="connsiteY37" fmla="*/ 270434 h 321449"/>
                      <a:gd name="connsiteX38" fmla="*/ 148133 w 306438"/>
                      <a:gd name="connsiteY38" fmla="*/ 265576 h 321449"/>
                      <a:gd name="connsiteX39" fmla="*/ 129321 w 306438"/>
                      <a:gd name="connsiteY39" fmla="*/ 278530 h 321449"/>
                      <a:gd name="connsiteX40" fmla="*/ 127749 w 306438"/>
                      <a:gd name="connsiteY40" fmla="*/ 280149 h 321449"/>
                      <a:gd name="connsiteX41" fmla="*/ 119910 w 306438"/>
                      <a:gd name="connsiteY41" fmla="*/ 288246 h 321449"/>
                      <a:gd name="connsiteX42" fmla="*/ 119910 w 306438"/>
                      <a:gd name="connsiteY42" fmla="*/ 313353 h 321449"/>
                      <a:gd name="connsiteX43" fmla="*/ 123834 w 306438"/>
                      <a:gd name="connsiteY43" fmla="*/ 318211 h 321449"/>
                      <a:gd name="connsiteX44" fmla="*/ 112080 w 306438"/>
                      <a:gd name="connsiteY44" fmla="*/ 310924 h 321449"/>
                      <a:gd name="connsiteX45" fmla="*/ 90916 w 306438"/>
                      <a:gd name="connsiteY45" fmla="*/ 299580 h 321449"/>
                      <a:gd name="connsiteX46" fmla="*/ 85430 w 306438"/>
                      <a:gd name="connsiteY46" fmla="*/ 317402 h 321449"/>
                      <a:gd name="connsiteX47" fmla="*/ 83077 w 306438"/>
                      <a:gd name="connsiteY47" fmla="*/ 321450 h 321449"/>
                      <a:gd name="connsiteX48" fmla="*/ 76029 w 306438"/>
                      <a:gd name="connsiteY48" fmla="*/ 318211 h 321449"/>
                      <a:gd name="connsiteX49" fmla="*/ 61131 w 306438"/>
                      <a:gd name="connsiteY49" fmla="*/ 306876 h 321449"/>
                      <a:gd name="connsiteX50" fmla="*/ 26651 w 306438"/>
                      <a:gd name="connsiteY50" fmla="*/ 281769 h 321449"/>
                      <a:gd name="connsiteX51" fmla="*/ 10973 w 306438"/>
                      <a:gd name="connsiteY51" fmla="*/ 270434 h 321449"/>
                      <a:gd name="connsiteX52" fmla="*/ 0 w 306438"/>
                      <a:gd name="connsiteY52" fmla="*/ 242907 h 321449"/>
                      <a:gd name="connsiteX53" fmla="*/ 13325 w 306438"/>
                      <a:gd name="connsiteY53" fmla="*/ 211331 h 321449"/>
                      <a:gd name="connsiteX54" fmla="*/ 34490 w 306438"/>
                      <a:gd name="connsiteY54" fmla="*/ 168412 h 321449"/>
                      <a:gd name="connsiteX55" fmla="*/ 54864 w 306438"/>
                      <a:gd name="connsiteY55" fmla="*/ 126311 h 321449"/>
                      <a:gd name="connsiteX56" fmla="*/ 65056 w 306438"/>
                      <a:gd name="connsiteY56" fmla="*/ 102832 h 321449"/>
                      <a:gd name="connsiteX57" fmla="*/ 77591 w 306438"/>
                      <a:gd name="connsiteY57" fmla="*/ 78543 h 321449"/>
                      <a:gd name="connsiteX58" fmla="*/ 80724 w 306438"/>
                      <a:gd name="connsiteY58" fmla="*/ 70447 h 321449"/>
                      <a:gd name="connsiteX59" fmla="*/ 89345 w 306438"/>
                      <a:gd name="connsiteY59" fmla="*/ 55064 h 321449"/>
                      <a:gd name="connsiteX60" fmla="*/ 92488 w 306438"/>
                      <a:gd name="connsiteY60" fmla="*/ 48587 h 321449"/>
                      <a:gd name="connsiteX61" fmla="*/ 93269 w 306438"/>
                      <a:gd name="connsiteY61" fmla="*/ 45349 h 321449"/>
                      <a:gd name="connsiteX62" fmla="*/ 102670 w 306438"/>
                      <a:gd name="connsiteY62" fmla="*/ 49397 h 321449"/>
                      <a:gd name="connsiteX63" fmla="*/ 102670 w 306438"/>
                      <a:gd name="connsiteY63" fmla="*/ 49397 h 321449"/>
                      <a:gd name="connsiteX64" fmla="*/ 112071 w 306438"/>
                      <a:gd name="connsiteY64" fmla="*/ 48587 h 321449"/>
                      <a:gd name="connsiteX65" fmla="*/ 118348 w 306438"/>
                      <a:gd name="connsiteY65" fmla="*/ 44539 h 321449"/>
                      <a:gd name="connsiteX66" fmla="*/ 127749 w 306438"/>
                      <a:gd name="connsiteY66" fmla="*/ 47777 h 321449"/>
                      <a:gd name="connsiteX67" fmla="*/ 134807 w 306438"/>
                      <a:gd name="connsiteY67" fmla="*/ 46968 h 321449"/>
                      <a:gd name="connsiteX68" fmla="*/ 132455 w 306438"/>
                      <a:gd name="connsiteY68" fmla="*/ 38062 h 321449"/>
                      <a:gd name="connsiteX69" fmla="*/ 137150 w 306438"/>
                      <a:gd name="connsiteY69" fmla="*/ 30775 h 321449"/>
                      <a:gd name="connsiteX70" fmla="*/ 150476 w 306438"/>
                      <a:gd name="connsiteY70" fmla="*/ 28337 h 321449"/>
                      <a:gd name="connsiteX71" fmla="*/ 170859 w 306438"/>
                      <a:gd name="connsiteY71" fmla="*/ 35633 h 321449"/>
                      <a:gd name="connsiteX72" fmla="*/ 180261 w 306438"/>
                      <a:gd name="connsiteY72" fmla="*/ 34014 h 321449"/>
                      <a:gd name="connsiteX73" fmla="*/ 186528 w 306438"/>
                      <a:gd name="connsiteY73" fmla="*/ 23479 h 321449"/>
                      <a:gd name="connsiteX74" fmla="*/ 193586 w 306438"/>
                      <a:gd name="connsiteY74" fmla="*/ 19431 h 321449"/>
                      <a:gd name="connsiteX75" fmla="*/ 197501 w 306438"/>
                      <a:gd name="connsiteY75" fmla="*/ 17002 h 321449"/>
                      <a:gd name="connsiteX76" fmla="*/ 234334 w 306438"/>
                      <a:gd name="connsiteY76" fmla="*/ 14573 h 321449"/>
                      <a:gd name="connsiteX77" fmla="*/ 239039 w 306438"/>
                      <a:gd name="connsiteY77" fmla="*/ 5667 h 321449"/>
                      <a:gd name="connsiteX78" fmla="*/ 262557 w 306438"/>
                      <a:gd name="connsiteY78" fmla="*/ 0 h 321449"/>
                      <a:gd name="connsiteX79" fmla="*/ 279006 w 306438"/>
                      <a:gd name="connsiteY79" fmla="*/ 810 h 321449"/>
                      <a:gd name="connsiteX80" fmla="*/ 289198 w 306438"/>
                      <a:gd name="connsiteY80" fmla="*/ 8906 h 32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</a:cxnLst>
                    <a:rect l="l" t="t" r="r" b="b"/>
                    <a:pathLst>
                      <a:path w="306438" h="321449">
                        <a:moveTo>
                          <a:pt x="289198" y="8906"/>
                        </a:moveTo>
                        <a:lnTo>
                          <a:pt x="294684" y="12144"/>
                        </a:lnTo>
                        <a:lnTo>
                          <a:pt x="302523" y="7287"/>
                        </a:lnTo>
                        <a:lnTo>
                          <a:pt x="302523" y="24289"/>
                        </a:lnTo>
                        <a:lnTo>
                          <a:pt x="306438" y="28337"/>
                        </a:lnTo>
                        <a:lnTo>
                          <a:pt x="298609" y="32385"/>
                        </a:lnTo>
                        <a:lnTo>
                          <a:pt x="300171" y="37252"/>
                        </a:lnTo>
                        <a:lnTo>
                          <a:pt x="292332" y="44539"/>
                        </a:lnTo>
                        <a:lnTo>
                          <a:pt x="298609" y="51825"/>
                        </a:lnTo>
                        <a:lnTo>
                          <a:pt x="298609" y="59922"/>
                        </a:lnTo>
                        <a:lnTo>
                          <a:pt x="265690" y="63970"/>
                        </a:lnTo>
                        <a:lnTo>
                          <a:pt x="260985" y="73685"/>
                        </a:lnTo>
                        <a:lnTo>
                          <a:pt x="251584" y="79353"/>
                        </a:lnTo>
                        <a:lnTo>
                          <a:pt x="250803" y="85020"/>
                        </a:lnTo>
                        <a:lnTo>
                          <a:pt x="242964" y="81782"/>
                        </a:lnTo>
                        <a:lnTo>
                          <a:pt x="241392" y="84210"/>
                        </a:lnTo>
                        <a:lnTo>
                          <a:pt x="247669" y="92307"/>
                        </a:lnTo>
                        <a:lnTo>
                          <a:pt x="246879" y="99593"/>
                        </a:lnTo>
                        <a:lnTo>
                          <a:pt x="224152" y="119834"/>
                        </a:lnTo>
                        <a:lnTo>
                          <a:pt x="210836" y="123072"/>
                        </a:lnTo>
                        <a:lnTo>
                          <a:pt x="206912" y="118215"/>
                        </a:lnTo>
                        <a:lnTo>
                          <a:pt x="201425" y="124692"/>
                        </a:lnTo>
                        <a:lnTo>
                          <a:pt x="205350" y="131169"/>
                        </a:lnTo>
                        <a:lnTo>
                          <a:pt x="194377" y="137646"/>
                        </a:lnTo>
                        <a:lnTo>
                          <a:pt x="192024" y="140884"/>
                        </a:lnTo>
                        <a:lnTo>
                          <a:pt x="199863" y="154648"/>
                        </a:lnTo>
                        <a:lnTo>
                          <a:pt x="195939" y="178137"/>
                        </a:lnTo>
                        <a:lnTo>
                          <a:pt x="206912" y="187042"/>
                        </a:lnTo>
                        <a:lnTo>
                          <a:pt x="197511" y="191900"/>
                        </a:lnTo>
                        <a:lnTo>
                          <a:pt x="198291" y="199187"/>
                        </a:lnTo>
                        <a:lnTo>
                          <a:pt x="188100" y="212950"/>
                        </a:lnTo>
                        <a:lnTo>
                          <a:pt x="189672" y="216189"/>
                        </a:lnTo>
                        <a:lnTo>
                          <a:pt x="182613" y="231572"/>
                        </a:lnTo>
                        <a:lnTo>
                          <a:pt x="186528" y="242907"/>
                        </a:lnTo>
                        <a:lnTo>
                          <a:pt x="181051" y="245335"/>
                        </a:lnTo>
                        <a:lnTo>
                          <a:pt x="182613" y="252622"/>
                        </a:lnTo>
                        <a:lnTo>
                          <a:pt x="173212" y="264766"/>
                        </a:lnTo>
                        <a:lnTo>
                          <a:pt x="155972" y="270434"/>
                        </a:lnTo>
                        <a:lnTo>
                          <a:pt x="148133" y="265576"/>
                        </a:lnTo>
                        <a:lnTo>
                          <a:pt x="129321" y="278530"/>
                        </a:lnTo>
                        <a:lnTo>
                          <a:pt x="127749" y="280149"/>
                        </a:lnTo>
                        <a:lnTo>
                          <a:pt x="119910" y="288246"/>
                        </a:lnTo>
                        <a:lnTo>
                          <a:pt x="119910" y="313353"/>
                        </a:lnTo>
                        <a:lnTo>
                          <a:pt x="123834" y="318211"/>
                        </a:lnTo>
                        <a:lnTo>
                          <a:pt x="112080" y="310924"/>
                        </a:lnTo>
                        <a:lnTo>
                          <a:pt x="90916" y="299580"/>
                        </a:lnTo>
                        <a:lnTo>
                          <a:pt x="85430" y="317402"/>
                        </a:lnTo>
                        <a:lnTo>
                          <a:pt x="83077" y="321450"/>
                        </a:lnTo>
                        <a:lnTo>
                          <a:pt x="76029" y="318211"/>
                        </a:lnTo>
                        <a:lnTo>
                          <a:pt x="61131" y="306876"/>
                        </a:lnTo>
                        <a:lnTo>
                          <a:pt x="26651" y="281769"/>
                        </a:lnTo>
                        <a:lnTo>
                          <a:pt x="10973" y="270434"/>
                        </a:lnTo>
                        <a:lnTo>
                          <a:pt x="0" y="242907"/>
                        </a:lnTo>
                        <a:lnTo>
                          <a:pt x="13325" y="211331"/>
                        </a:lnTo>
                        <a:lnTo>
                          <a:pt x="34490" y="168412"/>
                        </a:lnTo>
                        <a:lnTo>
                          <a:pt x="54864" y="126311"/>
                        </a:lnTo>
                        <a:lnTo>
                          <a:pt x="65056" y="102832"/>
                        </a:lnTo>
                        <a:lnTo>
                          <a:pt x="77591" y="78543"/>
                        </a:lnTo>
                        <a:lnTo>
                          <a:pt x="80724" y="70447"/>
                        </a:lnTo>
                        <a:lnTo>
                          <a:pt x="89345" y="55064"/>
                        </a:lnTo>
                        <a:lnTo>
                          <a:pt x="92488" y="48587"/>
                        </a:lnTo>
                        <a:lnTo>
                          <a:pt x="93269" y="45349"/>
                        </a:lnTo>
                        <a:lnTo>
                          <a:pt x="102670" y="49397"/>
                        </a:lnTo>
                        <a:lnTo>
                          <a:pt x="102670" y="49397"/>
                        </a:lnTo>
                        <a:lnTo>
                          <a:pt x="112071" y="48587"/>
                        </a:lnTo>
                        <a:lnTo>
                          <a:pt x="118348" y="44539"/>
                        </a:lnTo>
                        <a:lnTo>
                          <a:pt x="127749" y="47777"/>
                        </a:lnTo>
                        <a:lnTo>
                          <a:pt x="134807" y="46968"/>
                        </a:lnTo>
                        <a:lnTo>
                          <a:pt x="132455" y="38062"/>
                        </a:lnTo>
                        <a:lnTo>
                          <a:pt x="137150" y="30775"/>
                        </a:lnTo>
                        <a:lnTo>
                          <a:pt x="150476" y="28337"/>
                        </a:lnTo>
                        <a:lnTo>
                          <a:pt x="170859" y="35633"/>
                        </a:lnTo>
                        <a:lnTo>
                          <a:pt x="180261" y="34014"/>
                        </a:lnTo>
                        <a:lnTo>
                          <a:pt x="186528" y="23479"/>
                        </a:lnTo>
                        <a:lnTo>
                          <a:pt x="193586" y="19431"/>
                        </a:lnTo>
                        <a:lnTo>
                          <a:pt x="197501" y="17002"/>
                        </a:lnTo>
                        <a:lnTo>
                          <a:pt x="234334" y="14573"/>
                        </a:lnTo>
                        <a:lnTo>
                          <a:pt x="239039" y="5667"/>
                        </a:lnTo>
                        <a:lnTo>
                          <a:pt x="262557" y="0"/>
                        </a:lnTo>
                        <a:lnTo>
                          <a:pt x="279006" y="810"/>
                        </a:lnTo>
                        <a:lnTo>
                          <a:pt x="289198" y="8906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5" name="Forma Livre: Forma 514">
                    <a:extLst>
                      <a:ext uri="{FF2B5EF4-FFF2-40B4-BE49-F238E27FC236}">
                        <a16:creationId xmlns:a16="http://schemas.microsoft.com/office/drawing/2014/main" id="{B3AF3922-803A-FA43-F0B3-BCCCBD36BDB3}"/>
                      </a:ext>
                    </a:extLst>
                  </p:cNvPr>
                  <p:cNvSpPr/>
                  <p:nvPr/>
                </p:nvSpPr>
                <p:spPr>
                  <a:xfrm>
                    <a:off x="8165725" y="2648961"/>
                    <a:ext cx="375409" cy="225085"/>
                  </a:xfrm>
                  <a:custGeom>
                    <a:avLst/>
                    <a:gdLst>
                      <a:gd name="connsiteX0" fmla="*/ 114424 w 375409"/>
                      <a:gd name="connsiteY0" fmla="*/ 0 h 225085"/>
                      <a:gd name="connsiteX1" fmla="*/ 146552 w 375409"/>
                      <a:gd name="connsiteY1" fmla="*/ 5667 h 225085"/>
                      <a:gd name="connsiteX2" fmla="*/ 182604 w 375409"/>
                      <a:gd name="connsiteY2" fmla="*/ 810 h 225085"/>
                      <a:gd name="connsiteX3" fmla="*/ 202197 w 375409"/>
                      <a:gd name="connsiteY3" fmla="*/ 8906 h 225085"/>
                      <a:gd name="connsiteX4" fmla="*/ 232763 w 375409"/>
                      <a:gd name="connsiteY4" fmla="*/ 34814 h 225085"/>
                      <a:gd name="connsiteX5" fmla="*/ 243735 w 375409"/>
                      <a:gd name="connsiteY5" fmla="*/ 36433 h 225085"/>
                      <a:gd name="connsiteX6" fmla="*/ 242164 w 375409"/>
                      <a:gd name="connsiteY6" fmla="*/ 89868 h 225085"/>
                      <a:gd name="connsiteX7" fmla="*/ 271949 w 375409"/>
                      <a:gd name="connsiteY7" fmla="*/ 119824 h 225085"/>
                      <a:gd name="connsiteX8" fmla="*/ 335432 w 375409"/>
                      <a:gd name="connsiteY8" fmla="*/ 161934 h 225085"/>
                      <a:gd name="connsiteX9" fmla="*/ 369132 w 375409"/>
                      <a:gd name="connsiteY9" fmla="*/ 185414 h 225085"/>
                      <a:gd name="connsiteX10" fmla="*/ 365217 w 375409"/>
                      <a:gd name="connsiteY10" fmla="*/ 209702 h 225085"/>
                      <a:gd name="connsiteX11" fmla="*/ 375409 w 375409"/>
                      <a:gd name="connsiteY11" fmla="*/ 220228 h 225085"/>
                      <a:gd name="connsiteX12" fmla="*/ 361293 w 375409"/>
                      <a:gd name="connsiteY12" fmla="*/ 225085 h 225085"/>
                      <a:gd name="connsiteX13" fmla="*/ 339357 w 375409"/>
                      <a:gd name="connsiteY13" fmla="*/ 210512 h 225085"/>
                      <a:gd name="connsiteX14" fmla="*/ 327593 w 375409"/>
                      <a:gd name="connsiteY14" fmla="*/ 214560 h 225085"/>
                      <a:gd name="connsiteX15" fmla="*/ 319754 w 375409"/>
                      <a:gd name="connsiteY15" fmla="*/ 218608 h 225085"/>
                      <a:gd name="connsiteX16" fmla="*/ 315839 w 375409"/>
                      <a:gd name="connsiteY16" fmla="*/ 213750 h 225085"/>
                      <a:gd name="connsiteX17" fmla="*/ 304867 w 375409"/>
                      <a:gd name="connsiteY17" fmla="*/ 210512 h 225085"/>
                      <a:gd name="connsiteX18" fmla="*/ 300952 w 375409"/>
                      <a:gd name="connsiteY18" fmla="*/ 210512 h 225085"/>
                      <a:gd name="connsiteX19" fmla="*/ 291541 w 375409"/>
                      <a:gd name="connsiteY19" fmla="*/ 207274 h 225085"/>
                      <a:gd name="connsiteX20" fmla="*/ 243735 w 375409"/>
                      <a:gd name="connsiteY20" fmla="*/ 204035 h 225085"/>
                      <a:gd name="connsiteX21" fmla="*/ 232763 w 375409"/>
                      <a:gd name="connsiteY21" fmla="*/ 195939 h 225085"/>
                      <a:gd name="connsiteX22" fmla="*/ 202197 w 375409"/>
                      <a:gd name="connsiteY22" fmla="*/ 191891 h 225085"/>
                      <a:gd name="connsiteX23" fmla="*/ 181042 w 375409"/>
                      <a:gd name="connsiteY23" fmla="*/ 210512 h 225085"/>
                      <a:gd name="connsiteX24" fmla="*/ 158305 w 375409"/>
                      <a:gd name="connsiteY24" fmla="*/ 225085 h 225085"/>
                      <a:gd name="connsiteX25" fmla="*/ 138712 w 375409"/>
                      <a:gd name="connsiteY25" fmla="*/ 212131 h 225085"/>
                      <a:gd name="connsiteX26" fmla="*/ 123825 w 375409"/>
                      <a:gd name="connsiteY26" fmla="*/ 216179 h 225085"/>
                      <a:gd name="connsiteX27" fmla="*/ 126178 w 375409"/>
                      <a:gd name="connsiteY27" fmla="*/ 207274 h 225085"/>
                      <a:gd name="connsiteX28" fmla="*/ 114424 w 375409"/>
                      <a:gd name="connsiteY28" fmla="*/ 196748 h 225085"/>
                      <a:gd name="connsiteX29" fmla="*/ 114424 w 375409"/>
                      <a:gd name="connsiteY29" fmla="*/ 203225 h 225085"/>
                      <a:gd name="connsiteX30" fmla="*/ 99526 w 375409"/>
                      <a:gd name="connsiteY30" fmla="*/ 201606 h 225085"/>
                      <a:gd name="connsiteX31" fmla="*/ 98746 w 375409"/>
                      <a:gd name="connsiteY31" fmla="*/ 193510 h 225085"/>
                      <a:gd name="connsiteX32" fmla="*/ 87773 w 375409"/>
                      <a:gd name="connsiteY32" fmla="*/ 179746 h 225085"/>
                      <a:gd name="connsiteX33" fmla="*/ 78372 w 375409"/>
                      <a:gd name="connsiteY33" fmla="*/ 184604 h 225085"/>
                      <a:gd name="connsiteX34" fmla="*/ 61132 w 375409"/>
                      <a:gd name="connsiteY34" fmla="*/ 182985 h 225085"/>
                      <a:gd name="connsiteX35" fmla="*/ 30556 w 375409"/>
                      <a:gd name="connsiteY35" fmla="*/ 160315 h 225085"/>
                      <a:gd name="connsiteX36" fmla="*/ 3915 w 375409"/>
                      <a:gd name="connsiteY36" fmla="*/ 158696 h 225085"/>
                      <a:gd name="connsiteX37" fmla="*/ 0 w 375409"/>
                      <a:gd name="connsiteY37" fmla="*/ 152219 h 225085"/>
                      <a:gd name="connsiteX38" fmla="*/ 3915 w 375409"/>
                      <a:gd name="connsiteY38" fmla="*/ 149790 h 225085"/>
                      <a:gd name="connsiteX39" fmla="*/ 781 w 375409"/>
                      <a:gd name="connsiteY39" fmla="*/ 141694 h 225085"/>
                      <a:gd name="connsiteX40" fmla="*/ 15669 w 375409"/>
                      <a:gd name="connsiteY40" fmla="*/ 125492 h 225085"/>
                      <a:gd name="connsiteX41" fmla="*/ 22727 w 375409"/>
                      <a:gd name="connsiteY41" fmla="*/ 110919 h 225085"/>
                      <a:gd name="connsiteX42" fmla="*/ 18802 w 375409"/>
                      <a:gd name="connsiteY42" fmla="*/ 102822 h 225085"/>
                      <a:gd name="connsiteX43" fmla="*/ 7830 w 375409"/>
                      <a:gd name="connsiteY43" fmla="*/ 100394 h 225085"/>
                      <a:gd name="connsiteX44" fmla="*/ 22727 w 375409"/>
                      <a:gd name="connsiteY44" fmla="*/ 85820 h 225085"/>
                      <a:gd name="connsiteX45" fmla="*/ 22727 w 375409"/>
                      <a:gd name="connsiteY45" fmla="*/ 29956 h 225085"/>
                      <a:gd name="connsiteX46" fmla="*/ 28994 w 375409"/>
                      <a:gd name="connsiteY46" fmla="*/ 14573 h 225085"/>
                      <a:gd name="connsiteX47" fmla="*/ 51721 w 375409"/>
                      <a:gd name="connsiteY47" fmla="*/ 12954 h 225085"/>
                      <a:gd name="connsiteX48" fmla="*/ 66618 w 375409"/>
                      <a:gd name="connsiteY48" fmla="*/ 4048 h 225085"/>
                      <a:gd name="connsiteX49" fmla="*/ 97184 w 375409"/>
                      <a:gd name="connsiteY49" fmla="*/ 9715 h 225085"/>
                      <a:gd name="connsiteX50" fmla="*/ 114424 w 375409"/>
                      <a:gd name="connsiteY50" fmla="*/ 0 h 225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75409" h="225085">
                        <a:moveTo>
                          <a:pt x="114424" y="0"/>
                        </a:moveTo>
                        <a:lnTo>
                          <a:pt x="146552" y="5667"/>
                        </a:lnTo>
                        <a:lnTo>
                          <a:pt x="182604" y="810"/>
                        </a:lnTo>
                        <a:lnTo>
                          <a:pt x="202197" y="8906"/>
                        </a:lnTo>
                        <a:lnTo>
                          <a:pt x="232763" y="34814"/>
                        </a:lnTo>
                        <a:lnTo>
                          <a:pt x="243735" y="36433"/>
                        </a:lnTo>
                        <a:lnTo>
                          <a:pt x="242164" y="89868"/>
                        </a:lnTo>
                        <a:lnTo>
                          <a:pt x="271949" y="119824"/>
                        </a:lnTo>
                        <a:lnTo>
                          <a:pt x="335432" y="161934"/>
                        </a:lnTo>
                        <a:lnTo>
                          <a:pt x="369132" y="185414"/>
                        </a:lnTo>
                        <a:lnTo>
                          <a:pt x="365217" y="209702"/>
                        </a:lnTo>
                        <a:lnTo>
                          <a:pt x="375409" y="220228"/>
                        </a:lnTo>
                        <a:lnTo>
                          <a:pt x="361293" y="225085"/>
                        </a:lnTo>
                        <a:lnTo>
                          <a:pt x="339357" y="210512"/>
                        </a:lnTo>
                        <a:lnTo>
                          <a:pt x="327593" y="214560"/>
                        </a:lnTo>
                        <a:lnTo>
                          <a:pt x="319754" y="218608"/>
                        </a:lnTo>
                        <a:lnTo>
                          <a:pt x="315839" y="213750"/>
                        </a:lnTo>
                        <a:lnTo>
                          <a:pt x="304867" y="210512"/>
                        </a:lnTo>
                        <a:lnTo>
                          <a:pt x="300952" y="210512"/>
                        </a:lnTo>
                        <a:lnTo>
                          <a:pt x="291541" y="207274"/>
                        </a:lnTo>
                        <a:lnTo>
                          <a:pt x="243735" y="204035"/>
                        </a:lnTo>
                        <a:lnTo>
                          <a:pt x="232763" y="195939"/>
                        </a:lnTo>
                        <a:lnTo>
                          <a:pt x="202197" y="191891"/>
                        </a:lnTo>
                        <a:lnTo>
                          <a:pt x="181042" y="210512"/>
                        </a:lnTo>
                        <a:lnTo>
                          <a:pt x="158305" y="225085"/>
                        </a:lnTo>
                        <a:lnTo>
                          <a:pt x="138712" y="212131"/>
                        </a:lnTo>
                        <a:lnTo>
                          <a:pt x="123825" y="216179"/>
                        </a:lnTo>
                        <a:lnTo>
                          <a:pt x="126178" y="207274"/>
                        </a:lnTo>
                        <a:lnTo>
                          <a:pt x="114424" y="196748"/>
                        </a:lnTo>
                        <a:lnTo>
                          <a:pt x="114424" y="203225"/>
                        </a:lnTo>
                        <a:lnTo>
                          <a:pt x="99526" y="201606"/>
                        </a:lnTo>
                        <a:lnTo>
                          <a:pt x="98746" y="193510"/>
                        </a:lnTo>
                        <a:lnTo>
                          <a:pt x="87773" y="179746"/>
                        </a:lnTo>
                        <a:lnTo>
                          <a:pt x="78372" y="184604"/>
                        </a:lnTo>
                        <a:lnTo>
                          <a:pt x="61132" y="182985"/>
                        </a:lnTo>
                        <a:lnTo>
                          <a:pt x="30556" y="160315"/>
                        </a:lnTo>
                        <a:lnTo>
                          <a:pt x="3915" y="158696"/>
                        </a:lnTo>
                        <a:lnTo>
                          <a:pt x="0" y="152219"/>
                        </a:lnTo>
                        <a:lnTo>
                          <a:pt x="3915" y="149790"/>
                        </a:lnTo>
                        <a:lnTo>
                          <a:pt x="781" y="141694"/>
                        </a:lnTo>
                        <a:lnTo>
                          <a:pt x="15669" y="125492"/>
                        </a:lnTo>
                        <a:lnTo>
                          <a:pt x="22727" y="110919"/>
                        </a:lnTo>
                        <a:lnTo>
                          <a:pt x="18802" y="102822"/>
                        </a:lnTo>
                        <a:lnTo>
                          <a:pt x="7830" y="100394"/>
                        </a:lnTo>
                        <a:lnTo>
                          <a:pt x="22727" y="85820"/>
                        </a:lnTo>
                        <a:lnTo>
                          <a:pt x="22727" y="29956"/>
                        </a:lnTo>
                        <a:lnTo>
                          <a:pt x="28994" y="14573"/>
                        </a:lnTo>
                        <a:lnTo>
                          <a:pt x="51721" y="12954"/>
                        </a:lnTo>
                        <a:lnTo>
                          <a:pt x="66618" y="4048"/>
                        </a:lnTo>
                        <a:lnTo>
                          <a:pt x="97184" y="9715"/>
                        </a:lnTo>
                        <a:lnTo>
                          <a:pt x="114424" y="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6" name="Forma Livre: Forma 515">
                    <a:extLst>
                      <a:ext uri="{FF2B5EF4-FFF2-40B4-BE49-F238E27FC236}">
                        <a16:creationId xmlns:a16="http://schemas.microsoft.com/office/drawing/2014/main" id="{6B047BFC-2806-0B72-3BF6-DE23B822E999}"/>
                      </a:ext>
                    </a:extLst>
                  </p:cNvPr>
                  <p:cNvSpPr/>
                  <p:nvPr/>
                </p:nvSpPr>
                <p:spPr>
                  <a:xfrm>
                    <a:off x="7939221" y="3431916"/>
                    <a:ext cx="411461" cy="453428"/>
                  </a:xfrm>
                  <a:custGeom>
                    <a:avLst/>
                    <a:gdLst>
                      <a:gd name="connsiteX0" fmla="*/ 310353 w 411461"/>
                      <a:gd name="connsiteY0" fmla="*/ 21060 h 453428"/>
                      <a:gd name="connsiteX1" fmla="*/ 314278 w 411461"/>
                      <a:gd name="connsiteY1" fmla="*/ 22679 h 453428"/>
                      <a:gd name="connsiteX2" fmla="*/ 339357 w 411461"/>
                      <a:gd name="connsiteY2" fmla="*/ 20250 h 453428"/>
                      <a:gd name="connsiteX3" fmla="*/ 411462 w 411461"/>
                      <a:gd name="connsiteY3" fmla="*/ 213760 h 453428"/>
                      <a:gd name="connsiteX4" fmla="*/ 409890 w 411461"/>
                      <a:gd name="connsiteY4" fmla="*/ 219427 h 453428"/>
                      <a:gd name="connsiteX5" fmla="*/ 386382 w 411461"/>
                      <a:gd name="connsiteY5" fmla="*/ 259909 h 453428"/>
                      <a:gd name="connsiteX6" fmla="*/ 388734 w 411461"/>
                      <a:gd name="connsiteY6" fmla="*/ 268005 h 453428"/>
                      <a:gd name="connsiteX7" fmla="*/ 384810 w 411461"/>
                      <a:gd name="connsiteY7" fmla="*/ 272053 h 453428"/>
                      <a:gd name="connsiteX8" fmla="*/ 383248 w 411461"/>
                      <a:gd name="connsiteY8" fmla="*/ 295542 h 453428"/>
                      <a:gd name="connsiteX9" fmla="*/ 387163 w 411461"/>
                      <a:gd name="connsiteY9" fmla="*/ 302019 h 453428"/>
                      <a:gd name="connsiteX10" fmla="*/ 376971 w 411461"/>
                      <a:gd name="connsiteY10" fmla="*/ 319830 h 453428"/>
                      <a:gd name="connsiteX11" fmla="*/ 379324 w 411461"/>
                      <a:gd name="connsiteY11" fmla="*/ 331165 h 453428"/>
                      <a:gd name="connsiteX12" fmla="*/ 339357 w 411461"/>
                      <a:gd name="connsiteY12" fmla="*/ 348167 h 453428"/>
                      <a:gd name="connsiteX13" fmla="*/ 311925 w 411461"/>
                      <a:gd name="connsiteY13" fmla="*/ 360312 h 453428"/>
                      <a:gd name="connsiteX14" fmla="*/ 293113 w 411461"/>
                      <a:gd name="connsiteY14" fmla="*/ 365169 h 453428"/>
                      <a:gd name="connsiteX15" fmla="*/ 253146 w 411461"/>
                      <a:gd name="connsiteY15" fmla="*/ 380552 h 453428"/>
                      <a:gd name="connsiteX16" fmla="*/ 232772 w 411461"/>
                      <a:gd name="connsiteY16" fmla="*/ 387029 h 453428"/>
                      <a:gd name="connsiteX17" fmla="*/ 223361 w 411461"/>
                      <a:gd name="connsiteY17" fmla="*/ 389458 h 453428"/>
                      <a:gd name="connsiteX18" fmla="*/ 218656 w 411461"/>
                      <a:gd name="connsiteY18" fmla="*/ 399174 h 453428"/>
                      <a:gd name="connsiteX19" fmla="*/ 207683 w 411461"/>
                      <a:gd name="connsiteY19" fmla="*/ 404031 h 453428"/>
                      <a:gd name="connsiteX20" fmla="*/ 199854 w 411461"/>
                      <a:gd name="connsiteY20" fmla="*/ 399983 h 453428"/>
                      <a:gd name="connsiteX21" fmla="*/ 199854 w 411461"/>
                      <a:gd name="connsiteY21" fmla="*/ 399983 h 453428"/>
                      <a:gd name="connsiteX22" fmla="*/ 203768 w 411461"/>
                      <a:gd name="connsiteY22" fmla="*/ 404841 h 453428"/>
                      <a:gd name="connsiteX23" fmla="*/ 195929 w 411461"/>
                      <a:gd name="connsiteY23" fmla="*/ 422662 h 453428"/>
                      <a:gd name="connsiteX24" fmla="*/ 198282 w 411461"/>
                      <a:gd name="connsiteY24" fmla="*/ 435616 h 453428"/>
                      <a:gd name="connsiteX25" fmla="*/ 192015 w 411461"/>
                      <a:gd name="connsiteY25" fmla="*/ 441284 h 453428"/>
                      <a:gd name="connsiteX26" fmla="*/ 177118 w 411461"/>
                      <a:gd name="connsiteY26" fmla="*/ 453428 h 453428"/>
                      <a:gd name="connsiteX27" fmla="*/ 171631 w 411461"/>
                      <a:gd name="connsiteY27" fmla="*/ 453428 h 453428"/>
                      <a:gd name="connsiteX28" fmla="*/ 169288 w 411461"/>
                      <a:gd name="connsiteY28" fmla="*/ 441284 h 453428"/>
                      <a:gd name="connsiteX29" fmla="*/ 158315 w 411461"/>
                      <a:gd name="connsiteY29" fmla="*/ 426710 h 453428"/>
                      <a:gd name="connsiteX30" fmla="*/ 156744 w 411461"/>
                      <a:gd name="connsiteY30" fmla="*/ 421853 h 453428"/>
                      <a:gd name="connsiteX31" fmla="*/ 137151 w 411461"/>
                      <a:gd name="connsiteY31" fmla="*/ 411318 h 453428"/>
                      <a:gd name="connsiteX32" fmla="*/ 108938 w 411461"/>
                      <a:gd name="connsiteY32" fmla="*/ 388649 h 453428"/>
                      <a:gd name="connsiteX33" fmla="*/ 105013 w 411461"/>
                      <a:gd name="connsiteY33" fmla="*/ 370027 h 453428"/>
                      <a:gd name="connsiteX34" fmla="*/ 98746 w 411461"/>
                      <a:gd name="connsiteY34" fmla="*/ 344929 h 453428"/>
                      <a:gd name="connsiteX35" fmla="*/ 98746 w 411461"/>
                      <a:gd name="connsiteY35" fmla="*/ 341690 h 453428"/>
                      <a:gd name="connsiteX36" fmla="*/ 97184 w 411461"/>
                      <a:gd name="connsiteY36" fmla="*/ 344929 h 453428"/>
                      <a:gd name="connsiteX37" fmla="*/ 93259 w 411461"/>
                      <a:gd name="connsiteY37" fmla="*/ 348167 h 453428"/>
                      <a:gd name="connsiteX38" fmla="*/ 79934 w 411461"/>
                      <a:gd name="connsiteY38" fmla="*/ 357073 h 453428"/>
                      <a:gd name="connsiteX39" fmla="*/ 74448 w 411461"/>
                      <a:gd name="connsiteY39" fmla="*/ 368408 h 453428"/>
                      <a:gd name="connsiteX40" fmla="*/ 72886 w 411461"/>
                      <a:gd name="connsiteY40" fmla="*/ 369218 h 453428"/>
                      <a:gd name="connsiteX41" fmla="*/ 65047 w 411461"/>
                      <a:gd name="connsiteY41" fmla="*/ 360312 h 453428"/>
                      <a:gd name="connsiteX42" fmla="*/ 63484 w 411461"/>
                      <a:gd name="connsiteY42" fmla="*/ 346548 h 453428"/>
                      <a:gd name="connsiteX43" fmla="*/ 57208 w 411461"/>
                      <a:gd name="connsiteY43" fmla="*/ 344119 h 453428"/>
                      <a:gd name="connsiteX44" fmla="*/ 63484 w 411461"/>
                      <a:gd name="connsiteY44" fmla="*/ 337642 h 453428"/>
                      <a:gd name="connsiteX45" fmla="*/ 62703 w 411461"/>
                      <a:gd name="connsiteY45" fmla="*/ 327927 h 453428"/>
                      <a:gd name="connsiteX46" fmla="*/ 59560 w 411461"/>
                      <a:gd name="connsiteY46" fmla="*/ 333594 h 453428"/>
                      <a:gd name="connsiteX47" fmla="*/ 51731 w 411461"/>
                      <a:gd name="connsiteY47" fmla="*/ 333594 h 453428"/>
                      <a:gd name="connsiteX48" fmla="*/ 39967 w 411461"/>
                      <a:gd name="connsiteY48" fmla="*/ 311734 h 453428"/>
                      <a:gd name="connsiteX49" fmla="*/ 32919 w 411461"/>
                      <a:gd name="connsiteY49" fmla="*/ 313353 h 453428"/>
                      <a:gd name="connsiteX50" fmla="*/ 9402 w 411461"/>
                      <a:gd name="connsiteY50" fmla="*/ 320640 h 453428"/>
                      <a:gd name="connsiteX51" fmla="*/ 17241 w 411461"/>
                      <a:gd name="connsiteY51" fmla="*/ 303638 h 453428"/>
                      <a:gd name="connsiteX52" fmla="*/ 6268 w 411461"/>
                      <a:gd name="connsiteY52" fmla="*/ 283397 h 453428"/>
                      <a:gd name="connsiteX53" fmla="*/ 0 w 411461"/>
                      <a:gd name="connsiteY53" fmla="*/ 270434 h 453428"/>
                      <a:gd name="connsiteX54" fmla="*/ 3915 w 411461"/>
                      <a:gd name="connsiteY54" fmla="*/ 251812 h 453428"/>
                      <a:gd name="connsiteX55" fmla="*/ 7840 w 411461"/>
                      <a:gd name="connsiteY55" fmla="*/ 242097 h 453428"/>
                      <a:gd name="connsiteX56" fmla="*/ 81505 w 411461"/>
                      <a:gd name="connsiteY56" fmla="*/ 184614 h 453428"/>
                      <a:gd name="connsiteX57" fmla="*/ 98746 w 411461"/>
                      <a:gd name="connsiteY57" fmla="*/ 172469 h 453428"/>
                      <a:gd name="connsiteX58" fmla="*/ 105023 w 411461"/>
                      <a:gd name="connsiteY58" fmla="*/ 177327 h 453428"/>
                      <a:gd name="connsiteX59" fmla="*/ 108938 w 411461"/>
                      <a:gd name="connsiteY59" fmla="*/ 145742 h 453428"/>
                      <a:gd name="connsiteX60" fmla="*/ 140304 w 411461"/>
                      <a:gd name="connsiteY60" fmla="*/ 118767 h 453428"/>
                      <a:gd name="connsiteX61" fmla="*/ 138742 w 411461"/>
                      <a:gd name="connsiteY61" fmla="*/ 76114 h 453428"/>
                      <a:gd name="connsiteX62" fmla="*/ 138532 w 411461"/>
                      <a:gd name="connsiteY62" fmla="*/ 61036 h 453428"/>
                      <a:gd name="connsiteX63" fmla="*/ 137160 w 411461"/>
                      <a:gd name="connsiteY63" fmla="*/ 42110 h 453428"/>
                      <a:gd name="connsiteX64" fmla="*/ 141075 w 411461"/>
                      <a:gd name="connsiteY64" fmla="*/ 38871 h 453428"/>
                      <a:gd name="connsiteX65" fmla="*/ 150476 w 411461"/>
                      <a:gd name="connsiteY65" fmla="*/ 38871 h 453428"/>
                      <a:gd name="connsiteX66" fmla="*/ 152829 w 411461"/>
                      <a:gd name="connsiteY66" fmla="*/ 48587 h 453428"/>
                      <a:gd name="connsiteX67" fmla="*/ 174775 w 411461"/>
                      <a:gd name="connsiteY67" fmla="*/ 47777 h 453428"/>
                      <a:gd name="connsiteX68" fmla="*/ 169288 w 411461"/>
                      <a:gd name="connsiteY68" fmla="*/ 43729 h 453428"/>
                      <a:gd name="connsiteX69" fmla="*/ 171641 w 411461"/>
                      <a:gd name="connsiteY69" fmla="*/ 39681 h 453428"/>
                      <a:gd name="connsiteX70" fmla="*/ 179480 w 411461"/>
                      <a:gd name="connsiteY70" fmla="*/ 38062 h 453428"/>
                      <a:gd name="connsiteX71" fmla="*/ 182614 w 411461"/>
                      <a:gd name="connsiteY71" fmla="*/ 45349 h 453428"/>
                      <a:gd name="connsiteX72" fmla="*/ 187319 w 411461"/>
                      <a:gd name="connsiteY72" fmla="*/ 42110 h 453428"/>
                      <a:gd name="connsiteX73" fmla="*/ 183395 w 411461"/>
                      <a:gd name="connsiteY73" fmla="*/ 39681 h 453428"/>
                      <a:gd name="connsiteX74" fmla="*/ 192805 w 411461"/>
                      <a:gd name="connsiteY74" fmla="*/ 38062 h 453428"/>
                      <a:gd name="connsiteX75" fmla="*/ 198292 w 411461"/>
                      <a:gd name="connsiteY75" fmla="*/ 20250 h 453428"/>
                      <a:gd name="connsiteX76" fmla="*/ 211617 w 411461"/>
                      <a:gd name="connsiteY76" fmla="*/ 23489 h 453428"/>
                      <a:gd name="connsiteX77" fmla="*/ 215532 w 411461"/>
                      <a:gd name="connsiteY77" fmla="*/ 18631 h 453428"/>
                      <a:gd name="connsiteX78" fmla="*/ 222581 w 411461"/>
                      <a:gd name="connsiteY78" fmla="*/ 31585 h 453428"/>
                      <a:gd name="connsiteX79" fmla="*/ 227286 w 411461"/>
                      <a:gd name="connsiteY79" fmla="*/ 35633 h 453428"/>
                      <a:gd name="connsiteX80" fmla="*/ 240611 w 411461"/>
                      <a:gd name="connsiteY80" fmla="*/ 34014 h 453428"/>
                      <a:gd name="connsiteX81" fmla="*/ 257070 w 411461"/>
                      <a:gd name="connsiteY81" fmla="*/ 17012 h 453428"/>
                      <a:gd name="connsiteX82" fmla="*/ 257070 w 411461"/>
                      <a:gd name="connsiteY82" fmla="*/ 17012 h 453428"/>
                      <a:gd name="connsiteX83" fmla="*/ 275883 w 411461"/>
                      <a:gd name="connsiteY83" fmla="*/ 9716 h 453428"/>
                      <a:gd name="connsiteX84" fmla="*/ 276663 w 411461"/>
                      <a:gd name="connsiteY84" fmla="*/ 2429 h 453428"/>
                      <a:gd name="connsiteX85" fmla="*/ 282150 w 411461"/>
                      <a:gd name="connsiteY85" fmla="*/ 0 h 453428"/>
                      <a:gd name="connsiteX86" fmla="*/ 293904 w 411461"/>
                      <a:gd name="connsiteY86" fmla="*/ 20250 h 453428"/>
                      <a:gd name="connsiteX87" fmla="*/ 310363 w 411461"/>
                      <a:gd name="connsiteY87" fmla="*/ 21060 h 453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411461" h="453428">
                        <a:moveTo>
                          <a:pt x="310353" y="21060"/>
                        </a:moveTo>
                        <a:lnTo>
                          <a:pt x="314278" y="22679"/>
                        </a:lnTo>
                        <a:lnTo>
                          <a:pt x="339357" y="20250"/>
                        </a:lnTo>
                        <a:lnTo>
                          <a:pt x="411462" y="213760"/>
                        </a:lnTo>
                        <a:lnTo>
                          <a:pt x="409890" y="219427"/>
                        </a:lnTo>
                        <a:lnTo>
                          <a:pt x="386382" y="259909"/>
                        </a:lnTo>
                        <a:lnTo>
                          <a:pt x="388734" y="268005"/>
                        </a:lnTo>
                        <a:lnTo>
                          <a:pt x="384810" y="272053"/>
                        </a:lnTo>
                        <a:lnTo>
                          <a:pt x="383248" y="295542"/>
                        </a:lnTo>
                        <a:lnTo>
                          <a:pt x="387163" y="302019"/>
                        </a:lnTo>
                        <a:lnTo>
                          <a:pt x="376971" y="319830"/>
                        </a:lnTo>
                        <a:lnTo>
                          <a:pt x="379324" y="331165"/>
                        </a:lnTo>
                        <a:lnTo>
                          <a:pt x="339357" y="348167"/>
                        </a:lnTo>
                        <a:lnTo>
                          <a:pt x="311925" y="360312"/>
                        </a:lnTo>
                        <a:lnTo>
                          <a:pt x="293113" y="365169"/>
                        </a:lnTo>
                        <a:lnTo>
                          <a:pt x="253146" y="380552"/>
                        </a:lnTo>
                        <a:lnTo>
                          <a:pt x="232772" y="387029"/>
                        </a:lnTo>
                        <a:lnTo>
                          <a:pt x="223361" y="389458"/>
                        </a:lnTo>
                        <a:lnTo>
                          <a:pt x="218656" y="399174"/>
                        </a:lnTo>
                        <a:lnTo>
                          <a:pt x="207683" y="404031"/>
                        </a:lnTo>
                        <a:lnTo>
                          <a:pt x="199854" y="399983"/>
                        </a:lnTo>
                        <a:lnTo>
                          <a:pt x="199854" y="399983"/>
                        </a:lnTo>
                        <a:lnTo>
                          <a:pt x="203768" y="404841"/>
                        </a:lnTo>
                        <a:lnTo>
                          <a:pt x="195929" y="422662"/>
                        </a:lnTo>
                        <a:lnTo>
                          <a:pt x="198282" y="435616"/>
                        </a:lnTo>
                        <a:lnTo>
                          <a:pt x="192015" y="441284"/>
                        </a:lnTo>
                        <a:lnTo>
                          <a:pt x="177118" y="453428"/>
                        </a:lnTo>
                        <a:lnTo>
                          <a:pt x="171631" y="453428"/>
                        </a:lnTo>
                        <a:lnTo>
                          <a:pt x="169288" y="441284"/>
                        </a:lnTo>
                        <a:lnTo>
                          <a:pt x="158315" y="426710"/>
                        </a:lnTo>
                        <a:lnTo>
                          <a:pt x="156744" y="421853"/>
                        </a:lnTo>
                        <a:lnTo>
                          <a:pt x="137151" y="411318"/>
                        </a:lnTo>
                        <a:lnTo>
                          <a:pt x="108938" y="388649"/>
                        </a:lnTo>
                        <a:lnTo>
                          <a:pt x="105013" y="370027"/>
                        </a:lnTo>
                        <a:lnTo>
                          <a:pt x="98746" y="344929"/>
                        </a:lnTo>
                        <a:lnTo>
                          <a:pt x="98746" y="341690"/>
                        </a:lnTo>
                        <a:lnTo>
                          <a:pt x="97184" y="344929"/>
                        </a:lnTo>
                        <a:lnTo>
                          <a:pt x="93259" y="348167"/>
                        </a:lnTo>
                        <a:lnTo>
                          <a:pt x="79934" y="357073"/>
                        </a:lnTo>
                        <a:lnTo>
                          <a:pt x="74448" y="368408"/>
                        </a:lnTo>
                        <a:lnTo>
                          <a:pt x="72886" y="369218"/>
                        </a:lnTo>
                        <a:lnTo>
                          <a:pt x="65047" y="360312"/>
                        </a:lnTo>
                        <a:lnTo>
                          <a:pt x="63484" y="346548"/>
                        </a:lnTo>
                        <a:lnTo>
                          <a:pt x="57208" y="344119"/>
                        </a:lnTo>
                        <a:lnTo>
                          <a:pt x="63484" y="337642"/>
                        </a:lnTo>
                        <a:lnTo>
                          <a:pt x="62703" y="327927"/>
                        </a:lnTo>
                        <a:lnTo>
                          <a:pt x="59560" y="333594"/>
                        </a:lnTo>
                        <a:lnTo>
                          <a:pt x="51731" y="333594"/>
                        </a:lnTo>
                        <a:lnTo>
                          <a:pt x="39967" y="311734"/>
                        </a:lnTo>
                        <a:lnTo>
                          <a:pt x="32919" y="313353"/>
                        </a:lnTo>
                        <a:lnTo>
                          <a:pt x="9402" y="320640"/>
                        </a:lnTo>
                        <a:lnTo>
                          <a:pt x="17241" y="303638"/>
                        </a:lnTo>
                        <a:lnTo>
                          <a:pt x="6268" y="283397"/>
                        </a:lnTo>
                        <a:lnTo>
                          <a:pt x="0" y="270434"/>
                        </a:lnTo>
                        <a:lnTo>
                          <a:pt x="3915" y="251812"/>
                        </a:lnTo>
                        <a:lnTo>
                          <a:pt x="7840" y="242097"/>
                        </a:lnTo>
                        <a:lnTo>
                          <a:pt x="81505" y="184614"/>
                        </a:lnTo>
                        <a:lnTo>
                          <a:pt x="98746" y="172469"/>
                        </a:lnTo>
                        <a:lnTo>
                          <a:pt x="105023" y="177327"/>
                        </a:lnTo>
                        <a:lnTo>
                          <a:pt x="108938" y="145742"/>
                        </a:lnTo>
                        <a:lnTo>
                          <a:pt x="140304" y="118767"/>
                        </a:lnTo>
                        <a:lnTo>
                          <a:pt x="138742" y="76114"/>
                        </a:lnTo>
                        <a:lnTo>
                          <a:pt x="138532" y="61036"/>
                        </a:lnTo>
                        <a:lnTo>
                          <a:pt x="137160" y="42110"/>
                        </a:lnTo>
                        <a:lnTo>
                          <a:pt x="141075" y="38871"/>
                        </a:lnTo>
                        <a:lnTo>
                          <a:pt x="150476" y="38871"/>
                        </a:lnTo>
                        <a:lnTo>
                          <a:pt x="152829" y="48587"/>
                        </a:lnTo>
                        <a:lnTo>
                          <a:pt x="174775" y="47777"/>
                        </a:lnTo>
                        <a:lnTo>
                          <a:pt x="169288" y="43729"/>
                        </a:lnTo>
                        <a:lnTo>
                          <a:pt x="171641" y="39681"/>
                        </a:lnTo>
                        <a:lnTo>
                          <a:pt x="179480" y="38062"/>
                        </a:lnTo>
                        <a:lnTo>
                          <a:pt x="182614" y="45349"/>
                        </a:lnTo>
                        <a:lnTo>
                          <a:pt x="187319" y="42110"/>
                        </a:lnTo>
                        <a:lnTo>
                          <a:pt x="183395" y="39681"/>
                        </a:lnTo>
                        <a:lnTo>
                          <a:pt x="192805" y="38062"/>
                        </a:lnTo>
                        <a:lnTo>
                          <a:pt x="198292" y="20250"/>
                        </a:lnTo>
                        <a:lnTo>
                          <a:pt x="211617" y="23489"/>
                        </a:lnTo>
                        <a:lnTo>
                          <a:pt x="215532" y="18631"/>
                        </a:lnTo>
                        <a:lnTo>
                          <a:pt x="222581" y="31585"/>
                        </a:lnTo>
                        <a:lnTo>
                          <a:pt x="227286" y="35633"/>
                        </a:lnTo>
                        <a:lnTo>
                          <a:pt x="240611" y="34014"/>
                        </a:lnTo>
                        <a:lnTo>
                          <a:pt x="257070" y="17012"/>
                        </a:lnTo>
                        <a:lnTo>
                          <a:pt x="257070" y="17012"/>
                        </a:lnTo>
                        <a:lnTo>
                          <a:pt x="275883" y="9716"/>
                        </a:lnTo>
                        <a:lnTo>
                          <a:pt x="276663" y="2429"/>
                        </a:lnTo>
                        <a:lnTo>
                          <a:pt x="282150" y="0"/>
                        </a:lnTo>
                        <a:lnTo>
                          <a:pt x="293904" y="20250"/>
                        </a:lnTo>
                        <a:lnTo>
                          <a:pt x="310363" y="21060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7" name="Forma Livre: Forma 516">
                    <a:extLst>
                      <a:ext uri="{FF2B5EF4-FFF2-40B4-BE49-F238E27FC236}">
                        <a16:creationId xmlns:a16="http://schemas.microsoft.com/office/drawing/2014/main" id="{4D588A68-B2A9-694F-9AD8-892BC97A679E}"/>
                      </a:ext>
                    </a:extLst>
                  </p:cNvPr>
                  <p:cNvSpPr/>
                  <p:nvPr/>
                </p:nvSpPr>
                <p:spPr>
                  <a:xfrm>
                    <a:off x="8864032" y="3420581"/>
                    <a:ext cx="240610" cy="305257"/>
                  </a:xfrm>
                  <a:custGeom>
                    <a:avLst/>
                    <a:gdLst>
                      <a:gd name="connsiteX0" fmla="*/ 173993 w 240610"/>
                      <a:gd name="connsiteY0" fmla="*/ 2429 h 305257"/>
                      <a:gd name="connsiteX1" fmla="*/ 199854 w 240610"/>
                      <a:gd name="connsiteY1" fmla="*/ 1619 h 305257"/>
                      <a:gd name="connsiteX2" fmla="*/ 199854 w 240610"/>
                      <a:gd name="connsiteY2" fmla="*/ 0 h 305257"/>
                      <a:gd name="connsiteX3" fmla="*/ 199854 w 240610"/>
                      <a:gd name="connsiteY3" fmla="*/ 2429 h 305257"/>
                      <a:gd name="connsiteX4" fmla="*/ 199854 w 240610"/>
                      <a:gd name="connsiteY4" fmla="*/ 1619 h 305257"/>
                      <a:gd name="connsiteX5" fmla="*/ 200635 w 240610"/>
                      <a:gd name="connsiteY5" fmla="*/ 2429 h 305257"/>
                      <a:gd name="connsiteX6" fmla="*/ 200635 w 240610"/>
                      <a:gd name="connsiteY6" fmla="*/ 2429 h 305257"/>
                      <a:gd name="connsiteX7" fmla="*/ 202206 w 240610"/>
                      <a:gd name="connsiteY7" fmla="*/ 3238 h 305257"/>
                      <a:gd name="connsiteX8" fmla="*/ 202206 w 240610"/>
                      <a:gd name="connsiteY8" fmla="*/ 4858 h 305257"/>
                      <a:gd name="connsiteX9" fmla="*/ 202206 w 240610"/>
                      <a:gd name="connsiteY9" fmla="*/ 6477 h 305257"/>
                      <a:gd name="connsiteX10" fmla="*/ 200635 w 240610"/>
                      <a:gd name="connsiteY10" fmla="*/ 8096 h 305257"/>
                      <a:gd name="connsiteX11" fmla="*/ 199854 w 240610"/>
                      <a:gd name="connsiteY11" fmla="*/ 10525 h 305257"/>
                      <a:gd name="connsiteX12" fmla="*/ 199854 w 240610"/>
                      <a:gd name="connsiteY12" fmla="*/ 10525 h 305257"/>
                      <a:gd name="connsiteX13" fmla="*/ 199854 w 240610"/>
                      <a:gd name="connsiteY13" fmla="*/ 11335 h 305257"/>
                      <a:gd name="connsiteX14" fmla="*/ 207693 w 240610"/>
                      <a:gd name="connsiteY14" fmla="*/ 10525 h 305257"/>
                      <a:gd name="connsiteX15" fmla="*/ 211607 w 240610"/>
                      <a:gd name="connsiteY15" fmla="*/ 10525 h 305257"/>
                      <a:gd name="connsiteX16" fmla="*/ 221018 w 240610"/>
                      <a:gd name="connsiteY16" fmla="*/ 11335 h 305257"/>
                      <a:gd name="connsiteX17" fmla="*/ 221018 w 240610"/>
                      <a:gd name="connsiteY17" fmla="*/ 12144 h 305257"/>
                      <a:gd name="connsiteX18" fmla="*/ 227286 w 240610"/>
                      <a:gd name="connsiteY18" fmla="*/ 50206 h 305257"/>
                      <a:gd name="connsiteX19" fmla="*/ 227286 w 240610"/>
                      <a:gd name="connsiteY19" fmla="*/ 50206 h 305257"/>
                      <a:gd name="connsiteX20" fmla="*/ 224933 w 240610"/>
                      <a:gd name="connsiteY20" fmla="*/ 54254 h 305257"/>
                      <a:gd name="connsiteX21" fmla="*/ 223361 w 240610"/>
                      <a:gd name="connsiteY21" fmla="*/ 57493 h 305257"/>
                      <a:gd name="connsiteX22" fmla="*/ 217875 w 240610"/>
                      <a:gd name="connsiteY22" fmla="*/ 59922 h 305257"/>
                      <a:gd name="connsiteX23" fmla="*/ 217875 w 240610"/>
                      <a:gd name="connsiteY23" fmla="*/ 59922 h 305257"/>
                      <a:gd name="connsiteX24" fmla="*/ 219446 w 240610"/>
                      <a:gd name="connsiteY24" fmla="*/ 63970 h 305257"/>
                      <a:gd name="connsiteX25" fmla="*/ 238259 w 240610"/>
                      <a:gd name="connsiteY25" fmla="*/ 93116 h 305257"/>
                      <a:gd name="connsiteX26" fmla="*/ 240611 w 240610"/>
                      <a:gd name="connsiteY26" fmla="*/ 97165 h 305257"/>
                      <a:gd name="connsiteX27" fmla="*/ 240611 w 240610"/>
                      <a:gd name="connsiteY27" fmla="*/ 97165 h 305257"/>
                      <a:gd name="connsiteX28" fmla="*/ 221799 w 240610"/>
                      <a:gd name="connsiteY28" fmla="*/ 102022 h 305257"/>
                      <a:gd name="connsiteX29" fmla="*/ 213960 w 240610"/>
                      <a:gd name="connsiteY29" fmla="*/ 103641 h 305257"/>
                      <a:gd name="connsiteX30" fmla="*/ 211607 w 240610"/>
                      <a:gd name="connsiteY30" fmla="*/ 102022 h 305257"/>
                      <a:gd name="connsiteX31" fmla="*/ 211607 w 240610"/>
                      <a:gd name="connsiteY31" fmla="*/ 107690 h 305257"/>
                      <a:gd name="connsiteX32" fmla="*/ 213179 w 240610"/>
                      <a:gd name="connsiteY32" fmla="*/ 110119 h 305257"/>
                      <a:gd name="connsiteX33" fmla="*/ 210045 w 240610"/>
                      <a:gd name="connsiteY33" fmla="*/ 118215 h 305257"/>
                      <a:gd name="connsiteX34" fmla="*/ 207693 w 240610"/>
                      <a:gd name="connsiteY34" fmla="*/ 119834 h 305257"/>
                      <a:gd name="connsiteX35" fmla="*/ 207693 w 240610"/>
                      <a:gd name="connsiteY35" fmla="*/ 119024 h 305257"/>
                      <a:gd name="connsiteX36" fmla="*/ 207693 w 240610"/>
                      <a:gd name="connsiteY36" fmla="*/ 119024 h 305257"/>
                      <a:gd name="connsiteX37" fmla="*/ 207693 w 240610"/>
                      <a:gd name="connsiteY37" fmla="*/ 119024 h 305257"/>
                      <a:gd name="connsiteX38" fmla="*/ 199073 w 240610"/>
                      <a:gd name="connsiteY38" fmla="*/ 119834 h 305257"/>
                      <a:gd name="connsiteX39" fmla="*/ 196720 w 240610"/>
                      <a:gd name="connsiteY39" fmla="*/ 119024 h 305257"/>
                      <a:gd name="connsiteX40" fmla="*/ 182613 w 240610"/>
                      <a:gd name="connsiteY40" fmla="*/ 134407 h 305257"/>
                      <a:gd name="connsiteX41" fmla="*/ 182613 w 240610"/>
                      <a:gd name="connsiteY41" fmla="*/ 134407 h 305257"/>
                      <a:gd name="connsiteX42" fmla="*/ 182613 w 240610"/>
                      <a:gd name="connsiteY42" fmla="*/ 133598 h 305257"/>
                      <a:gd name="connsiteX43" fmla="*/ 177908 w 240610"/>
                      <a:gd name="connsiteY43" fmla="*/ 136027 h 305257"/>
                      <a:gd name="connsiteX44" fmla="*/ 177127 w 240610"/>
                      <a:gd name="connsiteY44" fmla="*/ 134407 h 305257"/>
                      <a:gd name="connsiteX45" fmla="*/ 170079 w 240610"/>
                      <a:gd name="connsiteY45" fmla="*/ 134407 h 305257"/>
                      <a:gd name="connsiteX46" fmla="*/ 167726 w 240610"/>
                      <a:gd name="connsiteY46" fmla="*/ 136027 h 305257"/>
                      <a:gd name="connsiteX47" fmla="*/ 167726 w 240610"/>
                      <a:gd name="connsiteY47" fmla="*/ 136027 h 305257"/>
                      <a:gd name="connsiteX48" fmla="*/ 166154 w 240610"/>
                      <a:gd name="connsiteY48" fmla="*/ 136027 h 305257"/>
                      <a:gd name="connsiteX49" fmla="*/ 164592 w 240610"/>
                      <a:gd name="connsiteY49" fmla="*/ 135217 h 305257"/>
                      <a:gd name="connsiteX50" fmla="*/ 151267 w 240610"/>
                      <a:gd name="connsiteY50" fmla="*/ 139265 h 305257"/>
                      <a:gd name="connsiteX51" fmla="*/ 151267 w 240610"/>
                      <a:gd name="connsiteY51" fmla="*/ 139265 h 305257"/>
                      <a:gd name="connsiteX52" fmla="*/ 151267 w 240610"/>
                      <a:gd name="connsiteY52" fmla="*/ 140075 h 305257"/>
                      <a:gd name="connsiteX53" fmla="*/ 151267 w 240610"/>
                      <a:gd name="connsiteY53" fmla="*/ 140075 h 305257"/>
                      <a:gd name="connsiteX54" fmla="*/ 143427 w 240610"/>
                      <a:gd name="connsiteY54" fmla="*/ 137646 h 305257"/>
                      <a:gd name="connsiteX55" fmla="*/ 141856 w 240610"/>
                      <a:gd name="connsiteY55" fmla="*/ 136836 h 305257"/>
                      <a:gd name="connsiteX56" fmla="*/ 137160 w 240610"/>
                      <a:gd name="connsiteY56" fmla="*/ 134407 h 305257"/>
                      <a:gd name="connsiteX57" fmla="*/ 135588 w 240610"/>
                      <a:gd name="connsiteY57" fmla="*/ 132788 h 305257"/>
                      <a:gd name="connsiteX58" fmla="*/ 130102 w 240610"/>
                      <a:gd name="connsiteY58" fmla="*/ 130359 h 305257"/>
                      <a:gd name="connsiteX59" fmla="*/ 126187 w 240610"/>
                      <a:gd name="connsiteY59" fmla="*/ 136027 h 305257"/>
                      <a:gd name="connsiteX60" fmla="*/ 126187 w 240610"/>
                      <a:gd name="connsiteY60" fmla="*/ 135217 h 305257"/>
                      <a:gd name="connsiteX61" fmla="*/ 124616 w 240610"/>
                      <a:gd name="connsiteY61" fmla="*/ 142504 h 305257"/>
                      <a:gd name="connsiteX62" fmla="*/ 119910 w 240610"/>
                      <a:gd name="connsiteY62" fmla="*/ 143313 h 305257"/>
                      <a:gd name="connsiteX63" fmla="*/ 118348 w 240610"/>
                      <a:gd name="connsiteY63" fmla="*/ 146552 h 305257"/>
                      <a:gd name="connsiteX64" fmla="*/ 111290 w 240610"/>
                      <a:gd name="connsiteY64" fmla="*/ 158696 h 305257"/>
                      <a:gd name="connsiteX65" fmla="*/ 124616 w 240610"/>
                      <a:gd name="connsiteY65" fmla="*/ 168421 h 305257"/>
                      <a:gd name="connsiteX66" fmla="*/ 127749 w 240610"/>
                      <a:gd name="connsiteY66" fmla="*/ 169231 h 305257"/>
                      <a:gd name="connsiteX67" fmla="*/ 127749 w 240610"/>
                      <a:gd name="connsiteY67" fmla="*/ 170040 h 305257"/>
                      <a:gd name="connsiteX68" fmla="*/ 127749 w 240610"/>
                      <a:gd name="connsiteY68" fmla="*/ 170040 h 305257"/>
                      <a:gd name="connsiteX69" fmla="*/ 131674 w 240610"/>
                      <a:gd name="connsiteY69" fmla="*/ 172469 h 305257"/>
                      <a:gd name="connsiteX70" fmla="*/ 131674 w 240610"/>
                      <a:gd name="connsiteY70" fmla="*/ 171660 h 305257"/>
                      <a:gd name="connsiteX71" fmla="*/ 131674 w 240610"/>
                      <a:gd name="connsiteY71" fmla="*/ 170850 h 305257"/>
                      <a:gd name="connsiteX72" fmla="*/ 133236 w 240610"/>
                      <a:gd name="connsiteY72" fmla="*/ 175708 h 305257"/>
                      <a:gd name="connsiteX73" fmla="*/ 133236 w 240610"/>
                      <a:gd name="connsiteY73" fmla="*/ 174898 h 305257"/>
                      <a:gd name="connsiteX74" fmla="*/ 135588 w 240610"/>
                      <a:gd name="connsiteY74" fmla="*/ 176517 h 305257"/>
                      <a:gd name="connsiteX75" fmla="*/ 135588 w 240610"/>
                      <a:gd name="connsiteY75" fmla="*/ 178137 h 305257"/>
                      <a:gd name="connsiteX76" fmla="*/ 137160 w 240610"/>
                      <a:gd name="connsiteY76" fmla="*/ 181375 h 305257"/>
                      <a:gd name="connsiteX77" fmla="*/ 137941 w 240610"/>
                      <a:gd name="connsiteY77" fmla="*/ 182994 h 305257"/>
                      <a:gd name="connsiteX78" fmla="*/ 139503 w 240610"/>
                      <a:gd name="connsiteY78" fmla="*/ 183804 h 305257"/>
                      <a:gd name="connsiteX79" fmla="*/ 139503 w 240610"/>
                      <a:gd name="connsiteY79" fmla="*/ 185423 h 305257"/>
                      <a:gd name="connsiteX80" fmla="*/ 139503 w 240610"/>
                      <a:gd name="connsiteY80" fmla="*/ 185423 h 305257"/>
                      <a:gd name="connsiteX81" fmla="*/ 137941 w 240610"/>
                      <a:gd name="connsiteY81" fmla="*/ 190281 h 305257"/>
                      <a:gd name="connsiteX82" fmla="*/ 137160 w 240610"/>
                      <a:gd name="connsiteY82" fmla="*/ 195139 h 305257"/>
                      <a:gd name="connsiteX83" fmla="*/ 134017 w 240610"/>
                      <a:gd name="connsiteY83" fmla="*/ 199187 h 305257"/>
                      <a:gd name="connsiteX84" fmla="*/ 134017 w 240610"/>
                      <a:gd name="connsiteY84" fmla="*/ 198377 h 305257"/>
                      <a:gd name="connsiteX85" fmla="*/ 134017 w 240610"/>
                      <a:gd name="connsiteY85" fmla="*/ 199187 h 305257"/>
                      <a:gd name="connsiteX86" fmla="*/ 135588 w 240610"/>
                      <a:gd name="connsiteY86" fmla="*/ 201616 h 305257"/>
                      <a:gd name="connsiteX87" fmla="*/ 134017 w 240610"/>
                      <a:gd name="connsiteY87" fmla="*/ 202425 h 305257"/>
                      <a:gd name="connsiteX88" fmla="*/ 134017 w 240610"/>
                      <a:gd name="connsiteY88" fmla="*/ 216189 h 305257"/>
                      <a:gd name="connsiteX89" fmla="*/ 128531 w 240610"/>
                      <a:gd name="connsiteY89" fmla="*/ 216189 h 305257"/>
                      <a:gd name="connsiteX90" fmla="*/ 128531 w 240610"/>
                      <a:gd name="connsiteY90" fmla="*/ 216189 h 305257"/>
                      <a:gd name="connsiteX91" fmla="*/ 127759 w 240610"/>
                      <a:gd name="connsiteY91" fmla="*/ 221047 h 305257"/>
                      <a:gd name="connsiteX92" fmla="*/ 127759 w 240610"/>
                      <a:gd name="connsiteY92" fmla="*/ 224285 h 305257"/>
                      <a:gd name="connsiteX93" fmla="*/ 127759 w 240610"/>
                      <a:gd name="connsiteY93" fmla="*/ 226714 h 305257"/>
                      <a:gd name="connsiteX94" fmla="*/ 126187 w 240610"/>
                      <a:gd name="connsiteY94" fmla="*/ 225905 h 305257"/>
                      <a:gd name="connsiteX95" fmla="*/ 126187 w 240610"/>
                      <a:gd name="connsiteY95" fmla="*/ 225905 h 305257"/>
                      <a:gd name="connsiteX96" fmla="*/ 126187 w 240610"/>
                      <a:gd name="connsiteY96" fmla="*/ 226714 h 305257"/>
                      <a:gd name="connsiteX97" fmla="*/ 126187 w 240610"/>
                      <a:gd name="connsiteY97" fmla="*/ 226714 h 305257"/>
                      <a:gd name="connsiteX98" fmla="*/ 124616 w 240610"/>
                      <a:gd name="connsiteY98" fmla="*/ 226714 h 305257"/>
                      <a:gd name="connsiteX99" fmla="*/ 124616 w 240610"/>
                      <a:gd name="connsiteY99" fmla="*/ 225095 h 305257"/>
                      <a:gd name="connsiteX100" fmla="*/ 108947 w 240610"/>
                      <a:gd name="connsiteY100" fmla="*/ 220237 h 305257"/>
                      <a:gd name="connsiteX101" fmla="*/ 102680 w 240610"/>
                      <a:gd name="connsiteY101" fmla="*/ 232381 h 305257"/>
                      <a:gd name="connsiteX102" fmla="*/ 103451 w 240610"/>
                      <a:gd name="connsiteY102" fmla="*/ 234810 h 305257"/>
                      <a:gd name="connsiteX103" fmla="*/ 105023 w 240610"/>
                      <a:gd name="connsiteY103" fmla="*/ 235620 h 305257"/>
                      <a:gd name="connsiteX104" fmla="*/ 106595 w 240610"/>
                      <a:gd name="connsiteY104" fmla="*/ 238858 h 305257"/>
                      <a:gd name="connsiteX105" fmla="*/ 106595 w 240610"/>
                      <a:gd name="connsiteY105" fmla="*/ 241287 h 305257"/>
                      <a:gd name="connsiteX106" fmla="*/ 106595 w 240610"/>
                      <a:gd name="connsiteY106" fmla="*/ 241287 h 305257"/>
                      <a:gd name="connsiteX107" fmla="*/ 106595 w 240610"/>
                      <a:gd name="connsiteY107" fmla="*/ 242097 h 305257"/>
                      <a:gd name="connsiteX108" fmla="*/ 106595 w 240610"/>
                      <a:gd name="connsiteY108" fmla="*/ 241287 h 305257"/>
                      <a:gd name="connsiteX109" fmla="*/ 106595 w 240610"/>
                      <a:gd name="connsiteY109" fmla="*/ 242097 h 305257"/>
                      <a:gd name="connsiteX110" fmla="*/ 106595 w 240610"/>
                      <a:gd name="connsiteY110" fmla="*/ 242097 h 305257"/>
                      <a:gd name="connsiteX111" fmla="*/ 97184 w 240610"/>
                      <a:gd name="connsiteY111" fmla="*/ 241287 h 305257"/>
                      <a:gd name="connsiteX112" fmla="*/ 91697 w 240610"/>
                      <a:gd name="connsiteY112" fmla="*/ 233191 h 305257"/>
                      <a:gd name="connsiteX113" fmla="*/ 90135 w 240610"/>
                      <a:gd name="connsiteY113" fmla="*/ 236430 h 305257"/>
                      <a:gd name="connsiteX114" fmla="*/ 91697 w 240610"/>
                      <a:gd name="connsiteY114" fmla="*/ 246955 h 305257"/>
                      <a:gd name="connsiteX115" fmla="*/ 102670 w 240610"/>
                      <a:gd name="connsiteY115" fmla="*/ 270434 h 305257"/>
                      <a:gd name="connsiteX116" fmla="*/ 111290 w 240610"/>
                      <a:gd name="connsiteY116" fmla="*/ 292294 h 305257"/>
                      <a:gd name="connsiteX117" fmla="*/ 101108 w 240610"/>
                      <a:gd name="connsiteY117" fmla="*/ 296342 h 305257"/>
                      <a:gd name="connsiteX118" fmla="*/ 97974 w 240610"/>
                      <a:gd name="connsiteY118" fmla="*/ 305257 h 305257"/>
                      <a:gd name="connsiteX119" fmla="*/ 57998 w 240610"/>
                      <a:gd name="connsiteY119" fmla="*/ 302019 h 305257"/>
                      <a:gd name="connsiteX120" fmla="*/ 57217 w 240610"/>
                      <a:gd name="connsiteY120" fmla="*/ 302019 h 305257"/>
                      <a:gd name="connsiteX121" fmla="*/ 44682 w 240610"/>
                      <a:gd name="connsiteY121" fmla="*/ 302019 h 305257"/>
                      <a:gd name="connsiteX122" fmla="*/ 55655 w 240610"/>
                      <a:gd name="connsiteY122" fmla="*/ 294723 h 305257"/>
                      <a:gd name="connsiteX123" fmla="*/ 55655 w 240610"/>
                      <a:gd name="connsiteY123" fmla="*/ 287436 h 305257"/>
                      <a:gd name="connsiteX124" fmla="*/ 66618 w 240610"/>
                      <a:gd name="connsiteY124" fmla="*/ 277720 h 305257"/>
                      <a:gd name="connsiteX125" fmla="*/ 54083 w 240610"/>
                      <a:gd name="connsiteY125" fmla="*/ 270434 h 305257"/>
                      <a:gd name="connsiteX126" fmla="*/ 46244 w 240610"/>
                      <a:gd name="connsiteY126" fmla="*/ 249384 h 305257"/>
                      <a:gd name="connsiteX127" fmla="*/ 27432 w 240610"/>
                      <a:gd name="connsiteY127" fmla="*/ 204045 h 305257"/>
                      <a:gd name="connsiteX128" fmla="*/ 34490 w 240610"/>
                      <a:gd name="connsiteY128" fmla="*/ 195139 h 305257"/>
                      <a:gd name="connsiteX129" fmla="*/ 35271 w 240610"/>
                      <a:gd name="connsiteY129" fmla="*/ 193519 h 305257"/>
                      <a:gd name="connsiteX130" fmla="*/ 35271 w 240610"/>
                      <a:gd name="connsiteY130" fmla="*/ 192710 h 305257"/>
                      <a:gd name="connsiteX131" fmla="*/ 40757 w 240610"/>
                      <a:gd name="connsiteY131" fmla="*/ 184614 h 305257"/>
                      <a:gd name="connsiteX132" fmla="*/ 46244 w 240610"/>
                      <a:gd name="connsiteY132" fmla="*/ 182994 h 305257"/>
                      <a:gd name="connsiteX133" fmla="*/ 44672 w 240610"/>
                      <a:gd name="connsiteY133" fmla="*/ 177327 h 305257"/>
                      <a:gd name="connsiteX134" fmla="*/ 44672 w 240610"/>
                      <a:gd name="connsiteY134" fmla="*/ 153029 h 305257"/>
                      <a:gd name="connsiteX135" fmla="*/ 44672 w 240610"/>
                      <a:gd name="connsiteY135" fmla="*/ 153838 h 305257"/>
                      <a:gd name="connsiteX136" fmla="*/ 44672 w 240610"/>
                      <a:gd name="connsiteY136" fmla="*/ 153029 h 305257"/>
                      <a:gd name="connsiteX137" fmla="*/ 42329 w 240610"/>
                      <a:gd name="connsiteY137" fmla="*/ 150600 h 305257"/>
                      <a:gd name="connsiteX138" fmla="*/ 42329 w 240610"/>
                      <a:gd name="connsiteY138" fmla="*/ 151409 h 305257"/>
                      <a:gd name="connsiteX139" fmla="*/ 40757 w 240610"/>
                      <a:gd name="connsiteY139" fmla="*/ 152219 h 305257"/>
                      <a:gd name="connsiteX140" fmla="*/ 40757 w 240610"/>
                      <a:gd name="connsiteY140" fmla="*/ 151409 h 305257"/>
                      <a:gd name="connsiteX141" fmla="*/ 39977 w 240610"/>
                      <a:gd name="connsiteY141" fmla="*/ 149790 h 305257"/>
                      <a:gd name="connsiteX142" fmla="*/ 39977 w 240610"/>
                      <a:gd name="connsiteY142" fmla="*/ 148171 h 305257"/>
                      <a:gd name="connsiteX143" fmla="*/ 39977 w 240610"/>
                      <a:gd name="connsiteY143" fmla="*/ 148171 h 305257"/>
                      <a:gd name="connsiteX144" fmla="*/ 43892 w 240610"/>
                      <a:gd name="connsiteY144" fmla="*/ 142504 h 305257"/>
                      <a:gd name="connsiteX145" fmla="*/ 43892 w 240610"/>
                      <a:gd name="connsiteY145" fmla="*/ 141694 h 305257"/>
                      <a:gd name="connsiteX146" fmla="*/ 44672 w 240610"/>
                      <a:gd name="connsiteY146" fmla="*/ 140075 h 305257"/>
                      <a:gd name="connsiteX147" fmla="*/ 44672 w 240610"/>
                      <a:gd name="connsiteY147" fmla="*/ 139265 h 305257"/>
                      <a:gd name="connsiteX148" fmla="*/ 40757 w 240610"/>
                      <a:gd name="connsiteY148" fmla="*/ 137646 h 305257"/>
                      <a:gd name="connsiteX149" fmla="*/ 39977 w 240610"/>
                      <a:gd name="connsiteY149" fmla="*/ 137646 h 305257"/>
                      <a:gd name="connsiteX150" fmla="*/ 38405 w 240610"/>
                      <a:gd name="connsiteY150" fmla="*/ 138455 h 305257"/>
                      <a:gd name="connsiteX151" fmla="*/ 38405 w 240610"/>
                      <a:gd name="connsiteY151" fmla="*/ 138455 h 305257"/>
                      <a:gd name="connsiteX152" fmla="*/ 38405 w 240610"/>
                      <a:gd name="connsiteY152" fmla="*/ 136027 h 305257"/>
                      <a:gd name="connsiteX153" fmla="*/ 37624 w 240610"/>
                      <a:gd name="connsiteY153" fmla="*/ 135217 h 305257"/>
                      <a:gd name="connsiteX154" fmla="*/ 38405 w 240610"/>
                      <a:gd name="connsiteY154" fmla="*/ 135217 h 305257"/>
                      <a:gd name="connsiteX155" fmla="*/ 38405 w 240610"/>
                      <a:gd name="connsiteY155" fmla="*/ 135217 h 305257"/>
                      <a:gd name="connsiteX156" fmla="*/ 25079 w 240610"/>
                      <a:gd name="connsiteY156" fmla="*/ 132788 h 305257"/>
                      <a:gd name="connsiteX157" fmla="*/ 22736 w 240610"/>
                      <a:gd name="connsiteY157" fmla="*/ 126311 h 305257"/>
                      <a:gd name="connsiteX158" fmla="*/ 23517 w 240610"/>
                      <a:gd name="connsiteY158" fmla="*/ 119024 h 305257"/>
                      <a:gd name="connsiteX159" fmla="*/ 27432 w 240610"/>
                      <a:gd name="connsiteY159" fmla="*/ 103641 h 305257"/>
                      <a:gd name="connsiteX160" fmla="*/ 25079 w 240610"/>
                      <a:gd name="connsiteY160" fmla="*/ 93926 h 305257"/>
                      <a:gd name="connsiteX161" fmla="*/ 31347 w 240610"/>
                      <a:gd name="connsiteY161" fmla="*/ 85830 h 305257"/>
                      <a:gd name="connsiteX162" fmla="*/ 7839 w 240610"/>
                      <a:gd name="connsiteY162" fmla="*/ 80162 h 305257"/>
                      <a:gd name="connsiteX163" fmla="*/ 7839 w 240610"/>
                      <a:gd name="connsiteY163" fmla="*/ 77733 h 305257"/>
                      <a:gd name="connsiteX164" fmla="*/ 791 w 240610"/>
                      <a:gd name="connsiteY164" fmla="*/ 74495 h 305257"/>
                      <a:gd name="connsiteX165" fmla="*/ 3924 w 240610"/>
                      <a:gd name="connsiteY165" fmla="*/ 62351 h 305257"/>
                      <a:gd name="connsiteX166" fmla="*/ 0 w 240610"/>
                      <a:gd name="connsiteY166" fmla="*/ 56683 h 305257"/>
                      <a:gd name="connsiteX167" fmla="*/ 4706 w 240610"/>
                      <a:gd name="connsiteY167" fmla="*/ 45349 h 305257"/>
                      <a:gd name="connsiteX168" fmla="*/ 26651 w 240610"/>
                      <a:gd name="connsiteY168" fmla="*/ 25098 h 305257"/>
                      <a:gd name="connsiteX169" fmla="*/ 34490 w 240610"/>
                      <a:gd name="connsiteY169" fmla="*/ 26718 h 305257"/>
                      <a:gd name="connsiteX170" fmla="*/ 50159 w 240610"/>
                      <a:gd name="connsiteY170" fmla="*/ 21860 h 305257"/>
                      <a:gd name="connsiteX171" fmla="*/ 61132 w 240610"/>
                      <a:gd name="connsiteY171" fmla="*/ 16192 h 305257"/>
                      <a:gd name="connsiteX172" fmla="*/ 67409 w 240610"/>
                      <a:gd name="connsiteY172" fmla="*/ 17812 h 305257"/>
                      <a:gd name="connsiteX173" fmla="*/ 70542 w 240610"/>
                      <a:gd name="connsiteY173" fmla="*/ 20241 h 305257"/>
                      <a:gd name="connsiteX174" fmla="*/ 84649 w 240610"/>
                      <a:gd name="connsiteY174" fmla="*/ 12954 h 305257"/>
                      <a:gd name="connsiteX175" fmla="*/ 91697 w 240610"/>
                      <a:gd name="connsiteY175" fmla="*/ 13764 h 305257"/>
                      <a:gd name="connsiteX176" fmla="*/ 106595 w 240610"/>
                      <a:gd name="connsiteY176" fmla="*/ 17812 h 305257"/>
                      <a:gd name="connsiteX177" fmla="*/ 105023 w 240610"/>
                      <a:gd name="connsiteY177" fmla="*/ 8096 h 305257"/>
                      <a:gd name="connsiteX178" fmla="*/ 114424 w 240610"/>
                      <a:gd name="connsiteY178" fmla="*/ 7287 h 305257"/>
                      <a:gd name="connsiteX179" fmla="*/ 116777 w 240610"/>
                      <a:gd name="connsiteY179" fmla="*/ 7287 h 305257"/>
                      <a:gd name="connsiteX180" fmla="*/ 120701 w 240610"/>
                      <a:gd name="connsiteY180" fmla="*/ 8096 h 305257"/>
                      <a:gd name="connsiteX181" fmla="*/ 127749 w 240610"/>
                      <a:gd name="connsiteY181" fmla="*/ 11335 h 305257"/>
                      <a:gd name="connsiteX182" fmla="*/ 127749 w 240610"/>
                      <a:gd name="connsiteY182" fmla="*/ 11335 h 305257"/>
                      <a:gd name="connsiteX183" fmla="*/ 127749 w 240610"/>
                      <a:gd name="connsiteY183" fmla="*/ 12144 h 305257"/>
                      <a:gd name="connsiteX184" fmla="*/ 128531 w 240610"/>
                      <a:gd name="connsiteY184" fmla="*/ 12954 h 305257"/>
                      <a:gd name="connsiteX185" fmla="*/ 128531 w 240610"/>
                      <a:gd name="connsiteY185" fmla="*/ 14573 h 305257"/>
                      <a:gd name="connsiteX186" fmla="*/ 130102 w 240610"/>
                      <a:gd name="connsiteY186" fmla="*/ 17002 h 305257"/>
                      <a:gd name="connsiteX187" fmla="*/ 133236 w 240610"/>
                      <a:gd name="connsiteY187" fmla="*/ 22670 h 305257"/>
                      <a:gd name="connsiteX188" fmla="*/ 133236 w 240610"/>
                      <a:gd name="connsiteY188" fmla="*/ 22670 h 305257"/>
                      <a:gd name="connsiteX189" fmla="*/ 135588 w 240610"/>
                      <a:gd name="connsiteY189" fmla="*/ 23479 h 305257"/>
                      <a:gd name="connsiteX190" fmla="*/ 137150 w 240610"/>
                      <a:gd name="connsiteY190" fmla="*/ 24289 h 305257"/>
                      <a:gd name="connsiteX191" fmla="*/ 144989 w 240610"/>
                      <a:gd name="connsiteY191" fmla="*/ 29146 h 305257"/>
                      <a:gd name="connsiteX192" fmla="*/ 147342 w 240610"/>
                      <a:gd name="connsiteY192" fmla="*/ 21860 h 305257"/>
                      <a:gd name="connsiteX193" fmla="*/ 155963 w 240610"/>
                      <a:gd name="connsiteY193" fmla="*/ 10525 h 305257"/>
                      <a:gd name="connsiteX194" fmla="*/ 160668 w 240610"/>
                      <a:gd name="connsiteY194" fmla="*/ 6477 h 305257"/>
                      <a:gd name="connsiteX195" fmla="*/ 162230 w 240610"/>
                      <a:gd name="connsiteY195" fmla="*/ 4858 h 305257"/>
                      <a:gd name="connsiteX196" fmla="*/ 162230 w 240610"/>
                      <a:gd name="connsiteY196" fmla="*/ 5667 h 305257"/>
                      <a:gd name="connsiteX197" fmla="*/ 173993 w 240610"/>
                      <a:gd name="connsiteY197" fmla="*/ 2429 h 305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</a:cxnLst>
                    <a:rect l="l" t="t" r="r" b="b"/>
                    <a:pathLst>
                      <a:path w="240610" h="305257">
                        <a:moveTo>
                          <a:pt x="173993" y="2429"/>
                        </a:moveTo>
                        <a:lnTo>
                          <a:pt x="199854" y="1619"/>
                        </a:lnTo>
                        <a:lnTo>
                          <a:pt x="199854" y="0"/>
                        </a:lnTo>
                        <a:lnTo>
                          <a:pt x="199854" y="2429"/>
                        </a:lnTo>
                        <a:lnTo>
                          <a:pt x="199854" y="1619"/>
                        </a:lnTo>
                        <a:lnTo>
                          <a:pt x="200635" y="2429"/>
                        </a:lnTo>
                        <a:lnTo>
                          <a:pt x="200635" y="2429"/>
                        </a:lnTo>
                        <a:lnTo>
                          <a:pt x="202206" y="3238"/>
                        </a:lnTo>
                        <a:lnTo>
                          <a:pt x="202206" y="4858"/>
                        </a:lnTo>
                        <a:lnTo>
                          <a:pt x="202206" y="6477"/>
                        </a:lnTo>
                        <a:lnTo>
                          <a:pt x="200635" y="8096"/>
                        </a:lnTo>
                        <a:lnTo>
                          <a:pt x="199854" y="10525"/>
                        </a:lnTo>
                        <a:lnTo>
                          <a:pt x="199854" y="10525"/>
                        </a:lnTo>
                        <a:lnTo>
                          <a:pt x="199854" y="11335"/>
                        </a:lnTo>
                        <a:lnTo>
                          <a:pt x="207693" y="10525"/>
                        </a:lnTo>
                        <a:lnTo>
                          <a:pt x="211607" y="10525"/>
                        </a:lnTo>
                        <a:lnTo>
                          <a:pt x="221018" y="11335"/>
                        </a:lnTo>
                        <a:lnTo>
                          <a:pt x="221018" y="12144"/>
                        </a:lnTo>
                        <a:lnTo>
                          <a:pt x="227286" y="50206"/>
                        </a:lnTo>
                        <a:lnTo>
                          <a:pt x="227286" y="50206"/>
                        </a:lnTo>
                        <a:lnTo>
                          <a:pt x="224933" y="54254"/>
                        </a:lnTo>
                        <a:lnTo>
                          <a:pt x="223361" y="57493"/>
                        </a:lnTo>
                        <a:lnTo>
                          <a:pt x="217875" y="59922"/>
                        </a:lnTo>
                        <a:lnTo>
                          <a:pt x="217875" y="59922"/>
                        </a:lnTo>
                        <a:lnTo>
                          <a:pt x="219446" y="63970"/>
                        </a:lnTo>
                        <a:lnTo>
                          <a:pt x="238259" y="93116"/>
                        </a:lnTo>
                        <a:lnTo>
                          <a:pt x="240611" y="97165"/>
                        </a:lnTo>
                        <a:lnTo>
                          <a:pt x="240611" y="97165"/>
                        </a:lnTo>
                        <a:lnTo>
                          <a:pt x="221799" y="102022"/>
                        </a:lnTo>
                        <a:lnTo>
                          <a:pt x="213960" y="103641"/>
                        </a:lnTo>
                        <a:lnTo>
                          <a:pt x="211607" y="102022"/>
                        </a:lnTo>
                        <a:lnTo>
                          <a:pt x="211607" y="107690"/>
                        </a:lnTo>
                        <a:lnTo>
                          <a:pt x="213179" y="110119"/>
                        </a:lnTo>
                        <a:lnTo>
                          <a:pt x="210045" y="118215"/>
                        </a:lnTo>
                        <a:lnTo>
                          <a:pt x="207693" y="119834"/>
                        </a:lnTo>
                        <a:lnTo>
                          <a:pt x="207693" y="119024"/>
                        </a:lnTo>
                        <a:lnTo>
                          <a:pt x="207693" y="119024"/>
                        </a:lnTo>
                        <a:lnTo>
                          <a:pt x="207693" y="119024"/>
                        </a:lnTo>
                        <a:lnTo>
                          <a:pt x="199073" y="119834"/>
                        </a:lnTo>
                        <a:lnTo>
                          <a:pt x="196720" y="119024"/>
                        </a:lnTo>
                        <a:lnTo>
                          <a:pt x="182613" y="134407"/>
                        </a:lnTo>
                        <a:lnTo>
                          <a:pt x="182613" y="134407"/>
                        </a:lnTo>
                        <a:lnTo>
                          <a:pt x="182613" y="133598"/>
                        </a:lnTo>
                        <a:lnTo>
                          <a:pt x="177908" y="136027"/>
                        </a:lnTo>
                        <a:lnTo>
                          <a:pt x="177127" y="134407"/>
                        </a:lnTo>
                        <a:lnTo>
                          <a:pt x="170079" y="134407"/>
                        </a:lnTo>
                        <a:lnTo>
                          <a:pt x="167726" y="136027"/>
                        </a:lnTo>
                        <a:lnTo>
                          <a:pt x="167726" y="136027"/>
                        </a:lnTo>
                        <a:lnTo>
                          <a:pt x="166154" y="136027"/>
                        </a:lnTo>
                        <a:lnTo>
                          <a:pt x="164592" y="135217"/>
                        </a:lnTo>
                        <a:lnTo>
                          <a:pt x="151267" y="139265"/>
                        </a:lnTo>
                        <a:lnTo>
                          <a:pt x="151267" y="139265"/>
                        </a:lnTo>
                        <a:lnTo>
                          <a:pt x="151267" y="140075"/>
                        </a:lnTo>
                        <a:lnTo>
                          <a:pt x="151267" y="140075"/>
                        </a:lnTo>
                        <a:lnTo>
                          <a:pt x="143427" y="137646"/>
                        </a:lnTo>
                        <a:lnTo>
                          <a:pt x="141856" y="136836"/>
                        </a:lnTo>
                        <a:lnTo>
                          <a:pt x="137160" y="134407"/>
                        </a:lnTo>
                        <a:lnTo>
                          <a:pt x="135588" y="132788"/>
                        </a:lnTo>
                        <a:lnTo>
                          <a:pt x="130102" y="130359"/>
                        </a:lnTo>
                        <a:lnTo>
                          <a:pt x="126187" y="136027"/>
                        </a:lnTo>
                        <a:lnTo>
                          <a:pt x="126187" y="135217"/>
                        </a:lnTo>
                        <a:lnTo>
                          <a:pt x="124616" y="142504"/>
                        </a:lnTo>
                        <a:lnTo>
                          <a:pt x="119910" y="143313"/>
                        </a:lnTo>
                        <a:lnTo>
                          <a:pt x="118348" y="146552"/>
                        </a:lnTo>
                        <a:lnTo>
                          <a:pt x="111290" y="158696"/>
                        </a:lnTo>
                        <a:lnTo>
                          <a:pt x="124616" y="168421"/>
                        </a:lnTo>
                        <a:lnTo>
                          <a:pt x="127749" y="169231"/>
                        </a:lnTo>
                        <a:lnTo>
                          <a:pt x="127749" y="170040"/>
                        </a:lnTo>
                        <a:lnTo>
                          <a:pt x="127749" y="170040"/>
                        </a:lnTo>
                        <a:lnTo>
                          <a:pt x="131674" y="172469"/>
                        </a:lnTo>
                        <a:lnTo>
                          <a:pt x="131674" y="171660"/>
                        </a:lnTo>
                        <a:lnTo>
                          <a:pt x="131674" y="170850"/>
                        </a:lnTo>
                        <a:lnTo>
                          <a:pt x="133236" y="175708"/>
                        </a:lnTo>
                        <a:lnTo>
                          <a:pt x="133236" y="174898"/>
                        </a:lnTo>
                        <a:lnTo>
                          <a:pt x="135588" y="176517"/>
                        </a:lnTo>
                        <a:lnTo>
                          <a:pt x="135588" y="178137"/>
                        </a:lnTo>
                        <a:lnTo>
                          <a:pt x="137160" y="181375"/>
                        </a:lnTo>
                        <a:lnTo>
                          <a:pt x="137941" y="182994"/>
                        </a:lnTo>
                        <a:lnTo>
                          <a:pt x="139503" y="183804"/>
                        </a:lnTo>
                        <a:lnTo>
                          <a:pt x="139503" y="185423"/>
                        </a:lnTo>
                        <a:lnTo>
                          <a:pt x="139503" y="185423"/>
                        </a:lnTo>
                        <a:lnTo>
                          <a:pt x="137941" y="190281"/>
                        </a:lnTo>
                        <a:lnTo>
                          <a:pt x="137160" y="195139"/>
                        </a:lnTo>
                        <a:lnTo>
                          <a:pt x="134017" y="199187"/>
                        </a:lnTo>
                        <a:lnTo>
                          <a:pt x="134017" y="198377"/>
                        </a:lnTo>
                        <a:lnTo>
                          <a:pt x="134017" y="199187"/>
                        </a:lnTo>
                        <a:lnTo>
                          <a:pt x="135588" y="201616"/>
                        </a:lnTo>
                        <a:lnTo>
                          <a:pt x="134017" y="202425"/>
                        </a:lnTo>
                        <a:lnTo>
                          <a:pt x="134017" y="216189"/>
                        </a:lnTo>
                        <a:lnTo>
                          <a:pt x="128531" y="216189"/>
                        </a:lnTo>
                        <a:lnTo>
                          <a:pt x="128531" y="216189"/>
                        </a:lnTo>
                        <a:lnTo>
                          <a:pt x="127759" y="221047"/>
                        </a:lnTo>
                        <a:lnTo>
                          <a:pt x="127759" y="224285"/>
                        </a:lnTo>
                        <a:lnTo>
                          <a:pt x="127759" y="226714"/>
                        </a:lnTo>
                        <a:lnTo>
                          <a:pt x="126187" y="225905"/>
                        </a:lnTo>
                        <a:lnTo>
                          <a:pt x="126187" y="225905"/>
                        </a:lnTo>
                        <a:lnTo>
                          <a:pt x="126187" y="226714"/>
                        </a:lnTo>
                        <a:lnTo>
                          <a:pt x="126187" y="226714"/>
                        </a:lnTo>
                        <a:lnTo>
                          <a:pt x="124616" y="226714"/>
                        </a:lnTo>
                        <a:lnTo>
                          <a:pt x="124616" y="225095"/>
                        </a:lnTo>
                        <a:lnTo>
                          <a:pt x="108947" y="220237"/>
                        </a:lnTo>
                        <a:lnTo>
                          <a:pt x="102680" y="232381"/>
                        </a:lnTo>
                        <a:lnTo>
                          <a:pt x="103451" y="234810"/>
                        </a:lnTo>
                        <a:lnTo>
                          <a:pt x="105023" y="235620"/>
                        </a:lnTo>
                        <a:lnTo>
                          <a:pt x="106595" y="238858"/>
                        </a:lnTo>
                        <a:lnTo>
                          <a:pt x="106595" y="241287"/>
                        </a:lnTo>
                        <a:lnTo>
                          <a:pt x="106595" y="241287"/>
                        </a:lnTo>
                        <a:lnTo>
                          <a:pt x="106595" y="242097"/>
                        </a:lnTo>
                        <a:lnTo>
                          <a:pt x="106595" y="241287"/>
                        </a:lnTo>
                        <a:lnTo>
                          <a:pt x="106595" y="242097"/>
                        </a:lnTo>
                        <a:lnTo>
                          <a:pt x="106595" y="242097"/>
                        </a:lnTo>
                        <a:lnTo>
                          <a:pt x="97184" y="241287"/>
                        </a:lnTo>
                        <a:lnTo>
                          <a:pt x="91697" y="233191"/>
                        </a:lnTo>
                        <a:lnTo>
                          <a:pt x="90135" y="236430"/>
                        </a:lnTo>
                        <a:lnTo>
                          <a:pt x="91697" y="246955"/>
                        </a:lnTo>
                        <a:lnTo>
                          <a:pt x="102670" y="270434"/>
                        </a:lnTo>
                        <a:lnTo>
                          <a:pt x="111290" y="292294"/>
                        </a:lnTo>
                        <a:lnTo>
                          <a:pt x="101108" y="296342"/>
                        </a:lnTo>
                        <a:lnTo>
                          <a:pt x="97974" y="305257"/>
                        </a:lnTo>
                        <a:lnTo>
                          <a:pt x="57998" y="302019"/>
                        </a:lnTo>
                        <a:lnTo>
                          <a:pt x="57217" y="302019"/>
                        </a:lnTo>
                        <a:lnTo>
                          <a:pt x="44682" y="302019"/>
                        </a:lnTo>
                        <a:lnTo>
                          <a:pt x="55655" y="294723"/>
                        </a:lnTo>
                        <a:lnTo>
                          <a:pt x="55655" y="287436"/>
                        </a:lnTo>
                        <a:lnTo>
                          <a:pt x="66618" y="277720"/>
                        </a:lnTo>
                        <a:lnTo>
                          <a:pt x="54083" y="270434"/>
                        </a:lnTo>
                        <a:lnTo>
                          <a:pt x="46244" y="249384"/>
                        </a:lnTo>
                        <a:lnTo>
                          <a:pt x="27432" y="204045"/>
                        </a:lnTo>
                        <a:lnTo>
                          <a:pt x="34490" y="195139"/>
                        </a:lnTo>
                        <a:lnTo>
                          <a:pt x="35271" y="193519"/>
                        </a:lnTo>
                        <a:lnTo>
                          <a:pt x="35271" y="192710"/>
                        </a:lnTo>
                        <a:lnTo>
                          <a:pt x="40757" y="184614"/>
                        </a:lnTo>
                        <a:lnTo>
                          <a:pt x="46244" y="182994"/>
                        </a:lnTo>
                        <a:lnTo>
                          <a:pt x="44672" y="177327"/>
                        </a:lnTo>
                        <a:lnTo>
                          <a:pt x="44672" y="153029"/>
                        </a:lnTo>
                        <a:lnTo>
                          <a:pt x="44672" y="153838"/>
                        </a:lnTo>
                        <a:lnTo>
                          <a:pt x="44672" y="153029"/>
                        </a:lnTo>
                        <a:lnTo>
                          <a:pt x="42329" y="150600"/>
                        </a:lnTo>
                        <a:lnTo>
                          <a:pt x="42329" y="151409"/>
                        </a:lnTo>
                        <a:lnTo>
                          <a:pt x="40757" y="152219"/>
                        </a:lnTo>
                        <a:lnTo>
                          <a:pt x="40757" y="151409"/>
                        </a:lnTo>
                        <a:lnTo>
                          <a:pt x="39977" y="149790"/>
                        </a:lnTo>
                        <a:lnTo>
                          <a:pt x="39977" y="148171"/>
                        </a:lnTo>
                        <a:lnTo>
                          <a:pt x="39977" y="148171"/>
                        </a:lnTo>
                        <a:lnTo>
                          <a:pt x="43892" y="142504"/>
                        </a:lnTo>
                        <a:lnTo>
                          <a:pt x="43892" y="141694"/>
                        </a:lnTo>
                        <a:lnTo>
                          <a:pt x="44672" y="140075"/>
                        </a:lnTo>
                        <a:lnTo>
                          <a:pt x="44672" y="139265"/>
                        </a:lnTo>
                        <a:lnTo>
                          <a:pt x="40757" y="137646"/>
                        </a:lnTo>
                        <a:lnTo>
                          <a:pt x="39977" y="137646"/>
                        </a:lnTo>
                        <a:lnTo>
                          <a:pt x="38405" y="138455"/>
                        </a:lnTo>
                        <a:lnTo>
                          <a:pt x="38405" y="138455"/>
                        </a:lnTo>
                        <a:lnTo>
                          <a:pt x="38405" y="136027"/>
                        </a:lnTo>
                        <a:lnTo>
                          <a:pt x="37624" y="135217"/>
                        </a:lnTo>
                        <a:lnTo>
                          <a:pt x="38405" y="135217"/>
                        </a:lnTo>
                        <a:lnTo>
                          <a:pt x="38405" y="135217"/>
                        </a:lnTo>
                        <a:lnTo>
                          <a:pt x="25079" y="132788"/>
                        </a:lnTo>
                        <a:lnTo>
                          <a:pt x="22736" y="126311"/>
                        </a:lnTo>
                        <a:lnTo>
                          <a:pt x="23517" y="119024"/>
                        </a:lnTo>
                        <a:lnTo>
                          <a:pt x="27432" y="103641"/>
                        </a:lnTo>
                        <a:lnTo>
                          <a:pt x="25079" y="93926"/>
                        </a:lnTo>
                        <a:lnTo>
                          <a:pt x="31347" y="85830"/>
                        </a:lnTo>
                        <a:lnTo>
                          <a:pt x="7839" y="80162"/>
                        </a:lnTo>
                        <a:lnTo>
                          <a:pt x="7839" y="77733"/>
                        </a:lnTo>
                        <a:lnTo>
                          <a:pt x="791" y="74495"/>
                        </a:lnTo>
                        <a:lnTo>
                          <a:pt x="3924" y="62351"/>
                        </a:lnTo>
                        <a:lnTo>
                          <a:pt x="0" y="56683"/>
                        </a:lnTo>
                        <a:lnTo>
                          <a:pt x="4706" y="45349"/>
                        </a:lnTo>
                        <a:lnTo>
                          <a:pt x="26651" y="25098"/>
                        </a:lnTo>
                        <a:lnTo>
                          <a:pt x="34490" y="26718"/>
                        </a:lnTo>
                        <a:lnTo>
                          <a:pt x="50159" y="21860"/>
                        </a:lnTo>
                        <a:lnTo>
                          <a:pt x="61132" y="16192"/>
                        </a:lnTo>
                        <a:lnTo>
                          <a:pt x="67409" y="17812"/>
                        </a:lnTo>
                        <a:lnTo>
                          <a:pt x="70542" y="20241"/>
                        </a:lnTo>
                        <a:lnTo>
                          <a:pt x="84649" y="12954"/>
                        </a:lnTo>
                        <a:lnTo>
                          <a:pt x="91697" y="13764"/>
                        </a:lnTo>
                        <a:lnTo>
                          <a:pt x="106595" y="17812"/>
                        </a:lnTo>
                        <a:lnTo>
                          <a:pt x="105023" y="8096"/>
                        </a:lnTo>
                        <a:lnTo>
                          <a:pt x="114424" y="7287"/>
                        </a:lnTo>
                        <a:lnTo>
                          <a:pt x="116777" y="7287"/>
                        </a:lnTo>
                        <a:lnTo>
                          <a:pt x="120701" y="8096"/>
                        </a:lnTo>
                        <a:lnTo>
                          <a:pt x="127749" y="11335"/>
                        </a:lnTo>
                        <a:lnTo>
                          <a:pt x="127749" y="11335"/>
                        </a:lnTo>
                        <a:lnTo>
                          <a:pt x="127749" y="12144"/>
                        </a:lnTo>
                        <a:lnTo>
                          <a:pt x="128531" y="12954"/>
                        </a:lnTo>
                        <a:lnTo>
                          <a:pt x="128531" y="14573"/>
                        </a:lnTo>
                        <a:lnTo>
                          <a:pt x="130102" y="17002"/>
                        </a:lnTo>
                        <a:lnTo>
                          <a:pt x="133236" y="22670"/>
                        </a:lnTo>
                        <a:lnTo>
                          <a:pt x="133236" y="22670"/>
                        </a:lnTo>
                        <a:lnTo>
                          <a:pt x="135588" y="23479"/>
                        </a:lnTo>
                        <a:lnTo>
                          <a:pt x="137150" y="24289"/>
                        </a:lnTo>
                        <a:lnTo>
                          <a:pt x="144989" y="29146"/>
                        </a:lnTo>
                        <a:lnTo>
                          <a:pt x="147342" y="21860"/>
                        </a:lnTo>
                        <a:lnTo>
                          <a:pt x="155963" y="10525"/>
                        </a:lnTo>
                        <a:lnTo>
                          <a:pt x="160668" y="6477"/>
                        </a:lnTo>
                        <a:lnTo>
                          <a:pt x="162230" y="4858"/>
                        </a:lnTo>
                        <a:lnTo>
                          <a:pt x="162230" y="5667"/>
                        </a:lnTo>
                        <a:lnTo>
                          <a:pt x="173993" y="2429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8" name="Forma Livre: Forma 517">
                    <a:extLst>
                      <a:ext uri="{FF2B5EF4-FFF2-40B4-BE49-F238E27FC236}">
                        <a16:creationId xmlns:a16="http://schemas.microsoft.com/office/drawing/2014/main" id="{79C04BF0-6E7E-D610-CF39-9EBEEF7475D1}"/>
                      </a:ext>
                    </a:extLst>
                  </p:cNvPr>
                  <p:cNvSpPr/>
                  <p:nvPr/>
                </p:nvSpPr>
                <p:spPr>
                  <a:xfrm>
                    <a:off x="8407889" y="2593087"/>
                    <a:ext cx="349548" cy="330355"/>
                  </a:xfrm>
                  <a:custGeom>
                    <a:avLst/>
                    <a:gdLst>
                      <a:gd name="connsiteX0" fmla="*/ 77591 w 349548"/>
                      <a:gd name="connsiteY0" fmla="*/ 7287 h 330355"/>
                      <a:gd name="connsiteX1" fmla="*/ 85430 w 349548"/>
                      <a:gd name="connsiteY1" fmla="*/ 34004 h 330355"/>
                      <a:gd name="connsiteX2" fmla="*/ 109728 w 349548"/>
                      <a:gd name="connsiteY2" fmla="*/ 25908 h 330355"/>
                      <a:gd name="connsiteX3" fmla="*/ 161458 w 349548"/>
                      <a:gd name="connsiteY3" fmla="*/ 23479 h 330355"/>
                      <a:gd name="connsiteX4" fmla="*/ 184185 w 349548"/>
                      <a:gd name="connsiteY4" fmla="*/ 27527 h 330355"/>
                      <a:gd name="connsiteX5" fmla="*/ 195939 w 349548"/>
                      <a:gd name="connsiteY5" fmla="*/ 28337 h 330355"/>
                      <a:gd name="connsiteX6" fmla="*/ 214750 w 349548"/>
                      <a:gd name="connsiteY6" fmla="*/ 20241 h 330355"/>
                      <a:gd name="connsiteX7" fmla="*/ 260204 w 349548"/>
                      <a:gd name="connsiteY7" fmla="*/ 23479 h 330355"/>
                      <a:gd name="connsiteX8" fmla="*/ 281368 w 349548"/>
                      <a:gd name="connsiteY8" fmla="*/ 50197 h 330355"/>
                      <a:gd name="connsiteX9" fmla="*/ 294694 w 349548"/>
                      <a:gd name="connsiteY9" fmla="*/ 38862 h 330355"/>
                      <a:gd name="connsiteX10" fmla="*/ 305667 w 349548"/>
                      <a:gd name="connsiteY10" fmla="*/ 43720 h 330355"/>
                      <a:gd name="connsiteX11" fmla="*/ 323688 w 349548"/>
                      <a:gd name="connsiteY11" fmla="*/ 62351 h 330355"/>
                      <a:gd name="connsiteX12" fmla="*/ 347986 w 349548"/>
                      <a:gd name="connsiteY12" fmla="*/ 66399 h 330355"/>
                      <a:gd name="connsiteX13" fmla="*/ 349548 w 349548"/>
                      <a:gd name="connsiteY13" fmla="*/ 72066 h 330355"/>
                      <a:gd name="connsiteX14" fmla="*/ 344071 w 349548"/>
                      <a:gd name="connsiteY14" fmla="*/ 72066 h 330355"/>
                      <a:gd name="connsiteX15" fmla="*/ 333099 w 349548"/>
                      <a:gd name="connsiteY15" fmla="*/ 68828 h 330355"/>
                      <a:gd name="connsiteX16" fmla="*/ 321335 w 349548"/>
                      <a:gd name="connsiteY16" fmla="*/ 75305 h 330355"/>
                      <a:gd name="connsiteX17" fmla="*/ 318992 w 349548"/>
                      <a:gd name="connsiteY17" fmla="*/ 82591 h 330355"/>
                      <a:gd name="connsiteX18" fmla="*/ 323688 w 349548"/>
                      <a:gd name="connsiteY18" fmla="*/ 86639 h 330355"/>
                      <a:gd name="connsiteX19" fmla="*/ 325260 w 349548"/>
                      <a:gd name="connsiteY19" fmla="*/ 100403 h 330355"/>
                      <a:gd name="connsiteX20" fmla="*/ 330746 w 349548"/>
                      <a:gd name="connsiteY20" fmla="*/ 100403 h 330355"/>
                      <a:gd name="connsiteX21" fmla="*/ 326822 w 349548"/>
                      <a:gd name="connsiteY21" fmla="*/ 111738 h 330355"/>
                      <a:gd name="connsiteX22" fmla="*/ 334661 w 349548"/>
                      <a:gd name="connsiteY22" fmla="*/ 121453 h 330355"/>
                      <a:gd name="connsiteX23" fmla="*/ 338585 w 349548"/>
                      <a:gd name="connsiteY23" fmla="*/ 148171 h 330355"/>
                      <a:gd name="connsiteX24" fmla="*/ 340147 w 349548"/>
                      <a:gd name="connsiteY24" fmla="*/ 153838 h 330355"/>
                      <a:gd name="connsiteX25" fmla="*/ 336232 w 349548"/>
                      <a:gd name="connsiteY25" fmla="*/ 177317 h 330355"/>
                      <a:gd name="connsiteX26" fmla="*/ 329174 w 349548"/>
                      <a:gd name="connsiteY26" fmla="*/ 191900 h 330355"/>
                      <a:gd name="connsiteX27" fmla="*/ 317421 w 349548"/>
                      <a:gd name="connsiteY27" fmla="*/ 196758 h 330355"/>
                      <a:gd name="connsiteX28" fmla="*/ 310362 w 349548"/>
                      <a:gd name="connsiteY28" fmla="*/ 205664 h 330355"/>
                      <a:gd name="connsiteX29" fmla="*/ 322907 w 349548"/>
                      <a:gd name="connsiteY29" fmla="*/ 217808 h 330355"/>
                      <a:gd name="connsiteX30" fmla="*/ 302533 w 349548"/>
                      <a:gd name="connsiteY30" fmla="*/ 229143 h 330355"/>
                      <a:gd name="connsiteX31" fmla="*/ 294694 w 349548"/>
                      <a:gd name="connsiteY31" fmla="*/ 241287 h 330355"/>
                      <a:gd name="connsiteX32" fmla="*/ 292341 w 349548"/>
                      <a:gd name="connsiteY32" fmla="*/ 247764 h 330355"/>
                      <a:gd name="connsiteX33" fmla="*/ 289207 w 349548"/>
                      <a:gd name="connsiteY33" fmla="*/ 251003 h 330355"/>
                      <a:gd name="connsiteX34" fmla="*/ 287636 w 349548"/>
                      <a:gd name="connsiteY34" fmla="*/ 253432 h 330355"/>
                      <a:gd name="connsiteX35" fmla="*/ 283721 w 349548"/>
                      <a:gd name="connsiteY35" fmla="*/ 264766 h 330355"/>
                      <a:gd name="connsiteX36" fmla="*/ 258642 w 349548"/>
                      <a:gd name="connsiteY36" fmla="*/ 297151 h 330355"/>
                      <a:gd name="connsiteX37" fmla="*/ 230429 w 349548"/>
                      <a:gd name="connsiteY37" fmla="*/ 324688 h 330355"/>
                      <a:gd name="connsiteX38" fmla="*/ 222590 w 349548"/>
                      <a:gd name="connsiteY38" fmla="*/ 329546 h 330355"/>
                      <a:gd name="connsiteX39" fmla="*/ 206911 w 349548"/>
                      <a:gd name="connsiteY39" fmla="*/ 330356 h 330355"/>
                      <a:gd name="connsiteX40" fmla="*/ 203778 w 349548"/>
                      <a:gd name="connsiteY40" fmla="*/ 319011 h 330355"/>
                      <a:gd name="connsiteX41" fmla="*/ 210836 w 349548"/>
                      <a:gd name="connsiteY41" fmla="*/ 294723 h 330355"/>
                      <a:gd name="connsiteX42" fmla="*/ 205340 w 349548"/>
                      <a:gd name="connsiteY42" fmla="*/ 292294 h 330355"/>
                      <a:gd name="connsiteX43" fmla="*/ 202997 w 349548"/>
                      <a:gd name="connsiteY43" fmla="*/ 283388 h 330355"/>
                      <a:gd name="connsiteX44" fmla="*/ 194377 w 349548"/>
                      <a:gd name="connsiteY44" fmla="*/ 282578 h 330355"/>
                      <a:gd name="connsiteX45" fmla="*/ 185747 w 349548"/>
                      <a:gd name="connsiteY45" fmla="*/ 279340 h 330355"/>
                      <a:gd name="connsiteX46" fmla="*/ 177127 w 349548"/>
                      <a:gd name="connsiteY46" fmla="*/ 284197 h 330355"/>
                      <a:gd name="connsiteX47" fmla="*/ 172431 w 349548"/>
                      <a:gd name="connsiteY47" fmla="*/ 275292 h 330355"/>
                      <a:gd name="connsiteX48" fmla="*/ 163020 w 349548"/>
                      <a:gd name="connsiteY48" fmla="*/ 274482 h 330355"/>
                      <a:gd name="connsiteX49" fmla="*/ 153619 w 349548"/>
                      <a:gd name="connsiteY49" fmla="*/ 274482 h 330355"/>
                      <a:gd name="connsiteX50" fmla="*/ 153619 w 349548"/>
                      <a:gd name="connsiteY50" fmla="*/ 285817 h 330355"/>
                      <a:gd name="connsiteX51" fmla="*/ 140294 w 349548"/>
                      <a:gd name="connsiteY51" fmla="*/ 285817 h 330355"/>
                      <a:gd name="connsiteX52" fmla="*/ 138732 w 349548"/>
                      <a:gd name="connsiteY52" fmla="*/ 276101 h 330355"/>
                      <a:gd name="connsiteX53" fmla="*/ 133245 w 349548"/>
                      <a:gd name="connsiteY53" fmla="*/ 276101 h 330355"/>
                      <a:gd name="connsiteX54" fmla="*/ 123054 w 349548"/>
                      <a:gd name="connsiteY54" fmla="*/ 265576 h 330355"/>
                      <a:gd name="connsiteX55" fmla="*/ 126968 w 349548"/>
                      <a:gd name="connsiteY55" fmla="*/ 241287 h 330355"/>
                      <a:gd name="connsiteX56" fmla="*/ 93269 w 349548"/>
                      <a:gd name="connsiteY56" fmla="*/ 217808 h 330355"/>
                      <a:gd name="connsiteX57" fmla="*/ 29785 w 349548"/>
                      <a:gd name="connsiteY57" fmla="*/ 175698 h 330355"/>
                      <a:gd name="connsiteX58" fmla="*/ 0 w 349548"/>
                      <a:gd name="connsiteY58" fmla="*/ 145742 h 330355"/>
                      <a:gd name="connsiteX59" fmla="*/ 1571 w 349548"/>
                      <a:gd name="connsiteY59" fmla="*/ 92307 h 330355"/>
                      <a:gd name="connsiteX60" fmla="*/ 14897 w 349548"/>
                      <a:gd name="connsiteY60" fmla="*/ 89878 h 330355"/>
                      <a:gd name="connsiteX61" fmla="*/ 32137 w 349548"/>
                      <a:gd name="connsiteY61" fmla="*/ 72876 h 330355"/>
                      <a:gd name="connsiteX62" fmla="*/ 33709 w 349548"/>
                      <a:gd name="connsiteY62" fmla="*/ 63970 h 330355"/>
                      <a:gd name="connsiteX63" fmla="*/ 13325 w 349548"/>
                      <a:gd name="connsiteY63" fmla="*/ 50206 h 330355"/>
                      <a:gd name="connsiteX64" fmla="*/ 13325 w 349548"/>
                      <a:gd name="connsiteY64" fmla="*/ 43720 h 330355"/>
                      <a:gd name="connsiteX65" fmla="*/ 24298 w 349548"/>
                      <a:gd name="connsiteY65" fmla="*/ 28337 h 330355"/>
                      <a:gd name="connsiteX66" fmla="*/ 64275 w 349548"/>
                      <a:gd name="connsiteY66" fmla="*/ 0 h 330355"/>
                      <a:gd name="connsiteX67" fmla="*/ 77591 w 349548"/>
                      <a:gd name="connsiteY67" fmla="*/ 7287 h 330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349548" h="330355">
                        <a:moveTo>
                          <a:pt x="77591" y="7287"/>
                        </a:moveTo>
                        <a:lnTo>
                          <a:pt x="85430" y="34004"/>
                        </a:lnTo>
                        <a:lnTo>
                          <a:pt x="109728" y="25908"/>
                        </a:lnTo>
                        <a:lnTo>
                          <a:pt x="161458" y="23479"/>
                        </a:lnTo>
                        <a:lnTo>
                          <a:pt x="184185" y="27527"/>
                        </a:lnTo>
                        <a:lnTo>
                          <a:pt x="195939" y="28337"/>
                        </a:lnTo>
                        <a:lnTo>
                          <a:pt x="214750" y="20241"/>
                        </a:lnTo>
                        <a:lnTo>
                          <a:pt x="260204" y="23479"/>
                        </a:lnTo>
                        <a:lnTo>
                          <a:pt x="281368" y="50197"/>
                        </a:lnTo>
                        <a:lnTo>
                          <a:pt x="294694" y="38862"/>
                        </a:lnTo>
                        <a:lnTo>
                          <a:pt x="305667" y="43720"/>
                        </a:lnTo>
                        <a:lnTo>
                          <a:pt x="323688" y="62351"/>
                        </a:lnTo>
                        <a:lnTo>
                          <a:pt x="347986" y="66399"/>
                        </a:lnTo>
                        <a:lnTo>
                          <a:pt x="349548" y="72066"/>
                        </a:lnTo>
                        <a:lnTo>
                          <a:pt x="344071" y="72066"/>
                        </a:lnTo>
                        <a:lnTo>
                          <a:pt x="333099" y="68828"/>
                        </a:lnTo>
                        <a:lnTo>
                          <a:pt x="321335" y="75305"/>
                        </a:lnTo>
                        <a:lnTo>
                          <a:pt x="318992" y="82591"/>
                        </a:lnTo>
                        <a:lnTo>
                          <a:pt x="323688" y="86639"/>
                        </a:lnTo>
                        <a:lnTo>
                          <a:pt x="325260" y="100403"/>
                        </a:lnTo>
                        <a:lnTo>
                          <a:pt x="330746" y="100403"/>
                        </a:lnTo>
                        <a:lnTo>
                          <a:pt x="326822" y="111738"/>
                        </a:lnTo>
                        <a:lnTo>
                          <a:pt x="334661" y="121453"/>
                        </a:lnTo>
                        <a:lnTo>
                          <a:pt x="338585" y="148171"/>
                        </a:lnTo>
                        <a:lnTo>
                          <a:pt x="340147" y="153838"/>
                        </a:lnTo>
                        <a:lnTo>
                          <a:pt x="336232" y="177317"/>
                        </a:lnTo>
                        <a:lnTo>
                          <a:pt x="329174" y="191900"/>
                        </a:lnTo>
                        <a:lnTo>
                          <a:pt x="317421" y="196758"/>
                        </a:lnTo>
                        <a:lnTo>
                          <a:pt x="310362" y="205664"/>
                        </a:lnTo>
                        <a:lnTo>
                          <a:pt x="322907" y="217808"/>
                        </a:lnTo>
                        <a:lnTo>
                          <a:pt x="302533" y="229143"/>
                        </a:lnTo>
                        <a:lnTo>
                          <a:pt x="294694" y="241287"/>
                        </a:lnTo>
                        <a:lnTo>
                          <a:pt x="292341" y="247764"/>
                        </a:lnTo>
                        <a:lnTo>
                          <a:pt x="289207" y="251003"/>
                        </a:lnTo>
                        <a:lnTo>
                          <a:pt x="287636" y="253432"/>
                        </a:lnTo>
                        <a:lnTo>
                          <a:pt x="283721" y="264766"/>
                        </a:lnTo>
                        <a:lnTo>
                          <a:pt x="258642" y="297151"/>
                        </a:lnTo>
                        <a:lnTo>
                          <a:pt x="230429" y="324688"/>
                        </a:lnTo>
                        <a:lnTo>
                          <a:pt x="222590" y="329546"/>
                        </a:lnTo>
                        <a:lnTo>
                          <a:pt x="206911" y="330356"/>
                        </a:lnTo>
                        <a:lnTo>
                          <a:pt x="203778" y="319011"/>
                        </a:lnTo>
                        <a:lnTo>
                          <a:pt x="210836" y="294723"/>
                        </a:lnTo>
                        <a:lnTo>
                          <a:pt x="205340" y="292294"/>
                        </a:lnTo>
                        <a:lnTo>
                          <a:pt x="202997" y="283388"/>
                        </a:lnTo>
                        <a:lnTo>
                          <a:pt x="194377" y="282578"/>
                        </a:lnTo>
                        <a:lnTo>
                          <a:pt x="185747" y="279340"/>
                        </a:lnTo>
                        <a:lnTo>
                          <a:pt x="177127" y="284197"/>
                        </a:lnTo>
                        <a:lnTo>
                          <a:pt x="172431" y="275292"/>
                        </a:lnTo>
                        <a:lnTo>
                          <a:pt x="163020" y="274482"/>
                        </a:lnTo>
                        <a:lnTo>
                          <a:pt x="153619" y="274482"/>
                        </a:lnTo>
                        <a:lnTo>
                          <a:pt x="153619" y="285817"/>
                        </a:lnTo>
                        <a:lnTo>
                          <a:pt x="140294" y="285817"/>
                        </a:lnTo>
                        <a:lnTo>
                          <a:pt x="138732" y="276101"/>
                        </a:lnTo>
                        <a:lnTo>
                          <a:pt x="133245" y="276101"/>
                        </a:lnTo>
                        <a:lnTo>
                          <a:pt x="123054" y="265576"/>
                        </a:lnTo>
                        <a:lnTo>
                          <a:pt x="126968" y="241287"/>
                        </a:lnTo>
                        <a:lnTo>
                          <a:pt x="93269" y="217808"/>
                        </a:lnTo>
                        <a:lnTo>
                          <a:pt x="29785" y="175698"/>
                        </a:lnTo>
                        <a:lnTo>
                          <a:pt x="0" y="145742"/>
                        </a:lnTo>
                        <a:lnTo>
                          <a:pt x="1571" y="92307"/>
                        </a:lnTo>
                        <a:lnTo>
                          <a:pt x="14897" y="89878"/>
                        </a:lnTo>
                        <a:lnTo>
                          <a:pt x="32137" y="72876"/>
                        </a:lnTo>
                        <a:lnTo>
                          <a:pt x="33709" y="63970"/>
                        </a:lnTo>
                        <a:lnTo>
                          <a:pt x="13325" y="50206"/>
                        </a:lnTo>
                        <a:lnTo>
                          <a:pt x="13325" y="43720"/>
                        </a:lnTo>
                        <a:lnTo>
                          <a:pt x="24298" y="28337"/>
                        </a:lnTo>
                        <a:lnTo>
                          <a:pt x="64275" y="0"/>
                        </a:lnTo>
                        <a:lnTo>
                          <a:pt x="77591" y="7287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19" name="Forma Livre: Forma 518">
                    <a:extLst>
                      <a:ext uri="{FF2B5EF4-FFF2-40B4-BE49-F238E27FC236}">
                        <a16:creationId xmlns:a16="http://schemas.microsoft.com/office/drawing/2014/main" id="{9DD1DCF2-B280-4BD8-5561-3EE039B22DE7}"/>
                      </a:ext>
                    </a:extLst>
                  </p:cNvPr>
                  <p:cNvSpPr/>
                  <p:nvPr/>
                </p:nvSpPr>
                <p:spPr>
                  <a:xfrm>
                    <a:off x="8626554" y="2889429"/>
                    <a:ext cx="122262" cy="58302"/>
                  </a:xfrm>
                  <a:custGeom>
                    <a:avLst/>
                    <a:gdLst>
                      <a:gd name="connsiteX0" fmla="*/ 68971 w 122262"/>
                      <a:gd name="connsiteY0" fmla="*/ 9715 h 58302"/>
                      <a:gd name="connsiteX1" fmla="*/ 78381 w 122262"/>
                      <a:gd name="connsiteY1" fmla="*/ 12144 h 58302"/>
                      <a:gd name="connsiteX2" fmla="*/ 85430 w 122262"/>
                      <a:gd name="connsiteY2" fmla="*/ 5667 h 58302"/>
                      <a:gd name="connsiteX3" fmla="*/ 95621 w 122262"/>
                      <a:gd name="connsiteY3" fmla="*/ 4858 h 58302"/>
                      <a:gd name="connsiteX4" fmla="*/ 118349 w 122262"/>
                      <a:gd name="connsiteY4" fmla="*/ 10525 h 58302"/>
                      <a:gd name="connsiteX5" fmla="*/ 122263 w 122262"/>
                      <a:gd name="connsiteY5" fmla="*/ 20250 h 58302"/>
                      <a:gd name="connsiteX6" fmla="*/ 118349 w 122262"/>
                      <a:gd name="connsiteY6" fmla="*/ 34014 h 58302"/>
                      <a:gd name="connsiteX7" fmla="*/ 87002 w 122262"/>
                      <a:gd name="connsiteY7" fmla="*/ 36443 h 58302"/>
                      <a:gd name="connsiteX8" fmla="*/ 77591 w 122262"/>
                      <a:gd name="connsiteY8" fmla="*/ 35633 h 58302"/>
                      <a:gd name="connsiteX9" fmla="*/ 57217 w 122262"/>
                      <a:gd name="connsiteY9" fmla="*/ 42920 h 58302"/>
                      <a:gd name="connsiteX10" fmla="*/ 30566 w 122262"/>
                      <a:gd name="connsiteY10" fmla="*/ 51825 h 58302"/>
                      <a:gd name="connsiteX11" fmla="*/ 24299 w 122262"/>
                      <a:gd name="connsiteY11" fmla="*/ 58303 h 58302"/>
                      <a:gd name="connsiteX12" fmla="*/ 14897 w 122262"/>
                      <a:gd name="connsiteY12" fmla="*/ 51016 h 58302"/>
                      <a:gd name="connsiteX13" fmla="*/ 0 w 122262"/>
                      <a:gd name="connsiteY13" fmla="*/ 45349 h 58302"/>
                      <a:gd name="connsiteX14" fmla="*/ 3925 w 122262"/>
                      <a:gd name="connsiteY14" fmla="*/ 33204 h 58302"/>
                      <a:gd name="connsiteX15" fmla="*/ 11764 w 122262"/>
                      <a:gd name="connsiteY15" fmla="*/ 28346 h 58302"/>
                      <a:gd name="connsiteX16" fmla="*/ 39977 w 122262"/>
                      <a:gd name="connsiteY16" fmla="*/ 810 h 58302"/>
                      <a:gd name="connsiteX17" fmla="*/ 60350 w 122262"/>
                      <a:gd name="connsiteY17" fmla="*/ 0 h 58302"/>
                      <a:gd name="connsiteX18" fmla="*/ 68971 w 122262"/>
                      <a:gd name="connsiteY18" fmla="*/ 9715 h 58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2262" h="58302">
                        <a:moveTo>
                          <a:pt x="68971" y="9715"/>
                        </a:moveTo>
                        <a:lnTo>
                          <a:pt x="78381" y="12144"/>
                        </a:lnTo>
                        <a:lnTo>
                          <a:pt x="85430" y="5667"/>
                        </a:lnTo>
                        <a:lnTo>
                          <a:pt x="95621" y="4858"/>
                        </a:lnTo>
                        <a:lnTo>
                          <a:pt x="118349" y="10525"/>
                        </a:lnTo>
                        <a:lnTo>
                          <a:pt x="122263" y="20250"/>
                        </a:lnTo>
                        <a:lnTo>
                          <a:pt x="118349" y="34014"/>
                        </a:lnTo>
                        <a:lnTo>
                          <a:pt x="87002" y="36443"/>
                        </a:lnTo>
                        <a:lnTo>
                          <a:pt x="77591" y="35633"/>
                        </a:lnTo>
                        <a:lnTo>
                          <a:pt x="57217" y="42920"/>
                        </a:lnTo>
                        <a:lnTo>
                          <a:pt x="30566" y="51825"/>
                        </a:lnTo>
                        <a:lnTo>
                          <a:pt x="24299" y="58303"/>
                        </a:lnTo>
                        <a:lnTo>
                          <a:pt x="14897" y="51016"/>
                        </a:lnTo>
                        <a:lnTo>
                          <a:pt x="0" y="45349"/>
                        </a:lnTo>
                        <a:lnTo>
                          <a:pt x="3925" y="33204"/>
                        </a:lnTo>
                        <a:lnTo>
                          <a:pt x="11764" y="28346"/>
                        </a:lnTo>
                        <a:lnTo>
                          <a:pt x="39977" y="810"/>
                        </a:lnTo>
                        <a:lnTo>
                          <a:pt x="60350" y="0"/>
                        </a:lnTo>
                        <a:lnTo>
                          <a:pt x="68971" y="9715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520" name="Forma Livre: Forma 519">
                    <a:extLst>
                      <a:ext uri="{FF2B5EF4-FFF2-40B4-BE49-F238E27FC236}">
                        <a16:creationId xmlns:a16="http://schemas.microsoft.com/office/drawing/2014/main" id="{57D08295-418E-0B52-37ED-6DE599B00931}"/>
                      </a:ext>
                    </a:extLst>
                  </p:cNvPr>
                  <p:cNvSpPr/>
                  <p:nvPr/>
                </p:nvSpPr>
                <p:spPr>
                  <a:xfrm>
                    <a:off x="8666531" y="2624663"/>
                    <a:ext cx="213178" cy="280149"/>
                  </a:xfrm>
                  <a:custGeom>
                    <a:avLst/>
                    <a:gdLst>
                      <a:gd name="connsiteX0" fmla="*/ 169288 w 213178"/>
                      <a:gd name="connsiteY0" fmla="*/ 4048 h 280149"/>
                      <a:gd name="connsiteX1" fmla="*/ 188881 w 213178"/>
                      <a:gd name="connsiteY1" fmla="*/ 43729 h 280149"/>
                      <a:gd name="connsiteX2" fmla="*/ 193577 w 213178"/>
                      <a:gd name="connsiteY2" fmla="*/ 52635 h 280149"/>
                      <a:gd name="connsiteX3" fmla="*/ 207693 w 213178"/>
                      <a:gd name="connsiteY3" fmla="*/ 81782 h 280149"/>
                      <a:gd name="connsiteX4" fmla="*/ 206912 w 213178"/>
                      <a:gd name="connsiteY4" fmla="*/ 82591 h 280149"/>
                      <a:gd name="connsiteX5" fmla="*/ 201425 w 213178"/>
                      <a:gd name="connsiteY5" fmla="*/ 98784 h 280149"/>
                      <a:gd name="connsiteX6" fmla="*/ 198291 w 213178"/>
                      <a:gd name="connsiteY6" fmla="*/ 110119 h 280149"/>
                      <a:gd name="connsiteX7" fmla="*/ 209255 w 213178"/>
                      <a:gd name="connsiteY7" fmla="*/ 116596 h 280149"/>
                      <a:gd name="connsiteX8" fmla="*/ 211607 w 213178"/>
                      <a:gd name="connsiteY8" fmla="*/ 126311 h 280149"/>
                      <a:gd name="connsiteX9" fmla="*/ 213179 w 213178"/>
                      <a:gd name="connsiteY9" fmla="*/ 148981 h 280149"/>
                      <a:gd name="connsiteX10" fmla="*/ 148914 w 213178"/>
                      <a:gd name="connsiteY10" fmla="*/ 153038 h 280149"/>
                      <a:gd name="connsiteX11" fmla="*/ 138722 w 213178"/>
                      <a:gd name="connsiteY11" fmla="*/ 170850 h 280149"/>
                      <a:gd name="connsiteX12" fmla="*/ 139503 w 213178"/>
                      <a:gd name="connsiteY12" fmla="*/ 191900 h 280149"/>
                      <a:gd name="connsiteX13" fmla="*/ 131664 w 213178"/>
                      <a:gd name="connsiteY13" fmla="*/ 201616 h 280149"/>
                      <a:gd name="connsiteX14" fmla="*/ 142637 w 213178"/>
                      <a:gd name="connsiteY14" fmla="*/ 208902 h 280149"/>
                      <a:gd name="connsiteX15" fmla="*/ 148904 w 213178"/>
                      <a:gd name="connsiteY15" fmla="*/ 208093 h 280149"/>
                      <a:gd name="connsiteX16" fmla="*/ 151257 w 213178"/>
                      <a:gd name="connsiteY16" fmla="*/ 215379 h 280149"/>
                      <a:gd name="connsiteX17" fmla="*/ 144209 w 213178"/>
                      <a:gd name="connsiteY17" fmla="*/ 219427 h 280149"/>
                      <a:gd name="connsiteX18" fmla="*/ 144989 w 213178"/>
                      <a:gd name="connsiteY18" fmla="*/ 225904 h 280149"/>
                      <a:gd name="connsiteX19" fmla="*/ 139503 w 213178"/>
                      <a:gd name="connsiteY19" fmla="*/ 231572 h 280149"/>
                      <a:gd name="connsiteX20" fmla="*/ 138722 w 213178"/>
                      <a:gd name="connsiteY20" fmla="*/ 243716 h 280149"/>
                      <a:gd name="connsiteX21" fmla="*/ 144989 w 213178"/>
                      <a:gd name="connsiteY21" fmla="*/ 246145 h 280149"/>
                      <a:gd name="connsiteX22" fmla="*/ 135588 w 213178"/>
                      <a:gd name="connsiteY22" fmla="*/ 256670 h 280149"/>
                      <a:gd name="connsiteX23" fmla="*/ 148904 w 213178"/>
                      <a:gd name="connsiteY23" fmla="*/ 260718 h 280149"/>
                      <a:gd name="connsiteX24" fmla="*/ 148904 w 213178"/>
                      <a:gd name="connsiteY24" fmla="*/ 280149 h 280149"/>
                      <a:gd name="connsiteX25" fmla="*/ 104232 w 213178"/>
                      <a:gd name="connsiteY25" fmla="*/ 267195 h 280149"/>
                      <a:gd name="connsiteX26" fmla="*/ 97184 w 213178"/>
                      <a:gd name="connsiteY26" fmla="*/ 263957 h 280149"/>
                      <a:gd name="connsiteX27" fmla="*/ 83858 w 213178"/>
                      <a:gd name="connsiteY27" fmla="*/ 259099 h 280149"/>
                      <a:gd name="connsiteX28" fmla="*/ 78372 w 213178"/>
                      <a:gd name="connsiteY28" fmla="*/ 263957 h 280149"/>
                      <a:gd name="connsiteX29" fmla="*/ 78372 w 213178"/>
                      <a:gd name="connsiteY29" fmla="*/ 275292 h 280149"/>
                      <a:gd name="connsiteX30" fmla="*/ 55645 w 213178"/>
                      <a:gd name="connsiteY30" fmla="*/ 269624 h 280149"/>
                      <a:gd name="connsiteX31" fmla="*/ 45453 w 213178"/>
                      <a:gd name="connsiteY31" fmla="*/ 270434 h 280149"/>
                      <a:gd name="connsiteX32" fmla="*/ 38405 w 213178"/>
                      <a:gd name="connsiteY32" fmla="*/ 276911 h 280149"/>
                      <a:gd name="connsiteX33" fmla="*/ 28994 w 213178"/>
                      <a:gd name="connsiteY33" fmla="*/ 274482 h 280149"/>
                      <a:gd name="connsiteX34" fmla="*/ 20374 w 213178"/>
                      <a:gd name="connsiteY34" fmla="*/ 264766 h 280149"/>
                      <a:gd name="connsiteX35" fmla="*/ 0 w 213178"/>
                      <a:gd name="connsiteY35" fmla="*/ 265576 h 280149"/>
                      <a:gd name="connsiteX36" fmla="*/ 25079 w 213178"/>
                      <a:gd name="connsiteY36" fmla="*/ 233191 h 280149"/>
                      <a:gd name="connsiteX37" fmla="*/ 28994 w 213178"/>
                      <a:gd name="connsiteY37" fmla="*/ 221856 h 280149"/>
                      <a:gd name="connsiteX38" fmla="*/ 30566 w 213178"/>
                      <a:gd name="connsiteY38" fmla="*/ 219427 h 280149"/>
                      <a:gd name="connsiteX39" fmla="*/ 33700 w 213178"/>
                      <a:gd name="connsiteY39" fmla="*/ 216189 h 280149"/>
                      <a:gd name="connsiteX40" fmla="*/ 36052 w 213178"/>
                      <a:gd name="connsiteY40" fmla="*/ 209712 h 280149"/>
                      <a:gd name="connsiteX41" fmla="*/ 43891 w 213178"/>
                      <a:gd name="connsiteY41" fmla="*/ 197568 h 280149"/>
                      <a:gd name="connsiteX42" fmla="*/ 64265 w 213178"/>
                      <a:gd name="connsiteY42" fmla="*/ 186233 h 280149"/>
                      <a:gd name="connsiteX43" fmla="*/ 51721 w 213178"/>
                      <a:gd name="connsiteY43" fmla="*/ 174088 h 280149"/>
                      <a:gd name="connsiteX44" fmla="*/ 58779 w 213178"/>
                      <a:gd name="connsiteY44" fmla="*/ 165183 h 280149"/>
                      <a:gd name="connsiteX45" fmla="*/ 70532 w 213178"/>
                      <a:gd name="connsiteY45" fmla="*/ 160325 h 280149"/>
                      <a:gd name="connsiteX46" fmla="*/ 77591 w 213178"/>
                      <a:gd name="connsiteY46" fmla="*/ 145742 h 280149"/>
                      <a:gd name="connsiteX47" fmla="*/ 81505 w 213178"/>
                      <a:gd name="connsiteY47" fmla="*/ 122263 h 280149"/>
                      <a:gd name="connsiteX48" fmla="*/ 79943 w 213178"/>
                      <a:gd name="connsiteY48" fmla="*/ 116596 h 280149"/>
                      <a:gd name="connsiteX49" fmla="*/ 76019 w 213178"/>
                      <a:gd name="connsiteY49" fmla="*/ 89878 h 280149"/>
                      <a:gd name="connsiteX50" fmla="*/ 68180 w 213178"/>
                      <a:gd name="connsiteY50" fmla="*/ 80162 h 280149"/>
                      <a:gd name="connsiteX51" fmla="*/ 72104 w 213178"/>
                      <a:gd name="connsiteY51" fmla="*/ 68828 h 280149"/>
                      <a:gd name="connsiteX52" fmla="*/ 66618 w 213178"/>
                      <a:gd name="connsiteY52" fmla="*/ 68828 h 280149"/>
                      <a:gd name="connsiteX53" fmla="*/ 65046 w 213178"/>
                      <a:gd name="connsiteY53" fmla="*/ 55064 h 280149"/>
                      <a:gd name="connsiteX54" fmla="*/ 60350 w 213178"/>
                      <a:gd name="connsiteY54" fmla="*/ 51016 h 280149"/>
                      <a:gd name="connsiteX55" fmla="*/ 62693 w 213178"/>
                      <a:gd name="connsiteY55" fmla="*/ 43729 h 280149"/>
                      <a:gd name="connsiteX56" fmla="*/ 74457 w 213178"/>
                      <a:gd name="connsiteY56" fmla="*/ 37252 h 280149"/>
                      <a:gd name="connsiteX57" fmla="*/ 85430 w 213178"/>
                      <a:gd name="connsiteY57" fmla="*/ 40491 h 280149"/>
                      <a:gd name="connsiteX58" fmla="*/ 90907 w 213178"/>
                      <a:gd name="connsiteY58" fmla="*/ 40491 h 280149"/>
                      <a:gd name="connsiteX59" fmla="*/ 89345 w 213178"/>
                      <a:gd name="connsiteY59" fmla="*/ 34823 h 280149"/>
                      <a:gd name="connsiteX60" fmla="*/ 95612 w 213178"/>
                      <a:gd name="connsiteY60" fmla="*/ 36443 h 280149"/>
                      <a:gd name="connsiteX61" fmla="*/ 104232 w 213178"/>
                      <a:gd name="connsiteY61" fmla="*/ 17812 h 280149"/>
                      <a:gd name="connsiteX62" fmla="*/ 121472 w 213178"/>
                      <a:gd name="connsiteY62" fmla="*/ 21050 h 280149"/>
                      <a:gd name="connsiteX63" fmla="*/ 134798 w 213178"/>
                      <a:gd name="connsiteY63" fmla="*/ 1619 h 280149"/>
                      <a:gd name="connsiteX64" fmla="*/ 148124 w 213178"/>
                      <a:gd name="connsiteY64" fmla="*/ 0 h 280149"/>
                      <a:gd name="connsiteX65" fmla="*/ 169288 w 213178"/>
                      <a:gd name="connsiteY65" fmla="*/ 4048 h 280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213178" h="280149">
                        <a:moveTo>
                          <a:pt x="169288" y="4048"/>
                        </a:moveTo>
                        <a:lnTo>
                          <a:pt x="188881" y="43729"/>
                        </a:lnTo>
                        <a:lnTo>
                          <a:pt x="193577" y="52635"/>
                        </a:lnTo>
                        <a:lnTo>
                          <a:pt x="207693" y="81782"/>
                        </a:lnTo>
                        <a:lnTo>
                          <a:pt x="206912" y="82591"/>
                        </a:lnTo>
                        <a:lnTo>
                          <a:pt x="201425" y="98784"/>
                        </a:lnTo>
                        <a:lnTo>
                          <a:pt x="198291" y="110119"/>
                        </a:lnTo>
                        <a:lnTo>
                          <a:pt x="209255" y="116596"/>
                        </a:lnTo>
                        <a:lnTo>
                          <a:pt x="211607" y="126311"/>
                        </a:lnTo>
                        <a:lnTo>
                          <a:pt x="213179" y="148981"/>
                        </a:lnTo>
                        <a:lnTo>
                          <a:pt x="148914" y="153038"/>
                        </a:lnTo>
                        <a:lnTo>
                          <a:pt x="138722" y="170850"/>
                        </a:lnTo>
                        <a:lnTo>
                          <a:pt x="139503" y="191900"/>
                        </a:lnTo>
                        <a:lnTo>
                          <a:pt x="131664" y="201616"/>
                        </a:lnTo>
                        <a:lnTo>
                          <a:pt x="142637" y="208902"/>
                        </a:lnTo>
                        <a:lnTo>
                          <a:pt x="148904" y="208093"/>
                        </a:lnTo>
                        <a:lnTo>
                          <a:pt x="151257" y="215379"/>
                        </a:lnTo>
                        <a:lnTo>
                          <a:pt x="144209" y="219427"/>
                        </a:lnTo>
                        <a:lnTo>
                          <a:pt x="144989" y="225904"/>
                        </a:lnTo>
                        <a:lnTo>
                          <a:pt x="139503" y="231572"/>
                        </a:lnTo>
                        <a:lnTo>
                          <a:pt x="138722" y="243716"/>
                        </a:lnTo>
                        <a:lnTo>
                          <a:pt x="144989" y="246145"/>
                        </a:lnTo>
                        <a:lnTo>
                          <a:pt x="135588" y="256670"/>
                        </a:lnTo>
                        <a:lnTo>
                          <a:pt x="148904" y="260718"/>
                        </a:lnTo>
                        <a:lnTo>
                          <a:pt x="148904" y="280149"/>
                        </a:lnTo>
                        <a:lnTo>
                          <a:pt x="104232" y="267195"/>
                        </a:lnTo>
                        <a:lnTo>
                          <a:pt x="97184" y="263957"/>
                        </a:lnTo>
                        <a:lnTo>
                          <a:pt x="83858" y="259099"/>
                        </a:lnTo>
                        <a:lnTo>
                          <a:pt x="78372" y="263957"/>
                        </a:lnTo>
                        <a:lnTo>
                          <a:pt x="78372" y="275292"/>
                        </a:lnTo>
                        <a:lnTo>
                          <a:pt x="55645" y="269624"/>
                        </a:lnTo>
                        <a:lnTo>
                          <a:pt x="45453" y="270434"/>
                        </a:lnTo>
                        <a:lnTo>
                          <a:pt x="38405" y="276911"/>
                        </a:lnTo>
                        <a:lnTo>
                          <a:pt x="28994" y="274482"/>
                        </a:lnTo>
                        <a:lnTo>
                          <a:pt x="20374" y="264766"/>
                        </a:lnTo>
                        <a:lnTo>
                          <a:pt x="0" y="265576"/>
                        </a:lnTo>
                        <a:lnTo>
                          <a:pt x="25079" y="233191"/>
                        </a:lnTo>
                        <a:lnTo>
                          <a:pt x="28994" y="221856"/>
                        </a:lnTo>
                        <a:lnTo>
                          <a:pt x="30566" y="219427"/>
                        </a:lnTo>
                        <a:lnTo>
                          <a:pt x="33700" y="216189"/>
                        </a:lnTo>
                        <a:lnTo>
                          <a:pt x="36052" y="209712"/>
                        </a:lnTo>
                        <a:lnTo>
                          <a:pt x="43891" y="197568"/>
                        </a:lnTo>
                        <a:lnTo>
                          <a:pt x="64265" y="186233"/>
                        </a:lnTo>
                        <a:lnTo>
                          <a:pt x="51721" y="174088"/>
                        </a:lnTo>
                        <a:lnTo>
                          <a:pt x="58779" y="165183"/>
                        </a:lnTo>
                        <a:lnTo>
                          <a:pt x="70532" y="160325"/>
                        </a:lnTo>
                        <a:lnTo>
                          <a:pt x="77591" y="145742"/>
                        </a:lnTo>
                        <a:lnTo>
                          <a:pt x="81505" y="122263"/>
                        </a:lnTo>
                        <a:lnTo>
                          <a:pt x="79943" y="116596"/>
                        </a:lnTo>
                        <a:lnTo>
                          <a:pt x="76019" y="89878"/>
                        </a:lnTo>
                        <a:lnTo>
                          <a:pt x="68180" y="80162"/>
                        </a:lnTo>
                        <a:lnTo>
                          <a:pt x="72104" y="68828"/>
                        </a:lnTo>
                        <a:lnTo>
                          <a:pt x="66618" y="68828"/>
                        </a:lnTo>
                        <a:lnTo>
                          <a:pt x="65046" y="55064"/>
                        </a:lnTo>
                        <a:lnTo>
                          <a:pt x="60350" y="51016"/>
                        </a:lnTo>
                        <a:lnTo>
                          <a:pt x="62693" y="43729"/>
                        </a:lnTo>
                        <a:lnTo>
                          <a:pt x="74457" y="37252"/>
                        </a:lnTo>
                        <a:lnTo>
                          <a:pt x="85430" y="40491"/>
                        </a:lnTo>
                        <a:lnTo>
                          <a:pt x="90907" y="40491"/>
                        </a:lnTo>
                        <a:lnTo>
                          <a:pt x="89345" y="34823"/>
                        </a:lnTo>
                        <a:lnTo>
                          <a:pt x="95612" y="36443"/>
                        </a:lnTo>
                        <a:lnTo>
                          <a:pt x="104232" y="17812"/>
                        </a:lnTo>
                        <a:lnTo>
                          <a:pt x="121472" y="21050"/>
                        </a:lnTo>
                        <a:lnTo>
                          <a:pt x="134798" y="1619"/>
                        </a:lnTo>
                        <a:lnTo>
                          <a:pt x="148124" y="0"/>
                        </a:lnTo>
                        <a:lnTo>
                          <a:pt x="169288" y="4048"/>
                        </a:lnTo>
                      </a:path>
                    </a:pathLst>
                  </a:custGeom>
                  <a:grpFill/>
                  <a:ln w="4763" cap="flat">
                    <a:solidFill>
                      <a:schemeClr val="bg1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1233" name="Agrupar 1232">
              <a:extLst>
                <a:ext uri="{FF2B5EF4-FFF2-40B4-BE49-F238E27FC236}">
                  <a16:creationId xmlns:a16="http://schemas.microsoft.com/office/drawing/2014/main" id="{80AAEBE0-4836-7D3C-407D-4690C806E246}"/>
                </a:ext>
              </a:extLst>
            </p:cNvPr>
            <p:cNvGrpSpPr/>
            <p:nvPr/>
          </p:nvGrpSpPr>
          <p:grpSpPr>
            <a:xfrm>
              <a:off x="4991358" y="3140067"/>
              <a:ext cx="1866982" cy="1181917"/>
              <a:chOff x="6728336" y="3683728"/>
              <a:chExt cx="1987563" cy="1136799"/>
            </a:xfrm>
            <a:solidFill>
              <a:srgbClr val="DC911B"/>
            </a:solidFill>
          </p:grpSpPr>
          <p:sp>
            <p:nvSpPr>
              <p:cNvPr id="1234" name="Forma Livre: Forma 1233">
                <a:extLst>
                  <a:ext uri="{FF2B5EF4-FFF2-40B4-BE49-F238E27FC236}">
                    <a16:creationId xmlns:a16="http://schemas.microsoft.com/office/drawing/2014/main" id="{280C2913-00DC-B414-1335-20E1BAA1DDDC}"/>
                  </a:ext>
                </a:extLst>
              </p:cNvPr>
              <p:cNvSpPr/>
              <p:nvPr/>
            </p:nvSpPr>
            <p:spPr>
              <a:xfrm>
                <a:off x="7824787" y="3683728"/>
                <a:ext cx="286064" cy="327926"/>
              </a:xfrm>
              <a:custGeom>
                <a:avLst/>
                <a:gdLst>
                  <a:gd name="connsiteX0" fmla="*/ 131674 w 286064"/>
                  <a:gd name="connsiteY0" fmla="*/ 51826 h 327926"/>
                  <a:gd name="connsiteX1" fmla="*/ 123835 w 286064"/>
                  <a:gd name="connsiteY1" fmla="*/ 68828 h 327926"/>
                  <a:gd name="connsiteX2" fmla="*/ 147342 w 286064"/>
                  <a:gd name="connsiteY2" fmla="*/ 61541 h 327926"/>
                  <a:gd name="connsiteX3" fmla="*/ 154400 w 286064"/>
                  <a:gd name="connsiteY3" fmla="*/ 59922 h 327926"/>
                  <a:gd name="connsiteX4" fmla="*/ 166154 w 286064"/>
                  <a:gd name="connsiteY4" fmla="*/ 81782 h 327926"/>
                  <a:gd name="connsiteX5" fmla="*/ 173993 w 286064"/>
                  <a:gd name="connsiteY5" fmla="*/ 81782 h 327926"/>
                  <a:gd name="connsiteX6" fmla="*/ 177127 w 286064"/>
                  <a:gd name="connsiteY6" fmla="*/ 76114 h 327926"/>
                  <a:gd name="connsiteX7" fmla="*/ 177908 w 286064"/>
                  <a:gd name="connsiteY7" fmla="*/ 85830 h 327926"/>
                  <a:gd name="connsiteX8" fmla="*/ 171641 w 286064"/>
                  <a:gd name="connsiteY8" fmla="*/ 92307 h 327926"/>
                  <a:gd name="connsiteX9" fmla="*/ 177908 w 286064"/>
                  <a:gd name="connsiteY9" fmla="*/ 94736 h 327926"/>
                  <a:gd name="connsiteX10" fmla="*/ 179480 w 286064"/>
                  <a:gd name="connsiteY10" fmla="*/ 108499 h 327926"/>
                  <a:gd name="connsiteX11" fmla="*/ 187319 w 286064"/>
                  <a:gd name="connsiteY11" fmla="*/ 117405 h 327926"/>
                  <a:gd name="connsiteX12" fmla="*/ 188881 w 286064"/>
                  <a:gd name="connsiteY12" fmla="*/ 116596 h 327926"/>
                  <a:gd name="connsiteX13" fmla="*/ 194367 w 286064"/>
                  <a:gd name="connsiteY13" fmla="*/ 105261 h 327926"/>
                  <a:gd name="connsiteX14" fmla="*/ 207693 w 286064"/>
                  <a:gd name="connsiteY14" fmla="*/ 96355 h 327926"/>
                  <a:gd name="connsiteX15" fmla="*/ 211607 w 286064"/>
                  <a:gd name="connsiteY15" fmla="*/ 93116 h 327926"/>
                  <a:gd name="connsiteX16" fmla="*/ 213179 w 286064"/>
                  <a:gd name="connsiteY16" fmla="*/ 89878 h 327926"/>
                  <a:gd name="connsiteX17" fmla="*/ 213179 w 286064"/>
                  <a:gd name="connsiteY17" fmla="*/ 93116 h 327926"/>
                  <a:gd name="connsiteX18" fmla="*/ 219446 w 286064"/>
                  <a:gd name="connsiteY18" fmla="*/ 118215 h 327926"/>
                  <a:gd name="connsiteX19" fmla="*/ 223371 w 286064"/>
                  <a:gd name="connsiteY19" fmla="*/ 136836 h 327926"/>
                  <a:gd name="connsiteX20" fmla="*/ 251584 w 286064"/>
                  <a:gd name="connsiteY20" fmla="*/ 159506 h 327926"/>
                  <a:gd name="connsiteX21" fmla="*/ 271177 w 286064"/>
                  <a:gd name="connsiteY21" fmla="*/ 170031 h 327926"/>
                  <a:gd name="connsiteX22" fmla="*/ 272739 w 286064"/>
                  <a:gd name="connsiteY22" fmla="*/ 174898 h 327926"/>
                  <a:gd name="connsiteX23" fmla="*/ 283712 w 286064"/>
                  <a:gd name="connsiteY23" fmla="*/ 189471 h 327926"/>
                  <a:gd name="connsiteX24" fmla="*/ 286065 w 286064"/>
                  <a:gd name="connsiteY24" fmla="*/ 201616 h 327926"/>
                  <a:gd name="connsiteX25" fmla="*/ 279797 w 286064"/>
                  <a:gd name="connsiteY25" fmla="*/ 206473 h 327926"/>
                  <a:gd name="connsiteX26" fmla="*/ 257851 w 286064"/>
                  <a:gd name="connsiteY26" fmla="*/ 208093 h 327926"/>
                  <a:gd name="connsiteX27" fmla="*/ 271177 w 286064"/>
                  <a:gd name="connsiteY27" fmla="*/ 219427 h 327926"/>
                  <a:gd name="connsiteX28" fmla="*/ 251584 w 286064"/>
                  <a:gd name="connsiteY28" fmla="*/ 240478 h 327926"/>
                  <a:gd name="connsiteX29" fmla="*/ 250012 w 286064"/>
                  <a:gd name="connsiteY29" fmla="*/ 242907 h 327926"/>
                  <a:gd name="connsiteX30" fmla="*/ 260985 w 286064"/>
                  <a:gd name="connsiteY30" fmla="*/ 258289 h 327926"/>
                  <a:gd name="connsiteX31" fmla="*/ 255499 w 286064"/>
                  <a:gd name="connsiteY31" fmla="*/ 272863 h 327926"/>
                  <a:gd name="connsiteX32" fmla="*/ 247660 w 286064"/>
                  <a:gd name="connsiteY32" fmla="*/ 281769 h 327926"/>
                  <a:gd name="connsiteX33" fmla="*/ 248441 w 286064"/>
                  <a:gd name="connsiteY33" fmla="*/ 295532 h 327926"/>
                  <a:gd name="connsiteX34" fmla="*/ 264900 w 286064"/>
                  <a:gd name="connsiteY34" fmla="*/ 308496 h 327926"/>
                  <a:gd name="connsiteX35" fmla="*/ 268824 w 286064"/>
                  <a:gd name="connsiteY35" fmla="*/ 307686 h 327926"/>
                  <a:gd name="connsiteX36" fmla="*/ 286065 w 286064"/>
                  <a:gd name="connsiteY36" fmla="*/ 327927 h 327926"/>
                  <a:gd name="connsiteX37" fmla="*/ 286065 w 286064"/>
                  <a:gd name="connsiteY37" fmla="*/ 327927 h 327926"/>
                  <a:gd name="connsiteX38" fmla="*/ 270386 w 286064"/>
                  <a:gd name="connsiteY38" fmla="*/ 327927 h 327926"/>
                  <a:gd name="connsiteX39" fmla="*/ 266472 w 286064"/>
                  <a:gd name="connsiteY39" fmla="*/ 319830 h 327926"/>
                  <a:gd name="connsiteX40" fmla="*/ 260985 w 286064"/>
                  <a:gd name="connsiteY40" fmla="*/ 323069 h 327926"/>
                  <a:gd name="connsiteX41" fmla="*/ 246098 w 286064"/>
                  <a:gd name="connsiteY41" fmla="*/ 314163 h 327926"/>
                  <a:gd name="connsiteX42" fmla="*/ 231200 w 286064"/>
                  <a:gd name="connsiteY42" fmla="*/ 311734 h 327926"/>
                  <a:gd name="connsiteX43" fmla="*/ 227286 w 286064"/>
                  <a:gd name="connsiteY43" fmla="*/ 318211 h 327926"/>
                  <a:gd name="connsiteX44" fmla="*/ 215522 w 286064"/>
                  <a:gd name="connsiteY44" fmla="*/ 310925 h 327926"/>
                  <a:gd name="connsiteX45" fmla="*/ 215522 w 286064"/>
                  <a:gd name="connsiteY45" fmla="*/ 311734 h 327926"/>
                  <a:gd name="connsiteX46" fmla="*/ 206121 w 286064"/>
                  <a:gd name="connsiteY46" fmla="*/ 296342 h 327926"/>
                  <a:gd name="connsiteX47" fmla="*/ 195929 w 286064"/>
                  <a:gd name="connsiteY47" fmla="*/ 276911 h 327926"/>
                  <a:gd name="connsiteX48" fmla="*/ 186528 w 286064"/>
                  <a:gd name="connsiteY48" fmla="*/ 280959 h 327926"/>
                  <a:gd name="connsiteX49" fmla="*/ 171641 w 286064"/>
                  <a:gd name="connsiteY49" fmla="*/ 282578 h 327926"/>
                  <a:gd name="connsiteX50" fmla="*/ 160668 w 286064"/>
                  <a:gd name="connsiteY50" fmla="*/ 295532 h 327926"/>
                  <a:gd name="connsiteX51" fmla="*/ 134017 w 286064"/>
                  <a:gd name="connsiteY51" fmla="*/ 293913 h 327926"/>
                  <a:gd name="connsiteX52" fmla="*/ 110509 w 286064"/>
                  <a:gd name="connsiteY52" fmla="*/ 295532 h 327926"/>
                  <a:gd name="connsiteX53" fmla="*/ 93259 w 286064"/>
                  <a:gd name="connsiteY53" fmla="*/ 271243 h 327926"/>
                  <a:gd name="connsiteX54" fmla="*/ 93259 w 286064"/>
                  <a:gd name="connsiteY54" fmla="*/ 271243 h 327926"/>
                  <a:gd name="connsiteX55" fmla="*/ 66618 w 286064"/>
                  <a:gd name="connsiteY55" fmla="*/ 259099 h 327926"/>
                  <a:gd name="connsiteX56" fmla="*/ 65046 w 286064"/>
                  <a:gd name="connsiteY56" fmla="*/ 259099 h 327926"/>
                  <a:gd name="connsiteX57" fmla="*/ 0 w 286064"/>
                  <a:gd name="connsiteY57" fmla="*/ 229143 h 327926"/>
                  <a:gd name="connsiteX58" fmla="*/ 15669 w 286064"/>
                  <a:gd name="connsiteY58" fmla="*/ 156267 h 327926"/>
                  <a:gd name="connsiteX59" fmla="*/ 28994 w 286064"/>
                  <a:gd name="connsiteY59" fmla="*/ 152219 h 327926"/>
                  <a:gd name="connsiteX60" fmla="*/ 34480 w 286064"/>
                  <a:gd name="connsiteY60" fmla="*/ 142504 h 327926"/>
                  <a:gd name="connsiteX61" fmla="*/ 31347 w 286064"/>
                  <a:gd name="connsiteY61" fmla="*/ 124692 h 327926"/>
                  <a:gd name="connsiteX62" fmla="*/ 21155 w 286064"/>
                  <a:gd name="connsiteY62" fmla="*/ 99593 h 327926"/>
                  <a:gd name="connsiteX63" fmla="*/ 34480 w 286064"/>
                  <a:gd name="connsiteY63" fmla="*/ 77734 h 327926"/>
                  <a:gd name="connsiteX64" fmla="*/ 44672 w 286064"/>
                  <a:gd name="connsiteY64" fmla="*/ 73685 h 327926"/>
                  <a:gd name="connsiteX65" fmla="*/ 54073 w 286064"/>
                  <a:gd name="connsiteY65" fmla="*/ 51826 h 327926"/>
                  <a:gd name="connsiteX66" fmla="*/ 89345 w 286064"/>
                  <a:gd name="connsiteY66" fmla="*/ 24289 h 327926"/>
                  <a:gd name="connsiteX67" fmla="*/ 90126 w 286064"/>
                  <a:gd name="connsiteY67" fmla="*/ 22670 h 327926"/>
                  <a:gd name="connsiteX68" fmla="*/ 118339 w 286064"/>
                  <a:gd name="connsiteY68" fmla="*/ 0 h 327926"/>
                  <a:gd name="connsiteX69" fmla="*/ 114424 w 286064"/>
                  <a:gd name="connsiteY69" fmla="*/ 18621 h 327926"/>
                  <a:gd name="connsiteX70" fmla="*/ 120691 w 286064"/>
                  <a:gd name="connsiteY70" fmla="*/ 31575 h 327926"/>
                  <a:gd name="connsiteX71" fmla="*/ 131664 w 286064"/>
                  <a:gd name="connsiteY71" fmla="*/ 51826 h 32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86064" h="327926">
                    <a:moveTo>
                      <a:pt x="131674" y="51826"/>
                    </a:moveTo>
                    <a:lnTo>
                      <a:pt x="123835" y="68828"/>
                    </a:lnTo>
                    <a:lnTo>
                      <a:pt x="147342" y="61541"/>
                    </a:lnTo>
                    <a:lnTo>
                      <a:pt x="154400" y="59922"/>
                    </a:lnTo>
                    <a:lnTo>
                      <a:pt x="166154" y="81782"/>
                    </a:lnTo>
                    <a:lnTo>
                      <a:pt x="173993" y="81782"/>
                    </a:lnTo>
                    <a:lnTo>
                      <a:pt x="177127" y="76114"/>
                    </a:lnTo>
                    <a:lnTo>
                      <a:pt x="177908" y="85830"/>
                    </a:lnTo>
                    <a:lnTo>
                      <a:pt x="171641" y="92307"/>
                    </a:lnTo>
                    <a:lnTo>
                      <a:pt x="177908" y="94736"/>
                    </a:lnTo>
                    <a:lnTo>
                      <a:pt x="179480" y="108499"/>
                    </a:lnTo>
                    <a:lnTo>
                      <a:pt x="187319" y="117405"/>
                    </a:lnTo>
                    <a:lnTo>
                      <a:pt x="188881" y="116596"/>
                    </a:lnTo>
                    <a:lnTo>
                      <a:pt x="194367" y="105261"/>
                    </a:lnTo>
                    <a:lnTo>
                      <a:pt x="207693" y="96355"/>
                    </a:lnTo>
                    <a:lnTo>
                      <a:pt x="211607" y="93116"/>
                    </a:lnTo>
                    <a:lnTo>
                      <a:pt x="213179" y="89878"/>
                    </a:lnTo>
                    <a:lnTo>
                      <a:pt x="213179" y="93116"/>
                    </a:lnTo>
                    <a:lnTo>
                      <a:pt x="219446" y="118215"/>
                    </a:lnTo>
                    <a:lnTo>
                      <a:pt x="223371" y="136836"/>
                    </a:lnTo>
                    <a:lnTo>
                      <a:pt x="251584" y="159506"/>
                    </a:lnTo>
                    <a:lnTo>
                      <a:pt x="271177" y="170031"/>
                    </a:lnTo>
                    <a:lnTo>
                      <a:pt x="272739" y="174898"/>
                    </a:lnTo>
                    <a:lnTo>
                      <a:pt x="283712" y="189471"/>
                    </a:lnTo>
                    <a:lnTo>
                      <a:pt x="286065" y="201616"/>
                    </a:lnTo>
                    <a:lnTo>
                      <a:pt x="279797" y="206473"/>
                    </a:lnTo>
                    <a:lnTo>
                      <a:pt x="257851" y="208093"/>
                    </a:lnTo>
                    <a:lnTo>
                      <a:pt x="271177" y="219427"/>
                    </a:lnTo>
                    <a:lnTo>
                      <a:pt x="251584" y="240478"/>
                    </a:lnTo>
                    <a:lnTo>
                      <a:pt x="250012" y="242907"/>
                    </a:lnTo>
                    <a:lnTo>
                      <a:pt x="260985" y="258289"/>
                    </a:lnTo>
                    <a:lnTo>
                      <a:pt x="255499" y="272863"/>
                    </a:lnTo>
                    <a:lnTo>
                      <a:pt x="247660" y="281769"/>
                    </a:lnTo>
                    <a:lnTo>
                      <a:pt x="248441" y="295532"/>
                    </a:lnTo>
                    <a:lnTo>
                      <a:pt x="264900" y="308496"/>
                    </a:lnTo>
                    <a:lnTo>
                      <a:pt x="268824" y="307686"/>
                    </a:lnTo>
                    <a:lnTo>
                      <a:pt x="286065" y="327927"/>
                    </a:lnTo>
                    <a:lnTo>
                      <a:pt x="286065" y="327927"/>
                    </a:lnTo>
                    <a:lnTo>
                      <a:pt x="270386" y="327927"/>
                    </a:lnTo>
                    <a:lnTo>
                      <a:pt x="266472" y="319830"/>
                    </a:lnTo>
                    <a:lnTo>
                      <a:pt x="260985" y="323069"/>
                    </a:lnTo>
                    <a:lnTo>
                      <a:pt x="246098" y="314163"/>
                    </a:lnTo>
                    <a:lnTo>
                      <a:pt x="231200" y="311734"/>
                    </a:lnTo>
                    <a:lnTo>
                      <a:pt x="227286" y="318211"/>
                    </a:lnTo>
                    <a:lnTo>
                      <a:pt x="215522" y="310925"/>
                    </a:lnTo>
                    <a:lnTo>
                      <a:pt x="215522" y="311734"/>
                    </a:lnTo>
                    <a:lnTo>
                      <a:pt x="206121" y="296342"/>
                    </a:lnTo>
                    <a:lnTo>
                      <a:pt x="195929" y="276911"/>
                    </a:lnTo>
                    <a:lnTo>
                      <a:pt x="186528" y="280959"/>
                    </a:lnTo>
                    <a:lnTo>
                      <a:pt x="171641" y="282578"/>
                    </a:lnTo>
                    <a:lnTo>
                      <a:pt x="160668" y="295532"/>
                    </a:lnTo>
                    <a:lnTo>
                      <a:pt x="134017" y="293913"/>
                    </a:lnTo>
                    <a:lnTo>
                      <a:pt x="110509" y="295532"/>
                    </a:lnTo>
                    <a:lnTo>
                      <a:pt x="93259" y="271243"/>
                    </a:lnTo>
                    <a:lnTo>
                      <a:pt x="93259" y="271243"/>
                    </a:lnTo>
                    <a:lnTo>
                      <a:pt x="66618" y="259099"/>
                    </a:lnTo>
                    <a:lnTo>
                      <a:pt x="65046" y="259099"/>
                    </a:lnTo>
                    <a:lnTo>
                      <a:pt x="0" y="229143"/>
                    </a:lnTo>
                    <a:lnTo>
                      <a:pt x="15669" y="156267"/>
                    </a:lnTo>
                    <a:lnTo>
                      <a:pt x="28994" y="152219"/>
                    </a:lnTo>
                    <a:lnTo>
                      <a:pt x="34480" y="142504"/>
                    </a:lnTo>
                    <a:lnTo>
                      <a:pt x="31347" y="124692"/>
                    </a:lnTo>
                    <a:lnTo>
                      <a:pt x="21155" y="99593"/>
                    </a:lnTo>
                    <a:lnTo>
                      <a:pt x="34480" y="77734"/>
                    </a:lnTo>
                    <a:lnTo>
                      <a:pt x="44672" y="73685"/>
                    </a:lnTo>
                    <a:lnTo>
                      <a:pt x="54073" y="51826"/>
                    </a:lnTo>
                    <a:lnTo>
                      <a:pt x="89345" y="24289"/>
                    </a:lnTo>
                    <a:lnTo>
                      <a:pt x="90126" y="22670"/>
                    </a:lnTo>
                    <a:lnTo>
                      <a:pt x="118339" y="0"/>
                    </a:lnTo>
                    <a:lnTo>
                      <a:pt x="114424" y="18621"/>
                    </a:lnTo>
                    <a:lnTo>
                      <a:pt x="120691" y="31575"/>
                    </a:lnTo>
                    <a:lnTo>
                      <a:pt x="131664" y="5182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5" name="Forma Livre: Forma 1234">
                <a:extLst>
                  <a:ext uri="{FF2B5EF4-FFF2-40B4-BE49-F238E27FC236}">
                    <a16:creationId xmlns:a16="http://schemas.microsoft.com/office/drawing/2014/main" id="{BCE76FB8-9EB4-E6F7-DCC7-6BAD6B6140E1}"/>
                  </a:ext>
                </a:extLst>
              </p:cNvPr>
              <p:cNvSpPr/>
              <p:nvPr/>
            </p:nvSpPr>
            <p:spPr>
              <a:xfrm>
                <a:off x="7910998" y="3994653"/>
                <a:ext cx="361302" cy="421033"/>
              </a:xfrm>
              <a:custGeom>
                <a:avLst/>
                <a:gdLst>
                  <a:gd name="connsiteX0" fmla="*/ 129321 w 361302"/>
                  <a:gd name="connsiteY0" fmla="*/ 0 h 421033"/>
                  <a:gd name="connsiteX1" fmla="*/ 141075 w 361302"/>
                  <a:gd name="connsiteY1" fmla="*/ 7287 h 421033"/>
                  <a:gd name="connsiteX2" fmla="*/ 144999 w 361302"/>
                  <a:gd name="connsiteY2" fmla="*/ 810 h 421033"/>
                  <a:gd name="connsiteX3" fmla="*/ 159887 w 361302"/>
                  <a:gd name="connsiteY3" fmla="*/ 3238 h 421033"/>
                  <a:gd name="connsiteX4" fmla="*/ 174774 w 361302"/>
                  <a:gd name="connsiteY4" fmla="*/ 12144 h 421033"/>
                  <a:gd name="connsiteX5" fmla="*/ 180261 w 361302"/>
                  <a:gd name="connsiteY5" fmla="*/ 8906 h 421033"/>
                  <a:gd name="connsiteX6" fmla="*/ 184185 w 361302"/>
                  <a:gd name="connsiteY6" fmla="*/ 17002 h 421033"/>
                  <a:gd name="connsiteX7" fmla="*/ 199854 w 361302"/>
                  <a:gd name="connsiteY7" fmla="*/ 17002 h 421033"/>
                  <a:gd name="connsiteX8" fmla="*/ 199854 w 361302"/>
                  <a:gd name="connsiteY8" fmla="*/ 17002 h 421033"/>
                  <a:gd name="connsiteX9" fmla="*/ 202997 w 361302"/>
                  <a:gd name="connsiteY9" fmla="*/ 18621 h 421033"/>
                  <a:gd name="connsiteX10" fmla="*/ 206911 w 361302"/>
                  <a:gd name="connsiteY10" fmla="*/ 20241 h 421033"/>
                  <a:gd name="connsiteX11" fmla="*/ 220237 w 361302"/>
                  <a:gd name="connsiteY11" fmla="*/ 27527 h 421033"/>
                  <a:gd name="connsiteX12" fmla="*/ 241392 w 361302"/>
                  <a:gd name="connsiteY12" fmla="*/ 22670 h 421033"/>
                  <a:gd name="connsiteX13" fmla="*/ 245316 w 361302"/>
                  <a:gd name="connsiteY13" fmla="*/ 26718 h 421033"/>
                  <a:gd name="connsiteX14" fmla="*/ 257070 w 361302"/>
                  <a:gd name="connsiteY14" fmla="*/ 23479 h 421033"/>
                  <a:gd name="connsiteX15" fmla="*/ 251583 w 361302"/>
                  <a:gd name="connsiteY15" fmla="*/ 43720 h 421033"/>
                  <a:gd name="connsiteX16" fmla="*/ 237477 w 361302"/>
                  <a:gd name="connsiteY16" fmla="*/ 67199 h 421033"/>
                  <a:gd name="connsiteX17" fmla="*/ 233562 w 361302"/>
                  <a:gd name="connsiteY17" fmla="*/ 86630 h 421033"/>
                  <a:gd name="connsiteX18" fmla="*/ 237477 w 361302"/>
                  <a:gd name="connsiteY18" fmla="*/ 94726 h 421033"/>
                  <a:gd name="connsiteX19" fmla="*/ 238258 w 361302"/>
                  <a:gd name="connsiteY19" fmla="*/ 99584 h 421033"/>
                  <a:gd name="connsiteX20" fmla="*/ 241392 w 361302"/>
                  <a:gd name="connsiteY20" fmla="*/ 105251 h 421033"/>
                  <a:gd name="connsiteX21" fmla="*/ 243744 w 361302"/>
                  <a:gd name="connsiteY21" fmla="*/ 115776 h 421033"/>
                  <a:gd name="connsiteX22" fmla="*/ 249231 w 361302"/>
                  <a:gd name="connsiteY22" fmla="*/ 129540 h 421033"/>
                  <a:gd name="connsiteX23" fmla="*/ 260985 w 361302"/>
                  <a:gd name="connsiteY23" fmla="*/ 146552 h 421033"/>
                  <a:gd name="connsiteX24" fmla="*/ 268043 w 361302"/>
                  <a:gd name="connsiteY24" fmla="*/ 155458 h 421033"/>
                  <a:gd name="connsiteX25" fmla="*/ 275882 w 361302"/>
                  <a:gd name="connsiteY25" fmla="*/ 163554 h 421033"/>
                  <a:gd name="connsiteX26" fmla="*/ 293122 w 361302"/>
                  <a:gd name="connsiteY26" fmla="*/ 169221 h 421033"/>
                  <a:gd name="connsiteX27" fmla="*/ 302523 w 361302"/>
                  <a:gd name="connsiteY27" fmla="*/ 177318 h 421033"/>
                  <a:gd name="connsiteX28" fmla="*/ 300961 w 361302"/>
                  <a:gd name="connsiteY28" fmla="*/ 195129 h 421033"/>
                  <a:gd name="connsiteX29" fmla="*/ 319764 w 361302"/>
                  <a:gd name="connsiteY29" fmla="*/ 214560 h 421033"/>
                  <a:gd name="connsiteX30" fmla="*/ 315849 w 361302"/>
                  <a:gd name="connsiteY30" fmla="*/ 239658 h 421033"/>
                  <a:gd name="connsiteX31" fmla="*/ 330736 w 361302"/>
                  <a:gd name="connsiteY31" fmla="*/ 267195 h 421033"/>
                  <a:gd name="connsiteX32" fmla="*/ 337013 w 361302"/>
                  <a:gd name="connsiteY32" fmla="*/ 271243 h 421033"/>
                  <a:gd name="connsiteX33" fmla="*/ 346414 w 361302"/>
                  <a:gd name="connsiteY33" fmla="*/ 284197 h 421033"/>
                  <a:gd name="connsiteX34" fmla="*/ 361302 w 361302"/>
                  <a:gd name="connsiteY34" fmla="*/ 324679 h 421033"/>
                  <a:gd name="connsiteX35" fmla="*/ 308010 w 361302"/>
                  <a:gd name="connsiteY35" fmla="*/ 349777 h 421033"/>
                  <a:gd name="connsiteX36" fmla="*/ 293122 w 361302"/>
                  <a:gd name="connsiteY36" fmla="*/ 359492 h 421033"/>
                  <a:gd name="connsiteX37" fmla="*/ 262557 w 361302"/>
                  <a:gd name="connsiteY37" fmla="*/ 382162 h 421033"/>
                  <a:gd name="connsiteX38" fmla="*/ 228857 w 361302"/>
                  <a:gd name="connsiteY38" fmla="*/ 406460 h 421033"/>
                  <a:gd name="connsiteX39" fmla="*/ 211607 w 361302"/>
                  <a:gd name="connsiteY39" fmla="*/ 421033 h 421033"/>
                  <a:gd name="connsiteX40" fmla="*/ 211607 w 361302"/>
                  <a:gd name="connsiteY40" fmla="*/ 416985 h 421033"/>
                  <a:gd name="connsiteX41" fmla="*/ 211607 w 361302"/>
                  <a:gd name="connsiteY41" fmla="*/ 412128 h 421033"/>
                  <a:gd name="connsiteX42" fmla="*/ 210826 w 361302"/>
                  <a:gd name="connsiteY42" fmla="*/ 312534 h 421033"/>
                  <a:gd name="connsiteX43" fmla="*/ 210826 w 361302"/>
                  <a:gd name="connsiteY43" fmla="*/ 313344 h 421033"/>
                  <a:gd name="connsiteX44" fmla="*/ 209264 w 361302"/>
                  <a:gd name="connsiteY44" fmla="*/ 282578 h 421033"/>
                  <a:gd name="connsiteX45" fmla="*/ 209264 w 361302"/>
                  <a:gd name="connsiteY45" fmla="*/ 262328 h 421033"/>
                  <a:gd name="connsiteX46" fmla="*/ 209264 w 361302"/>
                  <a:gd name="connsiteY46" fmla="*/ 258280 h 421033"/>
                  <a:gd name="connsiteX47" fmla="*/ 186537 w 361302"/>
                  <a:gd name="connsiteY47" fmla="*/ 242087 h 421033"/>
                  <a:gd name="connsiteX48" fmla="*/ 170859 w 361302"/>
                  <a:gd name="connsiteY48" fmla="*/ 236420 h 421033"/>
                  <a:gd name="connsiteX49" fmla="*/ 141075 w 361302"/>
                  <a:gd name="connsiteY49" fmla="*/ 253422 h 421033"/>
                  <a:gd name="connsiteX50" fmla="*/ 130893 w 361302"/>
                  <a:gd name="connsiteY50" fmla="*/ 244516 h 421033"/>
                  <a:gd name="connsiteX51" fmla="*/ 129321 w 361302"/>
                  <a:gd name="connsiteY51" fmla="*/ 242087 h 421033"/>
                  <a:gd name="connsiteX52" fmla="*/ 117567 w 361302"/>
                  <a:gd name="connsiteY52" fmla="*/ 233991 h 421033"/>
                  <a:gd name="connsiteX53" fmla="*/ 109728 w 361302"/>
                  <a:gd name="connsiteY53" fmla="*/ 251803 h 421033"/>
                  <a:gd name="connsiteX54" fmla="*/ 89354 w 361302"/>
                  <a:gd name="connsiteY54" fmla="*/ 267186 h 421033"/>
                  <a:gd name="connsiteX55" fmla="*/ 101108 w 361302"/>
                  <a:gd name="connsiteY55" fmla="*/ 284197 h 421033"/>
                  <a:gd name="connsiteX56" fmla="*/ 70542 w 361302"/>
                  <a:gd name="connsiteY56" fmla="*/ 281768 h 421033"/>
                  <a:gd name="connsiteX57" fmla="*/ 68970 w 361302"/>
                  <a:gd name="connsiteY57" fmla="*/ 286626 h 421033"/>
                  <a:gd name="connsiteX58" fmla="*/ 76029 w 361302"/>
                  <a:gd name="connsiteY58" fmla="*/ 290675 h 421033"/>
                  <a:gd name="connsiteX59" fmla="*/ 68189 w 361302"/>
                  <a:gd name="connsiteY59" fmla="*/ 294723 h 421033"/>
                  <a:gd name="connsiteX60" fmla="*/ 62703 w 361302"/>
                  <a:gd name="connsiteY60" fmla="*/ 292294 h 421033"/>
                  <a:gd name="connsiteX61" fmla="*/ 55654 w 361302"/>
                  <a:gd name="connsiteY61" fmla="*/ 297961 h 421033"/>
                  <a:gd name="connsiteX62" fmla="*/ 57216 w 361302"/>
                  <a:gd name="connsiteY62" fmla="*/ 299580 h 421033"/>
                  <a:gd name="connsiteX63" fmla="*/ 64275 w 361302"/>
                  <a:gd name="connsiteY63" fmla="*/ 306867 h 421033"/>
                  <a:gd name="connsiteX64" fmla="*/ 60350 w 361302"/>
                  <a:gd name="connsiteY64" fmla="*/ 311725 h 421033"/>
                  <a:gd name="connsiteX65" fmla="*/ 64275 w 361302"/>
                  <a:gd name="connsiteY65" fmla="*/ 319821 h 421033"/>
                  <a:gd name="connsiteX66" fmla="*/ 57216 w 361302"/>
                  <a:gd name="connsiteY66" fmla="*/ 327108 h 421033"/>
                  <a:gd name="connsiteX67" fmla="*/ 62703 w 361302"/>
                  <a:gd name="connsiteY67" fmla="*/ 332775 h 421033"/>
                  <a:gd name="connsiteX68" fmla="*/ 49377 w 361302"/>
                  <a:gd name="connsiteY68" fmla="*/ 344919 h 421033"/>
                  <a:gd name="connsiteX69" fmla="*/ 0 w 361302"/>
                  <a:gd name="connsiteY69" fmla="*/ 327108 h 421033"/>
                  <a:gd name="connsiteX70" fmla="*/ 3143 w 361302"/>
                  <a:gd name="connsiteY70" fmla="*/ 320631 h 421033"/>
                  <a:gd name="connsiteX71" fmla="*/ 7839 w 361302"/>
                  <a:gd name="connsiteY71" fmla="*/ 304438 h 421033"/>
                  <a:gd name="connsiteX72" fmla="*/ 16459 w 361302"/>
                  <a:gd name="connsiteY72" fmla="*/ 301200 h 421033"/>
                  <a:gd name="connsiteX73" fmla="*/ 1571 w 361302"/>
                  <a:gd name="connsiteY73" fmla="*/ 279340 h 421033"/>
                  <a:gd name="connsiteX74" fmla="*/ 9410 w 361302"/>
                  <a:gd name="connsiteY74" fmla="*/ 267186 h 421033"/>
                  <a:gd name="connsiteX75" fmla="*/ 9410 w 361302"/>
                  <a:gd name="connsiteY75" fmla="*/ 238849 h 421033"/>
                  <a:gd name="connsiteX76" fmla="*/ 9410 w 361302"/>
                  <a:gd name="connsiteY76" fmla="*/ 238039 h 421033"/>
                  <a:gd name="connsiteX77" fmla="*/ 10973 w 361302"/>
                  <a:gd name="connsiteY77" fmla="*/ 231562 h 421033"/>
                  <a:gd name="connsiteX78" fmla="*/ 18812 w 361302"/>
                  <a:gd name="connsiteY78" fmla="*/ 224276 h 421033"/>
                  <a:gd name="connsiteX79" fmla="*/ 41538 w 361302"/>
                  <a:gd name="connsiteY79" fmla="*/ 218608 h 421033"/>
                  <a:gd name="connsiteX80" fmla="*/ 43110 w 361302"/>
                  <a:gd name="connsiteY80" fmla="*/ 208083 h 421033"/>
                  <a:gd name="connsiteX81" fmla="*/ 37624 w 361302"/>
                  <a:gd name="connsiteY81" fmla="*/ 197558 h 421033"/>
                  <a:gd name="connsiteX82" fmla="*/ 33709 w 361302"/>
                  <a:gd name="connsiteY82" fmla="*/ 199987 h 421033"/>
                  <a:gd name="connsiteX83" fmla="*/ 30566 w 361302"/>
                  <a:gd name="connsiteY83" fmla="*/ 195939 h 421033"/>
                  <a:gd name="connsiteX84" fmla="*/ 32137 w 361302"/>
                  <a:gd name="connsiteY84" fmla="*/ 191891 h 421033"/>
                  <a:gd name="connsiteX85" fmla="*/ 41538 w 361302"/>
                  <a:gd name="connsiteY85" fmla="*/ 191081 h 421033"/>
                  <a:gd name="connsiteX86" fmla="*/ 43110 w 361302"/>
                  <a:gd name="connsiteY86" fmla="*/ 176508 h 421033"/>
                  <a:gd name="connsiteX87" fmla="*/ 36052 w 361302"/>
                  <a:gd name="connsiteY87" fmla="*/ 172460 h 421033"/>
                  <a:gd name="connsiteX88" fmla="*/ 33709 w 361302"/>
                  <a:gd name="connsiteY88" fmla="*/ 169221 h 421033"/>
                  <a:gd name="connsiteX89" fmla="*/ 32137 w 361302"/>
                  <a:gd name="connsiteY89" fmla="*/ 155458 h 421033"/>
                  <a:gd name="connsiteX90" fmla="*/ 37624 w 361302"/>
                  <a:gd name="connsiteY90" fmla="*/ 156267 h 421033"/>
                  <a:gd name="connsiteX91" fmla="*/ 39976 w 361302"/>
                  <a:gd name="connsiteY91" fmla="*/ 151410 h 421033"/>
                  <a:gd name="connsiteX92" fmla="*/ 83868 w 361302"/>
                  <a:gd name="connsiteY92" fmla="*/ 145742 h 421033"/>
                  <a:gd name="connsiteX93" fmla="*/ 96402 w 361302"/>
                  <a:gd name="connsiteY93" fmla="*/ 147361 h 421033"/>
                  <a:gd name="connsiteX94" fmla="*/ 114433 w 361302"/>
                  <a:gd name="connsiteY94" fmla="*/ 143313 h 421033"/>
                  <a:gd name="connsiteX95" fmla="*/ 123834 w 361302"/>
                  <a:gd name="connsiteY95" fmla="*/ 136026 h 421033"/>
                  <a:gd name="connsiteX96" fmla="*/ 93269 w 361302"/>
                  <a:gd name="connsiteY96" fmla="*/ 85011 h 421033"/>
                  <a:gd name="connsiteX97" fmla="*/ 70542 w 361302"/>
                  <a:gd name="connsiteY97" fmla="*/ 63151 h 421033"/>
                  <a:gd name="connsiteX98" fmla="*/ 83868 w 361302"/>
                  <a:gd name="connsiteY98" fmla="*/ 55054 h 421033"/>
                  <a:gd name="connsiteX99" fmla="*/ 89354 w 361302"/>
                  <a:gd name="connsiteY99" fmla="*/ 42910 h 421033"/>
                  <a:gd name="connsiteX100" fmla="*/ 100326 w 361302"/>
                  <a:gd name="connsiteY100" fmla="*/ 32385 h 421033"/>
                  <a:gd name="connsiteX101" fmla="*/ 126968 w 361302"/>
                  <a:gd name="connsiteY101" fmla="*/ 2429 h 421033"/>
                  <a:gd name="connsiteX102" fmla="*/ 129321 w 361302"/>
                  <a:gd name="connsiteY102" fmla="*/ 0 h 42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361302" h="421033">
                    <a:moveTo>
                      <a:pt x="129321" y="0"/>
                    </a:moveTo>
                    <a:lnTo>
                      <a:pt x="141075" y="7287"/>
                    </a:lnTo>
                    <a:lnTo>
                      <a:pt x="144999" y="810"/>
                    </a:lnTo>
                    <a:lnTo>
                      <a:pt x="159887" y="3238"/>
                    </a:lnTo>
                    <a:lnTo>
                      <a:pt x="174774" y="12144"/>
                    </a:lnTo>
                    <a:lnTo>
                      <a:pt x="180261" y="8906"/>
                    </a:lnTo>
                    <a:lnTo>
                      <a:pt x="184185" y="17002"/>
                    </a:lnTo>
                    <a:lnTo>
                      <a:pt x="199854" y="17002"/>
                    </a:lnTo>
                    <a:lnTo>
                      <a:pt x="199854" y="17002"/>
                    </a:lnTo>
                    <a:lnTo>
                      <a:pt x="202997" y="18621"/>
                    </a:lnTo>
                    <a:lnTo>
                      <a:pt x="206911" y="20241"/>
                    </a:lnTo>
                    <a:lnTo>
                      <a:pt x="220237" y="27527"/>
                    </a:lnTo>
                    <a:lnTo>
                      <a:pt x="241392" y="22670"/>
                    </a:lnTo>
                    <a:lnTo>
                      <a:pt x="245316" y="26718"/>
                    </a:lnTo>
                    <a:lnTo>
                      <a:pt x="257070" y="23479"/>
                    </a:lnTo>
                    <a:lnTo>
                      <a:pt x="251583" y="43720"/>
                    </a:lnTo>
                    <a:lnTo>
                      <a:pt x="237477" y="67199"/>
                    </a:lnTo>
                    <a:lnTo>
                      <a:pt x="233562" y="86630"/>
                    </a:lnTo>
                    <a:lnTo>
                      <a:pt x="237477" y="94726"/>
                    </a:lnTo>
                    <a:lnTo>
                      <a:pt x="238258" y="99584"/>
                    </a:lnTo>
                    <a:lnTo>
                      <a:pt x="241392" y="105251"/>
                    </a:lnTo>
                    <a:lnTo>
                      <a:pt x="243744" y="115776"/>
                    </a:lnTo>
                    <a:lnTo>
                      <a:pt x="249231" y="129540"/>
                    </a:lnTo>
                    <a:lnTo>
                      <a:pt x="260985" y="146552"/>
                    </a:lnTo>
                    <a:lnTo>
                      <a:pt x="268043" y="155458"/>
                    </a:lnTo>
                    <a:lnTo>
                      <a:pt x="275882" y="163554"/>
                    </a:lnTo>
                    <a:lnTo>
                      <a:pt x="293122" y="169221"/>
                    </a:lnTo>
                    <a:lnTo>
                      <a:pt x="302523" y="177318"/>
                    </a:lnTo>
                    <a:lnTo>
                      <a:pt x="300961" y="195129"/>
                    </a:lnTo>
                    <a:lnTo>
                      <a:pt x="319764" y="214560"/>
                    </a:lnTo>
                    <a:lnTo>
                      <a:pt x="315849" y="239658"/>
                    </a:lnTo>
                    <a:lnTo>
                      <a:pt x="330736" y="267195"/>
                    </a:lnTo>
                    <a:lnTo>
                      <a:pt x="337013" y="271243"/>
                    </a:lnTo>
                    <a:lnTo>
                      <a:pt x="346414" y="284197"/>
                    </a:lnTo>
                    <a:lnTo>
                      <a:pt x="361302" y="324679"/>
                    </a:lnTo>
                    <a:lnTo>
                      <a:pt x="308010" y="349777"/>
                    </a:lnTo>
                    <a:lnTo>
                      <a:pt x="293122" y="359492"/>
                    </a:lnTo>
                    <a:lnTo>
                      <a:pt x="262557" y="382162"/>
                    </a:lnTo>
                    <a:lnTo>
                      <a:pt x="228857" y="406460"/>
                    </a:lnTo>
                    <a:lnTo>
                      <a:pt x="211607" y="421033"/>
                    </a:lnTo>
                    <a:lnTo>
                      <a:pt x="211607" y="416985"/>
                    </a:lnTo>
                    <a:lnTo>
                      <a:pt x="211607" y="412128"/>
                    </a:lnTo>
                    <a:lnTo>
                      <a:pt x="210826" y="312534"/>
                    </a:lnTo>
                    <a:lnTo>
                      <a:pt x="210826" y="313344"/>
                    </a:lnTo>
                    <a:lnTo>
                      <a:pt x="209264" y="282578"/>
                    </a:lnTo>
                    <a:lnTo>
                      <a:pt x="209264" y="262328"/>
                    </a:lnTo>
                    <a:lnTo>
                      <a:pt x="209264" y="258280"/>
                    </a:lnTo>
                    <a:lnTo>
                      <a:pt x="186537" y="242087"/>
                    </a:lnTo>
                    <a:lnTo>
                      <a:pt x="170859" y="236420"/>
                    </a:lnTo>
                    <a:lnTo>
                      <a:pt x="141075" y="253422"/>
                    </a:lnTo>
                    <a:lnTo>
                      <a:pt x="130893" y="244516"/>
                    </a:lnTo>
                    <a:lnTo>
                      <a:pt x="129321" y="242087"/>
                    </a:lnTo>
                    <a:lnTo>
                      <a:pt x="117567" y="233991"/>
                    </a:lnTo>
                    <a:lnTo>
                      <a:pt x="109728" y="251803"/>
                    </a:lnTo>
                    <a:lnTo>
                      <a:pt x="89354" y="267186"/>
                    </a:lnTo>
                    <a:lnTo>
                      <a:pt x="101108" y="284197"/>
                    </a:lnTo>
                    <a:lnTo>
                      <a:pt x="70542" y="281768"/>
                    </a:lnTo>
                    <a:lnTo>
                      <a:pt x="68970" y="286626"/>
                    </a:lnTo>
                    <a:lnTo>
                      <a:pt x="76029" y="290675"/>
                    </a:lnTo>
                    <a:lnTo>
                      <a:pt x="68189" y="294723"/>
                    </a:lnTo>
                    <a:lnTo>
                      <a:pt x="62703" y="292294"/>
                    </a:lnTo>
                    <a:lnTo>
                      <a:pt x="55654" y="297961"/>
                    </a:lnTo>
                    <a:lnTo>
                      <a:pt x="57216" y="299580"/>
                    </a:lnTo>
                    <a:lnTo>
                      <a:pt x="64275" y="306867"/>
                    </a:lnTo>
                    <a:lnTo>
                      <a:pt x="60350" y="311725"/>
                    </a:lnTo>
                    <a:lnTo>
                      <a:pt x="64275" y="319821"/>
                    </a:lnTo>
                    <a:lnTo>
                      <a:pt x="57216" y="327108"/>
                    </a:lnTo>
                    <a:lnTo>
                      <a:pt x="62703" y="332775"/>
                    </a:lnTo>
                    <a:lnTo>
                      <a:pt x="49377" y="344919"/>
                    </a:lnTo>
                    <a:lnTo>
                      <a:pt x="0" y="327108"/>
                    </a:lnTo>
                    <a:lnTo>
                      <a:pt x="3143" y="320631"/>
                    </a:lnTo>
                    <a:lnTo>
                      <a:pt x="7839" y="304438"/>
                    </a:lnTo>
                    <a:lnTo>
                      <a:pt x="16459" y="301200"/>
                    </a:lnTo>
                    <a:lnTo>
                      <a:pt x="1571" y="279340"/>
                    </a:lnTo>
                    <a:lnTo>
                      <a:pt x="9410" y="267186"/>
                    </a:lnTo>
                    <a:lnTo>
                      <a:pt x="9410" y="238849"/>
                    </a:lnTo>
                    <a:lnTo>
                      <a:pt x="9410" y="238039"/>
                    </a:lnTo>
                    <a:lnTo>
                      <a:pt x="10973" y="231562"/>
                    </a:lnTo>
                    <a:lnTo>
                      <a:pt x="18812" y="224276"/>
                    </a:lnTo>
                    <a:lnTo>
                      <a:pt x="41538" y="218608"/>
                    </a:lnTo>
                    <a:lnTo>
                      <a:pt x="43110" y="208083"/>
                    </a:lnTo>
                    <a:lnTo>
                      <a:pt x="37624" y="197558"/>
                    </a:lnTo>
                    <a:lnTo>
                      <a:pt x="33709" y="199987"/>
                    </a:lnTo>
                    <a:lnTo>
                      <a:pt x="30566" y="195939"/>
                    </a:lnTo>
                    <a:lnTo>
                      <a:pt x="32137" y="191891"/>
                    </a:lnTo>
                    <a:lnTo>
                      <a:pt x="41538" y="191081"/>
                    </a:lnTo>
                    <a:lnTo>
                      <a:pt x="43110" y="176508"/>
                    </a:lnTo>
                    <a:lnTo>
                      <a:pt x="36052" y="172460"/>
                    </a:lnTo>
                    <a:lnTo>
                      <a:pt x="33709" y="169221"/>
                    </a:lnTo>
                    <a:lnTo>
                      <a:pt x="32137" y="155458"/>
                    </a:lnTo>
                    <a:lnTo>
                      <a:pt x="37624" y="156267"/>
                    </a:lnTo>
                    <a:lnTo>
                      <a:pt x="39976" y="151410"/>
                    </a:lnTo>
                    <a:lnTo>
                      <a:pt x="83868" y="145742"/>
                    </a:lnTo>
                    <a:lnTo>
                      <a:pt x="96402" y="147361"/>
                    </a:lnTo>
                    <a:lnTo>
                      <a:pt x="114433" y="143313"/>
                    </a:lnTo>
                    <a:lnTo>
                      <a:pt x="123834" y="136026"/>
                    </a:lnTo>
                    <a:lnTo>
                      <a:pt x="93269" y="85011"/>
                    </a:lnTo>
                    <a:lnTo>
                      <a:pt x="70542" y="63151"/>
                    </a:lnTo>
                    <a:lnTo>
                      <a:pt x="83868" y="55054"/>
                    </a:lnTo>
                    <a:lnTo>
                      <a:pt x="89354" y="42910"/>
                    </a:lnTo>
                    <a:lnTo>
                      <a:pt x="100326" y="32385"/>
                    </a:lnTo>
                    <a:lnTo>
                      <a:pt x="126968" y="2429"/>
                    </a:lnTo>
                    <a:lnTo>
                      <a:pt x="129321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6" name="Forma Livre: Forma 1235">
                <a:extLst>
                  <a:ext uri="{FF2B5EF4-FFF2-40B4-BE49-F238E27FC236}">
                    <a16:creationId xmlns:a16="http://schemas.microsoft.com/office/drawing/2014/main" id="{A04DFB42-E9DF-4A47-B9E2-CF523C3C6173}"/>
                  </a:ext>
                </a:extLst>
              </p:cNvPr>
              <p:cNvSpPr/>
              <p:nvPr/>
            </p:nvSpPr>
            <p:spPr>
              <a:xfrm>
                <a:off x="8162582" y="3791418"/>
                <a:ext cx="159886" cy="234000"/>
              </a:xfrm>
              <a:custGeom>
                <a:avLst/>
                <a:gdLst>
                  <a:gd name="connsiteX0" fmla="*/ 110509 w 159886"/>
                  <a:gd name="connsiteY0" fmla="*/ 160315 h 234000"/>
                  <a:gd name="connsiteX1" fmla="*/ 159887 w 159886"/>
                  <a:gd name="connsiteY1" fmla="*/ 225905 h 234000"/>
                  <a:gd name="connsiteX2" fmla="*/ 153610 w 159886"/>
                  <a:gd name="connsiteY2" fmla="*/ 234001 h 234000"/>
                  <a:gd name="connsiteX3" fmla="*/ 141856 w 159886"/>
                  <a:gd name="connsiteY3" fmla="*/ 229143 h 234000"/>
                  <a:gd name="connsiteX4" fmla="*/ 136370 w 159886"/>
                  <a:gd name="connsiteY4" fmla="*/ 230762 h 234000"/>
                  <a:gd name="connsiteX5" fmla="*/ 137941 w 159886"/>
                  <a:gd name="connsiteY5" fmla="*/ 219427 h 234000"/>
                  <a:gd name="connsiteX6" fmla="*/ 130883 w 159886"/>
                  <a:gd name="connsiteY6" fmla="*/ 207283 h 234000"/>
                  <a:gd name="connsiteX7" fmla="*/ 115996 w 159886"/>
                  <a:gd name="connsiteY7" fmla="*/ 216189 h 234000"/>
                  <a:gd name="connsiteX8" fmla="*/ 115996 w 159886"/>
                  <a:gd name="connsiteY8" fmla="*/ 224285 h 234000"/>
                  <a:gd name="connsiteX9" fmla="*/ 93269 w 159886"/>
                  <a:gd name="connsiteY9" fmla="*/ 215379 h 234000"/>
                  <a:gd name="connsiteX10" fmla="*/ 88564 w 159886"/>
                  <a:gd name="connsiteY10" fmla="*/ 219427 h 234000"/>
                  <a:gd name="connsiteX11" fmla="*/ 76029 w 159886"/>
                  <a:gd name="connsiteY11" fmla="*/ 213760 h 234000"/>
                  <a:gd name="connsiteX12" fmla="*/ 70533 w 159886"/>
                  <a:gd name="connsiteY12" fmla="*/ 216999 h 234000"/>
                  <a:gd name="connsiteX13" fmla="*/ 64265 w 159886"/>
                  <a:gd name="connsiteY13" fmla="*/ 214570 h 234000"/>
                  <a:gd name="connsiteX14" fmla="*/ 62703 w 159886"/>
                  <a:gd name="connsiteY14" fmla="*/ 204854 h 234000"/>
                  <a:gd name="connsiteX15" fmla="*/ 72104 w 159886"/>
                  <a:gd name="connsiteY15" fmla="*/ 205664 h 234000"/>
                  <a:gd name="connsiteX16" fmla="*/ 75238 w 159886"/>
                  <a:gd name="connsiteY16" fmla="*/ 202425 h 234000"/>
                  <a:gd name="connsiteX17" fmla="*/ 73676 w 159886"/>
                  <a:gd name="connsiteY17" fmla="*/ 196748 h 234000"/>
                  <a:gd name="connsiteX18" fmla="*/ 64265 w 159886"/>
                  <a:gd name="connsiteY18" fmla="*/ 195129 h 234000"/>
                  <a:gd name="connsiteX19" fmla="*/ 56426 w 159886"/>
                  <a:gd name="connsiteY19" fmla="*/ 174889 h 234000"/>
                  <a:gd name="connsiteX20" fmla="*/ 33700 w 159886"/>
                  <a:gd name="connsiteY20" fmla="*/ 115786 h 234000"/>
                  <a:gd name="connsiteX21" fmla="*/ 32138 w 159886"/>
                  <a:gd name="connsiteY21" fmla="*/ 114976 h 234000"/>
                  <a:gd name="connsiteX22" fmla="*/ 29785 w 159886"/>
                  <a:gd name="connsiteY22" fmla="*/ 105261 h 234000"/>
                  <a:gd name="connsiteX23" fmla="*/ 17240 w 159886"/>
                  <a:gd name="connsiteY23" fmla="*/ 73685 h 234000"/>
                  <a:gd name="connsiteX24" fmla="*/ 0 w 159886"/>
                  <a:gd name="connsiteY24" fmla="*/ 29956 h 234000"/>
                  <a:gd name="connsiteX25" fmla="*/ 9411 w 159886"/>
                  <a:gd name="connsiteY25" fmla="*/ 27527 h 234000"/>
                  <a:gd name="connsiteX26" fmla="*/ 29785 w 159886"/>
                  <a:gd name="connsiteY26" fmla="*/ 21050 h 234000"/>
                  <a:gd name="connsiteX27" fmla="*/ 69752 w 159886"/>
                  <a:gd name="connsiteY27" fmla="*/ 5667 h 234000"/>
                  <a:gd name="connsiteX28" fmla="*/ 88564 w 159886"/>
                  <a:gd name="connsiteY28" fmla="*/ 810 h 234000"/>
                  <a:gd name="connsiteX29" fmla="*/ 88564 w 159886"/>
                  <a:gd name="connsiteY29" fmla="*/ 0 h 234000"/>
                  <a:gd name="connsiteX30" fmla="*/ 98756 w 159886"/>
                  <a:gd name="connsiteY30" fmla="*/ 43720 h 234000"/>
                  <a:gd name="connsiteX31" fmla="*/ 105804 w 159886"/>
                  <a:gd name="connsiteY31" fmla="*/ 72066 h 234000"/>
                  <a:gd name="connsiteX32" fmla="*/ 105804 w 159886"/>
                  <a:gd name="connsiteY32" fmla="*/ 87449 h 234000"/>
                  <a:gd name="connsiteX33" fmla="*/ 104242 w 159886"/>
                  <a:gd name="connsiteY33" fmla="*/ 103641 h 234000"/>
                  <a:gd name="connsiteX34" fmla="*/ 104242 w 159886"/>
                  <a:gd name="connsiteY34" fmla="*/ 106070 h 234000"/>
                  <a:gd name="connsiteX35" fmla="*/ 104242 w 159886"/>
                  <a:gd name="connsiteY35" fmla="*/ 108499 h 234000"/>
                  <a:gd name="connsiteX36" fmla="*/ 102670 w 159886"/>
                  <a:gd name="connsiteY36" fmla="*/ 148981 h 234000"/>
                  <a:gd name="connsiteX37" fmla="*/ 110509 w 159886"/>
                  <a:gd name="connsiteY37" fmla="*/ 160315 h 23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9886" h="234000">
                    <a:moveTo>
                      <a:pt x="110509" y="160315"/>
                    </a:moveTo>
                    <a:lnTo>
                      <a:pt x="159887" y="225905"/>
                    </a:lnTo>
                    <a:lnTo>
                      <a:pt x="153610" y="234001"/>
                    </a:lnTo>
                    <a:lnTo>
                      <a:pt x="141856" y="229143"/>
                    </a:lnTo>
                    <a:lnTo>
                      <a:pt x="136370" y="230762"/>
                    </a:lnTo>
                    <a:lnTo>
                      <a:pt x="137941" y="219427"/>
                    </a:lnTo>
                    <a:lnTo>
                      <a:pt x="130883" y="207283"/>
                    </a:lnTo>
                    <a:lnTo>
                      <a:pt x="115996" y="216189"/>
                    </a:lnTo>
                    <a:lnTo>
                      <a:pt x="115996" y="224285"/>
                    </a:lnTo>
                    <a:lnTo>
                      <a:pt x="93269" y="215379"/>
                    </a:lnTo>
                    <a:lnTo>
                      <a:pt x="88564" y="219427"/>
                    </a:lnTo>
                    <a:lnTo>
                      <a:pt x="76029" y="213760"/>
                    </a:lnTo>
                    <a:lnTo>
                      <a:pt x="70533" y="216999"/>
                    </a:lnTo>
                    <a:lnTo>
                      <a:pt x="64265" y="214570"/>
                    </a:lnTo>
                    <a:lnTo>
                      <a:pt x="62703" y="204854"/>
                    </a:lnTo>
                    <a:lnTo>
                      <a:pt x="72104" y="205664"/>
                    </a:lnTo>
                    <a:lnTo>
                      <a:pt x="75238" y="202425"/>
                    </a:lnTo>
                    <a:lnTo>
                      <a:pt x="73676" y="196748"/>
                    </a:lnTo>
                    <a:lnTo>
                      <a:pt x="64265" y="195129"/>
                    </a:lnTo>
                    <a:lnTo>
                      <a:pt x="56426" y="174889"/>
                    </a:lnTo>
                    <a:lnTo>
                      <a:pt x="33700" y="115786"/>
                    </a:lnTo>
                    <a:lnTo>
                      <a:pt x="32138" y="114976"/>
                    </a:lnTo>
                    <a:lnTo>
                      <a:pt x="29785" y="105261"/>
                    </a:lnTo>
                    <a:lnTo>
                      <a:pt x="17240" y="73685"/>
                    </a:lnTo>
                    <a:lnTo>
                      <a:pt x="0" y="29956"/>
                    </a:lnTo>
                    <a:lnTo>
                      <a:pt x="9411" y="27527"/>
                    </a:lnTo>
                    <a:lnTo>
                      <a:pt x="29785" y="21050"/>
                    </a:lnTo>
                    <a:lnTo>
                      <a:pt x="69752" y="5667"/>
                    </a:lnTo>
                    <a:lnTo>
                      <a:pt x="88564" y="810"/>
                    </a:lnTo>
                    <a:lnTo>
                      <a:pt x="88564" y="0"/>
                    </a:lnTo>
                    <a:lnTo>
                      <a:pt x="98756" y="43720"/>
                    </a:lnTo>
                    <a:lnTo>
                      <a:pt x="105804" y="72066"/>
                    </a:lnTo>
                    <a:lnTo>
                      <a:pt x="105804" y="87449"/>
                    </a:lnTo>
                    <a:lnTo>
                      <a:pt x="104242" y="103641"/>
                    </a:lnTo>
                    <a:lnTo>
                      <a:pt x="104242" y="106070"/>
                    </a:lnTo>
                    <a:lnTo>
                      <a:pt x="104242" y="108499"/>
                    </a:lnTo>
                    <a:lnTo>
                      <a:pt x="102670" y="148981"/>
                    </a:lnTo>
                    <a:lnTo>
                      <a:pt x="110509" y="16031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7" name="Forma Livre: Forma 1236">
                <a:extLst>
                  <a:ext uri="{FF2B5EF4-FFF2-40B4-BE49-F238E27FC236}">
                    <a16:creationId xmlns:a16="http://schemas.microsoft.com/office/drawing/2014/main" id="{C248CDB0-1A2E-73BF-7B9A-C648B419E6C4}"/>
                  </a:ext>
                </a:extLst>
              </p:cNvPr>
              <p:cNvSpPr/>
              <p:nvPr/>
            </p:nvSpPr>
            <p:spPr>
              <a:xfrm>
                <a:off x="8049720" y="4388959"/>
                <a:ext cx="174774" cy="268005"/>
              </a:xfrm>
              <a:custGeom>
                <a:avLst/>
                <a:gdLst>
                  <a:gd name="connsiteX0" fmla="*/ 116786 w 174774"/>
                  <a:gd name="connsiteY0" fmla="*/ 0 h 268005"/>
                  <a:gd name="connsiteX1" fmla="*/ 133236 w 174774"/>
                  <a:gd name="connsiteY1" fmla="*/ 16202 h 268005"/>
                  <a:gd name="connsiteX2" fmla="*/ 129321 w 174774"/>
                  <a:gd name="connsiteY2" fmla="*/ 21060 h 268005"/>
                  <a:gd name="connsiteX3" fmla="*/ 138722 w 174774"/>
                  <a:gd name="connsiteY3" fmla="*/ 21870 h 268005"/>
                  <a:gd name="connsiteX4" fmla="*/ 144209 w 174774"/>
                  <a:gd name="connsiteY4" fmla="*/ 29156 h 268005"/>
                  <a:gd name="connsiteX5" fmla="*/ 157534 w 174774"/>
                  <a:gd name="connsiteY5" fmla="*/ 25918 h 268005"/>
                  <a:gd name="connsiteX6" fmla="*/ 161458 w 174774"/>
                  <a:gd name="connsiteY6" fmla="*/ 57493 h 268005"/>
                  <a:gd name="connsiteX7" fmla="*/ 161458 w 174774"/>
                  <a:gd name="connsiteY7" fmla="*/ 57493 h 268005"/>
                  <a:gd name="connsiteX8" fmla="*/ 166154 w 174774"/>
                  <a:gd name="connsiteY8" fmla="*/ 116596 h 268005"/>
                  <a:gd name="connsiteX9" fmla="*/ 166154 w 174774"/>
                  <a:gd name="connsiteY9" fmla="*/ 115786 h 268005"/>
                  <a:gd name="connsiteX10" fmla="*/ 166154 w 174774"/>
                  <a:gd name="connsiteY10" fmla="*/ 125502 h 268005"/>
                  <a:gd name="connsiteX11" fmla="*/ 170859 w 174774"/>
                  <a:gd name="connsiteY11" fmla="*/ 170041 h 268005"/>
                  <a:gd name="connsiteX12" fmla="*/ 171641 w 174774"/>
                  <a:gd name="connsiteY12" fmla="*/ 184614 h 268005"/>
                  <a:gd name="connsiteX13" fmla="*/ 174774 w 174774"/>
                  <a:gd name="connsiteY13" fmla="*/ 211331 h 268005"/>
                  <a:gd name="connsiteX14" fmla="*/ 167726 w 174774"/>
                  <a:gd name="connsiteY14" fmla="*/ 208902 h 268005"/>
                  <a:gd name="connsiteX15" fmla="*/ 166154 w 174774"/>
                  <a:gd name="connsiteY15" fmla="*/ 208902 h 268005"/>
                  <a:gd name="connsiteX16" fmla="*/ 157534 w 174774"/>
                  <a:gd name="connsiteY16" fmla="*/ 220237 h 268005"/>
                  <a:gd name="connsiteX17" fmla="*/ 152048 w 174774"/>
                  <a:gd name="connsiteY17" fmla="*/ 220237 h 268005"/>
                  <a:gd name="connsiteX18" fmla="*/ 144990 w 174774"/>
                  <a:gd name="connsiteY18" fmla="*/ 216189 h 268005"/>
                  <a:gd name="connsiteX19" fmla="*/ 146561 w 174774"/>
                  <a:gd name="connsiteY19" fmla="*/ 200806 h 268005"/>
                  <a:gd name="connsiteX20" fmla="*/ 127749 w 174774"/>
                  <a:gd name="connsiteY20" fmla="*/ 197568 h 268005"/>
                  <a:gd name="connsiteX21" fmla="*/ 122263 w 174774"/>
                  <a:gd name="connsiteY21" fmla="*/ 206473 h 268005"/>
                  <a:gd name="connsiteX22" fmla="*/ 105023 w 174774"/>
                  <a:gd name="connsiteY22" fmla="*/ 215379 h 268005"/>
                  <a:gd name="connsiteX23" fmla="*/ 106595 w 174774"/>
                  <a:gd name="connsiteY23" fmla="*/ 225095 h 268005"/>
                  <a:gd name="connsiteX24" fmla="*/ 101108 w 174774"/>
                  <a:gd name="connsiteY24" fmla="*/ 225095 h 268005"/>
                  <a:gd name="connsiteX25" fmla="*/ 94831 w 174774"/>
                  <a:gd name="connsiteY25" fmla="*/ 234001 h 268005"/>
                  <a:gd name="connsiteX26" fmla="*/ 76029 w 174774"/>
                  <a:gd name="connsiteY26" fmla="*/ 238858 h 268005"/>
                  <a:gd name="connsiteX27" fmla="*/ 68971 w 174774"/>
                  <a:gd name="connsiteY27" fmla="*/ 233191 h 268005"/>
                  <a:gd name="connsiteX28" fmla="*/ 61132 w 174774"/>
                  <a:gd name="connsiteY28" fmla="*/ 237239 h 268005"/>
                  <a:gd name="connsiteX29" fmla="*/ 58779 w 174774"/>
                  <a:gd name="connsiteY29" fmla="*/ 251813 h 268005"/>
                  <a:gd name="connsiteX30" fmla="*/ 54864 w 174774"/>
                  <a:gd name="connsiteY30" fmla="*/ 255051 h 268005"/>
                  <a:gd name="connsiteX31" fmla="*/ 55645 w 174774"/>
                  <a:gd name="connsiteY31" fmla="*/ 266386 h 268005"/>
                  <a:gd name="connsiteX32" fmla="*/ 46244 w 174774"/>
                  <a:gd name="connsiteY32" fmla="*/ 268005 h 268005"/>
                  <a:gd name="connsiteX33" fmla="*/ 43892 w 174774"/>
                  <a:gd name="connsiteY33" fmla="*/ 265576 h 268005"/>
                  <a:gd name="connsiteX34" fmla="*/ 34480 w 174774"/>
                  <a:gd name="connsiteY34" fmla="*/ 262338 h 268005"/>
                  <a:gd name="connsiteX35" fmla="*/ 32128 w 174774"/>
                  <a:gd name="connsiteY35" fmla="*/ 255861 h 268005"/>
                  <a:gd name="connsiteX36" fmla="*/ 28994 w 174774"/>
                  <a:gd name="connsiteY36" fmla="*/ 246955 h 268005"/>
                  <a:gd name="connsiteX37" fmla="*/ 34480 w 174774"/>
                  <a:gd name="connsiteY37" fmla="*/ 227524 h 268005"/>
                  <a:gd name="connsiteX38" fmla="*/ 26641 w 174774"/>
                  <a:gd name="connsiteY38" fmla="*/ 223476 h 268005"/>
                  <a:gd name="connsiteX39" fmla="*/ 11754 w 174774"/>
                  <a:gd name="connsiteY39" fmla="*/ 200806 h 268005"/>
                  <a:gd name="connsiteX40" fmla="*/ 17240 w 174774"/>
                  <a:gd name="connsiteY40" fmla="*/ 195949 h 268005"/>
                  <a:gd name="connsiteX41" fmla="*/ 17240 w 174774"/>
                  <a:gd name="connsiteY41" fmla="*/ 188662 h 268005"/>
                  <a:gd name="connsiteX42" fmla="*/ 11754 w 174774"/>
                  <a:gd name="connsiteY42" fmla="*/ 191900 h 268005"/>
                  <a:gd name="connsiteX43" fmla="*/ 17240 w 174774"/>
                  <a:gd name="connsiteY43" fmla="*/ 178946 h 268005"/>
                  <a:gd name="connsiteX44" fmla="*/ 14887 w 174774"/>
                  <a:gd name="connsiteY44" fmla="*/ 173279 h 268005"/>
                  <a:gd name="connsiteX45" fmla="*/ 17240 w 174774"/>
                  <a:gd name="connsiteY45" fmla="*/ 168421 h 268005"/>
                  <a:gd name="connsiteX46" fmla="*/ 10973 w 174774"/>
                  <a:gd name="connsiteY46" fmla="*/ 160325 h 268005"/>
                  <a:gd name="connsiteX47" fmla="*/ 34480 w 174774"/>
                  <a:gd name="connsiteY47" fmla="*/ 147371 h 268005"/>
                  <a:gd name="connsiteX48" fmla="*/ 34480 w 174774"/>
                  <a:gd name="connsiteY48" fmla="*/ 138456 h 268005"/>
                  <a:gd name="connsiteX49" fmla="*/ 39967 w 174774"/>
                  <a:gd name="connsiteY49" fmla="*/ 132788 h 268005"/>
                  <a:gd name="connsiteX50" fmla="*/ 25079 w 174774"/>
                  <a:gd name="connsiteY50" fmla="*/ 123882 h 268005"/>
                  <a:gd name="connsiteX51" fmla="*/ 28213 w 174774"/>
                  <a:gd name="connsiteY51" fmla="*/ 107690 h 268005"/>
                  <a:gd name="connsiteX52" fmla="*/ 19593 w 174774"/>
                  <a:gd name="connsiteY52" fmla="*/ 99594 h 268005"/>
                  <a:gd name="connsiteX53" fmla="*/ 28994 w 174774"/>
                  <a:gd name="connsiteY53" fmla="*/ 92307 h 268005"/>
                  <a:gd name="connsiteX54" fmla="*/ 23508 w 174774"/>
                  <a:gd name="connsiteY54" fmla="*/ 80163 h 268005"/>
                  <a:gd name="connsiteX55" fmla="*/ 22727 w 174774"/>
                  <a:gd name="connsiteY55" fmla="*/ 73686 h 268005"/>
                  <a:gd name="connsiteX56" fmla="*/ 9411 w 174774"/>
                  <a:gd name="connsiteY56" fmla="*/ 68018 h 268005"/>
                  <a:gd name="connsiteX57" fmla="*/ 11754 w 174774"/>
                  <a:gd name="connsiteY57" fmla="*/ 64780 h 268005"/>
                  <a:gd name="connsiteX58" fmla="*/ 9411 w 174774"/>
                  <a:gd name="connsiteY58" fmla="*/ 55064 h 268005"/>
                  <a:gd name="connsiteX59" fmla="*/ 0 w 174774"/>
                  <a:gd name="connsiteY59" fmla="*/ 55064 h 268005"/>
                  <a:gd name="connsiteX60" fmla="*/ 3924 w 174774"/>
                  <a:gd name="connsiteY60" fmla="*/ 46968 h 268005"/>
                  <a:gd name="connsiteX61" fmla="*/ 57217 w 174774"/>
                  <a:gd name="connsiteY61" fmla="*/ 30775 h 268005"/>
                  <a:gd name="connsiteX62" fmla="*/ 72886 w 174774"/>
                  <a:gd name="connsiteY62" fmla="*/ 22679 h 268005"/>
                  <a:gd name="connsiteX63" fmla="*/ 72886 w 174774"/>
                  <a:gd name="connsiteY63" fmla="*/ 26727 h 268005"/>
                  <a:gd name="connsiteX64" fmla="*/ 90135 w 174774"/>
                  <a:gd name="connsiteY64" fmla="*/ 12154 h 268005"/>
                  <a:gd name="connsiteX65" fmla="*/ 106595 w 174774"/>
                  <a:gd name="connsiteY65" fmla="*/ 4048 h 268005"/>
                  <a:gd name="connsiteX66" fmla="*/ 115996 w 174774"/>
                  <a:gd name="connsiteY66" fmla="*/ 6477 h 268005"/>
                  <a:gd name="connsiteX67" fmla="*/ 116777 w 174774"/>
                  <a:gd name="connsiteY67" fmla="*/ 0 h 26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74774" h="268005">
                    <a:moveTo>
                      <a:pt x="116786" y="0"/>
                    </a:moveTo>
                    <a:lnTo>
                      <a:pt x="133236" y="16202"/>
                    </a:lnTo>
                    <a:lnTo>
                      <a:pt x="129321" y="21060"/>
                    </a:lnTo>
                    <a:lnTo>
                      <a:pt x="138722" y="21870"/>
                    </a:lnTo>
                    <a:lnTo>
                      <a:pt x="144209" y="29156"/>
                    </a:lnTo>
                    <a:lnTo>
                      <a:pt x="157534" y="25918"/>
                    </a:lnTo>
                    <a:lnTo>
                      <a:pt x="161458" y="57493"/>
                    </a:lnTo>
                    <a:lnTo>
                      <a:pt x="161458" y="57493"/>
                    </a:lnTo>
                    <a:lnTo>
                      <a:pt x="166154" y="116596"/>
                    </a:lnTo>
                    <a:lnTo>
                      <a:pt x="166154" y="115786"/>
                    </a:lnTo>
                    <a:lnTo>
                      <a:pt x="166154" y="125502"/>
                    </a:lnTo>
                    <a:lnTo>
                      <a:pt x="170859" y="170041"/>
                    </a:lnTo>
                    <a:lnTo>
                      <a:pt x="171641" y="184614"/>
                    </a:lnTo>
                    <a:lnTo>
                      <a:pt x="174774" y="211331"/>
                    </a:lnTo>
                    <a:lnTo>
                      <a:pt x="167726" y="208902"/>
                    </a:lnTo>
                    <a:lnTo>
                      <a:pt x="166154" y="208902"/>
                    </a:lnTo>
                    <a:lnTo>
                      <a:pt x="157534" y="220237"/>
                    </a:lnTo>
                    <a:lnTo>
                      <a:pt x="152048" y="220237"/>
                    </a:lnTo>
                    <a:lnTo>
                      <a:pt x="144990" y="216189"/>
                    </a:lnTo>
                    <a:lnTo>
                      <a:pt x="146561" y="200806"/>
                    </a:lnTo>
                    <a:lnTo>
                      <a:pt x="127749" y="197568"/>
                    </a:lnTo>
                    <a:lnTo>
                      <a:pt x="122263" y="206473"/>
                    </a:lnTo>
                    <a:lnTo>
                      <a:pt x="105023" y="215379"/>
                    </a:lnTo>
                    <a:lnTo>
                      <a:pt x="106595" y="225095"/>
                    </a:lnTo>
                    <a:lnTo>
                      <a:pt x="101108" y="225095"/>
                    </a:lnTo>
                    <a:lnTo>
                      <a:pt x="94831" y="234001"/>
                    </a:lnTo>
                    <a:lnTo>
                      <a:pt x="76029" y="238858"/>
                    </a:lnTo>
                    <a:lnTo>
                      <a:pt x="68971" y="233191"/>
                    </a:lnTo>
                    <a:lnTo>
                      <a:pt x="61132" y="237239"/>
                    </a:lnTo>
                    <a:lnTo>
                      <a:pt x="58779" y="251813"/>
                    </a:lnTo>
                    <a:lnTo>
                      <a:pt x="54864" y="255051"/>
                    </a:lnTo>
                    <a:lnTo>
                      <a:pt x="55645" y="266386"/>
                    </a:lnTo>
                    <a:lnTo>
                      <a:pt x="46244" y="268005"/>
                    </a:lnTo>
                    <a:lnTo>
                      <a:pt x="43892" y="265576"/>
                    </a:lnTo>
                    <a:lnTo>
                      <a:pt x="34480" y="262338"/>
                    </a:lnTo>
                    <a:lnTo>
                      <a:pt x="32128" y="255861"/>
                    </a:lnTo>
                    <a:lnTo>
                      <a:pt x="28994" y="246955"/>
                    </a:lnTo>
                    <a:lnTo>
                      <a:pt x="34480" y="227524"/>
                    </a:lnTo>
                    <a:lnTo>
                      <a:pt x="26641" y="223476"/>
                    </a:lnTo>
                    <a:lnTo>
                      <a:pt x="11754" y="200806"/>
                    </a:lnTo>
                    <a:lnTo>
                      <a:pt x="17240" y="195949"/>
                    </a:lnTo>
                    <a:lnTo>
                      <a:pt x="17240" y="188662"/>
                    </a:lnTo>
                    <a:lnTo>
                      <a:pt x="11754" y="191900"/>
                    </a:lnTo>
                    <a:lnTo>
                      <a:pt x="17240" y="178946"/>
                    </a:lnTo>
                    <a:lnTo>
                      <a:pt x="14887" y="173279"/>
                    </a:lnTo>
                    <a:lnTo>
                      <a:pt x="17240" y="168421"/>
                    </a:lnTo>
                    <a:lnTo>
                      <a:pt x="10973" y="160325"/>
                    </a:lnTo>
                    <a:lnTo>
                      <a:pt x="34480" y="147371"/>
                    </a:lnTo>
                    <a:lnTo>
                      <a:pt x="34480" y="138456"/>
                    </a:lnTo>
                    <a:lnTo>
                      <a:pt x="39967" y="132788"/>
                    </a:lnTo>
                    <a:lnTo>
                      <a:pt x="25079" y="123882"/>
                    </a:lnTo>
                    <a:lnTo>
                      <a:pt x="28213" y="107690"/>
                    </a:lnTo>
                    <a:lnTo>
                      <a:pt x="19593" y="99594"/>
                    </a:lnTo>
                    <a:lnTo>
                      <a:pt x="28994" y="92307"/>
                    </a:lnTo>
                    <a:lnTo>
                      <a:pt x="23508" y="80163"/>
                    </a:lnTo>
                    <a:lnTo>
                      <a:pt x="22727" y="73686"/>
                    </a:lnTo>
                    <a:lnTo>
                      <a:pt x="9411" y="68018"/>
                    </a:lnTo>
                    <a:lnTo>
                      <a:pt x="11754" y="64780"/>
                    </a:lnTo>
                    <a:lnTo>
                      <a:pt x="9411" y="55064"/>
                    </a:lnTo>
                    <a:lnTo>
                      <a:pt x="0" y="55064"/>
                    </a:lnTo>
                    <a:lnTo>
                      <a:pt x="3924" y="46968"/>
                    </a:lnTo>
                    <a:lnTo>
                      <a:pt x="57217" y="30775"/>
                    </a:lnTo>
                    <a:lnTo>
                      <a:pt x="72886" y="22679"/>
                    </a:lnTo>
                    <a:lnTo>
                      <a:pt x="72886" y="26727"/>
                    </a:lnTo>
                    <a:lnTo>
                      <a:pt x="90135" y="12154"/>
                    </a:lnTo>
                    <a:lnTo>
                      <a:pt x="106595" y="4048"/>
                    </a:lnTo>
                    <a:lnTo>
                      <a:pt x="115996" y="6477"/>
                    </a:lnTo>
                    <a:lnTo>
                      <a:pt x="11677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8" name="Forma Livre: Forma 1237">
                <a:extLst>
                  <a:ext uri="{FF2B5EF4-FFF2-40B4-BE49-F238E27FC236}">
                    <a16:creationId xmlns:a16="http://schemas.microsoft.com/office/drawing/2014/main" id="{79B20206-DA57-4E0B-4E58-8FA512F25C4E}"/>
                  </a:ext>
                </a:extLst>
              </p:cNvPr>
              <p:cNvSpPr/>
              <p:nvPr/>
            </p:nvSpPr>
            <p:spPr>
              <a:xfrm>
                <a:off x="8257413" y="4201926"/>
                <a:ext cx="354253" cy="162744"/>
              </a:xfrm>
              <a:custGeom>
                <a:avLst/>
                <a:gdLst>
                  <a:gd name="connsiteX0" fmla="*/ 192024 w 354253"/>
                  <a:gd name="connsiteY0" fmla="*/ 0 h 162744"/>
                  <a:gd name="connsiteX1" fmla="*/ 174774 w 354253"/>
                  <a:gd name="connsiteY1" fmla="*/ 85020 h 162744"/>
                  <a:gd name="connsiteX2" fmla="*/ 177127 w 354253"/>
                  <a:gd name="connsiteY2" fmla="*/ 91497 h 162744"/>
                  <a:gd name="connsiteX3" fmla="*/ 210827 w 354253"/>
                  <a:gd name="connsiteY3" fmla="*/ 96355 h 162744"/>
                  <a:gd name="connsiteX4" fmla="*/ 211607 w 354253"/>
                  <a:gd name="connsiteY4" fmla="*/ 123882 h 162744"/>
                  <a:gd name="connsiteX5" fmla="*/ 239821 w 354253"/>
                  <a:gd name="connsiteY5" fmla="*/ 120644 h 162744"/>
                  <a:gd name="connsiteX6" fmla="*/ 242174 w 354253"/>
                  <a:gd name="connsiteY6" fmla="*/ 116596 h 162744"/>
                  <a:gd name="connsiteX7" fmla="*/ 243745 w 354253"/>
                  <a:gd name="connsiteY7" fmla="*/ 123882 h 162744"/>
                  <a:gd name="connsiteX8" fmla="*/ 249231 w 354253"/>
                  <a:gd name="connsiteY8" fmla="*/ 123072 h 162744"/>
                  <a:gd name="connsiteX9" fmla="*/ 254718 w 354253"/>
                  <a:gd name="connsiteY9" fmla="*/ 129549 h 162744"/>
                  <a:gd name="connsiteX10" fmla="*/ 260204 w 354253"/>
                  <a:gd name="connsiteY10" fmla="*/ 121453 h 162744"/>
                  <a:gd name="connsiteX11" fmla="*/ 264119 w 354253"/>
                  <a:gd name="connsiteY11" fmla="*/ 125501 h 162744"/>
                  <a:gd name="connsiteX12" fmla="*/ 270386 w 354253"/>
                  <a:gd name="connsiteY12" fmla="*/ 120644 h 162744"/>
                  <a:gd name="connsiteX13" fmla="*/ 277445 w 354253"/>
                  <a:gd name="connsiteY13" fmla="*/ 131169 h 162744"/>
                  <a:gd name="connsiteX14" fmla="*/ 289198 w 354253"/>
                  <a:gd name="connsiteY14" fmla="*/ 131169 h 162744"/>
                  <a:gd name="connsiteX15" fmla="*/ 295466 w 354253"/>
                  <a:gd name="connsiteY15" fmla="*/ 136027 h 162744"/>
                  <a:gd name="connsiteX16" fmla="*/ 329175 w 354253"/>
                  <a:gd name="connsiteY16" fmla="*/ 128740 h 162744"/>
                  <a:gd name="connsiteX17" fmla="*/ 354254 w 354253"/>
                  <a:gd name="connsiteY17" fmla="*/ 115786 h 162744"/>
                  <a:gd name="connsiteX18" fmla="*/ 342491 w 354253"/>
                  <a:gd name="connsiteY18" fmla="*/ 128740 h 162744"/>
                  <a:gd name="connsiteX19" fmla="*/ 333090 w 354253"/>
                  <a:gd name="connsiteY19" fmla="*/ 137646 h 162744"/>
                  <a:gd name="connsiteX20" fmla="*/ 318202 w 354253"/>
                  <a:gd name="connsiteY20" fmla="*/ 142504 h 162744"/>
                  <a:gd name="connsiteX21" fmla="*/ 313497 w 354253"/>
                  <a:gd name="connsiteY21" fmla="*/ 146552 h 162744"/>
                  <a:gd name="connsiteX22" fmla="*/ 300962 w 354253"/>
                  <a:gd name="connsiteY22" fmla="*/ 150600 h 162744"/>
                  <a:gd name="connsiteX23" fmla="*/ 297037 w 354253"/>
                  <a:gd name="connsiteY23" fmla="*/ 146552 h 162744"/>
                  <a:gd name="connsiteX24" fmla="*/ 283712 w 354253"/>
                  <a:gd name="connsiteY24" fmla="*/ 147361 h 162744"/>
                  <a:gd name="connsiteX25" fmla="*/ 269606 w 354253"/>
                  <a:gd name="connsiteY25" fmla="*/ 153029 h 162744"/>
                  <a:gd name="connsiteX26" fmla="*/ 264119 w 354253"/>
                  <a:gd name="connsiteY26" fmla="*/ 148980 h 162744"/>
                  <a:gd name="connsiteX27" fmla="*/ 251584 w 354253"/>
                  <a:gd name="connsiteY27" fmla="*/ 155457 h 162744"/>
                  <a:gd name="connsiteX28" fmla="*/ 242174 w 354253"/>
                  <a:gd name="connsiteY28" fmla="*/ 152219 h 162744"/>
                  <a:gd name="connsiteX29" fmla="*/ 237477 w 354253"/>
                  <a:gd name="connsiteY29" fmla="*/ 158696 h 162744"/>
                  <a:gd name="connsiteX30" fmla="*/ 188881 w 354253"/>
                  <a:gd name="connsiteY30" fmla="*/ 155457 h 162744"/>
                  <a:gd name="connsiteX31" fmla="*/ 138722 w 354253"/>
                  <a:gd name="connsiteY31" fmla="*/ 152219 h 162744"/>
                  <a:gd name="connsiteX32" fmla="*/ 117558 w 354253"/>
                  <a:gd name="connsiteY32" fmla="*/ 159506 h 162744"/>
                  <a:gd name="connsiteX33" fmla="*/ 74457 w 354253"/>
                  <a:gd name="connsiteY33" fmla="*/ 159506 h 162744"/>
                  <a:gd name="connsiteX34" fmla="*/ 57217 w 354253"/>
                  <a:gd name="connsiteY34" fmla="*/ 162744 h 162744"/>
                  <a:gd name="connsiteX35" fmla="*/ 47025 w 354253"/>
                  <a:gd name="connsiteY35" fmla="*/ 156267 h 162744"/>
                  <a:gd name="connsiteX36" fmla="*/ 34480 w 354253"/>
                  <a:gd name="connsiteY36" fmla="*/ 150600 h 162744"/>
                  <a:gd name="connsiteX37" fmla="*/ 22727 w 354253"/>
                  <a:gd name="connsiteY37" fmla="*/ 127121 h 162744"/>
                  <a:gd name="connsiteX38" fmla="*/ 14888 w 354253"/>
                  <a:gd name="connsiteY38" fmla="*/ 117405 h 162744"/>
                  <a:gd name="connsiteX39" fmla="*/ 0 w 354253"/>
                  <a:gd name="connsiteY39" fmla="*/ 76924 h 162744"/>
                  <a:gd name="connsiteX40" fmla="*/ 11754 w 354253"/>
                  <a:gd name="connsiteY40" fmla="*/ 79353 h 162744"/>
                  <a:gd name="connsiteX41" fmla="*/ 22727 w 354253"/>
                  <a:gd name="connsiteY41" fmla="*/ 75305 h 162744"/>
                  <a:gd name="connsiteX42" fmla="*/ 45454 w 354253"/>
                  <a:gd name="connsiteY42" fmla="*/ 72066 h 162744"/>
                  <a:gd name="connsiteX43" fmla="*/ 50940 w 354253"/>
                  <a:gd name="connsiteY43" fmla="*/ 64779 h 162744"/>
                  <a:gd name="connsiteX44" fmla="*/ 81505 w 354253"/>
                  <a:gd name="connsiteY44" fmla="*/ 47768 h 162744"/>
                  <a:gd name="connsiteX45" fmla="*/ 89345 w 354253"/>
                  <a:gd name="connsiteY45" fmla="*/ 42100 h 162744"/>
                  <a:gd name="connsiteX46" fmla="*/ 94831 w 354253"/>
                  <a:gd name="connsiteY46" fmla="*/ 27527 h 162744"/>
                  <a:gd name="connsiteX47" fmla="*/ 117558 w 354253"/>
                  <a:gd name="connsiteY47" fmla="*/ 26718 h 162744"/>
                  <a:gd name="connsiteX48" fmla="*/ 158315 w 354253"/>
                  <a:gd name="connsiteY48" fmla="*/ 25908 h 162744"/>
                  <a:gd name="connsiteX49" fmla="*/ 190452 w 354253"/>
                  <a:gd name="connsiteY49" fmla="*/ 1619 h 162744"/>
                  <a:gd name="connsiteX50" fmla="*/ 192014 w 354253"/>
                  <a:gd name="connsiteY50" fmla="*/ 0 h 16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54253" h="162744">
                    <a:moveTo>
                      <a:pt x="192024" y="0"/>
                    </a:moveTo>
                    <a:lnTo>
                      <a:pt x="174774" y="85020"/>
                    </a:lnTo>
                    <a:lnTo>
                      <a:pt x="177127" y="91497"/>
                    </a:lnTo>
                    <a:lnTo>
                      <a:pt x="210827" y="96355"/>
                    </a:lnTo>
                    <a:lnTo>
                      <a:pt x="211607" y="123882"/>
                    </a:lnTo>
                    <a:lnTo>
                      <a:pt x="239821" y="120644"/>
                    </a:lnTo>
                    <a:lnTo>
                      <a:pt x="242174" y="116596"/>
                    </a:lnTo>
                    <a:lnTo>
                      <a:pt x="243745" y="123882"/>
                    </a:lnTo>
                    <a:lnTo>
                      <a:pt x="249231" y="123072"/>
                    </a:lnTo>
                    <a:lnTo>
                      <a:pt x="254718" y="129549"/>
                    </a:lnTo>
                    <a:lnTo>
                      <a:pt x="260204" y="121453"/>
                    </a:lnTo>
                    <a:lnTo>
                      <a:pt x="264119" y="125501"/>
                    </a:lnTo>
                    <a:lnTo>
                      <a:pt x="270386" y="120644"/>
                    </a:lnTo>
                    <a:lnTo>
                      <a:pt x="277445" y="131169"/>
                    </a:lnTo>
                    <a:lnTo>
                      <a:pt x="289198" y="131169"/>
                    </a:lnTo>
                    <a:lnTo>
                      <a:pt x="295466" y="136027"/>
                    </a:lnTo>
                    <a:lnTo>
                      <a:pt x="329175" y="128740"/>
                    </a:lnTo>
                    <a:lnTo>
                      <a:pt x="354254" y="115786"/>
                    </a:lnTo>
                    <a:lnTo>
                      <a:pt x="342491" y="128740"/>
                    </a:lnTo>
                    <a:lnTo>
                      <a:pt x="333090" y="137646"/>
                    </a:lnTo>
                    <a:lnTo>
                      <a:pt x="318202" y="142504"/>
                    </a:lnTo>
                    <a:lnTo>
                      <a:pt x="313497" y="146552"/>
                    </a:lnTo>
                    <a:lnTo>
                      <a:pt x="300962" y="150600"/>
                    </a:lnTo>
                    <a:lnTo>
                      <a:pt x="297037" y="146552"/>
                    </a:lnTo>
                    <a:lnTo>
                      <a:pt x="283712" y="147361"/>
                    </a:lnTo>
                    <a:lnTo>
                      <a:pt x="269606" y="153029"/>
                    </a:lnTo>
                    <a:lnTo>
                      <a:pt x="264119" y="148980"/>
                    </a:lnTo>
                    <a:lnTo>
                      <a:pt x="251584" y="155457"/>
                    </a:lnTo>
                    <a:lnTo>
                      <a:pt x="242174" y="152219"/>
                    </a:lnTo>
                    <a:lnTo>
                      <a:pt x="237477" y="158696"/>
                    </a:lnTo>
                    <a:lnTo>
                      <a:pt x="188881" y="155457"/>
                    </a:lnTo>
                    <a:lnTo>
                      <a:pt x="138722" y="152219"/>
                    </a:lnTo>
                    <a:lnTo>
                      <a:pt x="117558" y="159506"/>
                    </a:lnTo>
                    <a:lnTo>
                      <a:pt x="74457" y="159506"/>
                    </a:lnTo>
                    <a:lnTo>
                      <a:pt x="57217" y="162744"/>
                    </a:lnTo>
                    <a:lnTo>
                      <a:pt x="47025" y="156267"/>
                    </a:lnTo>
                    <a:lnTo>
                      <a:pt x="34480" y="150600"/>
                    </a:lnTo>
                    <a:lnTo>
                      <a:pt x="22727" y="127121"/>
                    </a:lnTo>
                    <a:lnTo>
                      <a:pt x="14888" y="117405"/>
                    </a:lnTo>
                    <a:lnTo>
                      <a:pt x="0" y="76924"/>
                    </a:lnTo>
                    <a:lnTo>
                      <a:pt x="11754" y="79353"/>
                    </a:lnTo>
                    <a:lnTo>
                      <a:pt x="22727" y="75305"/>
                    </a:lnTo>
                    <a:lnTo>
                      <a:pt x="45454" y="72066"/>
                    </a:lnTo>
                    <a:lnTo>
                      <a:pt x="50940" y="64779"/>
                    </a:lnTo>
                    <a:lnTo>
                      <a:pt x="81505" y="47768"/>
                    </a:lnTo>
                    <a:lnTo>
                      <a:pt x="89345" y="42100"/>
                    </a:lnTo>
                    <a:lnTo>
                      <a:pt x="94831" y="27527"/>
                    </a:lnTo>
                    <a:lnTo>
                      <a:pt x="117558" y="26718"/>
                    </a:lnTo>
                    <a:lnTo>
                      <a:pt x="158315" y="25908"/>
                    </a:lnTo>
                    <a:lnTo>
                      <a:pt x="190452" y="1619"/>
                    </a:lnTo>
                    <a:lnTo>
                      <a:pt x="192014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239" name="Agrupar 1238">
                <a:extLst>
                  <a:ext uri="{FF2B5EF4-FFF2-40B4-BE49-F238E27FC236}">
                    <a16:creationId xmlns:a16="http://schemas.microsoft.com/office/drawing/2014/main" id="{C7CC48F7-B861-8AB8-4094-8222A1C3DD5C}"/>
                  </a:ext>
                </a:extLst>
              </p:cNvPr>
              <p:cNvGrpSpPr/>
              <p:nvPr/>
            </p:nvGrpSpPr>
            <p:grpSpPr>
              <a:xfrm>
                <a:off x="6728336" y="3791418"/>
                <a:ext cx="1987563" cy="1029109"/>
                <a:chOff x="6728336" y="3791418"/>
                <a:chExt cx="1987563" cy="1029109"/>
              </a:xfrm>
              <a:grpFill/>
            </p:grpSpPr>
            <p:sp>
              <p:nvSpPr>
                <p:cNvPr id="1240" name="Forma Livre: Forma 1239">
                  <a:extLst>
                    <a:ext uri="{FF2B5EF4-FFF2-40B4-BE49-F238E27FC236}">
                      <a16:creationId xmlns:a16="http://schemas.microsoft.com/office/drawing/2014/main" id="{95BDE8D9-B946-E76E-2B3D-66B57AB34ED2}"/>
                    </a:ext>
                  </a:extLst>
                </p:cNvPr>
                <p:cNvSpPr/>
                <p:nvPr/>
              </p:nvSpPr>
              <p:spPr>
                <a:xfrm>
                  <a:off x="7163314" y="4136347"/>
                  <a:ext cx="443598" cy="593493"/>
                </a:xfrm>
                <a:custGeom>
                  <a:avLst/>
                  <a:gdLst>
                    <a:gd name="connsiteX0" fmla="*/ 433407 w 443598"/>
                    <a:gd name="connsiteY0" fmla="*/ 29146 h 593493"/>
                    <a:gd name="connsiteX1" fmla="*/ 424006 w 443598"/>
                    <a:gd name="connsiteY1" fmla="*/ 35624 h 593493"/>
                    <a:gd name="connsiteX2" fmla="*/ 420081 w 443598"/>
                    <a:gd name="connsiteY2" fmla="*/ 51006 h 593493"/>
                    <a:gd name="connsiteX3" fmla="*/ 413032 w 443598"/>
                    <a:gd name="connsiteY3" fmla="*/ 63960 h 593493"/>
                    <a:gd name="connsiteX4" fmla="*/ 416166 w 443598"/>
                    <a:gd name="connsiteY4" fmla="*/ 84201 h 593493"/>
                    <a:gd name="connsiteX5" fmla="*/ 413032 w 443598"/>
                    <a:gd name="connsiteY5" fmla="*/ 115776 h 593493"/>
                    <a:gd name="connsiteX6" fmla="*/ 405193 w 443598"/>
                    <a:gd name="connsiteY6" fmla="*/ 123873 h 593493"/>
                    <a:gd name="connsiteX7" fmla="*/ 395792 w 443598"/>
                    <a:gd name="connsiteY7" fmla="*/ 153838 h 593493"/>
                    <a:gd name="connsiteX8" fmla="*/ 385600 w 443598"/>
                    <a:gd name="connsiteY8" fmla="*/ 166792 h 593493"/>
                    <a:gd name="connsiteX9" fmla="*/ 372275 w 443598"/>
                    <a:gd name="connsiteY9" fmla="*/ 189462 h 593493"/>
                    <a:gd name="connsiteX10" fmla="*/ 358950 w 443598"/>
                    <a:gd name="connsiteY10" fmla="*/ 200796 h 593493"/>
                    <a:gd name="connsiteX11" fmla="*/ 361302 w 443598"/>
                    <a:gd name="connsiteY11" fmla="*/ 203225 h 593493"/>
                    <a:gd name="connsiteX12" fmla="*/ 355816 w 443598"/>
                    <a:gd name="connsiteY12" fmla="*/ 225085 h 593493"/>
                    <a:gd name="connsiteX13" fmla="*/ 345634 w 443598"/>
                    <a:gd name="connsiteY13" fmla="*/ 229133 h 593493"/>
                    <a:gd name="connsiteX14" fmla="*/ 345634 w 443598"/>
                    <a:gd name="connsiteY14" fmla="*/ 238039 h 593493"/>
                    <a:gd name="connsiteX15" fmla="*/ 345634 w 443598"/>
                    <a:gd name="connsiteY15" fmla="*/ 237230 h 593493"/>
                    <a:gd name="connsiteX16" fmla="*/ 344062 w 443598"/>
                    <a:gd name="connsiteY16" fmla="*/ 249374 h 593493"/>
                    <a:gd name="connsiteX17" fmla="*/ 329175 w 443598"/>
                    <a:gd name="connsiteY17" fmla="*/ 265576 h 593493"/>
                    <a:gd name="connsiteX18" fmla="*/ 315849 w 443598"/>
                    <a:gd name="connsiteY18" fmla="*/ 297152 h 593493"/>
                    <a:gd name="connsiteX19" fmla="*/ 300171 w 443598"/>
                    <a:gd name="connsiteY19" fmla="*/ 313344 h 593493"/>
                    <a:gd name="connsiteX20" fmla="*/ 298609 w 443598"/>
                    <a:gd name="connsiteY20" fmla="*/ 327917 h 593493"/>
                    <a:gd name="connsiteX21" fmla="*/ 284493 w 443598"/>
                    <a:gd name="connsiteY21" fmla="*/ 335204 h 593493"/>
                    <a:gd name="connsiteX22" fmla="*/ 285274 w 443598"/>
                    <a:gd name="connsiteY22" fmla="*/ 345729 h 593493"/>
                    <a:gd name="connsiteX23" fmla="*/ 285274 w 443598"/>
                    <a:gd name="connsiteY23" fmla="*/ 345729 h 593493"/>
                    <a:gd name="connsiteX24" fmla="*/ 296246 w 443598"/>
                    <a:gd name="connsiteY24" fmla="*/ 375685 h 593493"/>
                    <a:gd name="connsiteX25" fmla="*/ 305657 w 443598"/>
                    <a:gd name="connsiteY25" fmla="*/ 381353 h 593493"/>
                    <a:gd name="connsiteX26" fmla="*/ 322897 w 443598"/>
                    <a:gd name="connsiteY26" fmla="*/ 403222 h 593493"/>
                    <a:gd name="connsiteX27" fmla="*/ 337004 w 443598"/>
                    <a:gd name="connsiteY27" fmla="*/ 403222 h 593493"/>
                    <a:gd name="connsiteX28" fmla="*/ 337004 w 443598"/>
                    <a:gd name="connsiteY28" fmla="*/ 408080 h 593493"/>
                    <a:gd name="connsiteX29" fmla="*/ 330736 w 443598"/>
                    <a:gd name="connsiteY29" fmla="*/ 419415 h 593493"/>
                    <a:gd name="connsiteX30" fmla="*/ 328384 w 443598"/>
                    <a:gd name="connsiteY30" fmla="*/ 448561 h 593493"/>
                    <a:gd name="connsiteX31" fmla="*/ 309572 w 443598"/>
                    <a:gd name="connsiteY31" fmla="*/ 466373 h 593493"/>
                    <a:gd name="connsiteX32" fmla="*/ 308791 w 443598"/>
                    <a:gd name="connsiteY32" fmla="*/ 482565 h 593493"/>
                    <a:gd name="connsiteX33" fmla="*/ 297037 w 443598"/>
                    <a:gd name="connsiteY33" fmla="*/ 494710 h 593493"/>
                    <a:gd name="connsiteX34" fmla="*/ 282930 w 443598"/>
                    <a:gd name="connsiteY34" fmla="*/ 499567 h 593493"/>
                    <a:gd name="connsiteX35" fmla="*/ 270386 w 443598"/>
                    <a:gd name="connsiteY35" fmla="*/ 503615 h 593493"/>
                    <a:gd name="connsiteX36" fmla="*/ 261766 w 443598"/>
                    <a:gd name="connsiteY36" fmla="*/ 518189 h 593493"/>
                    <a:gd name="connsiteX37" fmla="*/ 249231 w 443598"/>
                    <a:gd name="connsiteY37" fmla="*/ 520618 h 593493"/>
                    <a:gd name="connsiteX38" fmla="*/ 245307 w 443598"/>
                    <a:gd name="connsiteY38" fmla="*/ 526285 h 593493"/>
                    <a:gd name="connsiteX39" fmla="*/ 231991 w 443598"/>
                    <a:gd name="connsiteY39" fmla="*/ 518189 h 593493"/>
                    <a:gd name="connsiteX40" fmla="*/ 214741 w 443598"/>
                    <a:gd name="connsiteY40" fmla="*/ 539249 h 593493"/>
                    <a:gd name="connsiteX41" fmla="*/ 214741 w 443598"/>
                    <a:gd name="connsiteY41" fmla="*/ 553012 h 593493"/>
                    <a:gd name="connsiteX42" fmla="*/ 201425 w 443598"/>
                    <a:gd name="connsiteY42" fmla="*/ 557870 h 593493"/>
                    <a:gd name="connsiteX43" fmla="*/ 191233 w 443598"/>
                    <a:gd name="connsiteY43" fmla="*/ 580539 h 593493"/>
                    <a:gd name="connsiteX44" fmla="*/ 188100 w 443598"/>
                    <a:gd name="connsiteY44" fmla="*/ 593493 h 593493"/>
                    <a:gd name="connsiteX45" fmla="*/ 182613 w 443598"/>
                    <a:gd name="connsiteY45" fmla="*/ 576491 h 593493"/>
                    <a:gd name="connsiteX46" fmla="*/ 188100 w 443598"/>
                    <a:gd name="connsiteY46" fmla="*/ 544916 h 593493"/>
                    <a:gd name="connsiteX47" fmla="*/ 157534 w 443598"/>
                    <a:gd name="connsiteY47" fmla="*/ 507664 h 593493"/>
                    <a:gd name="connsiteX48" fmla="*/ 123044 w 443598"/>
                    <a:gd name="connsiteY48" fmla="*/ 486613 h 593493"/>
                    <a:gd name="connsiteX49" fmla="*/ 109728 w 443598"/>
                    <a:gd name="connsiteY49" fmla="*/ 488232 h 593493"/>
                    <a:gd name="connsiteX50" fmla="*/ 92478 w 443598"/>
                    <a:gd name="connsiteY50" fmla="*/ 514950 h 593493"/>
                    <a:gd name="connsiteX51" fmla="*/ 75238 w 443598"/>
                    <a:gd name="connsiteY51" fmla="*/ 526285 h 593493"/>
                    <a:gd name="connsiteX52" fmla="*/ 45453 w 443598"/>
                    <a:gd name="connsiteY52" fmla="*/ 536010 h 593493"/>
                    <a:gd name="connsiteX53" fmla="*/ 39186 w 443598"/>
                    <a:gd name="connsiteY53" fmla="*/ 532762 h 593493"/>
                    <a:gd name="connsiteX54" fmla="*/ 39186 w 443598"/>
                    <a:gd name="connsiteY54" fmla="*/ 522237 h 593493"/>
                    <a:gd name="connsiteX55" fmla="*/ 39186 w 443598"/>
                    <a:gd name="connsiteY55" fmla="*/ 522237 h 593493"/>
                    <a:gd name="connsiteX56" fmla="*/ 39967 w 443598"/>
                    <a:gd name="connsiteY56" fmla="*/ 502806 h 593493"/>
                    <a:gd name="connsiteX57" fmla="*/ 53292 w 443598"/>
                    <a:gd name="connsiteY57" fmla="*/ 486613 h 593493"/>
                    <a:gd name="connsiteX58" fmla="*/ 0 w 443598"/>
                    <a:gd name="connsiteY58" fmla="*/ 453419 h 593493"/>
                    <a:gd name="connsiteX59" fmla="*/ 3915 w 443598"/>
                    <a:gd name="connsiteY59" fmla="*/ 437226 h 593493"/>
                    <a:gd name="connsiteX60" fmla="*/ 18021 w 443598"/>
                    <a:gd name="connsiteY60" fmla="*/ 432368 h 593493"/>
                    <a:gd name="connsiteX61" fmla="*/ 26641 w 443598"/>
                    <a:gd name="connsiteY61" fmla="*/ 406460 h 593493"/>
                    <a:gd name="connsiteX62" fmla="*/ 37614 w 443598"/>
                    <a:gd name="connsiteY62" fmla="*/ 390258 h 593493"/>
                    <a:gd name="connsiteX63" fmla="*/ 43100 w 443598"/>
                    <a:gd name="connsiteY63" fmla="*/ 366779 h 593493"/>
                    <a:gd name="connsiteX64" fmla="*/ 43100 w 443598"/>
                    <a:gd name="connsiteY64" fmla="*/ 365160 h 593493"/>
                    <a:gd name="connsiteX65" fmla="*/ 50939 w 443598"/>
                    <a:gd name="connsiteY65" fmla="*/ 350587 h 593493"/>
                    <a:gd name="connsiteX66" fmla="*/ 52511 w 443598"/>
                    <a:gd name="connsiteY66" fmla="*/ 331966 h 593493"/>
                    <a:gd name="connsiteX67" fmla="*/ 48587 w 443598"/>
                    <a:gd name="connsiteY67" fmla="*/ 317392 h 593493"/>
                    <a:gd name="connsiteX68" fmla="*/ 50939 w 443598"/>
                    <a:gd name="connsiteY68" fmla="*/ 282578 h 593493"/>
                    <a:gd name="connsiteX69" fmla="*/ 50939 w 443598"/>
                    <a:gd name="connsiteY69" fmla="*/ 283388 h 593493"/>
                    <a:gd name="connsiteX70" fmla="*/ 48587 w 443598"/>
                    <a:gd name="connsiteY70" fmla="*/ 257470 h 593493"/>
                    <a:gd name="connsiteX71" fmla="*/ 57207 w 443598"/>
                    <a:gd name="connsiteY71" fmla="*/ 229943 h 593493"/>
                    <a:gd name="connsiteX72" fmla="*/ 71314 w 443598"/>
                    <a:gd name="connsiteY72" fmla="*/ 216180 h 593493"/>
                    <a:gd name="connsiteX73" fmla="*/ 75238 w 443598"/>
                    <a:gd name="connsiteY73" fmla="*/ 208083 h 593493"/>
                    <a:gd name="connsiteX74" fmla="*/ 89345 w 443598"/>
                    <a:gd name="connsiteY74" fmla="*/ 197558 h 593493"/>
                    <a:gd name="connsiteX75" fmla="*/ 96393 w 443598"/>
                    <a:gd name="connsiteY75" fmla="*/ 179746 h 593493"/>
                    <a:gd name="connsiteX76" fmla="*/ 102670 w 443598"/>
                    <a:gd name="connsiteY76" fmla="*/ 174079 h 593493"/>
                    <a:gd name="connsiteX77" fmla="*/ 117557 w 443598"/>
                    <a:gd name="connsiteY77" fmla="*/ 160315 h 593493"/>
                    <a:gd name="connsiteX78" fmla="*/ 115986 w 443598"/>
                    <a:gd name="connsiteY78" fmla="*/ 151409 h 593493"/>
                    <a:gd name="connsiteX79" fmla="*/ 123044 w 443598"/>
                    <a:gd name="connsiteY79" fmla="*/ 148171 h 593493"/>
                    <a:gd name="connsiteX80" fmla="*/ 130883 w 443598"/>
                    <a:gd name="connsiteY80" fmla="*/ 119015 h 593493"/>
                    <a:gd name="connsiteX81" fmla="*/ 132445 w 443598"/>
                    <a:gd name="connsiteY81" fmla="*/ 117396 h 593493"/>
                    <a:gd name="connsiteX82" fmla="*/ 148123 w 443598"/>
                    <a:gd name="connsiteY82" fmla="*/ 107680 h 593493"/>
                    <a:gd name="connsiteX83" fmla="*/ 165363 w 443598"/>
                    <a:gd name="connsiteY83" fmla="*/ 80153 h 593493"/>
                    <a:gd name="connsiteX84" fmla="*/ 172421 w 443598"/>
                    <a:gd name="connsiteY84" fmla="*/ 79343 h 593493"/>
                    <a:gd name="connsiteX85" fmla="*/ 180261 w 443598"/>
                    <a:gd name="connsiteY85" fmla="*/ 68009 h 593493"/>
                    <a:gd name="connsiteX86" fmla="*/ 195148 w 443598"/>
                    <a:gd name="connsiteY86" fmla="*/ 66389 h 593493"/>
                    <a:gd name="connsiteX87" fmla="*/ 195148 w 443598"/>
                    <a:gd name="connsiteY87" fmla="*/ 58293 h 593493"/>
                    <a:gd name="connsiteX88" fmla="*/ 202987 w 443598"/>
                    <a:gd name="connsiteY88" fmla="*/ 48578 h 593493"/>
                    <a:gd name="connsiteX89" fmla="*/ 228066 w 443598"/>
                    <a:gd name="connsiteY89" fmla="*/ 42910 h 593493"/>
                    <a:gd name="connsiteX90" fmla="*/ 231200 w 443598"/>
                    <a:gd name="connsiteY90" fmla="*/ 36433 h 593493"/>
                    <a:gd name="connsiteX91" fmla="*/ 256280 w 443598"/>
                    <a:gd name="connsiteY91" fmla="*/ 29146 h 593493"/>
                    <a:gd name="connsiteX92" fmla="*/ 273520 w 443598"/>
                    <a:gd name="connsiteY92" fmla="*/ 14573 h 593493"/>
                    <a:gd name="connsiteX93" fmla="*/ 279797 w 443598"/>
                    <a:gd name="connsiteY93" fmla="*/ 16193 h 593493"/>
                    <a:gd name="connsiteX94" fmla="*/ 298599 w 443598"/>
                    <a:gd name="connsiteY94" fmla="*/ 12954 h 593493"/>
                    <a:gd name="connsiteX95" fmla="*/ 325250 w 443598"/>
                    <a:gd name="connsiteY95" fmla="*/ 21860 h 593493"/>
                    <a:gd name="connsiteX96" fmla="*/ 330736 w 443598"/>
                    <a:gd name="connsiteY96" fmla="*/ 17002 h 593493"/>
                    <a:gd name="connsiteX97" fmla="*/ 342490 w 443598"/>
                    <a:gd name="connsiteY97" fmla="*/ 15383 h 593493"/>
                    <a:gd name="connsiteX98" fmla="*/ 370704 w 443598"/>
                    <a:gd name="connsiteY98" fmla="*/ 21860 h 593493"/>
                    <a:gd name="connsiteX99" fmla="*/ 395783 w 443598"/>
                    <a:gd name="connsiteY99" fmla="*/ 33195 h 593493"/>
                    <a:gd name="connsiteX100" fmla="*/ 402841 w 443598"/>
                    <a:gd name="connsiteY100" fmla="*/ 15383 h 593493"/>
                    <a:gd name="connsiteX101" fmla="*/ 418519 w 443598"/>
                    <a:gd name="connsiteY101" fmla="*/ 12954 h 593493"/>
                    <a:gd name="connsiteX102" fmla="*/ 429482 w 443598"/>
                    <a:gd name="connsiteY102" fmla="*/ 8906 h 593493"/>
                    <a:gd name="connsiteX103" fmla="*/ 433407 w 443598"/>
                    <a:gd name="connsiteY103" fmla="*/ 0 h 593493"/>
                    <a:gd name="connsiteX104" fmla="*/ 443599 w 443598"/>
                    <a:gd name="connsiteY104" fmla="*/ 3238 h 593493"/>
                    <a:gd name="connsiteX105" fmla="*/ 435759 w 443598"/>
                    <a:gd name="connsiteY105" fmla="*/ 13764 h 593493"/>
                    <a:gd name="connsiteX106" fmla="*/ 433407 w 443598"/>
                    <a:gd name="connsiteY106" fmla="*/ 29146 h 593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443598" h="593493">
                      <a:moveTo>
                        <a:pt x="433407" y="29146"/>
                      </a:moveTo>
                      <a:lnTo>
                        <a:pt x="424006" y="35624"/>
                      </a:lnTo>
                      <a:lnTo>
                        <a:pt x="420081" y="51006"/>
                      </a:lnTo>
                      <a:lnTo>
                        <a:pt x="413032" y="63960"/>
                      </a:lnTo>
                      <a:lnTo>
                        <a:pt x="416166" y="84201"/>
                      </a:lnTo>
                      <a:lnTo>
                        <a:pt x="413032" y="115776"/>
                      </a:lnTo>
                      <a:lnTo>
                        <a:pt x="405193" y="123873"/>
                      </a:lnTo>
                      <a:lnTo>
                        <a:pt x="395792" y="153838"/>
                      </a:lnTo>
                      <a:lnTo>
                        <a:pt x="385600" y="166792"/>
                      </a:lnTo>
                      <a:lnTo>
                        <a:pt x="372275" y="189462"/>
                      </a:lnTo>
                      <a:lnTo>
                        <a:pt x="358950" y="200796"/>
                      </a:lnTo>
                      <a:lnTo>
                        <a:pt x="361302" y="203225"/>
                      </a:lnTo>
                      <a:lnTo>
                        <a:pt x="355816" y="225085"/>
                      </a:lnTo>
                      <a:lnTo>
                        <a:pt x="345634" y="229133"/>
                      </a:lnTo>
                      <a:lnTo>
                        <a:pt x="345634" y="238039"/>
                      </a:lnTo>
                      <a:lnTo>
                        <a:pt x="345634" y="237230"/>
                      </a:lnTo>
                      <a:lnTo>
                        <a:pt x="344062" y="249374"/>
                      </a:lnTo>
                      <a:lnTo>
                        <a:pt x="329175" y="265576"/>
                      </a:lnTo>
                      <a:lnTo>
                        <a:pt x="315849" y="297152"/>
                      </a:lnTo>
                      <a:lnTo>
                        <a:pt x="300171" y="313344"/>
                      </a:lnTo>
                      <a:lnTo>
                        <a:pt x="298609" y="327917"/>
                      </a:lnTo>
                      <a:lnTo>
                        <a:pt x="284493" y="335204"/>
                      </a:lnTo>
                      <a:lnTo>
                        <a:pt x="285274" y="345729"/>
                      </a:lnTo>
                      <a:lnTo>
                        <a:pt x="285274" y="345729"/>
                      </a:lnTo>
                      <a:lnTo>
                        <a:pt x="296246" y="375685"/>
                      </a:lnTo>
                      <a:lnTo>
                        <a:pt x="305657" y="381353"/>
                      </a:lnTo>
                      <a:lnTo>
                        <a:pt x="322897" y="403222"/>
                      </a:lnTo>
                      <a:lnTo>
                        <a:pt x="337004" y="403222"/>
                      </a:lnTo>
                      <a:lnTo>
                        <a:pt x="337004" y="408080"/>
                      </a:lnTo>
                      <a:lnTo>
                        <a:pt x="330736" y="419415"/>
                      </a:lnTo>
                      <a:lnTo>
                        <a:pt x="328384" y="448561"/>
                      </a:lnTo>
                      <a:lnTo>
                        <a:pt x="309572" y="466373"/>
                      </a:lnTo>
                      <a:lnTo>
                        <a:pt x="308791" y="482565"/>
                      </a:lnTo>
                      <a:lnTo>
                        <a:pt x="297037" y="494710"/>
                      </a:lnTo>
                      <a:lnTo>
                        <a:pt x="282930" y="499567"/>
                      </a:lnTo>
                      <a:lnTo>
                        <a:pt x="270386" y="503615"/>
                      </a:lnTo>
                      <a:lnTo>
                        <a:pt x="261766" y="518189"/>
                      </a:lnTo>
                      <a:lnTo>
                        <a:pt x="249231" y="520618"/>
                      </a:lnTo>
                      <a:lnTo>
                        <a:pt x="245307" y="526285"/>
                      </a:lnTo>
                      <a:lnTo>
                        <a:pt x="231991" y="518189"/>
                      </a:lnTo>
                      <a:lnTo>
                        <a:pt x="214741" y="539249"/>
                      </a:lnTo>
                      <a:lnTo>
                        <a:pt x="214741" y="553012"/>
                      </a:lnTo>
                      <a:lnTo>
                        <a:pt x="201425" y="557870"/>
                      </a:lnTo>
                      <a:lnTo>
                        <a:pt x="191233" y="580539"/>
                      </a:lnTo>
                      <a:lnTo>
                        <a:pt x="188100" y="593493"/>
                      </a:lnTo>
                      <a:lnTo>
                        <a:pt x="182613" y="576491"/>
                      </a:lnTo>
                      <a:lnTo>
                        <a:pt x="188100" y="544916"/>
                      </a:lnTo>
                      <a:lnTo>
                        <a:pt x="157534" y="507664"/>
                      </a:lnTo>
                      <a:lnTo>
                        <a:pt x="123044" y="486613"/>
                      </a:lnTo>
                      <a:lnTo>
                        <a:pt x="109728" y="488232"/>
                      </a:lnTo>
                      <a:lnTo>
                        <a:pt x="92478" y="514950"/>
                      </a:lnTo>
                      <a:lnTo>
                        <a:pt x="75238" y="526285"/>
                      </a:lnTo>
                      <a:lnTo>
                        <a:pt x="45453" y="536010"/>
                      </a:lnTo>
                      <a:lnTo>
                        <a:pt x="39186" y="532762"/>
                      </a:lnTo>
                      <a:lnTo>
                        <a:pt x="39186" y="522237"/>
                      </a:lnTo>
                      <a:lnTo>
                        <a:pt x="39186" y="522237"/>
                      </a:lnTo>
                      <a:lnTo>
                        <a:pt x="39967" y="502806"/>
                      </a:lnTo>
                      <a:lnTo>
                        <a:pt x="53292" y="486613"/>
                      </a:lnTo>
                      <a:lnTo>
                        <a:pt x="0" y="453419"/>
                      </a:lnTo>
                      <a:lnTo>
                        <a:pt x="3915" y="437226"/>
                      </a:lnTo>
                      <a:lnTo>
                        <a:pt x="18021" y="432368"/>
                      </a:lnTo>
                      <a:lnTo>
                        <a:pt x="26641" y="406460"/>
                      </a:lnTo>
                      <a:lnTo>
                        <a:pt x="37614" y="390258"/>
                      </a:lnTo>
                      <a:lnTo>
                        <a:pt x="43100" y="366779"/>
                      </a:lnTo>
                      <a:lnTo>
                        <a:pt x="43100" y="365160"/>
                      </a:lnTo>
                      <a:lnTo>
                        <a:pt x="50939" y="350587"/>
                      </a:lnTo>
                      <a:lnTo>
                        <a:pt x="52511" y="331966"/>
                      </a:lnTo>
                      <a:lnTo>
                        <a:pt x="48587" y="317392"/>
                      </a:lnTo>
                      <a:lnTo>
                        <a:pt x="50939" y="282578"/>
                      </a:lnTo>
                      <a:lnTo>
                        <a:pt x="50939" y="283388"/>
                      </a:lnTo>
                      <a:lnTo>
                        <a:pt x="48587" y="257470"/>
                      </a:lnTo>
                      <a:lnTo>
                        <a:pt x="57207" y="229943"/>
                      </a:lnTo>
                      <a:lnTo>
                        <a:pt x="71314" y="216180"/>
                      </a:lnTo>
                      <a:lnTo>
                        <a:pt x="75238" y="208083"/>
                      </a:lnTo>
                      <a:lnTo>
                        <a:pt x="89345" y="197558"/>
                      </a:lnTo>
                      <a:lnTo>
                        <a:pt x="96393" y="179746"/>
                      </a:lnTo>
                      <a:lnTo>
                        <a:pt x="102670" y="174079"/>
                      </a:lnTo>
                      <a:lnTo>
                        <a:pt x="117557" y="160315"/>
                      </a:lnTo>
                      <a:lnTo>
                        <a:pt x="115986" y="151409"/>
                      </a:lnTo>
                      <a:lnTo>
                        <a:pt x="123044" y="148171"/>
                      </a:lnTo>
                      <a:lnTo>
                        <a:pt x="130883" y="119015"/>
                      </a:lnTo>
                      <a:lnTo>
                        <a:pt x="132445" y="117396"/>
                      </a:lnTo>
                      <a:lnTo>
                        <a:pt x="148123" y="107680"/>
                      </a:lnTo>
                      <a:lnTo>
                        <a:pt x="165363" y="80153"/>
                      </a:lnTo>
                      <a:lnTo>
                        <a:pt x="172421" y="79343"/>
                      </a:lnTo>
                      <a:lnTo>
                        <a:pt x="180261" y="68009"/>
                      </a:lnTo>
                      <a:lnTo>
                        <a:pt x="195148" y="66389"/>
                      </a:lnTo>
                      <a:lnTo>
                        <a:pt x="195148" y="58293"/>
                      </a:lnTo>
                      <a:lnTo>
                        <a:pt x="202987" y="48578"/>
                      </a:lnTo>
                      <a:lnTo>
                        <a:pt x="228066" y="42910"/>
                      </a:lnTo>
                      <a:lnTo>
                        <a:pt x="231200" y="36433"/>
                      </a:lnTo>
                      <a:lnTo>
                        <a:pt x="256280" y="29146"/>
                      </a:lnTo>
                      <a:lnTo>
                        <a:pt x="273520" y="14573"/>
                      </a:lnTo>
                      <a:lnTo>
                        <a:pt x="279797" y="16193"/>
                      </a:lnTo>
                      <a:lnTo>
                        <a:pt x="298599" y="12954"/>
                      </a:lnTo>
                      <a:lnTo>
                        <a:pt x="325250" y="21860"/>
                      </a:lnTo>
                      <a:lnTo>
                        <a:pt x="330736" y="17002"/>
                      </a:lnTo>
                      <a:lnTo>
                        <a:pt x="342490" y="15383"/>
                      </a:lnTo>
                      <a:lnTo>
                        <a:pt x="370704" y="21860"/>
                      </a:lnTo>
                      <a:lnTo>
                        <a:pt x="395783" y="33195"/>
                      </a:lnTo>
                      <a:lnTo>
                        <a:pt x="402841" y="15383"/>
                      </a:lnTo>
                      <a:lnTo>
                        <a:pt x="418519" y="12954"/>
                      </a:lnTo>
                      <a:lnTo>
                        <a:pt x="429482" y="8906"/>
                      </a:lnTo>
                      <a:lnTo>
                        <a:pt x="433407" y="0"/>
                      </a:lnTo>
                      <a:lnTo>
                        <a:pt x="443599" y="3238"/>
                      </a:lnTo>
                      <a:lnTo>
                        <a:pt x="435759" y="13764"/>
                      </a:lnTo>
                      <a:lnTo>
                        <a:pt x="433407" y="2914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1" name="Forma Livre: Forma 1240">
                  <a:extLst>
                    <a:ext uri="{FF2B5EF4-FFF2-40B4-BE49-F238E27FC236}">
                      <a16:creationId xmlns:a16="http://schemas.microsoft.com/office/drawing/2014/main" id="{0251C332-474B-8E47-AF81-05E426FCF28B}"/>
                    </a:ext>
                  </a:extLst>
                </p:cNvPr>
                <p:cNvSpPr/>
                <p:nvPr/>
              </p:nvSpPr>
              <p:spPr>
                <a:xfrm>
                  <a:off x="8304438" y="4015703"/>
                  <a:ext cx="167725" cy="213750"/>
                </a:xfrm>
                <a:custGeom>
                  <a:avLst/>
                  <a:gdLst>
                    <a:gd name="connsiteX0" fmla="*/ 21946 w 167725"/>
                    <a:gd name="connsiteY0" fmla="*/ 0 h 213750"/>
                    <a:gd name="connsiteX1" fmla="*/ 25079 w 167725"/>
                    <a:gd name="connsiteY1" fmla="*/ 12954 h 213750"/>
                    <a:gd name="connsiteX2" fmla="*/ 36843 w 167725"/>
                    <a:gd name="connsiteY2" fmla="*/ 7287 h 213750"/>
                    <a:gd name="connsiteX3" fmla="*/ 31347 w 167725"/>
                    <a:gd name="connsiteY3" fmla="*/ 18621 h 213750"/>
                    <a:gd name="connsiteX4" fmla="*/ 34490 w 167725"/>
                    <a:gd name="connsiteY4" fmla="*/ 35624 h 213750"/>
                    <a:gd name="connsiteX5" fmla="*/ 39977 w 167725"/>
                    <a:gd name="connsiteY5" fmla="*/ 42100 h 213750"/>
                    <a:gd name="connsiteX6" fmla="*/ 43892 w 167725"/>
                    <a:gd name="connsiteY6" fmla="*/ 38862 h 213750"/>
                    <a:gd name="connsiteX7" fmla="*/ 51731 w 167725"/>
                    <a:gd name="connsiteY7" fmla="*/ 43720 h 213750"/>
                    <a:gd name="connsiteX8" fmla="*/ 57217 w 167725"/>
                    <a:gd name="connsiteY8" fmla="*/ 48578 h 213750"/>
                    <a:gd name="connsiteX9" fmla="*/ 70542 w 167725"/>
                    <a:gd name="connsiteY9" fmla="*/ 61532 h 213750"/>
                    <a:gd name="connsiteX10" fmla="*/ 74457 w 167725"/>
                    <a:gd name="connsiteY10" fmla="*/ 59103 h 213750"/>
                    <a:gd name="connsiteX11" fmla="*/ 83858 w 167725"/>
                    <a:gd name="connsiteY11" fmla="*/ 61532 h 213750"/>
                    <a:gd name="connsiteX12" fmla="*/ 99536 w 167725"/>
                    <a:gd name="connsiteY12" fmla="*/ 57484 h 213750"/>
                    <a:gd name="connsiteX13" fmla="*/ 99536 w 167725"/>
                    <a:gd name="connsiteY13" fmla="*/ 56674 h 213750"/>
                    <a:gd name="connsiteX14" fmla="*/ 108157 w 167725"/>
                    <a:gd name="connsiteY14" fmla="*/ 67199 h 213750"/>
                    <a:gd name="connsiteX15" fmla="*/ 103451 w 167725"/>
                    <a:gd name="connsiteY15" fmla="*/ 80153 h 213750"/>
                    <a:gd name="connsiteX16" fmla="*/ 123835 w 167725"/>
                    <a:gd name="connsiteY16" fmla="*/ 82582 h 213750"/>
                    <a:gd name="connsiteX17" fmla="*/ 126187 w 167725"/>
                    <a:gd name="connsiteY17" fmla="*/ 77724 h 213750"/>
                    <a:gd name="connsiteX18" fmla="*/ 133236 w 167725"/>
                    <a:gd name="connsiteY18" fmla="*/ 80153 h 213750"/>
                    <a:gd name="connsiteX19" fmla="*/ 133236 w 167725"/>
                    <a:gd name="connsiteY19" fmla="*/ 89059 h 213750"/>
                    <a:gd name="connsiteX20" fmla="*/ 141075 w 167725"/>
                    <a:gd name="connsiteY20" fmla="*/ 97155 h 213750"/>
                    <a:gd name="connsiteX21" fmla="*/ 152828 w 167725"/>
                    <a:gd name="connsiteY21" fmla="*/ 94726 h 213750"/>
                    <a:gd name="connsiteX22" fmla="*/ 166154 w 167725"/>
                    <a:gd name="connsiteY22" fmla="*/ 96345 h 213750"/>
                    <a:gd name="connsiteX23" fmla="*/ 163802 w 167725"/>
                    <a:gd name="connsiteY23" fmla="*/ 106061 h 213750"/>
                    <a:gd name="connsiteX24" fmla="*/ 156753 w 167725"/>
                    <a:gd name="connsiteY24" fmla="*/ 106061 h 213750"/>
                    <a:gd name="connsiteX25" fmla="*/ 163802 w 167725"/>
                    <a:gd name="connsiteY25" fmla="*/ 116596 h 213750"/>
                    <a:gd name="connsiteX26" fmla="*/ 163802 w 167725"/>
                    <a:gd name="connsiteY26" fmla="*/ 115786 h 213750"/>
                    <a:gd name="connsiteX27" fmla="*/ 167726 w 167725"/>
                    <a:gd name="connsiteY27" fmla="*/ 118215 h 213750"/>
                    <a:gd name="connsiteX28" fmla="*/ 147342 w 167725"/>
                    <a:gd name="connsiteY28" fmla="*/ 179746 h 213750"/>
                    <a:gd name="connsiteX29" fmla="*/ 144999 w 167725"/>
                    <a:gd name="connsiteY29" fmla="*/ 186223 h 213750"/>
                    <a:gd name="connsiteX30" fmla="*/ 143427 w 167725"/>
                    <a:gd name="connsiteY30" fmla="*/ 187842 h 213750"/>
                    <a:gd name="connsiteX31" fmla="*/ 111290 w 167725"/>
                    <a:gd name="connsiteY31" fmla="*/ 212131 h 213750"/>
                    <a:gd name="connsiteX32" fmla="*/ 70542 w 167725"/>
                    <a:gd name="connsiteY32" fmla="*/ 212941 h 213750"/>
                    <a:gd name="connsiteX33" fmla="*/ 47806 w 167725"/>
                    <a:gd name="connsiteY33" fmla="*/ 213750 h 213750"/>
                    <a:gd name="connsiteX34" fmla="*/ 36843 w 167725"/>
                    <a:gd name="connsiteY34" fmla="*/ 157077 h 213750"/>
                    <a:gd name="connsiteX35" fmla="*/ 30566 w 167725"/>
                    <a:gd name="connsiteY35" fmla="*/ 116596 h 213750"/>
                    <a:gd name="connsiteX36" fmla="*/ 27432 w 167725"/>
                    <a:gd name="connsiteY36" fmla="*/ 102013 h 213750"/>
                    <a:gd name="connsiteX37" fmla="*/ 35271 w 167725"/>
                    <a:gd name="connsiteY37" fmla="*/ 62341 h 213750"/>
                    <a:gd name="connsiteX38" fmla="*/ 26651 w 167725"/>
                    <a:gd name="connsiteY38" fmla="*/ 46958 h 213750"/>
                    <a:gd name="connsiteX39" fmla="*/ 6268 w 167725"/>
                    <a:gd name="connsiteY39" fmla="*/ 13764 h 213750"/>
                    <a:gd name="connsiteX40" fmla="*/ 0 w 167725"/>
                    <a:gd name="connsiteY40" fmla="*/ 4858 h 213750"/>
                    <a:gd name="connsiteX41" fmla="*/ 11754 w 167725"/>
                    <a:gd name="connsiteY41" fmla="*/ 9716 h 213750"/>
                    <a:gd name="connsiteX42" fmla="*/ 18031 w 167725"/>
                    <a:gd name="connsiteY42" fmla="*/ 1619 h 213750"/>
                    <a:gd name="connsiteX43" fmla="*/ 21946 w 167725"/>
                    <a:gd name="connsiteY43" fmla="*/ 0 h 21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67725" h="213750">
                      <a:moveTo>
                        <a:pt x="21946" y="0"/>
                      </a:moveTo>
                      <a:lnTo>
                        <a:pt x="25079" y="12954"/>
                      </a:lnTo>
                      <a:lnTo>
                        <a:pt x="36843" y="7287"/>
                      </a:lnTo>
                      <a:lnTo>
                        <a:pt x="31347" y="18621"/>
                      </a:lnTo>
                      <a:lnTo>
                        <a:pt x="34490" y="35624"/>
                      </a:lnTo>
                      <a:lnTo>
                        <a:pt x="39977" y="42100"/>
                      </a:lnTo>
                      <a:lnTo>
                        <a:pt x="43892" y="38862"/>
                      </a:lnTo>
                      <a:lnTo>
                        <a:pt x="51731" y="43720"/>
                      </a:lnTo>
                      <a:lnTo>
                        <a:pt x="57217" y="48578"/>
                      </a:lnTo>
                      <a:lnTo>
                        <a:pt x="70542" y="61532"/>
                      </a:lnTo>
                      <a:lnTo>
                        <a:pt x="74457" y="59103"/>
                      </a:lnTo>
                      <a:lnTo>
                        <a:pt x="83858" y="61532"/>
                      </a:lnTo>
                      <a:lnTo>
                        <a:pt x="99536" y="57484"/>
                      </a:lnTo>
                      <a:lnTo>
                        <a:pt x="99536" y="56674"/>
                      </a:lnTo>
                      <a:lnTo>
                        <a:pt x="108157" y="67199"/>
                      </a:lnTo>
                      <a:lnTo>
                        <a:pt x="103451" y="80153"/>
                      </a:lnTo>
                      <a:lnTo>
                        <a:pt x="123835" y="82582"/>
                      </a:lnTo>
                      <a:lnTo>
                        <a:pt x="126187" y="77724"/>
                      </a:lnTo>
                      <a:lnTo>
                        <a:pt x="133236" y="80153"/>
                      </a:lnTo>
                      <a:lnTo>
                        <a:pt x="133236" y="89059"/>
                      </a:lnTo>
                      <a:lnTo>
                        <a:pt x="141075" y="97155"/>
                      </a:lnTo>
                      <a:lnTo>
                        <a:pt x="152828" y="94726"/>
                      </a:lnTo>
                      <a:lnTo>
                        <a:pt x="166154" y="96345"/>
                      </a:lnTo>
                      <a:lnTo>
                        <a:pt x="163802" y="106061"/>
                      </a:lnTo>
                      <a:lnTo>
                        <a:pt x="156753" y="106061"/>
                      </a:lnTo>
                      <a:lnTo>
                        <a:pt x="163802" y="116596"/>
                      </a:lnTo>
                      <a:lnTo>
                        <a:pt x="163802" y="115786"/>
                      </a:lnTo>
                      <a:lnTo>
                        <a:pt x="167726" y="118215"/>
                      </a:lnTo>
                      <a:lnTo>
                        <a:pt x="147342" y="179746"/>
                      </a:lnTo>
                      <a:lnTo>
                        <a:pt x="144999" y="186223"/>
                      </a:lnTo>
                      <a:lnTo>
                        <a:pt x="143427" y="187842"/>
                      </a:lnTo>
                      <a:lnTo>
                        <a:pt x="111290" y="212131"/>
                      </a:lnTo>
                      <a:lnTo>
                        <a:pt x="70542" y="212941"/>
                      </a:lnTo>
                      <a:lnTo>
                        <a:pt x="47806" y="213750"/>
                      </a:lnTo>
                      <a:lnTo>
                        <a:pt x="36843" y="157077"/>
                      </a:lnTo>
                      <a:lnTo>
                        <a:pt x="30566" y="116596"/>
                      </a:lnTo>
                      <a:lnTo>
                        <a:pt x="27432" y="102013"/>
                      </a:lnTo>
                      <a:lnTo>
                        <a:pt x="35271" y="62341"/>
                      </a:lnTo>
                      <a:lnTo>
                        <a:pt x="26651" y="46958"/>
                      </a:lnTo>
                      <a:lnTo>
                        <a:pt x="6268" y="13764"/>
                      </a:lnTo>
                      <a:lnTo>
                        <a:pt x="0" y="4858"/>
                      </a:lnTo>
                      <a:lnTo>
                        <a:pt x="11754" y="9716"/>
                      </a:lnTo>
                      <a:lnTo>
                        <a:pt x="18031" y="1619"/>
                      </a:lnTo>
                      <a:lnTo>
                        <a:pt x="21946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2" name="Forma Livre: Forma 1241">
                  <a:extLst>
                    <a:ext uri="{FF2B5EF4-FFF2-40B4-BE49-F238E27FC236}">
                      <a16:creationId xmlns:a16="http://schemas.microsoft.com/office/drawing/2014/main" id="{38DEF06C-B980-56BE-3C23-EADD3E0E2E15}"/>
                    </a:ext>
                  </a:extLst>
                </p:cNvPr>
                <p:cNvSpPr/>
                <p:nvPr/>
              </p:nvSpPr>
              <p:spPr>
                <a:xfrm>
                  <a:off x="7583405" y="4320951"/>
                  <a:ext cx="510206" cy="442083"/>
                </a:xfrm>
                <a:custGeom>
                  <a:avLst/>
                  <a:gdLst>
                    <a:gd name="connsiteX0" fmla="*/ 258632 w 510206"/>
                    <a:gd name="connsiteY0" fmla="*/ 63960 h 442083"/>
                    <a:gd name="connsiteX1" fmla="*/ 238249 w 510206"/>
                    <a:gd name="connsiteY1" fmla="*/ 105261 h 442083"/>
                    <a:gd name="connsiteX2" fmla="*/ 235896 w 510206"/>
                    <a:gd name="connsiteY2" fmla="*/ 127930 h 442083"/>
                    <a:gd name="connsiteX3" fmla="*/ 249221 w 510206"/>
                    <a:gd name="connsiteY3" fmla="*/ 130359 h 442083"/>
                    <a:gd name="connsiteX4" fmla="*/ 275873 w 510206"/>
                    <a:gd name="connsiteY4" fmla="*/ 144932 h 442083"/>
                    <a:gd name="connsiteX5" fmla="*/ 287626 w 510206"/>
                    <a:gd name="connsiteY5" fmla="*/ 141694 h 442083"/>
                    <a:gd name="connsiteX6" fmla="*/ 300952 w 510206"/>
                    <a:gd name="connsiteY6" fmla="*/ 147361 h 442083"/>
                    <a:gd name="connsiteX7" fmla="*/ 317411 w 510206"/>
                    <a:gd name="connsiteY7" fmla="*/ 142504 h 442083"/>
                    <a:gd name="connsiteX8" fmla="*/ 330736 w 510206"/>
                    <a:gd name="connsiteY8" fmla="*/ 138455 h 442083"/>
                    <a:gd name="connsiteX9" fmla="*/ 334651 w 510206"/>
                    <a:gd name="connsiteY9" fmla="*/ 130359 h 442083"/>
                    <a:gd name="connsiteX10" fmla="*/ 344052 w 510206"/>
                    <a:gd name="connsiteY10" fmla="*/ 132788 h 442083"/>
                    <a:gd name="connsiteX11" fmla="*/ 348758 w 510206"/>
                    <a:gd name="connsiteY11" fmla="*/ 139265 h 442083"/>
                    <a:gd name="connsiteX12" fmla="*/ 355816 w 510206"/>
                    <a:gd name="connsiteY12" fmla="*/ 132788 h 442083"/>
                    <a:gd name="connsiteX13" fmla="*/ 365217 w 510206"/>
                    <a:gd name="connsiteY13" fmla="*/ 139265 h 442083"/>
                    <a:gd name="connsiteX14" fmla="*/ 409889 w 510206"/>
                    <a:gd name="connsiteY14" fmla="*/ 136836 h 442083"/>
                    <a:gd name="connsiteX15" fmla="*/ 426348 w 510206"/>
                    <a:gd name="connsiteY15" fmla="*/ 137646 h 442083"/>
                    <a:gd name="connsiteX16" fmla="*/ 466315 w 510206"/>
                    <a:gd name="connsiteY16" fmla="*/ 112547 h 442083"/>
                    <a:gd name="connsiteX17" fmla="*/ 470239 w 510206"/>
                    <a:gd name="connsiteY17" fmla="*/ 114976 h 442083"/>
                    <a:gd name="connsiteX18" fmla="*/ 466315 w 510206"/>
                    <a:gd name="connsiteY18" fmla="*/ 123072 h 442083"/>
                    <a:gd name="connsiteX19" fmla="*/ 475726 w 510206"/>
                    <a:gd name="connsiteY19" fmla="*/ 123072 h 442083"/>
                    <a:gd name="connsiteX20" fmla="*/ 478079 w 510206"/>
                    <a:gd name="connsiteY20" fmla="*/ 132788 h 442083"/>
                    <a:gd name="connsiteX21" fmla="*/ 475726 w 510206"/>
                    <a:gd name="connsiteY21" fmla="*/ 136027 h 442083"/>
                    <a:gd name="connsiteX22" fmla="*/ 489052 w 510206"/>
                    <a:gd name="connsiteY22" fmla="*/ 141694 h 442083"/>
                    <a:gd name="connsiteX23" fmla="*/ 489832 w 510206"/>
                    <a:gd name="connsiteY23" fmla="*/ 148171 h 442083"/>
                    <a:gd name="connsiteX24" fmla="*/ 495319 w 510206"/>
                    <a:gd name="connsiteY24" fmla="*/ 160315 h 442083"/>
                    <a:gd name="connsiteX25" fmla="*/ 485908 w 510206"/>
                    <a:gd name="connsiteY25" fmla="*/ 167602 h 442083"/>
                    <a:gd name="connsiteX26" fmla="*/ 494529 w 510206"/>
                    <a:gd name="connsiteY26" fmla="*/ 175698 h 442083"/>
                    <a:gd name="connsiteX27" fmla="*/ 491394 w 510206"/>
                    <a:gd name="connsiteY27" fmla="*/ 191891 h 442083"/>
                    <a:gd name="connsiteX28" fmla="*/ 506292 w 510206"/>
                    <a:gd name="connsiteY28" fmla="*/ 200796 h 442083"/>
                    <a:gd name="connsiteX29" fmla="*/ 500805 w 510206"/>
                    <a:gd name="connsiteY29" fmla="*/ 206464 h 442083"/>
                    <a:gd name="connsiteX30" fmla="*/ 500805 w 510206"/>
                    <a:gd name="connsiteY30" fmla="*/ 215379 h 442083"/>
                    <a:gd name="connsiteX31" fmla="*/ 477288 w 510206"/>
                    <a:gd name="connsiteY31" fmla="*/ 228333 h 442083"/>
                    <a:gd name="connsiteX32" fmla="*/ 483555 w 510206"/>
                    <a:gd name="connsiteY32" fmla="*/ 236429 h 442083"/>
                    <a:gd name="connsiteX33" fmla="*/ 481213 w 510206"/>
                    <a:gd name="connsiteY33" fmla="*/ 241287 h 442083"/>
                    <a:gd name="connsiteX34" fmla="*/ 483555 w 510206"/>
                    <a:gd name="connsiteY34" fmla="*/ 246955 h 442083"/>
                    <a:gd name="connsiteX35" fmla="*/ 478069 w 510206"/>
                    <a:gd name="connsiteY35" fmla="*/ 259909 h 442083"/>
                    <a:gd name="connsiteX36" fmla="*/ 483555 w 510206"/>
                    <a:gd name="connsiteY36" fmla="*/ 256670 h 442083"/>
                    <a:gd name="connsiteX37" fmla="*/ 483555 w 510206"/>
                    <a:gd name="connsiteY37" fmla="*/ 263957 h 442083"/>
                    <a:gd name="connsiteX38" fmla="*/ 478069 w 510206"/>
                    <a:gd name="connsiteY38" fmla="*/ 268814 h 442083"/>
                    <a:gd name="connsiteX39" fmla="*/ 492966 w 510206"/>
                    <a:gd name="connsiteY39" fmla="*/ 291484 h 442083"/>
                    <a:gd name="connsiteX40" fmla="*/ 500805 w 510206"/>
                    <a:gd name="connsiteY40" fmla="*/ 295532 h 442083"/>
                    <a:gd name="connsiteX41" fmla="*/ 495319 w 510206"/>
                    <a:gd name="connsiteY41" fmla="*/ 314963 h 442083"/>
                    <a:gd name="connsiteX42" fmla="*/ 498453 w 510206"/>
                    <a:gd name="connsiteY42" fmla="*/ 323869 h 442083"/>
                    <a:gd name="connsiteX43" fmla="*/ 500805 w 510206"/>
                    <a:gd name="connsiteY43" fmla="*/ 330346 h 442083"/>
                    <a:gd name="connsiteX44" fmla="*/ 510207 w 510206"/>
                    <a:gd name="connsiteY44" fmla="*/ 333585 h 442083"/>
                    <a:gd name="connsiteX45" fmla="*/ 506292 w 510206"/>
                    <a:gd name="connsiteY45" fmla="*/ 345729 h 442083"/>
                    <a:gd name="connsiteX46" fmla="*/ 445160 w 510206"/>
                    <a:gd name="connsiteY46" fmla="*/ 365979 h 442083"/>
                    <a:gd name="connsiteX47" fmla="*/ 415376 w 510206"/>
                    <a:gd name="connsiteY47" fmla="*/ 374885 h 442083"/>
                    <a:gd name="connsiteX48" fmla="*/ 414594 w 510206"/>
                    <a:gd name="connsiteY48" fmla="*/ 413747 h 442083"/>
                    <a:gd name="connsiteX49" fmla="*/ 419300 w 510206"/>
                    <a:gd name="connsiteY49" fmla="*/ 410508 h 442083"/>
                    <a:gd name="connsiteX50" fmla="*/ 426348 w 510206"/>
                    <a:gd name="connsiteY50" fmla="*/ 416176 h 442083"/>
                    <a:gd name="connsiteX51" fmla="*/ 420862 w 510206"/>
                    <a:gd name="connsiteY51" fmla="*/ 429939 h 442083"/>
                    <a:gd name="connsiteX52" fmla="*/ 409108 w 510206"/>
                    <a:gd name="connsiteY52" fmla="*/ 429130 h 442083"/>
                    <a:gd name="connsiteX53" fmla="*/ 395783 w 510206"/>
                    <a:gd name="connsiteY53" fmla="*/ 438845 h 442083"/>
                    <a:gd name="connsiteX54" fmla="*/ 386382 w 510206"/>
                    <a:gd name="connsiteY54" fmla="*/ 432368 h 442083"/>
                    <a:gd name="connsiteX55" fmla="*/ 370704 w 510206"/>
                    <a:gd name="connsiteY55" fmla="*/ 442084 h 442083"/>
                    <a:gd name="connsiteX56" fmla="*/ 367569 w 510206"/>
                    <a:gd name="connsiteY56" fmla="*/ 430749 h 442083"/>
                    <a:gd name="connsiteX57" fmla="*/ 361302 w 510206"/>
                    <a:gd name="connsiteY57" fmla="*/ 431559 h 442083"/>
                    <a:gd name="connsiteX58" fmla="*/ 358159 w 510206"/>
                    <a:gd name="connsiteY58" fmla="*/ 429130 h 442083"/>
                    <a:gd name="connsiteX59" fmla="*/ 356597 w 510206"/>
                    <a:gd name="connsiteY59" fmla="*/ 416985 h 442083"/>
                    <a:gd name="connsiteX60" fmla="*/ 351891 w 510206"/>
                    <a:gd name="connsiteY60" fmla="*/ 424272 h 442083"/>
                    <a:gd name="connsiteX61" fmla="*/ 346405 w 510206"/>
                    <a:gd name="connsiteY61" fmla="*/ 422653 h 442083"/>
                    <a:gd name="connsiteX62" fmla="*/ 344843 w 510206"/>
                    <a:gd name="connsiteY62" fmla="*/ 429130 h 442083"/>
                    <a:gd name="connsiteX63" fmla="*/ 340919 w 510206"/>
                    <a:gd name="connsiteY63" fmla="*/ 429939 h 442083"/>
                    <a:gd name="connsiteX64" fmla="*/ 339357 w 510206"/>
                    <a:gd name="connsiteY64" fmla="*/ 424272 h 442083"/>
                    <a:gd name="connsiteX65" fmla="*/ 331518 w 510206"/>
                    <a:gd name="connsiteY65" fmla="*/ 421034 h 442083"/>
                    <a:gd name="connsiteX66" fmla="*/ 330736 w 510206"/>
                    <a:gd name="connsiteY66" fmla="*/ 413747 h 442083"/>
                    <a:gd name="connsiteX67" fmla="*/ 323679 w 510206"/>
                    <a:gd name="connsiteY67" fmla="*/ 414556 h 442083"/>
                    <a:gd name="connsiteX68" fmla="*/ 318192 w 510206"/>
                    <a:gd name="connsiteY68" fmla="*/ 405651 h 442083"/>
                    <a:gd name="connsiteX69" fmla="*/ 311925 w 510206"/>
                    <a:gd name="connsiteY69" fmla="*/ 407270 h 442083"/>
                    <a:gd name="connsiteX70" fmla="*/ 300952 w 510206"/>
                    <a:gd name="connsiteY70" fmla="*/ 401603 h 442083"/>
                    <a:gd name="connsiteX71" fmla="*/ 271958 w 510206"/>
                    <a:gd name="connsiteY71" fmla="*/ 367598 h 442083"/>
                    <a:gd name="connsiteX72" fmla="*/ 264900 w 510206"/>
                    <a:gd name="connsiteY72" fmla="*/ 361931 h 442083"/>
                    <a:gd name="connsiteX73" fmla="*/ 253146 w 510206"/>
                    <a:gd name="connsiteY73" fmla="*/ 352215 h 442083"/>
                    <a:gd name="connsiteX74" fmla="*/ 206121 w 510206"/>
                    <a:gd name="connsiteY74" fmla="*/ 348977 h 442083"/>
                    <a:gd name="connsiteX75" fmla="*/ 166154 w 510206"/>
                    <a:gd name="connsiteY75" fmla="*/ 346548 h 442083"/>
                    <a:gd name="connsiteX76" fmla="*/ 146552 w 510206"/>
                    <a:gd name="connsiteY76" fmla="*/ 357073 h 442083"/>
                    <a:gd name="connsiteX77" fmla="*/ 114424 w 510206"/>
                    <a:gd name="connsiteY77" fmla="*/ 375695 h 442083"/>
                    <a:gd name="connsiteX78" fmla="*/ 62693 w 510206"/>
                    <a:gd name="connsiteY78" fmla="*/ 369218 h 442083"/>
                    <a:gd name="connsiteX79" fmla="*/ 58778 w 510206"/>
                    <a:gd name="connsiteY79" fmla="*/ 369218 h 442083"/>
                    <a:gd name="connsiteX80" fmla="*/ 51721 w 510206"/>
                    <a:gd name="connsiteY80" fmla="*/ 361121 h 442083"/>
                    <a:gd name="connsiteX81" fmla="*/ 46234 w 510206"/>
                    <a:gd name="connsiteY81" fmla="*/ 353025 h 442083"/>
                    <a:gd name="connsiteX82" fmla="*/ 15668 w 510206"/>
                    <a:gd name="connsiteY82" fmla="*/ 341681 h 442083"/>
                    <a:gd name="connsiteX83" fmla="*/ 5486 w 510206"/>
                    <a:gd name="connsiteY83" fmla="*/ 353025 h 442083"/>
                    <a:gd name="connsiteX84" fmla="*/ 2353 w 510206"/>
                    <a:gd name="connsiteY84" fmla="*/ 352215 h 442083"/>
                    <a:gd name="connsiteX85" fmla="*/ 0 w 510206"/>
                    <a:gd name="connsiteY85" fmla="*/ 336823 h 442083"/>
                    <a:gd name="connsiteX86" fmla="*/ 9401 w 510206"/>
                    <a:gd name="connsiteY86" fmla="*/ 258289 h 442083"/>
                    <a:gd name="connsiteX87" fmla="*/ 14887 w 510206"/>
                    <a:gd name="connsiteY87" fmla="*/ 202416 h 442083"/>
                    <a:gd name="connsiteX88" fmla="*/ 63484 w 510206"/>
                    <a:gd name="connsiteY88" fmla="*/ 189462 h 442083"/>
                    <a:gd name="connsiteX89" fmla="*/ 98746 w 510206"/>
                    <a:gd name="connsiteY89" fmla="*/ 178127 h 442083"/>
                    <a:gd name="connsiteX90" fmla="*/ 152038 w 510206"/>
                    <a:gd name="connsiteY90" fmla="*/ 161935 h 442083"/>
                    <a:gd name="connsiteX91" fmla="*/ 135588 w 510206"/>
                    <a:gd name="connsiteY91" fmla="*/ 136027 h 442083"/>
                    <a:gd name="connsiteX92" fmla="*/ 131664 w 510206"/>
                    <a:gd name="connsiteY92" fmla="*/ 128740 h 442083"/>
                    <a:gd name="connsiteX93" fmla="*/ 135588 w 510206"/>
                    <a:gd name="connsiteY93" fmla="*/ 119024 h 442083"/>
                    <a:gd name="connsiteX94" fmla="*/ 142637 w 510206"/>
                    <a:gd name="connsiteY94" fmla="*/ 117405 h 442083"/>
                    <a:gd name="connsiteX95" fmla="*/ 141075 w 510206"/>
                    <a:gd name="connsiteY95" fmla="*/ 109309 h 442083"/>
                    <a:gd name="connsiteX96" fmla="*/ 144209 w 510206"/>
                    <a:gd name="connsiteY96" fmla="*/ 108499 h 442083"/>
                    <a:gd name="connsiteX97" fmla="*/ 152038 w 510206"/>
                    <a:gd name="connsiteY97" fmla="*/ 99593 h 442083"/>
                    <a:gd name="connsiteX98" fmla="*/ 166154 w 510206"/>
                    <a:gd name="connsiteY98" fmla="*/ 101213 h 442083"/>
                    <a:gd name="connsiteX99" fmla="*/ 174774 w 510206"/>
                    <a:gd name="connsiteY99" fmla="*/ 94736 h 442083"/>
                    <a:gd name="connsiteX100" fmla="*/ 188090 w 510206"/>
                    <a:gd name="connsiteY100" fmla="*/ 62341 h 442083"/>
                    <a:gd name="connsiteX101" fmla="*/ 198282 w 510206"/>
                    <a:gd name="connsiteY101" fmla="*/ 55864 h 442083"/>
                    <a:gd name="connsiteX102" fmla="*/ 196720 w 510206"/>
                    <a:gd name="connsiteY102" fmla="*/ 52626 h 442083"/>
                    <a:gd name="connsiteX103" fmla="*/ 218656 w 510206"/>
                    <a:gd name="connsiteY103" fmla="*/ 24289 h 442083"/>
                    <a:gd name="connsiteX104" fmla="*/ 239820 w 510206"/>
                    <a:gd name="connsiteY104" fmla="*/ 2429 h 442083"/>
                    <a:gd name="connsiteX105" fmla="*/ 259413 w 510206"/>
                    <a:gd name="connsiteY105" fmla="*/ 0 h 442083"/>
                    <a:gd name="connsiteX106" fmla="*/ 255498 w 510206"/>
                    <a:gd name="connsiteY106" fmla="*/ 43720 h 442083"/>
                    <a:gd name="connsiteX107" fmla="*/ 258632 w 510206"/>
                    <a:gd name="connsiteY107" fmla="*/ 63960 h 442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510206" h="442083">
                      <a:moveTo>
                        <a:pt x="258632" y="63960"/>
                      </a:moveTo>
                      <a:lnTo>
                        <a:pt x="238249" y="105261"/>
                      </a:lnTo>
                      <a:lnTo>
                        <a:pt x="235896" y="127930"/>
                      </a:lnTo>
                      <a:lnTo>
                        <a:pt x="249221" y="130359"/>
                      </a:lnTo>
                      <a:lnTo>
                        <a:pt x="275873" y="144932"/>
                      </a:lnTo>
                      <a:lnTo>
                        <a:pt x="287626" y="141694"/>
                      </a:lnTo>
                      <a:lnTo>
                        <a:pt x="300952" y="147361"/>
                      </a:lnTo>
                      <a:lnTo>
                        <a:pt x="317411" y="142504"/>
                      </a:lnTo>
                      <a:lnTo>
                        <a:pt x="330736" y="138455"/>
                      </a:lnTo>
                      <a:lnTo>
                        <a:pt x="334651" y="130359"/>
                      </a:lnTo>
                      <a:lnTo>
                        <a:pt x="344052" y="132788"/>
                      </a:lnTo>
                      <a:lnTo>
                        <a:pt x="348758" y="139265"/>
                      </a:lnTo>
                      <a:lnTo>
                        <a:pt x="355816" y="132788"/>
                      </a:lnTo>
                      <a:lnTo>
                        <a:pt x="365217" y="139265"/>
                      </a:lnTo>
                      <a:lnTo>
                        <a:pt x="409889" y="136836"/>
                      </a:lnTo>
                      <a:lnTo>
                        <a:pt x="426348" y="137646"/>
                      </a:lnTo>
                      <a:lnTo>
                        <a:pt x="466315" y="112547"/>
                      </a:lnTo>
                      <a:lnTo>
                        <a:pt x="470239" y="114976"/>
                      </a:lnTo>
                      <a:lnTo>
                        <a:pt x="466315" y="123072"/>
                      </a:lnTo>
                      <a:lnTo>
                        <a:pt x="475726" y="123072"/>
                      </a:lnTo>
                      <a:lnTo>
                        <a:pt x="478079" y="132788"/>
                      </a:lnTo>
                      <a:lnTo>
                        <a:pt x="475726" y="136027"/>
                      </a:lnTo>
                      <a:lnTo>
                        <a:pt x="489052" y="141694"/>
                      </a:lnTo>
                      <a:lnTo>
                        <a:pt x="489832" y="148171"/>
                      </a:lnTo>
                      <a:lnTo>
                        <a:pt x="495319" y="160315"/>
                      </a:lnTo>
                      <a:lnTo>
                        <a:pt x="485908" y="167602"/>
                      </a:lnTo>
                      <a:lnTo>
                        <a:pt x="494529" y="175698"/>
                      </a:lnTo>
                      <a:lnTo>
                        <a:pt x="491394" y="191891"/>
                      </a:lnTo>
                      <a:lnTo>
                        <a:pt x="506292" y="200796"/>
                      </a:lnTo>
                      <a:lnTo>
                        <a:pt x="500805" y="206464"/>
                      </a:lnTo>
                      <a:lnTo>
                        <a:pt x="500805" y="215379"/>
                      </a:lnTo>
                      <a:lnTo>
                        <a:pt x="477288" y="228333"/>
                      </a:lnTo>
                      <a:lnTo>
                        <a:pt x="483555" y="236429"/>
                      </a:lnTo>
                      <a:lnTo>
                        <a:pt x="481213" y="241287"/>
                      </a:lnTo>
                      <a:lnTo>
                        <a:pt x="483555" y="246955"/>
                      </a:lnTo>
                      <a:lnTo>
                        <a:pt x="478069" y="259909"/>
                      </a:lnTo>
                      <a:lnTo>
                        <a:pt x="483555" y="256670"/>
                      </a:lnTo>
                      <a:lnTo>
                        <a:pt x="483555" y="263957"/>
                      </a:lnTo>
                      <a:lnTo>
                        <a:pt x="478069" y="268814"/>
                      </a:lnTo>
                      <a:lnTo>
                        <a:pt x="492966" y="291484"/>
                      </a:lnTo>
                      <a:lnTo>
                        <a:pt x="500805" y="295532"/>
                      </a:lnTo>
                      <a:lnTo>
                        <a:pt x="495319" y="314963"/>
                      </a:lnTo>
                      <a:lnTo>
                        <a:pt x="498453" y="323869"/>
                      </a:lnTo>
                      <a:lnTo>
                        <a:pt x="500805" y="330346"/>
                      </a:lnTo>
                      <a:lnTo>
                        <a:pt x="510207" y="333585"/>
                      </a:lnTo>
                      <a:lnTo>
                        <a:pt x="506292" y="345729"/>
                      </a:lnTo>
                      <a:lnTo>
                        <a:pt x="445160" y="365979"/>
                      </a:lnTo>
                      <a:lnTo>
                        <a:pt x="415376" y="374885"/>
                      </a:lnTo>
                      <a:lnTo>
                        <a:pt x="414594" y="413747"/>
                      </a:lnTo>
                      <a:lnTo>
                        <a:pt x="419300" y="410508"/>
                      </a:lnTo>
                      <a:lnTo>
                        <a:pt x="426348" y="416176"/>
                      </a:lnTo>
                      <a:lnTo>
                        <a:pt x="420862" y="429939"/>
                      </a:lnTo>
                      <a:lnTo>
                        <a:pt x="409108" y="429130"/>
                      </a:lnTo>
                      <a:lnTo>
                        <a:pt x="395783" y="438845"/>
                      </a:lnTo>
                      <a:lnTo>
                        <a:pt x="386382" y="432368"/>
                      </a:lnTo>
                      <a:lnTo>
                        <a:pt x="370704" y="442084"/>
                      </a:lnTo>
                      <a:lnTo>
                        <a:pt x="367569" y="430749"/>
                      </a:lnTo>
                      <a:lnTo>
                        <a:pt x="361302" y="431559"/>
                      </a:lnTo>
                      <a:lnTo>
                        <a:pt x="358159" y="429130"/>
                      </a:lnTo>
                      <a:lnTo>
                        <a:pt x="356597" y="416985"/>
                      </a:lnTo>
                      <a:lnTo>
                        <a:pt x="351891" y="424272"/>
                      </a:lnTo>
                      <a:lnTo>
                        <a:pt x="346405" y="422653"/>
                      </a:lnTo>
                      <a:lnTo>
                        <a:pt x="344843" y="429130"/>
                      </a:lnTo>
                      <a:lnTo>
                        <a:pt x="340919" y="429939"/>
                      </a:lnTo>
                      <a:lnTo>
                        <a:pt x="339357" y="424272"/>
                      </a:lnTo>
                      <a:lnTo>
                        <a:pt x="331518" y="421034"/>
                      </a:lnTo>
                      <a:lnTo>
                        <a:pt x="330736" y="413747"/>
                      </a:lnTo>
                      <a:lnTo>
                        <a:pt x="323679" y="414556"/>
                      </a:lnTo>
                      <a:lnTo>
                        <a:pt x="318192" y="405651"/>
                      </a:lnTo>
                      <a:lnTo>
                        <a:pt x="311925" y="407270"/>
                      </a:lnTo>
                      <a:lnTo>
                        <a:pt x="300952" y="401603"/>
                      </a:lnTo>
                      <a:lnTo>
                        <a:pt x="271958" y="367598"/>
                      </a:lnTo>
                      <a:lnTo>
                        <a:pt x="264900" y="361931"/>
                      </a:lnTo>
                      <a:lnTo>
                        <a:pt x="253146" y="352215"/>
                      </a:lnTo>
                      <a:lnTo>
                        <a:pt x="206121" y="348977"/>
                      </a:lnTo>
                      <a:lnTo>
                        <a:pt x="166154" y="346548"/>
                      </a:lnTo>
                      <a:lnTo>
                        <a:pt x="146552" y="357073"/>
                      </a:lnTo>
                      <a:lnTo>
                        <a:pt x="114424" y="375695"/>
                      </a:lnTo>
                      <a:lnTo>
                        <a:pt x="62693" y="369218"/>
                      </a:lnTo>
                      <a:lnTo>
                        <a:pt x="58778" y="369218"/>
                      </a:lnTo>
                      <a:lnTo>
                        <a:pt x="51721" y="361121"/>
                      </a:lnTo>
                      <a:lnTo>
                        <a:pt x="46234" y="353025"/>
                      </a:lnTo>
                      <a:lnTo>
                        <a:pt x="15668" y="341681"/>
                      </a:lnTo>
                      <a:lnTo>
                        <a:pt x="5486" y="353025"/>
                      </a:lnTo>
                      <a:lnTo>
                        <a:pt x="2353" y="352215"/>
                      </a:lnTo>
                      <a:lnTo>
                        <a:pt x="0" y="336823"/>
                      </a:lnTo>
                      <a:lnTo>
                        <a:pt x="9401" y="258289"/>
                      </a:lnTo>
                      <a:lnTo>
                        <a:pt x="14887" y="202416"/>
                      </a:lnTo>
                      <a:lnTo>
                        <a:pt x="63484" y="189462"/>
                      </a:lnTo>
                      <a:lnTo>
                        <a:pt x="98746" y="178127"/>
                      </a:lnTo>
                      <a:lnTo>
                        <a:pt x="152038" y="161935"/>
                      </a:lnTo>
                      <a:lnTo>
                        <a:pt x="135588" y="136027"/>
                      </a:lnTo>
                      <a:lnTo>
                        <a:pt x="131664" y="128740"/>
                      </a:lnTo>
                      <a:lnTo>
                        <a:pt x="135588" y="119024"/>
                      </a:lnTo>
                      <a:lnTo>
                        <a:pt x="142637" y="117405"/>
                      </a:lnTo>
                      <a:lnTo>
                        <a:pt x="141075" y="109309"/>
                      </a:lnTo>
                      <a:lnTo>
                        <a:pt x="144209" y="108499"/>
                      </a:lnTo>
                      <a:lnTo>
                        <a:pt x="152038" y="99593"/>
                      </a:lnTo>
                      <a:lnTo>
                        <a:pt x="166154" y="101213"/>
                      </a:lnTo>
                      <a:lnTo>
                        <a:pt x="174774" y="94736"/>
                      </a:lnTo>
                      <a:lnTo>
                        <a:pt x="188090" y="62341"/>
                      </a:lnTo>
                      <a:lnTo>
                        <a:pt x="198282" y="55864"/>
                      </a:lnTo>
                      <a:lnTo>
                        <a:pt x="196720" y="52626"/>
                      </a:lnTo>
                      <a:lnTo>
                        <a:pt x="218656" y="24289"/>
                      </a:lnTo>
                      <a:lnTo>
                        <a:pt x="239820" y="2429"/>
                      </a:lnTo>
                      <a:lnTo>
                        <a:pt x="259413" y="0"/>
                      </a:lnTo>
                      <a:lnTo>
                        <a:pt x="255498" y="43720"/>
                      </a:lnTo>
                      <a:lnTo>
                        <a:pt x="258632" y="6396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3" name="Forma Livre: Forma 1242">
                  <a:extLst>
                    <a:ext uri="{FF2B5EF4-FFF2-40B4-BE49-F238E27FC236}">
                      <a16:creationId xmlns:a16="http://schemas.microsoft.com/office/drawing/2014/main" id="{2F48D5BE-57BA-566A-7D7A-9B459A30DB07}"/>
                    </a:ext>
                  </a:extLst>
                </p:cNvPr>
                <p:cNvSpPr/>
                <p:nvPr/>
              </p:nvSpPr>
              <p:spPr>
                <a:xfrm>
                  <a:off x="7960376" y="4228644"/>
                  <a:ext cx="162230" cy="207282"/>
                </a:xfrm>
                <a:custGeom>
                  <a:avLst/>
                  <a:gdLst>
                    <a:gd name="connsiteX0" fmla="*/ 81515 w 162230"/>
                    <a:gd name="connsiteY0" fmla="*/ 10525 h 207282"/>
                    <a:gd name="connsiteX1" fmla="*/ 91697 w 162230"/>
                    <a:gd name="connsiteY1" fmla="*/ 19431 h 207282"/>
                    <a:gd name="connsiteX2" fmla="*/ 121482 w 162230"/>
                    <a:gd name="connsiteY2" fmla="*/ 2429 h 207282"/>
                    <a:gd name="connsiteX3" fmla="*/ 137160 w 162230"/>
                    <a:gd name="connsiteY3" fmla="*/ 8096 h 207282"/>
                    <a:gd name="connsiteX4" fmla="*/ 159887 w 162230"/>
                    <a:gd name="connsiteY4" fmla="*/ 24289 h 207282"/>
                    <a:gd name="connsiteX5" fmla="*/ 159887 w 162230"/>
                    <a:gd name="connsiteY5" fmla="*/ 28337 h 207282"/>
                    <a:gd name="connsiteX6" fmla="*/ 159887 w 162230"/>
                    <a:gd name="connsiteY6" fmla="*/ 48587 h 207282"/>
                    <a:gd name="connsiteX7" fmla="*/ 161449 w 162230"/>
                    <a:gd name="connsiteY7" fmla="*/ 79353 h 207282"/>
                    <a:gd name="connsiteX8" fmla="*/ 161449 w 162230"/>
                    <a:gd name="connsiteY8" fmla="*/ 78543 h 207282"/>
                    <a:gd name="connsiteX9" fmla="*/ 162230 w 162230"/>
                    <a:gd name="connsiteY9" fmla="*/ 178137 h 207282"/>
                    <a:gd name="connsiteX10" fmla="*/ 162230 w 162230"/>
                    <a:gd name="connsiteY10" fmla="*/ 182994 h 207282"/>
                    <a:gd name="connsiteX11" fmla="*/ 146561 w 162230"/>
                    <a:gd name="connsiteY11" fmla="*/ 191091 h 207282"/>
                    <a:gd name="connsiteX12" fmla="*/ 93269 w 162230"/>
                    <a:gd name="connsiteY12" fmla="*/ 207283 h 207282"/>
                    <a:gd name="connsiteX13" fmla="*/ 89345 w 162230"/>
                    <a:gd name="connsiteY13" fmla="*/ 204854 h 207282"/>
                    <a:gd name="connsiteX14" fmla="*/ 87773 w 162230"/>
                    <a:gd name="connsiteY14" fmla="*/ 199997 h 207282"/>
                    <a:gd name="connsiteX15" fmla="*/ 73676 w 162230"/>
                    <a:gd name="connsiteY15" fmla="*/ 204045 h 207282"/>
                    <a:gd name="connsiteX16" fmla="*/ 68971 w 162230"/>
                    <a:gd name="connsiteY16" fmla="*/ 196758 h 207282"/>
                    <a:gd name="connsiteX17" fmla="*/ 77591 w 162230"/>
                    <a:gd name="connsiteY17" fmla="*/ 192710 h 207282"/>
                    <a:gd name="connsiteX18" fmla="*/ 74457 w 162230"/>
                    <a:gd name="connsiteY18" fmla="*/ 173279 h 207282"/>
                    <a:gd name="connsiteX19" fmla="*/ 57217 w 162230"/>
                    <a:gd name="connsiteY19" fmla="*/ 164364 h 207282"/>
                    <a:gd name="connsiteX20" fmla="*/ 49378 w 162230"/>
                    <a:gd name="connsiteY20" fmla="*/ 172469 h 207282"/>
                    <a:gd name="connsiteX21" fmla="*/ 43892 w 162230"/>
                    <a:gd name="connsiteY21" fmla="*/ 171660 h 207282"/>
                    <a:gd name="connsiteX22" fmla="*/ 53293 w 162230"/>
                    <a:gd name="connsiteY22" fmla="*/ 161935 h 207282"/>
                    <a:gd name="connsiteX23" fmla="*/ 39967 w 162230"/>
                    <a:gd name="connsiteY23" fmla="*/ 159506 h 207282"/>
                    <a:gd name="connsiteX24" fmla="*/ 39967 w 162230"/>
                    <a:gd name="connsiteY24" fmla="*/ 153029 h 207282"/>
                    <a:gd name="connsiteX25" fmla="*/ 28994 w 162230"/>
                    <a:gd name="connsiteY25" fmla="*/ 153029 h 207282"/>
                    <a:gd name="connsiteX26" fmla="*/ 30566 w 162230"/>
                    <a:gd name="connsiteY26" fmla="*/ 144932 h 207282"/>
                    <a:gd name="connsiteX27" fmla="*/ 25079 w 162230"/>
                    <a:gd name="connsiteY27" fmla="*/ 144932 h 207282"/>
                    <a:gd name="connsiteX28" fmla="*/ 25079 w 162230"/>
                    <a:gd name="connsiteY28" fmla="*/ 134407 h 207282"/>
                    <a:gd name="connsiteX29" fmla="*/ 19593 w 162230"/>
                    <a:gd name="connsiteY29" fmla="*/ 133598 h 207282"/>
                    <a:gd name="connsiteX30" fmla="*/ 18812 w 162230"/>
                    <a:gd name="connsiteY30" fmla="*/ 125501 h 207282"/>
                    <a:gd name="connsiteX31" fmla="*/ 5487 w 162230"/>
                    <a:gd name="connsiteY31" fmla="*/ 136027 h 207282"/>
                    <a:gd name="connsiteX32" fmla="*/ 10973 w 162230"/>
                    <a:gd name="connsiteY32" fmla="*/ 122263 h 207282"/>
                    <a:gd name="connsiteX33" fmla="*/ 5487 w 162230"/>
                    <a:gd name="connsiteY33" fmla="*/ 118215 h 207282"/>
                    <a:gd name="connsiteX34" fmla="*/ 0 w 162230"/>
                    <a:gd name="connsiteY34" fmla="*/ 110928 h 207282"/>
                    <a:gd name="connsiteX35" fmla="*/ 13326 w 162230"/>
                    <a:gd name="connsiteY35" fmla="*/ 98784 h 207282"/>
                    <a:gd name="connsiteX36" fmla="*/ 7839 w 162230"/>
                    <a:gd name="connsiteY36" fmla="*/ 93116 h 207282"/>
                    <a:gd name="connsiteX37" fmla="*/ 14897 w 162230"/>
                    <a:gd name="connsiteY37" fmla="*/ 85830 h 207282"/>
                    <a:gd name="connsiteX38" fmla="*/ 10973 w 162230"/>
                    <a:gd name="connsiteY38" fmla="*/ 77734 h 207282"/>
                    <a:gd name="connsiteX39" fmla="*/ 14897 w 162230"/>
                    <a:gd name="connsiteY39" fmla="*/ 72876 h 207282"/>
                    <a:gd name="connsiteX40" fmla="*/ 7839 w 162230"/>
                    <a:gd name="connsiteY40" fmla="*/ 65589 h 207282"/>
                    <a:gd name="connsiteX41" fmla="*/ 6277 w 162230"/>
                    <a:gd name="connsiteY41" fmla="*/ 63970 h 207282"/>
                    <a:gd name="connsiteX42" fmla="*/ 13326 w 162230"/>
                    <a:gd name="connsiteY42" fmla="*/ 58303 h 207282"/>
                    <a:gd name="connsiteX43" fmla="*/ 18812 w 162230"/>
                    <a:gd name="connsiteY43" fmla="*/ 60731 h 207282"/>
                    <a:gd name="connsiteX44" fmla="*/ 26651 w 162230"/>
                    <a:gd name="connsiteY44" fmla="*/ 56683 h 207282"/>
                    <a:gd name="connsiteX45" fmla="*/ 19593 w 162230"/>
                    <a:gd name="connsiteY45" fmla="*/ 52635 h 207282"/>
                    <a:gd name="connsiteX46" fmla="*/ 21165 w 162230"/>
                    <a:gd name="connsiteY46" fmla="*/ 47777 h 207282"/>
                    <a:gd name="connsiteX47" fmla="*/ 51731 w 162230"/>
                    <a:gd name="connsiteY47" fmla="*/ 50206 h 207282"/>
                    <a:gd name="connsiteX48" fmla="*/ 39977 w 162230"/>
                    <a:gd name="connsiteY48" fmla="*/ 33204 h 207282"/>
                    <a:gd name="connsiteX49" fmla="*/ 60350 w 162230"/>
                    <a:gd name="connsiteY49" fmla="*/ 17812 h 207282"/>
                    <a:gd name="connsiteX50" fmla="*/ 68189 w 162230"/>
                    <a:gd name="connsiteY50" fmla="*/ 0 h 207282"/>
                    <a:gd name="connsiteX51" fmla="*/ 79943 w 162230"/>
                    <a:gd name="connsiteY51" fmla="*/ 8096 h 207282"/>
                    <a:gd name="connsiteX52" fmla="*/ 81515 w 162230"/>
                    <a:gd name="connsiteY52" fmla="*/ 10525 h 20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62230" h="207282">
                      <a:moveTo>
                        <a:pt x="81515" y="10525"/>
                      </a:moveTo>
                      <a:lnTo>
                        <a:pt x="91697" y="19431"/>
                      </a:lnTo>
                      <a:lnTo>
                        <a:pt x="121482" y="2429"/>
                      </a:lnTo>
                      <a:lnTo>
                        <a:pt x="137160" y="8096"/>
                      </a:lnTo>
                      <a:lnTo>
                        <a:pt x="159887" y="24289"/>
                      </a:lnTo>
                      <a:lnTo>
                        <a:pt x="159887" y="28337"/>
                      </a:lnTo>
                      <a:lnTo>
                        <a:pt x="159887" y="48587"/>
                      </a:lnTo>
                      <a:lnTo>
                        <a:pt x="161449" y="79353"/>
                      </a:lnTo>
                      <a:lnTo>
                        <a:pt x="161449" y="78543"/>
                      </a:lnTo>
                      <a:lnTo>
                        <a:pt x="162230" y="178137"/>
                      </a:lnTo>
                      <a:lnTo>
                        <a:pt x="162230" y="182994"/>
                      </a:lnTo>
                      <a:lnTo>
                        <a:pt x="146561" y="191091"/>
                      </a:lnTo>
                      <a:lnTo>
                        <a:pt x="93269" y="207283"/>
                      </a:lnTo>
                      <a:lnTo>
                        <a:pt x="89345" y="204854"/>
                      </a:lnTo>
                      <a:lnTo>
                        <a:pt x="87773" y="199997"/>
                      </a:lnTo>
                      <a:lnTo>
                        <a:pt x="73676" y="204045"/>
                      </a:lnTo>
                      <a:lnTo>
                        <a:pt x="68971" y="196758"/>
                      </a:lnTo>
                      <a:lnTo>
                        <a:pt x="77591" y="192710"/>
                      </a:lnTo>
                      <a:lnTo>
                        <a:pt x="74457" y="173279"/>
                      </a:lnTo>
                      <a:lnTo>
                        <a:pt x="57217" y="164364"/>
                      </a:lnTo>
                      <a:lnTo>
                        <a:pt x="49378" y="172469"/>
                      </a:lnTo>
                      <a:lnTo>
                        <a:pt x="43892" y="171660"/>
                      </a:lnTo>
                      <a:lnTo>
                        <a:pt x="53293" y="161935"/>
                      </a:lnTo>
                      <a:lnTo>
                        <a:pt x="39967" y="159506"/>
                      </a:lnTo>
                      <a:lnTo>
                        <a:pt x="39967" y="153029"/>
                      </a:lnTo>
                      <a:lnTo>
                        <a:pt x="28994" y="153029"/>
                      </a:lnTo>
                      <a:lnTo>
                        <a:pt x="30566" y="144932"/>
                      </a:lnTo>
                      <a:lnTo>
                        <a:pt x="25079" y="144932"/>
                      </a:lnTo>
                      <a:lnTo>
                        <a:pt x="25079" y="134407"/>
                      </a:lnTo>
                      <a:lnTo>
                        <a:pt x="19593" y="133598"/>
                      </a:lnTo>
                      <a:lnTo>
                        <a:pt x="18812" y="125501"/>
                      </a:lnTo>
                      <a:lnTo>
                        <a:pt x="5487" y="136027"/>
                      </a:lnTo>
                      <a:lnTo>
                        <a:pt x="10973" y="122263"/>
                      </a:lnTo>
                      <a:lnTo>
                        <a:pt x="5487" y="118215"/>
                      </a:lnTo>
                      <a:lnTo>
                        <a:pt x="0" y="110928"/>
                      </a:lnTo>
                      <a:lnTo>
                        <a:pt x="13326" y="98784"/>
                      </a:lnTo>
                      <a:lnTo>
                        <a:pt x="7839" y="93116"/>
                      </a:lnTo>
                      <a:lnTo>
                        <a:pt x="14897" y="85830"/>
                      </a:lnTo>
                      <a:lnTo>
                        <a:pt x="10973" y="77734"/>
                      </a:lnTo>
                      <a:lnTo>
                        <a:pt x="14897" y="72876"/>
                      </a:lnTo>
                      <a:lnTo>
                        <a:pt x="7839" y="65589"/>
                      </a:lnTo>
                      <a:lnTo>
                        <a:pt x="6277" y="63970"/>
                      </a:lnTo>
                      <a:lnTo>
                        <a:pt x="13326" y="58303"/>
                      </a:lnTo>
                      <a:lnTo>
                        <a:pt x="18812" y="60731"/>
                      </a:lnTo>
                      <a:lnTo>
                        <a:pt x="26651" y="56683"/>
                      </a:lnTo>
                      <a:lnTo>
                        <a:pt x="19593" y="52635"/>
                      </a:lnTo>
                      <a:lnTo>
                        <a:pt x="21165" y="47777"/>
                      </a:lnTo>
                      <a:lnTo>
                        <a:pt x="51731" y="50206"/>
                      </a:lnTo>
                      <a:lnTo>
                        <a:pt x="39977" y="33204"/>
                      </a:lnTo>
                      <a:lnTo>
                        <a:pt x="60350" y="17812"/>
                      </a:lnTo>
                      <a:lnTo>
                        <a:pt x="68189" y="0"/>
                      </a:lnTo>
                      <a:lnTo>
                        <a:pt x="79943" y="8096"/>
                      </a:lnTo>
                      <a:lnTo>
                        <a:pt x="81515" y="10525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4" name="Forma Livre: Forma 1243">
                  <a:extLst>
                    <a:ext uri="{FF2B5EF4-FFF2-40B4-BE49-F238E27FC236}">
                      <a16:creationId xmlns:a16="http://schemas.microsoft.com/office/drawing/2014/main" id="{52D4ACD6-6131-EE99-150A-0AB5188BB4F1}"/>
                    </a:ext>
                  </a:extLst>
                </p:cNvPr>
                <p:cNvSpPr/>
                <p:nvPr/>
              </p:nvSpPr>
              <p:spPr>
                <a:xfrm>
                  <a:off x="7667263" y="3912871"/>
                  <a:ext cx="373055" cy="251002"/>
                </a:xfrm>
                <a:custGeom>
                  <a:avLst/>
                  <a:gdLst>
                    <a:gd name="connsiteX0" fmla="*/ 250793 w 373055"/>
                    <a:gd name="connsiteY0" fmla="*/ 42100 h 251002"/>
                    <a:gd name="connsiteX1" fmla="*/ 268033 w 373055"/>
                    <a:gd name="connsiteY1" fmla="*/ 66389 h 251002"/>
                    <a:gd name="connsiteX2" fmla="*/ 291550 w 373055"/>
                    <a:gd name="connsiteY2" fmla="*/ 64770 h 251002"/>
                    <a:gd name="connsiteX3" fmla="*/ 318192 w 373055"/>
                    <a:gd name="connsiteY3" fmla="*/ 66389 h 251002"/>
                    <a:gd name="connsiteX4" fmla="*/ 329165 w 373055"/>
                    <a:gd name="connsiteY4" fmla="*/ 53435 h 251002"/>
                    <a:gd name="connsiteX5" fmla="*/ 344062 w 373055"/>
                    <a:gd name="connsiteY5" fmla="*/ 51816 h 251002"/>
                    <a:gd name="connsiteX6" fmla="*/ 353463 w 373055"/>
                    <a:gd name="connsiteY6" fmla="*/ 47768 h 251002"/>
                    <a:gd name="connsiteX7" fmla="*/ 363655 w 373055"/>
                    <a:gd name="connsiteY7" fmla="*/ 67199 h 251002"/>
                    <a:gd name="connsiteX8" fmla="*/ 373056 w 373055"/>
                    <a:gd name="connsiteY8" fmla="*/ 82591 h 251002"/>
                    <a:gd name="connsiteX9" fmla="*/ 373056 w 373055"/>
                    <a:gd name="connsiteY9" fmla="*/ 81782 h 251002"/>
                    <a:gd name="connsiteX10" fmla="*/ 370703 w 373055"/>
                    <a:gd name="connsiteY10" fmla="*/ 84211 h 251002"/>
                    <a:gd name="connsiteX11" fmla="*/ 344062 w 373055"/>
                    <a:gd name="connsiteY11" fmla="*/ 114167 h 251002"/>
                    <a:gd name="connsiteX12" fmla="*/ 333089 w 373055"/>
                    <a:gd name="connsiteY12" fmla="*/ 124692 h 251002"/>
                    <a:gd name="connsiteX13" fmla="*/ 327603 w 373055"/>
                    <a:gd name="connsiteY13" fmla="*/ 136836 h 251002"/>
                    <a:gd name="connsiteX14" fmla="*/ 314277 w 373055"/>
                    <a:gd name="connsiteY14" fmla="*/ 144932 h 251002"/>
                    <a:gd name="connsiteX15" fmla="*/ 337004 w 373055"/>
                    <a:gd name="connsiteY15" fmla="*/ 166792 h 251002"/>
                    <a:gd name="connsiteX16" fmla="*/ 367569 w 373055"/>
                    <a:gd name="connsiteY16" fmla="*/ 217808 h 251002"/>
                    <a:gd name="connsiteX17" fmla="*/ 358168 w 373055"/>
                    <a:gd name="connsiteY17" fmla="*/ 225095 h 251002"/>
                    <a:gd name="connsiteX18" fmla="*/ 340137 w 373055"/>
                    <a:gd name="connsiteY18" fmla="*/ 229143 h 251002"/>
                    <a:gd name="connsiteX19" fmla="*/ 327603 w 373055"/>
                    <a:gd name="connsiteY19" fmla="*/ 227524 h 251002"/>
                    <a:gd name="connsiteX20" fmla="*/ 283711 w 373055"/>
                    <a:gd name="connsiteY20" fmla="*/ 233191 h 251002"/>
                    <a:gd name="connsiteX21" fmla="*/ 281359 w 373055"/>
                    <a:gd name="connsiteY21" fmla="*/ 238049 h 251002"/>
                    <a:gd name="connsiteX22" fmla="*/ 275872 w 373055"/>
                    <a:gd name="connsiteY22" fmla="*/ 237239 h 251002"/>
                    <a:gd name="connsiteX23" fmla="*/ 277444 w 373055"/>
                    <a:gd name="connsiteY23" fmla="*/ 251003 h 251002"/>
                    <a:gd name="connsiteX24" fmla="*/ 249221 w 373055"/>
                    <a:gd name="connsiteY24" fmla="*/ 220237 h 251002"/>
                    <a:gd name="connsiteX25" fmla="*/ 247659 w 373055"/>
                    <a:gd name="connsiteY25" fmla="*/ 220237 h 251002"/>
                    <a:gd name="connsiteX26" fmla="*/ 226495 w 373055"/>
                    <a:gd name="connsiteY26" fmla="*/ 195939 h 251002"/>
                    <a:gd name="connsiteX27" fmla="*/ 205340 w 373055"/>
                    <a:gd name="connsiteY27" fmla="*/ 198368 h 251002"/>
                    <a:gd name="connsiteX28" fmla="*/ 198282 w 373055"/>
                    <a:gd name="connsiteY28" fmla="*/ 179746 h 251002"/>
                    <a:gd name="connsiteX29" fmla="*/ 206902 w 373055"/>
                    <a:gd name="connsiteY29" fmla="*/ 160315 h 251002"/>
                    <a:gd name="connsiteX30" fmla="*/ 203768 w 373055"/>
                    <a:gd name="connsiteY30" fmla="*/ 149790 h 251002"/>
                    <a:gd name="connsiteX31" fmla="*/ 188090 w 373055"/>
                    <a:gd name="connsiteY31" fmla="*/ 150600 h 251002"/>
                    <a:gd name="connsiteX32" fmla="*/ 180261 w 373055"/>
                    <a:gd name="connsiteY32" fmla="*/ 150600 h 251002"/>
                    <a:gd name="connsiteX33" fmla="*/ 150476 w 373055"/>
                    <a:gd name="connsiteY33" fmla="*/ 149790 h 251002"/>
                    <a:gd name="connsiteX34" fmla="*/ 125396 w 373055"/>
                    <a:gd name="connsiteY34" fmla="*/ 150600 h 251002"/>
                    <a:gd name="connsiteX35" fmla="*/ 73666 w 373055"/>
                    <a:gd name="connsiteY35" fmla="*/ 152219 h 251002"/>
                    <a:gd name="connsiteX36" fmla="*/ 43882 w 373055"/>
                    <a:gd name="connsiteY36" fmla="*/ 154648 h 251002"/>
                    <a:gd name="connsiteX37" fmla="*/ 2343 w 373055"/>
                    <a:gd name="connsiteY37" fmla="*/ 156267 h 251002"/>
                    <a:gd name="connsiteX38" fmla="*/ 1562 w 373055"/>
                    <a:gd name="connsiteY38" fmla="*/ 125502 h 251002"/>
                    <a:gd name="connsiteX39" fmla="*/ 1562 w 373055"/>
                    <a:gd name="connsiteY39" fmla="*/ 119024 h 251002"/>
                    <a:gd name="connsiteX40" fmla="*/ 0 w 373055"/>
                    <a:gd name="connsiteY40" fmla="*/ 108499 h 251002"/>
                    <a:gd name="connsiteX41" fmla="*/ 10973 w 373055"/>
                    <a:gd name="connsiteY41" fmla="*/ 106070 h 251002"/>
                    <a:gd name="connsiteX42" fmla="*/ 28994 w 373055"/>
                    <a:gd name="connsiteY42" fmla="*/ 91497 h 251002"/>
                    <a:gd name="connsiteX43" fmla="*/ 36052 w 373055"/>
                    <a:gd name="connsiteY43" fmla="*/ 60722 h 251002"/>
                    <a:gd name="connsiteX44" fmla="*/ 54864 w 373055"/>
                    <a:gd name="connsiteY44" fmla="*/ 59912 h 251002"/>
                    <a:gd name="connsiteX45" fmla="*/ 58778 w 373055"/>
                    <a:gd name="connsiteY45" fmla="*/ 50197 h 251002"/>
                    <a:gd name="connsiteX46" fmla="*/ 68970 w 373055"/>
                    <a:gd name="connsiteY46" fmla="*/ 44529 h 251002"/>
                    <a:gd name="connsiteX47" fmla="*/ 72104 w 373055"/>
                    <a:gd name="connsiteY47" fmla="*/ 35623 h 251002"/>
                    <a:gd name="connsiteX48" fmla="*/ 68180 w 373055"/>
                    <a:gd name="connsiteY48" fmla="*/ 29146 h 251002"/>
                    <a:gd name="connsiteX49" fmla="*/ 66617 w 373055"/>
                    <a:gd name="connsiteY49" fmla="*/ 23479 h 251002"/>
                    <a:gd name="connsiteX50" fmla="*/ 50939 w 373055"/>
                    <a:gd name="connsiteY50" fmla="*/ 12144 h 251002"/>
                    <a:gd name="connsiteX51" fmla="*/ 66617 w 373055"/>
                    <a:gd name="connsiteY51" fmla="*/ 10525 h 251002"/>
                    <a:gd name="connsiteX52" fmla="*/ 89344 w 373055"/>
                    <a:gd name="connsiteY52" fmla="*/ 8096 h 251002"/>
                    <a:gd name="connsiteX53" fmla="*/ 157534 w 373055"/>
                    <a:gd name="connsiteY53" fmla="*/ 0 h 251002"/>
                    <a:gd name="connsiteX54" fmla="*/ 222580 w 373055"/>
                    <a:gd name="connsiteY54" fmla="*/ 29956 h 251002"/>
                    <a:gd name="connsiteX55" fmla="*/ 224151 w 373055"/>
                    <a:gd name="connsiteY55" fmla="*/ 29956 h 251002"/>
                    <a:gd name="connsiteX56" fmla="*/ 250793 w 373055"/>
                    <a:gd name="connsiteY56" fmla="*/ 42100 h 251002"/>
                    <a:gd name="connsiteX57" fmla="*/ 250793 w 373055"/>
                    <a:gd name="connsiteY57" fmla="*/ 42100 h 25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73055" h="251002">
                      <a:moveTo>
                        <a:pt x="250793" y="42100"/>
                      </a:moveTo>
                      <a:lnTo>
                        <a:pt x="268033" y="66389"/>
                      </a:lnTo>
                      <a:lnTo>
                        <a:pt x="291550" y="64770"/>
                      </a:lnTo>
                      <a:lnTo>
                        <a:pt x="318192" y="66389"/>
                      </a:lnTo>
                      <a:lnTo>
                        <a:pt x="329165" y="53435"/>
                      </a:lnTo>
                      <a:lnTo>
                        <a:pt x="344062" y="51816"/>
                      </a:lnTo>
                      <a:lnTo>
                        <a:pt x="353463" y="47768"/>
                      </a:lnTo>
                      <a:lnTo>
                        <a:pt x="363655" y="67199"/>
                      </a:lnTo>
                      <a:lnTo>
                        <a:pt x="373056" y="82591"/>
                      </a:lnTo>
                      <a:lnTo>
                        <a:pt x="373056" y="81782"/>
                      </a:lnTo>
                      <a:lnTo>
                        <a:pt x="370703" y="84211"/>
                      </a:lnTo>
                      <a:lnTo>
                        <a:pt x="344062" y="114167"/>
                      </a:lnTo>
                      <a:lnTo>
                        <a:pt x="333089" y="124692"/>
                      </a:lnTo>
                      <a:lnTo>
                        <a:pt x="327603" y="136836"/>
                      </a:lnTo>
                      <a:lnTo>
                        <a:pt x="314277" y="144932"/>
                      </a:lnTo>
                      <a:lnTo>
                        <a:pt x="337004" y="166792"/>
                      </a:lnTo>
                      <a:lnTo>
                        <a:pt x="367569" y="217808"/>
                      </a:lnTo>
                      <a:lnTo>
                        <a:pt x="358168" y="225095"/>
                      </a:lnTo>
                      <a:lnTo>
                        <a:pt x="340137" y="229143"/>
                      </a:lnTo>
                      <a:lnTo>
                        <a:pt x="327603" y="227524"/>
                      </a:lnTo>
                      <a:lnTo>
                        <a:pt x="283711" y="233191"/>
                      </a:lnTo>
                      <a:lnTo>
                        <a:pt x="281359" y="238049"/>
                      </a:lnTo>
                      <a:lnTo>
                        <a:pt x="275872" y="237239"/>
                      </a:lnTo>
                      <a:lnTo>
                        <a:pt x="277444" y="251003"/>
                      </a:lnTo>
                      <a:lnTo>
                        <a:pt x="249221" y="220237"/>
                      </a:lnTo>
                      <a:lnTo>
                        <a:pt x="247659" y="220237"/>
                      </a:lnTo>
                      <a:lnTo>
                        <a:pt x="226495" y="195939"/>
                      </a:lnTo>
                      <a:lnTo>
                        <a:pt x="205340" y="198368"/>
                      </a:lnTo>
                      <a:lnTo>
                        <a:pt x="198282" y="179746"/>
                      </a:lnTo>
                      <a:lnTo>
                        <a:pt x="206902" y="160315"/>
                      </a:lnTo>
                      <a:lnTo>
                        <a:pt x="203768" y="149790"/>
                      </a:lnTo>
                      <a:lnTo>
                        <a:pt x="188090" y="150600"/>
                      </a:lnTo>
                      <a:lnTo>
                        <a:pt x="180261" y="150600"/>
                      </a:lnTo>
                      <a:lnTo>
                        <a:pt x="150476" y="149790"/>
                      </a:lnTo>
                      <a:lnTo>
                        <a:pt x="125396" y="150600"/>
                      </a:lnTo>
                      <a:lnTo>
                        <a:pt x="73666" y="152219"/>
                      </a:lnTo>
                      <a:lnTo>
                        <a:pt x="43882" y="154648"/>
                      </a:lnTo>
                      <a:lnTo>
                        <a:pt x="2343" y="156267"/>
                      </a:lnTo>
                      <a:lnTo>
                        <a:pt x="1562" y="125502"/>
                      </a:lnTo>
                      <a:lnTo>
                        <a:pt x="1562" y="119024"/>
                      </a:lnTo>
                      <a:lnTo>
                        <a:pt x="0" y="108499"/>
                      </a:lnTo>
                      <a:lnTo>
                        <a:pt x="10973" y="106070"/>
                      </a:lnTo>
                      <a:lnTo>
                        <a:pt x="28994" y="91497"/>
                      </a:lnTo>
                      <a:lnTo>
                        <a:pt x="36052" y="60722"/>
                      </a:lnTo>
                      <a:lnTo>
                        <a:pt x="54864" y="59912"/>
                      </a:lnTo>
                      <a:lnTo>
                        <a:pt x="58778" y="50197"/>
                      </a:lnTo>
                      <a:lnTo>
                        <a:pt x="68970" y="44529"/>
                      </a:lnTo>
                      <a:lnTo>
                        <a:pt x="72104" y="35623"/>
                      </a:lnTo>
                      <a:lnTo>
                        <a:pt x="68180" y="29146"/>
                      </a:lnTo>
                      <a:lnTo>
                        <a:pt x="66617" y="23479"/>
                      </a:lnTo>
                      <a:lnTo>
                        <a:pt x="50939" y="12144"/>
                      </a:lnTo>
                      <a:lnTo>
                        <a:pt x="66617" y="10525"/>
                      </a:lnTo>
                      <a:lnTo>
                        <a:pt x="89344" y="8096"/>
                      </a:lnTo>
                      <a:lnTo>
                        <a:pt x="157534" y="0"/>
                      </a:lnTo>
                      <a:lnTo>
                        <a:pt x="222580" y="29956"/>
                      </a:lnTo>
                      <a:lnTo>
                        <a:pt x="224151" y="29956"/>
                      </a:lnTo>
                      <a:lnTo>
                        <a:pt x="250793" y="42100"/>
                      </a:lnTo>
                      <a:lnTo>
                        <a:pt x="250793" y="4210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5" name="Forma Livre: Forma 1244">
                  <a:extLst>
                    <a:ext uri="{FF2B5EF4-FFF2-40B4-BE49-F238E27FC236}">
                      <a16:creationId xmlns:a16="http://schemas.microsoft.com/office/drawing/2014/main" id="{9CA1B4E9-8A83-CA52-BBCF-54F9B26CCA62}"/>
                    </a:ext>
                  </a:extLst>
                </p:cNvPr>
                <p:cNvSpPr/>
                <p:nvPr/>
              </p:nvSpPr>
              <p:spPr>
                <a:xfrm>
                  <a:off x="8251146" y="3791418"/>
                  <a:ext cx="177126" cy="272862"/>
                </a:xfrm>
                <a:custGeom>
                  <a:avLst/>
                  <a:gdLst>
                    <a:gd name="connsiteX0" fmla="*/ 173993 w 177126"/>
                    <a:gd name="connsiteY0" fmla="*/ 210522 h 272862"/>
                    <a:gd name="connsiteX1" fmla="*/ 110509 w 177126"/>
                    <a:gd name="connsiteY1" fmla="*/ 272863 h 272862"/>
                    <a:gd name="connsiteX2" fmla="*/ 105023 w 177126"/>
                    <a:gd name="connsiteY2" fmla="*/ 268005 h 272862"/>
                    <a:gd name="connsiteX3" fmla="*/ 97184 w 177126"/>
                    <a:gd name="connsiteY3" fmla="*/ 263147 h 272862"/>
                    <a:gd name="connsiteX4" fmla="*/ 93269 w 177126"/>
                    <a:gd name="connsiteY4" fmla="*/ 266386 h 272862"/>
                    <a:gd name="connsiteX5" fmla="*/ 87782 w 177126"/>
                    <a:gd name="connsiteY5" fmla="*/ 259909 h 272862"/>
                    <a:gd name="connsiteX6" fmla="*/ 84639 w 177126"/>
                    <a:gd name="connsiteY6" fmla="*/ 242907 h 272862"/>
                    <a:gd name="connsiteX7" fmla="*/ 90135 w 177126"/>
                    <a:gd name="connsiteY7" fmla="*/ 231572 h 272862"/>
                    <a:gd name="connsiteX8" fmla="*/ 78371 w 177126"/>
                    <a:gd name="connsiteY8" fmla="*/ 237239 h 272862"/>
                    <a:gd name="connsiteX9" fmla="*/ 75238 w 177126"/>
                    <a:gd name="connsiteY9" fmla="*/ 224285 h 272862"/>
                    <a:gd name="connsiteX10" fmla="*/ 71323 w 177126"/>
                    <a:gd name="connsiteY10" fmla="*/ 225905 h 272862"/>
                    <a:gd name="connsiteX11" fmla="*/ 21945 w 177126"/>
                    <a:gd name="connsiteY11" fmla="*/ 160315 h 272862"/>
                    <a:gd name="connsiteX12" fmla="*/ 14106 w 177126"/>
                    <a:gd name="connsiteY12" fmla="*/ 148981 h 272862"/>
                    <a:gd name="connsiteX13" fmla="*/ 15678 w 177126"/>
                    <a:gd name="connsiteY13" fmla="*/ 108499 h 272862"/>
                    <a:gd name="connsiteX14" fmla="*/ 15678 w 177126"/>
                    <a:gd name="connsiteY14" fmla="*/ 106070 h 272862"/>
                    <a:gd name="connsiteX15" fmla="*/ 15678 w 177126"/>
                    <a:gd name="connsiteY15" fmla="*/ 103641 h 272862"/>
                    <a:gd name="connsiteX16" fmla="*/ 17240 w 177126"/>
                    <a:gd name="connsiteY16" fmla="*/ 87449 h 272862"/>
                    <a:gd name="connsiteX17" fmla="*/ 17240 w 177126"/>
                    <a:gd name="connsiteY17" fmla="*/ 72066 h 272862"/>
                    <a:gd name="connsiteX18" fmla="*/ 10192 w 177126"/>
                    <a:gd name="connsiteY18" fmla="*/ 43720 h 272862"/>
                    <a:gd name="connsiteX19" fmla="*/ 0 w 177126"/>
                    <a:gd name="connsiteY19" fmla="*/ 0 h 272862"/>
                    <a:gd name="connsiteX20" fmla="*/ 0 w 177126"/>
                    <a:gd name="connsiteY20" fmla="*/ 810 h 272862"/>
                    <a:gd name="connsiteX21" fmla="*/ 32918 w 177126"/>
                    <a:gd name="connsiteY21" fmla="*/ 40481 h 272862"/>
                    <a:gd name="connsiteX22" fmla="*/ 66617 w 177126"/>
                    <a:gd name="connsiteY22" fmla="*/ 78543 h 272862"/>
                    <a:gd name="connsiteX23" fmla="*/ 71323 w 177126"/>
                    <a:gd name="connsiteY23" fmla="*/ 84211 h 272862"/>
                    <a:gd name="connsiteX24" fmla="*/ 88563 w 177126"/>
                    <a:gd name="connsiteY24" fmla="*/ 105261 h 272862"/>
                    <a:gd name="connsiteX25" fmla="*/ 116777 w 177126"/>
                    <a:gd name="connsiteY25" fmla="*/ 137646 h 272862"/>
                    <a:gd name="connsiteX26" fmla="*/ 137150 w 177126"/>
                    <a:gd name="connsiteY26" fmla="*/ 161935 h 272862"/>
                    <a:gd name="connsiteX27" fmla="*/ 177127 w 177126"/>
                    <a:gd name="connsiteY27" fmla="*/ 208902 h 272862"/>
                    <a:gd name="connsiteX28" fmla="*/ 173993 w 177126"/>
                    <a:gd name="connsiteY28" fmla="*/ 210522 h 27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7126" h="272862">
                      <a:moveTo>
                        <a:pt x="173993" y="210522"/>
                      </a:moveTo>
                      <a:lnTo>
                        <a:pt x="110509" y="272863"/>
                      </a:lnTo>
                      <a:lnTo>
                        <a:pt x="105023" y="268005"/>
                      </a:lnTo>
                      <a:lnTo>
                        <a:pt x="97184" y="263147"/>
                      </a:lnTo>
                      <a:lnTo>
                        <a:pt x="93269" y="266386"/>
                      </a:lnTo>
                      <a:lnTo>
                        <a:pt x="87782" y="259909"/>
                      </a:lnTo>
                      <a:lnTo>
                        <a:pt x="84639" y="242907"/>
                      </a:lnTo>
                      <a:lnTo>
                        <a:pt x="90135" y="231572"/>
                      </a:lnTo>
                      <a:lnTo>
                        <a:pt x="78371" y="237239"/>
                      </a:lnTo>
                      <a:lnTo>
                        <a:pt x="75238" y="224285"/>
                      </a:lnTo>
                      <a:lnTo>
                        <a:pt x="71323" y="225905"/>
                      </a:lnTo>
                      <a:lnTo>
                        <a:pt x="21945" y="160315"/>
                      </a:lnTo>
                      <a:lnTo>
                        <a:pt x="14106" y="148981"/>
                      </a:lnTo>
                      <a:lnTo>
                        <a:pt x="15678" y="108499"/>
                      </a:lnTo>
                      <a:lnTo>
                        <a:pt x="15678" y="106070"/>
                      </a:lnTo>
                      <a:lnTo>
                        <a:pt x="15678" y="103641"/>
                      </a:lnTo>
                      <a:lnTo>
                        <a:pt x="17240" y="87449"/>
                      </a:lnTo>
                      <a:lnTo>
                        <a:pt x="17240" y="72066"/>
                      </a:lnTo>
                      <a:lnTo>
                        <a:pt x="10192" y="43720"/>
                      </a:lnTo>
                      <a:lnTo>
                        <a:pt x="0" y="0"/>
                      </a:lnTo>
                      <a:lnTo>
                        <a:pt x="0" y="810"/>
                      </a:lnTo>
                      <a:lnTo>
                        <a:pt x="32918" y="40481"/>
                      </a:lnTo>
                      <a:lnTo>
                        <a:pt x="66617" y="78543"/>
                      </a:lnTo>
                      <a:lnTo>
                        <a:pt x="71323" y="84211"/>
                      </a:lnTo>
                      <a:lnTo>
                        <a:pt x="88563" y="105261"/>
                      </a:lnTo>
                      <a:lnTo>
                        <a:pt x="116777" y="137646"/>
                      </a:lnTo>
                      <a:lnTo>
                        <a:pt x="137150" y="161935"/>
                      </a:lnTo>
                      <a:lnTo>
                        <a:pt x="177127" y="208902"/>
                      </a:lnTo>
                      <a:lnTo>
                        <a:pt x="173993" y="21052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6" name="Forma Livre: Forma 1245">
                  <a:extLst>
                    <a:ext uri="{FF2B5EF4-FFF2-40B4-BE49-F238E27FC236}">
                      <a16:creationId xmlns:a16="http://schemas.microsoft.com/office/drawing/2014/main" id="{51369537-3CB1-8D8A-4D2F-EDDEABD12F2C}"/>
                    </a:ext>
                  </a:extLst>
                </p:cNvPr>
                <p:cNvSpPr/>
                <p:nvPr/>
              </p:nvSpPr>
              <p:spPr>
                <a:xfrm>
                  <a:off x="8361655" y="3895869"/>
                  <a:ext cx="354244" cy="442083"/>
                </a:xfrm>
                <a:custGeom>
                  <a:avLst/>
                  <a:gdLst>
                    <a:gd name="connsiteX0" fmla="*/ 130102 w 354244"/>
                    <a:gd name="connsiteY0" fmla="*/ 59103 h 442083"/>
                    <a:gd name="connsiteX1" fmla="*/ 110509 w 354244"/>
                    <a:gd name="connsiteY1" fmla="*/ 113357 h 442083"/>
                    <a:gd name="connsiteX2" fmla="*/ 125396 w 354244"/>
                    <a:gd name="connsiteY2" fmla="*/ 110928 h 442083"/>
                    <a:gd name="connsiteX3" fmla="*/ 148904 w 354244"/>
                    <a:gd name="connsiteY3" fmla="*/ 105261 h 442083"/>
                    <a:gd name="connsiteX4" fmla="*/ 152048 w 354244"/>
                    <a:gd name="connsiteY4" fmla="*/ 97165 h 442083"/>
                    <a:gd name="connsiteX5" fmla="*/ 159887 w 354244"/>
                    <a:gd name="connsiteY5" fmla="*/ 97974 h 442083"/>
                    <a:gd name="connsiteX6" fmla="*/ 173203 w 354244"/>
                    <a:gd name="connsiteY6" fmla="*/ 112547 h 442083"/>
                    <a:gd name="connsiteX7" fmla="*/ 182613 w 354244"/>
                    <a:gd name="connsiteY7" fmla="*/ 114976 h 442083"/>
                    <a:gd name="connsiteX8" fmla="*/ 187309 w 354244"/>
                    <a:gd name="connsiteY8" fmla="*/ 118215 h 442083"/>
                    <a:gd name="connsiteX9" fmla="*/ 188881 w 354244"/>
                    <a:gd name="connsiteY9" fmla="*/ 130359 h 442083"/>
                    <a:gd name="connsiteX10" fmla="*/ 199854 w 354244"/>
                    <a:gd name="connsiteY10" fmla="*/ 127930 h 442083"/>
                    <a:gd name="connsiteX11" fmla="*/ 200634 w 354244"/>
                    <a:gd name="connsiteY11" fmla="*/ 140884 h 442083"/>
                    <a:gd name="connsiteX12" fmla="*/ 195929 w 354244"/>
                    <a:gd name="connsiteY12" fmla="*/ 148171 h 442083"/>
                    <a:gd name="connsiteX13" fmla="*/ 199854 w 354244"/>
                    <a:gd name="connsiteY13" fmla="*/ 157886 h 442083"/>
                    <a:gd name="connsiteX14" fmla="*/ 210035 w 354244"/>
                    <a:gd name="connsiteY14" fmla="*/ 157886 h 442083"/>
                    <a:gd name="connsiteX15" fmla="*/ 217094 w 354244"/>
                    <a:gd name="connsiteY15" fmla="*/ 170031 h 442083"/>
                    <a:gd name="connsiteX16" fmla="*/ 236687 w 354244"/>
                    <a:gd name="connsiteY16" fmla="*/ 173269 h 442083"/>
                    <a:gd name="connsiteX17" fmla="*/ 231981 w 354244"/>
                    <a:gd name="connsiteY17" fmla="*/ 181366 h 442083"/>
                    <a:gd name="connsiteX18" fmla="*/ 240602 w 354244"/>
                    <a:gd name="connsiteY18" fmla="*/ 189462 h 442083"/>
                    <a:gd name="connsiteX19" fmla="*/ 243735 w 354244"/>
                    <a:gd name="connsiteY19" fmla="*/ 191081 h 442083"/>
                    <a:gd name="connsiteX20" fmla="*/ 244516 w 354244"/>
                    <a:gd name="connsiteY20" fmla="*/ 191891 h 442083"/>
                    <a:gd name="connsiteX21" fmla="*/ 244516 w 354244"/>
                    <a:gd name="connsiteY21" fmla="*/ 191891 h 442083"/>
                    <a:gd name="connsiteX22" fmla="*/ 279788 w 354244"/>
                    <a:gd name="connsiteY22" fmla="*/ 221037 h 442083"/>
                    <a:gd name="connsiteX23" fmla="*/ 279788 w 354244"/>
                    <a:gd name="connsiteY23" fmla="*/ 221847 h 442083"/>
                    <a:gd name="connsiteX24" fmla="*/ 316620 w 354244"/>
                    <a:gd name="connsiteY24" fmla="*/ 253432 h 442083"/>
                    <a:gd name="connsiteX25" fmla="*/ 354244 w 354244"/>
                    <a:gd name="connsiteY25" fmla="*/ 271243 h 442083"/>
                    <a:gd name="connsiteX26" fmla="*/ 314277 w 354244"/>
                    <a:gd name="connsiteY26" fmla="*/ 280149 h 442083"/>
                    <a:gd name="connsiteX27" fmla="*/ 286055 w 354244"/>
                    <a:gd name="connsiteY27" fmla="*/ 318202 h 442083"/>
                    <a:gd name="connsiteX28" fmla="*/ 283712 w 354244"/>
                    <a:gd name="connsiteY28" fmla="*/ 320631 h 442083"/>
                    <a:gd name="connsiteX29" fmla="*/ 230410 w 354244"/>
                    <a:gd name="connsiteY29" fmla="*/ 336013 h 442083"/>
                    <a:gd name="connsiteX30" fmla="*/ 228848 w 354244"/>
                    <a:gd name="connsiteY30" fmla="*/ 336823 h 442083"/>
                    <a:gd name="connsiteX31" fmla="*/ 226495 w 354244"/>
                    <a:gd name="connsiteY31" fmla="*/ 357873 h 442083"/>
                    <a:gd name="connsiteX32" fmla="*/ 230410 w 354244"/>
                    <a:gd name="connsiteY32" fmla="*/ 371637 h 442083"/>
                    <a:gd name="connsiteX33" fmla="*/ 249221 w 354244"/>
                    <a:gd name="connsiteY33" fmla="*/ 380543 h 442083"/>
                    <a:gd name="connsiteX34" fmla="*/ 259413 w 354244"/>
                    <a:gd name="connsiteY34" fmla="*/ 395125 h 442083"/>
                    <a:gd name="connsiteX35" fmla="*/ 253136 w 354244"/>
                    <a:gd name="connsiteY35" fmla="*/ 408889 h 442083"/>
                    <a:gd name="connsiteX36" fmla="*/ 247659 w 354244"/>
                    <a:gd name="connsiteY36" fmla="*/ 410509 h 442083"/>
                    <a:gd name="connsiteX37" fmla="*/ 244516 w 354244"/>
                    <a:gd name="connsiteY37" fmla="*/ 416176 h 442083"/>
                    <a:gd name="connsiteX38" fmla="*/ 250003 w 354244"/>
                    <a:gd name="connsiteY38" fmla="*/ 421843 h 442083"/>
                    <a:gd name="connsiteX39" fmla="*/ 224923 w 354244"/>
                    <a:gd name="connsiteY39" fmla="*/ 434797 h 442083"/>
                    <a:gd name="connsiteX40" fmla="*/ 191224 w 354244"/>
                    <a:gd name="connsiteY40" fmla="*/ 442084 h 442083"/>
                    <a:gd name="connsiteX41" fmla="*/ 184956 w 354244"/>
                    <a:gd name="connsiteY41" fmla="*/ 437226 h 442083"/>
                    <a:gd name="connsiteX42" fmla="*/ 173203 w 354244"/>
                    <a:gd name="connsiteY42" fmla="*/ 437226 h 442083"/>
                    <a:gd name="connsiteX43" fmla="*/ 166145 w 354244"/>
                    <a:gd name="connsiteY43" fmla="*/ 426701 h 442083"/>
                    <a:gd name="connsiteX44" fmla="*/ 159877 w 354244"/>
                    <a:gd name="connsiteY44" fmla="*/ 431559 h 442083"/>
                    <a:gd name="connsiteX45" fmla="*/ 155953 w 354244"/>
                    <a:gd name="connsiteY45" fmla="*/ 427511 h 442083"/>
                    <a:gd name="connsiteX46" fmla="*/ 150466 w 354244"/>
                    <a:gd name="connsiteY46" fmla="*/ 435607 h 442083"/>
                    <a:gd name="connsiteX47" fmla="*/ 144989 w 354244"/>
                    <a:gd name="connsiteY47" fmla="*/ 429130 h 442083"/>
                    <a:gd name="connsiteX48" fmla="*/ 139503 w 354244"/>
                    <a:gd name="connsiteY48" fmla="*/ 429940 h 442083"/>
                    <a:gd name="connsiteX49" fmla="*/ 137932 w 354244"/>
                    <a:gd name="connsiteY49" fmla="*/ 422653 h 442083"/>
                    <a:gd name="connsiteX50" fmla="*/ 135579 w 354244"/>
                    <a:gd name="connsiteY50" fmla="*/ 426701 h 442083"/>
                    <a:gd name="connsiteX51" fmla="*/ 107366 w 354244"/>
                    <a:gd name="connsiteY51" fmla="*/ 429940 h 442083"/>
                    <a:gd name="connsiteX52" fmla="*/ 106585 w 354244"/>
                    <a:gd name="connsiteY52" fmla="*/ 402412 h 442083"/>
                    <a:gd name="connsiteX53" fmla="*/ 72885 w 354244"/>
                    <a:gd name="connsiteY53" fmla="*/ 397554 h 442083"/>
                    <a:gd name="connsiteX54" fmla="*/ 70532 w 354244"/>
                    <a:gd name="connsiteY54" fmla="*/ 391077 h 442083"/>
                    <a:gd name="connsiteX55" fmla="*/ 87773 w 354244"/>
                    <a:gd name="connsiteY55" fmla="*/ 306057 h 442083"/>
                    <a:gd name="connsiteX56" fmla="*/ 90125 w 354244"/>
                    <a:gd name="connsiteY56" fmla="*/ 299580 h 442083"/>
                    <a:gd name="connsiteX57" fmla="*/ 110500 w 354244"/>
                    <a:gd name="connsiteY57" fmla="*/ 238039 h 442083"/>
                    <a:gd name="connsiteX58" fmla="*/ 106585 w 354244"/>
                    <a:gd name="connsiteY58" fmla="*/ 235610 h 442083"/>
                    <a:gd name="connsiteX59" fmla="*/ 106585 w 354244"/>
                    <a:gd name="connsiteY59" fmla="*/ 236420 h 442083"/>
                    <a:gd name="connsiteX60" fmla="*/ 99526 w 354244"/>
                    <a:gd name="connsiteY60" fmla="*/ 225895 h 442083"/>
                    <a:gd name="connsiteX61" fmla="*/ 106585 w 354244"/>
                    <a:gd name="connsiteY61" fmla="*/ 225895 h 442083"/>
                    <a:gd name="connsiteX62" fmla="*/ 108938 w 354244"/>
                    <a:gd name="connsiteY62" fmla="*/ 216179 h 442083"/>
                    <a:gd name="connsiteX63" fmla="*/ 95612 w 354244"/>
                    <a:gd name="connsiteY63" fmla="*/ 214560 h 442083"/>
                    <a:gd name="connsiteX64" fmla="*/ 83858 w 354244"/>
                    <a:gd name="connsiteY64" fmla="*/ 216989 h 442083"/>
                    <a:gd name="connsiteX65" fmla="*/ 76019 w 354244"/>
                    <a:gd name="connsiteY65" fmla="*/ 208893 h 442083"/>
                    <a:gd name="connsiteX66" fmla="*/ 76019 w 354244"/>
                    <a:gd name="connsiteY66" fmla="*/ 199987 h 442083"/>
                    <a:gd name="connsiteX67" fmla="*/ 68961 w 354244"/>
                    <a:gd name="connsiteY67" fmla="*/ 197558 h 442083"/>
                    <a:gd name="connsiteX68" fmla="*/ 66618 w 354244"/>
                    <a:gd name="connsiteY68" fmla="*/ 202416 h 442083"/>
                    <a:gd name="connsiteX69" fmla="*/ 46234 w 354244"/>
                    <a:gd name="connsiteY69" fmla="*/ 199987 h 442083"/>
                    <a:gd name="connsiteX70" fmla="*/ 50940 w 354244"/>
                    <a:gd name="connsiteY70" fmla="*/ 187033 h 442083"/>
                    <a:gd name="connsiteX71" fmla="*/ 42320 w 354244"/>
                    <a:gd name="connsiteY71" fmla="*/ 176508 h 442083"/>
                    <a:gd name="connsiteX72" fmla="*/ 42320 w 354244"/>
                    <a:gd name="connsiteY72" fmla="*/ 177318 h 442083"/>
                    <a:gd name="connsiteX73" fmla="*/ 26641 w 354244"/>
                    <a:gd name="connsiteY73" fmla="*/ 181366 h 442083"/>
                    <a:gd name="connsiteX74" fmla="*/ 17240 w 354244"/>
                    <a:gd name="connsiteY74" fmla="*/ 178937 h 442083"/>
                    <a:gd name="connsiteX75" fmla="*/ 13316 w 354244"/>
                    <a:gd name="connsiteY75" fmla="*/ 181366 h 442083"/>
                    <a:gd name="connsiteX76" fmla="*/ 0 w 354244"/>
                    <a:gd name="connsiteY76" fmla="*/ 168412 h 442083"/>
                    <a:gd name="connsiteX77" fmla="*/ 63475 w 354244"/>
                    <a:gd name="connsiteY77" fmla="*/ 106061 h 442083"/>
                    <a:gd name="connsiteX78" fmla="*/ 66618 w 354244"/>
                    <a:gd name="connsiteY78" fmla="*/ 104442 h 442083"/>
                    <a:gd name="connsiteX79" fmla="*/ 66618 w 354244"/>
                    <a:gd name="connsiteY79" fmla="*/ 104442 h 442083"/>
                    <a:gd name="connsiteX80" fmla="*/ 72104 w 354244"/>
                    <a:gd name="connsiteY80" fmla="*/ 90678 h 442083"/>
                    <a:gd name="connsiteX81" fmla="*/ 80724 w 354244"/>
                    <a:gd name="connsiteY81" fmla="*/ 69628 h 442083"/>
                    <a:gd name="connsiteX82" fmla="*/ 94040 w 354244"/>
                    <a:gd name="connsiteY82" fmla="*/ 35624 h 442083"/>
                    <a:gd name="connsiteX83" fmla="*/ 107366 w 354244"/>
                    <a:gd name="connsiteY83" fmla="*/ 2429 h 442083"/>
                    <a:gd name="connsiteX84" fmla="*/ 139503 w 354244"/>
                    <a:gd name="connsiteY84" fmla="*/ 1619 h 442083"/>
                    <a:gd name="connsiteX85" fmla="*/ 150476 w 354244"/>
                    <a:gd name="connsiteY85" fmla="*/ 810 h 442083"/>
                    <a:gd name="connsiteX86" fmla="*/ 152828 w 354244"/>
                    <a:gd name="connsiteY86" fmla="*/ 0 h 442083"/>
                    <a:gd name="connsiteX87" fmla="*/ 134798 w 354244"/>
                    <a:gd name="connsiteY87" fmla="*/ 46958 h 442083"/>
                    <a:gd name="connsiteX88" fmla="*/ 130102 w 354244"/>
                    <a:gd name="connsiteY88" fmla="*/ 59103 h 442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354244" h="442083">
                      <a:moveTo>
                        <a:pt x="130102" y="59103"/>
                      </a:moveTo>
                      <a:lnTo>
                        <a:pt x="110509" y="113357"/>
                      </a:lnTo>
                      <a:lnTo>
                        <a:pt x="125396" y="110928"/>
                      </a:lnTo>
                      <a:lnTo>
                        <a:pt x="148904" y="105261"/>
                      </a:lnTo>
                      <a:lnTo>
                        <a:pt x="152048" y="97165"/>
                      </a:lnTo>
                      <a:lnTo>
                        <a:pt x="159887" y="97974"/>
                      </a:lnTo>
                      <a:lnTo>
                        <a:pt x="173203" y="112547"/>
                      </a:lnTo>
                      <a:lnTo>
                        <a:pt x="182613" y="114976"/>
                      </a:lnTo>
                      <a:lnTo>
                        <a:pt x="187309" y="118215"/>
                      </a:lnTo>
                      <a:lnTo>
                        <a:pt x="188881" y="130359"/>
                      </a:lnTo>
                      <a:lnTo>
                        <a:pt x="199854" y="127930"/>
                      </a:lnTo>
                      <a:lnTo>
                        <a:pt x="200634" y="140884"/>
                      </a:lnTo>
                      <a:lnTo>
                        <a:pt x="195929" y="148171"/>
                      </a:lnTo>
                      <a:lnTo>
                        <a:pt x="199854" y="157886"/>
                      </a:lnTo>
                      <a:lnTo>
                        <a:pt x="210035" y="157886"/>
                      </a:lnTo>
                      <a:lnTo>
                        <a:pt x="217094" y="170031"/>
                      </a:lnTo>
                      <a:lnTo>
                        <a:pt x="236687" y="173269"/>
                      </a:lnTo>
                      <a:lnTo>
                        <a:pt x="231981" y="181366"/>
                      </a:lnTo>
                      <a:lnTo>
                        <a:pt x="240602" y="189462"/>
                      </a:lnTo>
                      <a:lnTo>
                        <a:pt x="243735" y="191081"/>
                      </a:lnTo>
                      <a:lnTo>
                        <a:pt x="244516" y="191891"/>
                      </a:lnTo>
                      <a:lnTo>
                        <a:pt x="244516" y="191891"/>
                      </a:lnTo>
                      <a:lnTo>
                        <a:pt x="279788" y="221037"/>
                      </a:lnTo>
                      <a:lnTo>
                        <a:pt x="279788" y="221847"/>
                      </a:lnTo>
                      <a:lnTo>
                        <a:pt x="316620" y="253432"/>
                      </a:lnTo>
                      <a:lnTo>
                        <a:pt x="354244" y="271243"/>
                      </a:lnTo>
                      <a:lnTo>
                        <a:pt x="314277" y="280149"/>
                      </a:lnTo>
                      <a:lnTo>
                        <a:pt x="286055" y="318202"/>
                      </a:lnTo>
                      <a:lnTo>
                        <a:pt x="283712" y="320631"/>
                      </a:lnTo>
                      <a:lnTo>
                        <a:pt x="230410" y="336013"/>
                      </a:lnTo>
                      <a:lnTo>
                        <a:pt x="228848" y="336823"/>
                      </a:lnTo>
                      <a:lnTo>
                        <a:pt x="226495" y="357873"/>
                      </a:lnTo>
                      <a:lnTo>
                        <a:pt x="230410" y="371637"/>
                      </a:lnTo>
                      <a:lnTo>
                        <a:pt x="249221" y="380543"/>
                      </a:lnTo>
                      <a:lnTo>
                        <a:pt x="259413" y="395125"/>
                      </a:lnTo>
                      <a:lnTo>
                        <a:pt x="253136" y="408889"/>
                      </a:lnTo>
                      <a:lnTo>
                        <a:pt x="247659" y="410509"/>
                      </a:lnTo>
                      <a:lnTo>
                        <a:pt x="244516" y="416176"/>
                      </a:lnTo>
                      <a:lnTo>
                        <a:pt x="250003" y="421843"/>
                      </a:lnTo>
                      <a:lnTo>
                        <a:pt x="224923" y="434797"/>
                      </a:lnTo>
                      <a:lnTo>
                        <a:pt x="191224" y="442084"/>
                      </a:lnTo>
                      <a:lnTo>
                        <a:pt x="184956" y="437226"/>
                      </a:lnTo>
                      <a:lnTo>
                        <a:pt x="173203" y="437226"/>
                      </a:lnTo>
                      <a:lnTo>
                        <a:pt x="166145" y="426701"/>
                      </a:lnTo>
                      <a:lnTo>
                        <a:pt x="159877" y="431559"/>
                      </a:lnTo>
                      <a:lnTo>
                        <a:pt x="155953" y="427511"/>
                      </a:lnTo>
                      <a:lnTo>
                        <a:pt x="150466" y="435607"/>
                      </a:lnTo>
                      <a:lnTo>
                        <a:pt x="144989" y="429130"/>
                      </a:lnTo>
                      <a:lnTo>
                        <a:pt x="139503" y="429940"/>
                      </a:lnTo>
                      <a:lnTo>
                        <a:pt x="137932" y="422653"/>
                      </a:lnTo>
                      <a:lnTo>
                        <a:pt x="135579" y="426701"/>
                      </a:lnTo>
                      <a:lnTo>
                        <a:pt x="107366" y="429940"/>
                      </a:lnTo>
                      <a:lnTo>
                        <a:pt x="106585" y="402412"/>
                      </a:lnTo>
                      <a:lnTo>
                        <a:pt x="72885" y="397554"/>
                      </a:lnTo>
                      <a:lnTo>
                        <a:pt x="70532" y="391077"/>
                      </a:lnTo>
                      <a:lnTo>
                        <a:pt x="87773" y="306057"/>
                      </a:lnTo>
                      <a:lnTo>
                        <a:pt x="90125" y="299580"/>
                      </a:lnTo>
                      <a:lnTo>
                        <a:pt x="110500" y="238039"/>
                      </a:lnTo>
                      <a:lnTo>
                        <a:pt x="106585" y="235610"/>
                      </a:lnTo>
                      <a:lnTo>
                        <a:pt x="106585" y="236420"/>
                      </a:lnTo>
                      <a:lnTo>
                        <a:pt x="99526" y="225895"/>
                      </a:lnTo>
                      <a:lnTo>
                        <a:pt x="106585" y="225895"/>
                      </a:lnTo>
                      <a:lnTo>
                        <a:pt x="108938" y="216179"/>
                      </a:lnTo>
                      <a:lnTo>
                        <a:pt x="95612" y="214560"/>
                      </a:lnTo>
                      <a:lnTo>
                        <a:pt x="83858" y="216989"/>
                      </a:lnTo>
                      <a:lnTo>
                        <a:pt x="76019" y="208893"/>
                      </a:lnTo>
                      <a:lnTo>
                        <a:pt x="76019" y="199987"/>
                      </a:lnTo>
                      <a:lnTo>
                        <a:pt x="68961" y="197558"/>
                      </a:lnTo>
                      <a:lnTo>
                        <a:pt x="66618" y="202416"/>
                      </a:lnTo>
                      <a:lnTo>
                        <a:pt x="46234" y="199987"/>
                      </a:lnTo>
                      <a:lnTo>
                        <a:pt x="50940" y="187033"/>
                      </a:lnTo>
                      <a:lnTo>
                        <a:pt x="42320" y="176508"/>
                      </a:lnTo>
                      <a:lnTo>
                        <a:pt x="42320" y="177318"/>
                      </a:lnTo>
                      <a:lnTo>
                        <a:pt x="26641" y="181366"/>
                      </a:lnTo>
                      <a:lnTo>
                        <a:pt x="17240" y="178937"/>
                      </a:lnTo>
                      <a:lnTo>
                        <a:pt x="13316" y="181366"/>
                      </a:lnTo>
                      <a:lnTo>
                        <a:pt x="0" y="168412"/>
                      </a:lnTo>
                      <a:lnTo>
                        <a:pt x="63475" y="106061"/>
                      </a:lnTo>
                      <a:lnTo>
                        <a:pt x="66618" y="104442"/>
                      </a:lnTo>
                      <a:lnTo>
                        <a:pt x="66618" y="104442"/>
                      </a:lnTo>
                      <a:lnTo>
                        <a:pt x="72104" y="90678"/>
                      </a:lnTo>
                      <a:lnTo>
                        <a:pt x="80724" y="69628"/>
                      </a:lnTo>
                      <a:lnTo>
                        <a:pt x="94040" y="35624"/>
                      </a:lnTo>
                      <a:lnTo>
                        <a:pt x="107366" y="2429"/>
                      </a:lnTo>
                      <a:lnTo>
                        <a:pt x="139503" y="1619"/>
                      </a:lnTo>
                      <a:lnTo>
                        <a:pt x="150476" y="810"/>
                      </a:lnTo>
                      <a:lnTo>
                        <a:pt x="152828" y="0"/>
                      </a:lnTo>
                      <a:lnTo>
                        <a:pt x="134798" y="46958"/>
                      </a:lnTo>
                      <a:lnTo>
                        <a:pt x="130102" y="59103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7" name="Forma Livre: Forma 1246">
                  <a:extLst>
                    <a:ext uri="{FF2B5EF4-FFF2-40B4-BE49-F238E27FC236}">
                      <a16:creationId xmlns:a16="http://schemas.microsoft.com/office/drawing/2014/main" id="{456FF6A8-3AA6-E14E-749D-3CE39FDF4BC6}"/>
                    </a:ext>
                  </a:extLst>
                </p:cNvPr>
                <p:cNvSpPr/>
                <p:nvPr/>
              </p:nvSpPr>
              <p:spPr>
                <a:xfrm>
                  <a:off x="8139865" y="4319332"/>
                  <a:ext cx="355025" cy="282578"/>
                </a:xfrm>
                <a:custGeom>
                  <a:avLst/>
                  <a:gdLst>
                    <a:gd name="connsiteX0" fmla="*/ 164573 w 355025"/>
                    <a:gd name="connsiteY0" fmla="*/ 38862 h 282578"/>
                    <a:gd name="connsiteX1" fmla="*/ 174765 w 355025"/>
                    <a:gd name="connsiteY1" fmla="*/ 45339 h 282578"/>
                    <a:gd name="connsiteX2" fmla="*/ 192005 w 355025"/>
                    <a:gd name="connsiteY2" fmla="*/ 42101 h 282578"/>
                    <a:gd name="connsiteX3" fmla="*/ 235115 w 355025"/>
                    <a:gd name="connsiteY3" fmla="*/ 42101 h 282578"/>
                    <a:gd name="connsiteX4" fmla="*/ 256270 w 355025"/>
                    <a:gd name="connsiteY4" fmla="*/ 34814 h 282578"/>
                    <a:gd name="connsiteX5" fmla="*/ 306429 w 355025"/>
                    <a:gd name="connsiteY5" fmla="*/ 38052 h 282578"/>
                    <a:gd name="connsiteX6" fmla="*/ 355025 w 355025"/>
                    <a:gd name="connsiteY6" fmla="*/ 41291 h 282578"/>
                    <a:gd name="connsiteX7" fmla="*/ 347968 w 355025"/>
                    <a:gd name="connsiteY7" fmla="*/ 69628 h 282578"/>
                    <a:gd name="connsiteX8" fmla="*/ 340138 w 355025"/>
                    <a:gd name="connsiteY8" fmla="*/ 74486 h 282578"/>
                    <a:gd name="connsiteX9" fmla="*/ 325241 w 355025"/>
                    <a:gd name="connsiteY9" fmla="*/ 75295 h 282578"/>
                    <a:gd name="connsiteX10" fmla="*/ 324460 w 355025"/>
                    <a:gd name="connsiteY10" fmla="*/ 93116 h 282578"/>
                    <a:gd name="connsiteX11" fmla="*/ 305648 w 355025"/>
                    <a:gd name="connsiteY11" fmla="*/ 115786 h 282578"/>
                    <a:gd name="connsiteX12" fmla="*/ 293894 w 355025"/>
                    <a:gd name="connsiteY12" fmla="*/ 110119 h 282578"/>
                    <a:gd name="connsiteX13" fmla="*/ 265681 w 355025"/>
                    <a:gd name="connsiteY13" fmla="*/ 115786 h 282578"/>
                    <a:gd name="connsiteX14" fmla="*/ 264109 w 355025"/>
                    <a:gd name="connsiteY14" fmla="*/ 127930 h 282578"/>
                    <a:gd name="connsiteX15" fmla="*/ 265681 w 355025"/>
                    <a:gd name="connsiteY15" fmla="*/ 127930 h 282578"/>
                    <a:gd name="connsiteX16" fmla="*/ 273520 w 355025"/>
                    <a:gd name="connsiteY16" fmla="*/ 137646 h 282578"/>
                    <a:gd name="connsiteX17" fmla="*/ 269596 w 355025"/>
                    <a:gd name="connsiteY17" fmla="*/ 148171 h 282578"/>
                    <a:gd name="connsiteX18" fmla="*/ 277435 w 355025"/>
                    <a:gd name="connsiteY18" fmla="*/ 164364 h 282578"/>
                    <a:gd name="connsiteX19" fmla="*/ 292332 w 355025"/>
                    <a:gd name="connsiteY19" fmla="*/ 171650 h 282578"/>
                    <a:gd name="connsiteX20" fmla="*/ 297818 w 355025"/>
                    <a:gd name="connsiteY20" fmla="*/ 177317 h 282578"/>
                    <a:gd name="connsiteX21" fmla="*/ 301733 w 355025"/>
                    <a:gd name="connsiteY21" fmla="*/ 195939 h 282578"/>
                    <a:gd name="connsiteX22" fmla="*/ 319764 w 355025"/>
                    <a:gd name="connsiteY22" fmla="*/ 204035 h 282578"/>
                    <a:gd name="connsiteX23" fmla="*/ 321326 w 355025"/>
                    <a:gd name="connsiteY23" fmla="*/ 209703 h 282578"/>
                    <a:gd name="connsiteX24" fmla="*/ 290760 w 355025"/>
                    <a:gd name="connsiteY24" fmla="*/ 217808 h 282578"/>
                    <a:gd name="connsiteX25" fmla="*/ 282921 w 355025"/>
                    <a:gd name="connsiteY25" fmla="*/ 213760 h 282578"/>
                    <a:gd name="connsiteX26" fmla="*/ 284493 w 355025"/>
                    <a:gd name="connsiteY26" fmla="*/ 224285 h 282578"/>
                    <a:gd name="connsiteX27" fmla="*/ 279007 w 355025"/>
                    <a:gd name="connsiteY27" fmla="*/ 225905 h 282578"/>
                    <a:gd name="connsiteX28" fmla="*/ 271949 w 355025"/>
                    <a:gd name="connsiteY28" fmla="*/ 218618 h 282578"/>
                    <a:gd name="connsiteX29" fmla="*/ 273520 w 355025"/>
                    <a:gd name="connsiteY29" fmla="*/ 208893 h 282578"/>
                    <a:gd name="connsiteX30" fmla="*/ 258623 w 355025"/>
                    <a:gd name="connsiteY30" fmla="*/ 209703 h 282578"/>
                    <a:gd name="connsiteX31" fmla="*/ 254708 w 355025"/>
                    <a:gd name="connsiteY31" fmla="*/ 203225 h 282578"/>
                    <a:gd name="connsiteX32" fmla="*/ 237468 w 355025"/>
                    <a:gd name="connsiteY32" fmla="*/ 212131 h 282578"/>
                    <a:gd name="connsiteX33" fmla="*/ 226495 w 355025"/>
                    <a:gd name="connsiteY33" fmla="*/ 211322 h 282578"/>
                    <a:gd name="connsiteX34" fmla="*/ 224143 w 355025"/>
                    <a:gd name="connsiteY34" fmla="*/ 216999 h 282578"/>
                    <a:gd name="connsiteX35" fmla="*/ 220228 w 355025"/>
                    <a:gd name="connsiteY35" fmla="*/ 215379 h 282578"/>
                    <a:gd name="connsiteX36" fmla="*/ 210817 w 355025"/>
                    <a:gd name="connsiteY36" fmla="*/ 220237 h 282578"/>
                    <a:gd name="connsiteX37" fmla="*/ 208465 w 355025"/>
                    <a:gd name="connsiteY37" fmla="*/ 211322 h 282578"/>
                    <a:gd name="connsiteX38" fmla="*/ 204550 w 355025"/>
                    <a:gd name="connsiteY38" fmla="*/ 221857 h 282578"/>
                    <a:gd name="connsiteX39" fmla="*/ 192005 w 355025"/>
                    <a:gd name="connsiteY39" fmla="*/ 228333 h 282578"/>
                    <a:gd name="connsiteX40" fmla="*/ 184175 w 355025"/>
                    <a:gd name="connsiteY40" fmla="*/ 249384 h 282578"/>
                    <a:gd name="connsiteX41" fmla="*/ 169279 w 355025"/>
                    <a:gd name="connsiteY41" fmla="*/ 259099 h 282578"/>
                    <a:gd name="connsiteX42" fmla="*/ 149686 w 355025"/>
                    <a:gd name="connsiteY42" fmla="*/ 251003 h 282578"/>
                    <a:gd name="connsiteX43" fmla="*/ 155953 w 355025"/>
                    <a:gd name="connsiteY43" fmla="*/ 269624 h 282578"/>
                    <a:gd name="connsiteX44" fmla="*/ 148905 w 355025"/>
                    <a:gd name="connsiteY44" fmla="*/ 276911 h 282578"/>
                    <a:gd name="connsiteX45" fmla="*/ 142637 w 355025"/>
                    <a:gd name="connsiteY45" fmla="*/ 274482 h 282578"/>
                    <a:gd name="connsiteX46" fmla="*/ 133226 w 355025"/>
                    <a:gd name="connsiteY46" fmla="*/ 280959 h 282578"/>
                    <a:gd name="connsiteX47" fmla="*/ 119901 w 355025"/>
                    <a:gd name="connsiteY47" fmla="*/ 272053 h 282578"/>
                    <a:gd name="connsiteX48" fmla="*/ 111281 w 355025"/>
                    <a:gd name="connsiteY48" fmla="*/ 276911 h 282578"/>
                    <a:gd name="connsiteX49" fmla="*/ 100308 w 355025"/>
                    <a:gd name="connsiteY49" fmla="*/ 282578 h 282578"/>
                    <a:gd name="connsiteX50" fmla="*/ 84640 w 355025"/>
                    <a:gd name="connsiteY50" fmla="*/ 280959 h 282578"/>
                    <a:gd name="connsiteX51" fmla="*/ 81505 w 355025"/>
                    <a:gd name="connsiteY51" fmla="*/ 254241 h 282578"/>
                    <a:gd name="connsiteX52" fmla="*/ 80725 w 355025"/>
                    <a:gd name="connsiteY52" fmla="*/ 239668 h 282578"/>
                    <a:gd name="connsiteX53" fmla="*/ 76019 w 355025"/>
                    <a:gd name="connsiteY53" fmla="*/ 195129 h 282578"/>
                    <a:gd name="connsiteX54" fmla="*/ 76019 w 355025"/>
                    <a:gd name="connsiteY54" fmla="*/ 185414 h 282578"/>
                    <a:gd name="connsiteX55" fmla="*/ 76019 w 355025"/>
                    <a:gd name="connsiteY55" fmla="*/ 186223 h 282578"/>
                    <a:gd name="connsiteX56" fmla="*/ 71314 w 355025"/>
                    <a:gd name="connsiteY56" fmla="*/ 127121 h 282578"/>
                    <a:gd name="connsiteX57" fmla="*/ 71314 w 355025"/>
                    <a:gd name="connsiteY57" fmla="*/ 127121 h 282578"/>
                    <a:gd name="connsiteX58" fmla="*/ 67399 w 355025"/>
                    <a:gd name="connsiteY58" fmla="*/ 95545 h 282578"/>
                    <a:gd name="connsiteX59" fmla="*/ 54073 w 355025"/>
                    <a:gd name="connsiteY59" fmla="*/ 98784 h 282578"/>
                    <a:gd name="connsiteX60" fmla="*/ 48587 w 355025"/>
                    <a:gd name="connsiteY60" fmla="*/ 91497 h 282578"/>
                    <a:gd name="connsiteX61" fmla="*/ 39186 w 355025"/>
                    <a:gd name="connsiteY61" fmla="*/ 90687 h 282578"/>
                    <a:gd name="connsiteX62" fmla="*/ 43101 w 355025"/>
                    <a:gd name="connsiteY62" fmla="*/ 85830 h 282578"/>
                    <a:gd name="connsiteX63" fmla="*/ 26642 w 355025"/>
                    <a:gd name="connsiteY63" fmla="*/ 69628 h 282578"/>
                    <a:gd name="connsiteX64" fmla="*/ 25861 w 355025"/>
                    <a:gd name="connsiteY64" fmla="*/ 76114 h 282578"/>
                    <a:gd name="connsiteX65" fmla="*/ 16459 w 355025"/>
                    <a:gd name="connsiteY65" fmla="*/ 73686 h 282578"/>
                    <a:gd name="connsiteX66" fmla="*/ 0 w 355025"/>
                    <a:gd name="connsiteY66" fmla="*/ 81782 h 282578"/>
                    <a:gd name="connsiteX67" fmla="*/ 33700 w 355025"/>
                    <a:gd name="connsiteY67" fmla="*/ 57483 h 282578"/>
                    <a:gd name="connsiteX68" fmla="*/ 64265 w 355025"/>
                    <a:gd name="connsiteY68" fmla="*/ 34814 h 282578"/>
                    <a:gd name="connsiteX69" fmla="*/ 79153 w 355025"/>
                    <a:gd name="connsiteY69" fmla="*/ 25098 h 282578"/>
                    <a:gd name="connsiteX70" fmla="*/ 132445 w 355025"/>
                    <a:gd name="connsiteY70" fmla="*/ 0 h 282578"/>
                    <a:gd name="connsiteX71" fmla="*/ 140284 w 355025"/>
                    <a:gd name="connsiteY71" fmla="*/ 9716 h 282578"/>
                    <a:gd name="connsiteX72" fmla="*/ 152048 w 355025"/>
                    <a:gd name="connsiteY72" fmla="*/ 33195 h 282578"/>
                    <a:gd name="connsiteX73" fmla="*/ 164583 w 355025"/>
                    <a:gd name="connsiteY73" fmla="*/ 38862 h 282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355025" h="282578">
                      <a:moveTo>
                        <a:pt x="164573" y="38862"/>
                      </a:moveTo>
                      <a:lnTo>
                        <a:pt x="174765" y="45339"/>
                      </a:lnTo>
                      <a:lnTo>
                        <a:pt x="192005" y="42101"/>
                      </a:lnTo>
                      <a:lnTo>
                        <a:pt x="235115" y="42101"/>
                      </a:lnTo>
                      <a:lnTo>
                        <a:pt x="256270" y="34814"/>
                      </a:lnTo>
                      <a:lnTo>
                        <a:pt x="306429" y="38052"/>
                      </a:lnTo>
                      <a:lnTo>
                        <a:pt x="355025" y="41291"/>
                      </a:lnTo>
                      <a:lnTo>
                        <a:pt x="347968" y="69628"/>
                      </a:lnTo>
                      <a:lnTo>
                        <a:pt x="340138" y="74486"/>
                      </a:lnTo>
                      <a:lnTo>
                        <a:pt x="325241" y="75295"/>
                      </a:lnTo>
                      <a:lnTo>
                        <a:pt x="324460" y="93116"/>
                      </a:lnTo>
                      <a:lnTo>
                        <a:pt x="305648" y="115786"/>
                      </a:lnTo>
                      <a:lnTo>
                        <a:pt x="293894" y="110119"/>
                      </a:lnTo>
                      <a:lnTo>
                        <a:pt x="265681" y="115786"/>
                      </a:lnTo>
                      <a:lnTo>
                        <a:pt x="264109" y="127930"/>
                      </a:lnTo>
                      <a:lnTo>
                        <a:pt x="265681" y="127930"/>
                      </a:lnTo>
                      <a:lnTo>
                        <a:pt x="273520" y="137646"/>
                      </a:lnTo>
                      <a:lnTo>
                        <a:pt x="269596" y="148171"/>
                      </a:lnTo>
                      <a:lnTo>
                        <a:pt x="277435" y="164364"/>
                      </a:lnTo>
                      <a:lnTo>
                        <a:pt x="292332" y="171650"/>
                      </a:lnTo>
                      <a:lnTo>
                        <a:pt x="297818" y="177317"/>
                      </a:lnTo>
                      <a:lnTo>
                        <a:pt x="301733" y="195939"/>
                      </a:lnTo>
                      <a:lnTo>
                        <a:pt x="319764" y="204035"/>
                      </a:lnTo>
                      <a:lnTo>
                        <a:pt x="321326" y="209703"/>
                      </a:lnTo>
                      <a:lnTo>
                        <a:pt x="290760" y="217808"/>
                      </a:lnTo>
                      <a:lnTo>
                        <a:pt x="282921" y="213760"/>
                      </a:lnTo>
                      <a:lnTo>
                        <a:pt x="284493" y="224285"/>
                      </a:lnTo>
                      <a:lnTo>
                        <a:pt x="279007" y="225905"/>
                      </a:lnTo>
                      <a:lnTo>
                        <a:pt x="271949" y="218618"/>
                      </a:lnTo>
                      <a:lnTo>
                        <a:pt x="273520" y="208893"/>
                      </a:lnTo>
                      <a:lnTo>
                        <a:pt x="258623" y="209703"/>
                      </a:lnTo>
                      <a:lnTo>
                        <a:pt x="254708" y="203225"/>
                      </a:lnTo>
                      <a:lnTo>
                        <a:pt x="237468" y="212131"/>
                      </a:lnTo>
                      <a:lnTo>
                        <a:pt x="226495" y="211322"/>
                      </a:lnTo>
                      <a:lnTo>
                        <a:pt x="224143" y="216999"/>
                      </a:lnTo>
                      <a:lnTo>
                        <a:pt x="220228" y="215379"/>
                      </a:lnTo>
                      <a:lnTo>
                        <a:pt x="210817" y="220237"/>
                      </a:lnTo>
                      <a:lnTo>
                        <a:pt x="208465" y="211322"/>
                      </a:lnTo>
                      <a:lnTo>
                        <a:pt x="204550" y="221857"/>
                      </a:lnTo>
                      <a:lnTo>
                        <a:pt x="192005" y="228333"/>
                      </a:lnTo>
                      <a:lnTo>
                        <a:pt x="184175" y="249384"/>
                      </a:lnTo>
                      <a:lnTo>
                        <a:pt x="169279" y="259099"/>
                      </a:lnTo>
                      <a:lnTo>
                        <a:pt x="149686" y="251003"/>
                      </a:lnTo>
                      <a:lnTo>
                        <a:pt x="155953" y="269624"/>
                      </a:lnTo>
                      <a:lnTo>
                        <a:pt x="148905" y="276911"/>
                      </a:lnTo>
                      <a:lnTo>
                        <a:pt x="142637" y="274482"/>
                      </a:lnTo>
                      <a:lnTo>
                        <a:pt x="133226" y="280959"/>
                      </a:lnTo>
                      <a:lnTo>
                        <a:pt x="119901" y="272053"/>
                      </a:lnTo>
                      <a:lnTo>
                        <a:pt x="111281" y="276911"/>
                      </a:lnTo>
                      <a:lnTo>
                        <a:pt x="100308" y="282578"/>
                      </a:lnTo>
                      <a:lnTo>
                        <a:pt x="84640" y="280959"/>
                      </a:lnTo>
                      <a:lnTo>
                        <a:pt x="81505" y="254241"/>
                      </a:lnTo>
                      <a:lnTo>
                        <a:pt x="80725" y="239668"/>
                      </a:lnTo>
                      <a:lnTo>
                        <a:pt x="76019" y="195129"/>
                      </a:lnTo>
                      <a:lnTo>
                        <a:pt x="76019" y="185414"/>
                      </a:lnTo>
                      <a:lnTo>
                        <a:pt x="76019" y="186223"/>
                      </a:lnTo>
                      <a:lnTo>
                        <a:pt x="71314" y="127121"/>
                      </a:lnTo>
                      <a:lnTo>
                        <a:pt x="71314" y="127121"/>
                      </a:lnTo>
                      <a:lnTo>
                        <a:pt x="67399" y="95545"/>
                      </a:lnTo>
                      <a:lnTo>
                        <a:pt x="54073" y="98784"/>
                      </a:lnTo>
                      <a:lnTo>
                        <a:pt x="48587" y="91497"/>
                      </a:lnTo>
                      <a:lnTo>
                        <a:pt x="39186" y="90687"/>
                      </a:lnTo>
                      <a:lnTo>
                        <a:pt x="43101" y="85830"/>
                      </a:lnTo>
                      <a:lnTo>
                        <a:pt x="26642" y="69628"/>
                      </a:lnTo>
                      <a:lnTo>
                        <a:pt x="25861" y="76114"/>
                      </a:lnTo>
                      <a:lnTo>
                        <a:pt x="16459" y="73686"/>
                      </a:lnTo>
                      <a:lnTo>
                        <a:pt x="0" y="81782"/>
                      </a:lnTo>
                      <a:lnTo>
                        <a:pt x="33700" y="57483"/>
                      </a:lnTo>
                      <a:lnTo>
                        <a:pt x="64265" y="34814"/>
                      </a:lnTo>
                      <a:lnTo>
                        <a:pt x="79153" y="25098"/>
                      </a:lnTo>
                      <a:lnTo>
                        <a:pt x="132445" y="0"/>
                      </a:lnTo>
                      <a:lnTo>
                        <a:pt x="140284" y="9716"/>
                      </a:lnTo>
                      <a:lnTo>
                        <a:pt x="152048" y="33195"/>
                      </a:lnTo>
                      <a:lnTo>
                        <a:pt x="164583" y="3886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8" name="Forma Livre: Forma 1247">
                  <a:extLst>
                    <a:ext uri="{FF2B5EF4-FFF2-40B4-BE49-F238E27FC236}">
                      <a16:creationId xmlns:a16="http://schemas.microsoft.com/office/drawing/2014/main" id="{2B1B0502-E93C-45C2-CC4B-CB80CAF52C57}"/>
                    </a:ext>
                  </a:extLst>
                </p:cNvPr>
                <p:cNvSpPr/>
                <p:nvPr/>
              </p:nvSpPr>
              <p:spPr>
                <a:xfrm>
                  <a:off x="7354548" y="4139585"/>
                  <a:ext cx="380895" cy="680942"/>
                </a:xfrm>
                <a:custGeom>
                  <a:avLst/>
                  <a:gdLst>
                    <a:gd name="connsiteX0" fmla="*/ 243745 w 380895"/>
                    <a:gd name="connsiteY0" fmla="*/ 383782 h 680942"/>
                    <a:gd name="connsiteX1" fmla="*/ 238259 w 380895"/>
                    <a:gd name="connsiteY1" fmla="*/ 439655 h 680942"/>
                    <a:gd name="connsiteX2" fmla="*/ 228848 w 380895"/>
                    <a:gd name="connsiteY2" fmla="*/ 518189 h 680942"/>
                    <a:gd name="connsiteX3" fmla="*/ 231200 w 380895"/>
                    <a:gd name="connsiteY3" fmla="*/ 533581 h 680942"/>
                    <a:gd name="connsiteX4" fmla="*/ 234335 w 380895"/>
                    <a:gd name="connsiteY4" fmla="*/ 534391 h 680942"/>
                    <a:gd name="connsiteX5" fmla="*/ 240611 w 380895"/>
                    <a:gd name="connsiteY5" fmla="*/ 534391 h 680942"/>
                    <a:gd name="connsiteX6" fmla="*/ 227286 w 380895"/>
                    <a:gd name="connsiteY6" fmla="*/ 540058 h 680942"/>
                    <a:gd name="connsiteX7" fmla="*/ 221018 w 380895"/>
                    <a:gd name="connsiteY7" fmla="*/ 543297 h 680942"/>
                    <a:gd name="connsiteX8" fmla="*/ 206121 w 380895"/>
                    <a:gd name="connsiteY8" fmla="*/ 542487 h 680942"/>
                    <a:gd name="connsiteX9" fmla="*/ 186528 w 380895"/>
                    <a:gd name="connsiteY9" fmla="*/ 565157 h 680942"/>
                    <a:gd name="connsiteX10" fmla="*/ 177908 w 380895"/>
                    <a:gd name="connsiteY10" fmla="*/ 585397 h 680942"/>
                    <a:gd name="connsiteX11" fmla="*/ 170069 w 380895"/>
                    <a:gd name="connsiteY11" fmla="*/ 601589 h 680942"/>
                    <a:gd name="connsiteX12" fmla="*/ 179480 w 380895"/>
                    <a:gd name="connsiteY12" fmla="*/ 612115 h 680942"/>
                    <a:gd name="connsiteX13" fmla="*/ 177127 w 380895"/>
                    <a:gd name="connsiteY13" fmla="*/ 621021 h 680942"/>
                    <a:gd name="connsiteX14" fmla="*/ 156744 w 380895"/>
                    <a:gd name="connsiteY14" fmla="*/ 638832 h 680942"/>
                    <a:gd name="connsiteX15" fmla="*/ 158315 w 380895"/>
                    <a:gd name="connsiteY15" fmla="*/ 651786 h 680942"/>
                    <a:gd name="connsiteX16" fmla="*/ 166154 w 380895"/>
                    <a:gd name="connsiteY16" fmla="*/ 663121 h 680942"/>
                    <a:gd name="connsiteX17" fmla="*/ 158315 w 380895"/>
                    <a:gd name="connsiteY17" fmla="*/ 673656 h 680942"/>
                    <a:gd name="connsiteX18" fmla="*/ 147343 w 380895"/>
                    <a:gd name="connsiteY18" fmla="*/ 680133 h 680942"/>
                    <a:gd name="connsiteX19" fmla="*/ 137151 w 380895"/>
                    <a:gd name="connsiteY19" fmla="*/ 680942 h 680942"/>
                    <a:gd name="connsiteX20" fmla="*/ 105023 w 380895"/>
                    <a:gd name="connsiteY20" fmla="*/ 651786 h 680942"/>
                    <a:gd name="connsiteX21" fmla="*/ 105023 w 380895"/>
                    <a:gd name="connsiteY21" fmla="*/ 651786 h 680942"/>
                    <a:gd name="connsiteX22" fmla="*/ 68971 w 380895"/>
                    <a:gd name="connsiteY22" fmla="*/ 639642 h 680942"/>
                    <a:gd name="connsiteX23" fmla="*/ 40758 w 380895"/>
                    <a:gd name="connsiteY23" fmla="*/ 588636 h 680942"/>
                    <a:gd name="connsiteX24" fmla="*/ 13326 w 380895"/>
                    <a:gd name="connsiteY24" fmla="*/ 588636 h 680942"/>
                    <a:gd name="connsiteX25" fmla="*/ 0 w 380895"/>
                    <a:gd name="connsiteY25" fmla="*/ 577301 h 680942"/>
                    <a:gd name="connsiteX26" fmla="*/ 10192 w 380895"/>
                    <a:gd name="connsiteY26" fmla="*/ 554631 h 680942"/>
                    <a:gd name="connsiteX27" fmla="*/ 23508 w 380895"/>
                    <a:gd name="connsiteY27" fmla="*/ 549774 h 680942"/>
                    <a:gd name="connsiteX28" fmla="*/ 23508 w 380895"/>
                    <a:gd name="connsiteY28" fmla="*/ 536010 h 680942"/>
                    <a:gd name="connsiteX29" fmla="*/ 40758 w 380895"/>
                    <a:gd name="connsiteY29" fmla="*/ 514950 h 680942"/>
                    <a:gd name="connsiteX30" fmla="*/ 54073 w 380895"/>
                    <a:gd name="connsiteY30" fmla="*/ 523047 h 680942"/>
                    <a:gd name="connsiteX31" fmla="*/ 57998 w 380895"/>
                    <a:gd name="connsiteY31" fmla="*/ 517379 h 680942"/>
                    <a:gd name="connsiteX32" fmla="*/ 70533 w 380895"/>
                    <a:gd name="connsiteY32" fmla="*/ 514950 h 680942"/>
                    <a:gd name="connsiteX33" fmla="*/ 79153 w 380895"/>
                    <a:gd name="connsiteY33" fmla="*/ 500377 h 680942"/>
                    <a:gd name="connsiteX34" fmla="*/ 91697 w 380895"/>
                    <a:gd name="connsiteY34" fmla="*/ 496329 h 680942"/>
                    <a:gd name="connsiteX35" fmla="*/ 105804 w 380895"/>
                    <a:gd name="connsiteY35" fmla="*/ 491471 h 680942"/>
                    <a:gd name="connsiteX36" fmla="*/ 117558 w 380895"/>
                    <a:gd name="connsiteY36" fmla="*/ 479327 h 680942"/>
                    <a:gd name="connsiteX37" fmla="*/ 118339 w 380895"/>
                    <a:gd name="connsiteY37" fmla="*/ 463134 h 680942"/>
                    <a:gd name="connsiteX38" fmla="*/ 137151 w 380895"/>
                    <a:gd name="connsiteY38" fmla="*/ 445323 h 680942"/>
                    <a:gd name="connsiteX39" fmla="*/ 139503 w 380895"/>
                    <a:gd name="connsiteY39" fmla="*/ 416176 h 680942"/>
                    <a:gd name="connsiteX40" fmla="*/ 145771 w 380895"/>
                    <a:gd name="connsiteY40" fmla="*/ 404841 h 680942"/>
                    <a:gd name="connsiteX41" fmla="*/ 145771 w 380895"/>
                    <a:gd name="connsiteY41" fmla="*/ 399983 h 680942"/>
                    <a:gd name="connsiteX42" fmla="*/ 131664 w 380895"/>
                    <a:gd name="connsiteY42" fmla="*/ 399983 h 680942"/>
                    <a:gd name="connsiteX43" fmla="*/ 114424 w 380895"/>
                    <a:gd name="connsiteY43" fmla="*/ 378114 h 680942"/>
                    <a:gd name="connsiteX44" fmla="*/ 105013 w 380895"/>
                    <a:gd name="connsiteY44" fmla="*/ 372447 h 680942"/>
                    <a:gd name="connsiteX45" fmla="*/ 94041 w 380895"/>
                    <a:gd name="connsiteY45" fmla="*/ 342490 h 680942"/>
                    <a:gd name="connsiteX46" fmla="*/ 94041 w 380895"/>
                    <a:gd name="connsiteY46" fmla="*/ 342490 h 680942"/>
                    <a:gd name="connsiteX47" fmla="*/ 93259 w 380895"/>
                    <a:gd name="connsiteY47" fmla="*/ 331966 h 680942"/>
                    <a:gd name="connsiteX48" fmla="*/ 107375 w 380895"/>
                    <a:gd name="connsiteY48" fmla="*/ 324679 h 680942"/>
                    <a:gd name="connsiteX49" fmla="*/ 108938 w 380895"/>
                    <a:gd name="connsiteY49" fmla="*/ 310106 h 680942"/>
                    <a:gd name="connsiteX50" fmla="*/ 124616 w 380895"/>
                    <a:gd name="connsiteY50" fmla="*/ 293913 h 680942"/>
                    <a:gd name="connsiteX51" fmla="*/ 137942 w 380895"/>
                    <a:gd name="connsiteY51" fmla="*/ 262338 h 680942"/>
                    <a:gd name="connsiteX52" fmla="*/ 152829 w 380895"/>
                    <a:gd name="connsiteY52" fmla="*/ 246136 h 680942"/>
                    <a:gd name="connsiteX53" fmla="*/ 154400 w 380895"/>
                    <a:gd name="connsiteY53" fmla="*/ 233991 h 680942"/>
                    <a:gd name="connsiteX54" fmla="*/ 154400 w 380895"/>
                    <a:gd name="connsiteY54" fmla="*/ 234801 h 680942"/>
                    <a:gd name="connsiteX55" fmla="*/ 154400 w 380895"/>
                    <a:gd name="connsiteY55" fmla="*/ 225895 h 680942"/>
                    <a:gd name="connsiteX56" fmla="*/ 164583 w 380895"/>
                    <a:gd name="connsiteY56" fmla="*/ 221847 h 680942"/>
                    <a:gd name="connsiteX57" fmla="*/ 170069 w 380895"/>
                    <a:gd name="connsiteY57" fmla="*/ 199987 h 680942"/>
                    <a:gd name="connsiteX58" fmla="*/ 167717 w 380895"/>
                    <a:gd name="connsiteY58" fmla="*/ 197558 h 680942"/>
                    <a:gd name="connsiteX59" fmla="*/ 181042 w 380895"/>
                    <a:gd name="connsiteY59" fmla="*/ 186224 h 680942"/>
                    <a:gd name="connsiteX60" fmla="*/ 194367 w 380895"/>
                    <a:gd name="connsiteY60" fmla="*/ 163554 h 680942"/>
                    <a:gd name="connsiteX61" fmla="*/ 204559 w 380895"/>
                    <a:gd name="connsiteY61" fmla="*/ 150600 h 680942"/>
                    <a:gd name="connsiteX62" fmla="*/ 213960 w 380895"/>
                    <a:gd name="connsiteY62" fmla="*/ 120634 h 680942"/>
                    <a:gd name="connsiteX63" fmla="*/ 221799 w 380895"/>
                    <a:gd name="connsiteY63" fmla="*/ 112538 h 680942"/>
                    <a:gd name="connsiteX64" fmla="*/ 224933 w 380895"/>
                    <a:gd name="connsiteY64" fmla="*/ 80963 h 680942"/>
                    <a:gd name="connsiteX65" fmla="*/ 221799 w 380895"/>
                    <a:gd name="connsiteY65" fmla="*/ 60722 h 680942"/>
                    <a:gd name="connsiteX66" fmla="*/ 228848 w 380895"/>
                    <a:gd name="connsiteY66" fmla="*/ 47768 h 680942"/>
                    <a:gd name="connsiteX67" fmla="*/ 232772 w 380895"/>
                    <a:gd name="connsiteY67" fmla="*/ 32385 h 680942"/>
                    <a:gd name="connsiteX68" fmla="*/ 242174 w 380895"/>
                    <a:gd name="connsiteY68" fmla="*/ 25908 h 680942"/>
                    <a:gd name="connsiteX69" fmla="*/ 244526 w 380895"/>
                    <a:gd name="connsiteY69" fmla="*/ 10525 h 680942"/>
                    <a:gd name="connsiteX70" fmla="*/ 252365 w 380895"/>
                    <a:gd name="connsiteY70" fmla="*/ 0 h 680942"/>
                    <a:gd name="connsiteX71" fmla="*/ 322117 w 380895"/>
                    <a:gd name="connsiteY71" fmla="*/ 111728 h 680942"/>
                    <a:gd name="connsiteX72" fmla="*/ 347196 w 380895"/>
                    <a:gd name="connsiteY72" fmla="*/ 149790 h 680942"/>
                    <a:gd name="connsiteX73" fmla="*/ 352683 w 380895"/>
                    <a:gd name="connsiteY73" fmla="*/ 157887 h 680942"/>
                    <a:gd name="connsiteX74" fmla="*/ 358169 w 380895"/>
                    <a:gd name="connsiteY74" fmla="*/ 165983 h 680942"/>
                    <a:gd name="connsiteX75" fmla="*/ 348768 w 380895"/>
                    <a:gd name="connsiteY75" fmla="*/ 214560 h 680942"/>
                    <a:gd name="connsiteX76" fmla="*/ 337004 w 380895"/>
                    <a:gd name="connsiteY76" fmla="*/ 272863 h 680942"/>
                    <a:gd name="connsiteX77" fmla="*/ 359740 w 380895"/>
                    <a:gd name="connsiteY77" fmla="*/ 309296 h 680942"/>
                    <a:gd name="connsiteX78" fmla="*/ 360522 w 380895"/>
                    <a:gd name="connsiteY78" fmla="*/ 310106 h 680942"/>
                    <a:gd name="connsiteX79" fmla="*/ 364436 w 380895"/>
                    <a:gd name="connsiteY79" fmla="*/ 317392 h 680942"/>
                    <a:gd name="connsiteX80" fmla="*/ 380895 w 380895"/>
                    <a:gd name="connsiteY80" fmla="*/ 343300 h 680942"/>
                    <a:gd name="connsiteX81" fmla="*/ 327603 w 380895"/>
                    <a:gd name="connsiteY81" fmla="*/ 359493 h 680942"/>
                    <a:gd name="connsiteX82" fmla="*/ 292332 w 380895"/>
                    <a:gd name="connsiteY82" fmla="*/ 370827 h 680942"/>
                    <a:gd name="connsiteX83" fmla="*/ 243736 w 380895"/>
                    <a:gd name="connsiteY83" fmla="*/ 383782 h 680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380895" h="680942">
                      <a:moveTo>
                        <a:pt x="243745" y="383782"/>
                      </a:moveTo>
                      <a:lnTo>
                        <a:pt x="238259" y="439655"/>
                      </a:lnTo>
                      <a:lnTo>
                        <a:pt x="228848" y="518189"/>
                      </a:lnTo>
                      <a:lnTo>
                        <a:pt x="231200" y="533581"/>
                      </a:lnTo>
                      <a:lnTo>
                        <a:pt x="234335" y="534391"/>
                      </a:lnTo>
                      <a:lnTo>
                        <a:pt x="240611" y="534391"/>
                      </a:lnTo>
                      <a:lnTo>
                        <a:pt x="227286" y="540058"/>
                      </a:lnTo>
                      <a:lnTo>
                        <a:pt x="221018" y="543297"/>
                      </a:lnTo>
                      <a:lnTo>
                        <a:pt x="206121" y="542487"/>
                      </a:lnTo>
                      <a:lnTo>
                        <a:pt x="186528" y="565157"/>
                      </a:lnTo>
                      <a:lnTo>
                        <a:pt x="177908" y="585397"/>
                      </a:lnTo>
                      <a:lnTo>
                        <a:pt x="170069" y="601589"/>
                      </a:lnTo>
                      <a:lnTo>
                        <a:pt x="179480" y="612115"/>
                      </a:lnTo>
                      <a:lnTo>
                        <a:pt x="177127" y="621021"/>
                      </a:lnTo>
                      <a:lnTo>
                        <a:pt x="156744" y="638832"/>
                      </a:lnTo>
                      <a:lnTo>
                        <a:pt x="158315" y="651786"/>
                      </a:lnTo>
                      <a:lnTo>
                        <a:pt x="166154" y="663121"/>
                      </a:lnTo>
                      <a:lnTo>
                        <a:pt x="158315" y="673656"/>
                      </a:lnTo>
                      <a:lnTo>
                        <a:pt x="147343" y="680133"/>
                      </a:lnTo>
                      <a:lnTo>
                        <a:pt x="137151" y="680942"/>
                      </a:lnTo>
                      <a:lnTo>
                        <a:pt x="105023" y="651786"/>
                      </a:lnTo>
                      <a:lnTo>
                        <a:pt x="105023" y="651786"/>
                      </a:lnTo>
                      <a:lnTo>
                        <a:pt x="68971" y="639642"/>
                      </a:lnTo>
                      <a:lnTo>
                        <a:pt x="40758" y="588636"/>
                      </a:lnTo>
                      <a:lnTo>
                        <a:pt x="13326" y="588636"/>
                      </a:lnTo>
                      <a:lnTo>
                        <a:pt x="0" y="577301"/>
                      </a:lnTo>
                      <a:lnTo>
                        <a:pt x="10192" y="554631"/>
                      </a:lnTo>
                      <a:lnTo>
                        <a:pt x="23508" y="549774"/>
                      </a:lnTo>
                      <a:lnTo>
                        <a:pt x="23508" y="536010"/>
                      </a:lnTo>
                      <a:lnTo>
                        <a:pt x="40758" y="514950"/>
                      </a:lnTo>
                      <a:lnTo>
                        <a:pt x="54073" y="523047"/>
                      </a:lnTo>
                      <a:lnTo>
                        <a:pt x="57998" y="517379"/>
                      </a:lnTo>
                      <a:lnTo>
                        <a:pt x="70533" y="514950"/>
                      </a:lnTo>
                      <a:lnTo>
                        <a:pt x="79153" y="500377"/>
                      </a:lnTo>
                      <a:lnTo>
                        <a:pt x="91697" y="496329"/>
                      </a:lnTo>
                      <a:lnTo>
                        <a:pt x="105804" y="491471"/>
                      </a:lnTo>
                      <a:lnTo>
                        <a:pt x="117558" y="479327"/>
                      </a:lnTo>
                      <a:lnTo>
                        <a:pt x="118339" y="463134"/>
                      </a:lnTo>
                      <a:lnTo>
                        <a:pt x="137151" y="445323"/>
                      </a:lnTo>
                      <a:lnTo>
                        <a:pt x="139503" y="416176"/>
                      </a:lnTo>
                      <a:lnTo>
                        <a:pt x="145771" y="404841"/>
                      </a:lnTo>
                      <a:lnTo>
                        <a:pt x="145771" y="399983"/>
                      </a:lnTo>
                      <a:lnTo>
                        <a:pt x="131664" y="399983"/>
                      </a:lnTo>
                      <a:lnTo>
                        <a:pt x="114424" y="378114"/>
                      </a:lnTo>
                      <a:lnTo>
                        <a:pt x="105013" y="372447"/>
                      </a:lnTo>
                      <a:lnTo>
                        <a:pt x="94041" y="342490"/>
                      </a:lnTo>
                      <a:lnTo>
                        <a:pt x="94041" y="342490"/>
                      </a:lnTo>
                      <a:lnTo>
                        <a:pt x="93259" y="331966"/>
                      </a:lnTo>
                      <a:lnTo>
                        <a:pt x="107375" y="324679"/>
                      </a:lnTo>
                      <a:lnTo>
                        <a:pt x="108938" y="310106"/>
                      </a:lnTo>
                      <a:lnTo>
                        <a:pt x="124616" y="293913"/>
                      </a:lnTo>
                      <a:lnTo>
                        <a:pt x="137942" y="262338"/>
                      </a:lnTo>
                      <a:lnTo>
                        <a:pt x="152829" y="246136"/>
                      </a:lnTo>
                      <a:lnTo>
                        <a:pt x="154400" y="233991"/>
                      </a:lnTo>
                      <a:lnTo>
                        <a:pt x="154400" y="234801"/>
                      </a:lnTo>
                      <a:lnTo>
                        <a:pt x="154400" y="225895"/>
                      </a:lnTo>
                      <a:lnTo>
                        <a:pt x="164583" y="221847"/>
                      </a:lnTo>
                      <a:lnTo>
                        <a:pt x="170069" y="199987"/>
                      </a:lnTo>
                      <a:lnTo>
                        <a:pt x="167717" y="197558"/>
                      </a:lnTo>
                      <a:lnTo>
                        <a:pt x="181042" y="186224"/>
                      </a:lnTo>
                      <a:lnTo>
                        <a:pt x="194367" y="163554"/>
                      </a:lnTo>
                      <a:lnTo>
                        <a:pt x="204559" y="150600"/>
                      </a:lnTo>
                      <a:lnTo>
                        <a:pt x="213960" y="120634"/>
                      </a:lnTo>
                      <a:lnTo>
                        <a:pt x="221799" y="112538"/>
                      </a:lnTo>
                      <a:lnTo>
                        <a:pt x="224933" y="80963"/>
                      </a:lnTo>
                      <a:lnTo>
                        <a:pt x="221799" y="60722"/>
                      </a:lnTo>
                      <a:lnTo>
                        <a:pt x="228848" y="47768"/>
                      </a:lnTo>
                      <a:lnTo>
                        <a:pt x="232772" y="32385"/>
                      </a:lnTo>
                      <a:lnTo>
                        <a:pt x="242174" y="25908"/>
                      </a:lnTo>
                      <a:lnTo>
                        <a:pt x="244526" y="10525"/>
                      </a:lnTo>
                      <a:lnTo>
                        <a:pt x="252365" y="0"/>
                      </a:lnTo>
                      <a:lnTo>
                        <a:pt x="322117" y="111728"/>
                      </a:lnTo>
                      <a:lnTo>
                        <a:pt x="347196" y="149790"/>
                      </a:lnTo>
                      <a:lnTo>
                        <a:pt x="352683" y="157887"/>
                      </a:lnTo>
                      <a:lnTo>
                        <a:pt x="358169" y="165983"/>
                      </a:lnTo>
                      <a:lnTo>
                        <a:pt x="348768" y="214560"/>
                      </a:lnTo>
                      <a:lnTo>
                        <a:pt x="337004" y="272863"/>
                      </a:lnTo>
                      <a:lnTo>
                        <a:pt x="359740" y="309296"/>
                      </a:lnTo>
                      <a:lnTo>
                        <a:pt x="360522" y="310106"/>
                      </a:lnTo>
                      <a:lnTo>
                        <a:pt x="364436" y="317392"/>
                      </a:lnTo>
                      <a:lnTo>
                        <a:pt x="380895" y="343300"/>
                      </a:lnTo>
                      <a:lnTo>
                        <a:pt x="327603" y="359493"/>
                      </a:lnTo>
                      <a:lnTo>
                        <a:pt x="292332" y="370827"/>
                      </a:lnTo>
                      <a:lnTo>
                        <a:pt x="243736" y="38378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49" name="Forma Livre: Forma 1248">
                  <a:extLst>
                    <a:ext uri="{FF2B5EF4-FFF2-40B4-BE49-F238E27FC236}">
                      <a16:creationId xmlns:a16="http://schemas.microsoft.com/office/drawing/2014/main" id="{F22E5BBF-6D6A-6D5A-7826-2100E5CF3824}"/>
                    </a:ext>
                  </a:extLst>
                </p:cNvPr>
                <p:cNvSpPr/>
                <p:nvPr/>
              </p:nvSpPr>
              <p:spPr>
                <a:xfrm>
                  <a:off x="6728336" y="4022256"/>
                  <a:ext cx="567422" cy="602322"/>
                </a:xfrm>
                <a:custGeom>
                  <a:avLst/>
                  <a:gdLst>
                    <a:gd name="connsiteX0" fmla="*/ 246097 w 567422"/>
                    <a:gd name="connsiteY0" fmla="*/ 47692 h 602322"/>
                    <a:gd name="connsiteX1" fmla="*/ 251583 w 567422"/>
                    <a:gd name="connsiteY1" fmla="*/ 46882 h 602322"/>
                    <a:gd name="connsiteX2" fmla="*/ 252365 w 567422"/>
                    <a:gd name="connsiteY2" fmla="*/ 43644 h 602322"/>
                    <a:gd name="connsiteX3" fmla="*/ 267252 w 567422"/>
                    <a:gd name="connsiteY3" fmla="*/ 49311 h 602322"/>
                    <a:gd name="connsiteX4" fmla="*/ 275091 w 567422"/>
                    <a:gd name="connsiteY4" fmla="*/ 33928 h 602322"/>
                    <a:gd name="connsiteX5" fmla="*/ 288417 w 567422"/>
                    <a:gd name="connsiteY5" fmla="*/ 31499 h 602322"/>
                    <a:gd name="connsiteX6" fmla="*/ 303304 w 567422"/>
                    <a:gd name="connsiteY6" fmla="*/ 27451 h 602322"/>
                    <a:gd name="connsiteX7" fmla="*/ 314277 w 567422"/>
                    <a:gd name="connsiteY7" fmla="*/ 30690 h 602322"/>
                    <a:gd name="connsiteX8" fmla="*/ 323688 w 567422"/>
                    <a:gd name="connsiteY8" fmla="*/ 21784 h 602322"/>
                    <a:gd name="connsiteX9" fmla="*/ 329955 w 567422"/>
                    <a:gd name="connsiteY9" fmla="*/ 18545 h 602322"/>
                    <a:gd name="connsiteX10" fmla="*/ 337004 w 567422"/>
                    <a:gd name="connsiteY10" fmla="*/ 25832 h 602322"/>
                    <a:gd name="connsiteX11" fmla="*/ 343281 w 567422"/>
                    <a:gd name="connsiteY11" fmla="*/ 17736 h 602322"/>
                    <a:gd name="connsiteX12" fmla="*/ 348767 w 567422"/>
                    <a:gd name="connsiteY12" fmla="*/ 20164 h 602322"/>
                    <a:gd name="connsiteX13" fmla="*/ 354253 w 567422"/>
                    <a:gd name="connsiteY13" fmla="*/ 16116 h 602322"/>
                    <a:gd name="connsiteX14" fmla="*/ 369922 w 567422"/>
                    <a:gd name="connsiteY14" fmla="*/ 15307 h 602322"/>
                    <a:gd name="connsiteX15" fmla="*/ 367569 w 567422"/>
                    <a:gd name="connsiteY15" fmla="*/ 23403 h 602322"/>
                    <a:gd name="connsiteX16" fmla="*/ 383248 w 567422"/>
                    <a:gd name="connsiteY16" fmla="*/ 32309 h 602322"/>
                    <a:gd name="connsiteX17" fmla="*/ 390306 w 567422"/>
                    <a:gd name="connsiteY17" fmla="*/ 46882 h 602322"/>
                    <a:gd name="connsiteX18" fmla="*/ 385600 w 567422"/>
                    <a:gd name="connsiteY18" fmla="*/ 52549 h 602322"/>
                    <a:gd name="connsiteX19" fmla="*/ 400488 w 567422"/>
                    <a:gd name="connsiteY19" fmla="*/ 71171 h 602322"/>
                    <a:gd name="connsiteX20" fmla="*/ 396573 w 567422"/>
                    <a:gd name="connsiteY20" fmla="*/ 86554 h 602322"/>
                    <a:gd name="connsiteX21" fmla="*/ 403622 w 567422"/>
                    <a:gd name="connsiteY21" fmla="*/ 87363 h 602322"/>
                    <a:gd name="connsiteX22" fmla="*/ 400488 w 567422"/>
                    <a:gd name="connsiteY22" fmla="*/ 93840 h 602322"/>
                    <a:gd name="connsiteX23" fmla="*/ 405975 w 567422"/>
                    <a:gd name="connsiteY23" fmla="*/ 114090 h 602322"/>
                    <a:gd name="connsiteX24" fmla="*/ 416947 w 567422"/>
                    <a:gd name="connsiteY24" fmla="*/ 116519 h 602322"/>
                    <a:gd name="connsiteX25" fmla="*/ 426358 w 567422"/>
                    <a:gd name="connsiteY25" fmla="*/ 130283 h 602322"/>
                    <a:gd name="connsiteX26" fmla="*/ 434978 w 567422"/>
                    <a:gd name="connsiteY26" fmla="*/ 134331 h 602322"/>
                    <a:gd name="connsiteX27" fmla="*/ 436540 w 567422"/>
                    <a:gd name="connsiteY27" fmla="*/ 146475 h 602322"/>
                    <a:gd name="connsiteX28" fmla="*/ 449866 w 567422"/>
                    <a:gd name="connsiteY28" fmla="*/ 160239 h 602322"/>
                    <a:gd name="connsiteX29" fmla="*/ 474164 w 567422"/>
                    <a:gd name="connsiteY29" fmla="*/ 191005 h 602322"/>
                    <a:gd name="connsiteX30" fmla="*/ 480431 w 567422"/>
                    <a:gd name="connsiteY30" fmla="*/ 187766 h 602322"/>
                    <a:gd name="connsiteX31" fmla="*/ 488270 w 567422"/>
                    <a:gd name="connsiteY31" fmla="*/ 187766 h 602322"/>
                    <a:gd name="connsiteX32" fmla="*/ 492185 w 567422"/>
                    <a:gd name="connsiteY32" fmla="*/ 195053 h 602322"/>
                    <a:gd name="connsiteX33" fmla="*/ 506292 w 567422"/>
                    <a:gd name="connsiteY33" fmla="*/ 196672 h 602322"/>
                    <a:gd name="connsiteX34" fmla="*/ 514131 w 567422"/>
                    <a:gd name="connsiteY34" fmla="*/ 195863 h 602322"/>
                    <a:gd name="connsiteX35" fmla="*/ 547049 w 567422"/>
                    <a:gd name="connsiteY35" fmla="*/ 216103 h 602322"/>
                    <a:gd name="connsiteX36" fmla="*/ 564289 w 567422"/>
                    <a:gd name="connsiteY36" fmla="*/ 216913 h 602322"/>
                    <a:gd name="connsiteX37" fmla="*/ 567423 w 567422"/>
                    <a:gd name="connsiteY37" fmla="*/ 231486 h 602322"/>
                    <a:gd name="connsiteX38" fmla="*/ 565861 w 567422"/>
                    <a:gd name="connsiteY38" fmla="*/ 233105 h 602322"/>
                    <a:gd name="connsiteX39" fmla="*/ 558022 w 567422"/>
                    <a:gd name="connsiteY39" fmla="*/ 262261 h 602322"/>
                    <a:gd name="connsiteX40" fmla="*/ 550964 w 567422"/>
                    <a:gd name="connsiteY40" fmla="*/ 265500 h 602322"/>
                    <a:gd name="connsiteX41" fmla="*/ 552535 w 567422"/>
                    <a:gd name="connsiteY41" fmla="*/ 274406 h 602322"/>
                    <a:gd name="connsiteX42" fmla="*/ 537648 w 567422"/>
                    <a:gd name="connsiteY42" fmla="*/ 288169 h 602322"/>
                    <a:gd name="connsiteX43" fmla="*/ 531371 w 567422"/>
                    <a:gd name="connsiteY43" fmla="*/ 293837 h 602322"/>
                    <a:gd name="connsiteX44" fmla="*/ 524323 w 567422"/>
                    <a:gd name="connsiteY44" fmla="*/ 311648 h 602322"/>
                    <a:gd name="connsiteX45" fmla="*/ 510216 w 567422"/>
                    <a:gd name="connsiteY45" fmla="*/ 322174 h 602322"/>
                    <a:gd name="connsiteX46" fmla="*/ 506292 w 567422"/>
                    <a:gd name="connsiteY46" fmla="*/ 330270 h 602322"/>
                    <a:gd name="connsiteX47" fmla="*/ 492185 w 567422"/>
                    <a:gd name="connsiteY47" fmla="*/ 344034 h 602322"/>
                    <a:gd name="connsiteX48" fmla="*/ 483565 w 567422"/>
                    <a:gd name="connsiteY48" fmla="*/ 371561 h 602322"/>
                    <a:gd name="connsiteX49" fmla="*/ 485917 w 567422"/>
                    <a:gd name="connsiteY49" fmla="*/ 397478 h 602322"/>
                    <a:gd name="connsiteX50" fmla="*/ 485917 w 567422"/>
                    <a:gd name="connsiteY50" fmla="*/ 396669 h 602322"/>
                    <a:gd name="connsiteX51" fmla="*/ 483565 w 567422"/>
                    <a:gd name="connsiteY51" fmla="*/ 431483 h 602322"/>
                    <a:gd name="connsiteX52" fmla="*/ 487489 w 567422"/>
                    <a:gd name="connsiteY52" fmla="*/ 446056 h 602322"/>
                    <a:gd name="connsiteX53" fmla="*/ 485917 w 567422"/>
                    <a:gd name="connsiteY53" fmla="*/ 464677 h 602322"/>
                    <a:gd name="connsiteX54" fmla="*/ 478078 w 567422"/>
                    <a:gd name="connsiteY54" fmla="*/ 479250 h 602322"/>
                    <a:gd name="connsiteX55" fmla="*/ 478078 w 567422"/>
                    <a:gd name="connsiteY55" fmla="*/ 480870 h 602322"/>
                    <a:gd name="connsiteX56" fmla="*/ 472592 w 567422"/>
                    <a:gd name="connsiteY56" fmla="*/ 504349 h 602322"/>
                    <a:gd name="connsiteX57" fmla="*/ 461620 w 567422"/>
                    <a:gd name="connsiteY57" fmla="*/ 520551 h 602322"/>
                    <a:gd name="connsiteX58" fmla="*/ 452999 w 567422"/>
                    <a:gd name="connsiteY58" fmla="*/ 546459 h 602322"/>
                    <a:gd name="connsiteX59" fmla="*/ 438893 w 567422"/>
                    <a:gd name="connsiteY59" fmla="*/ 551317 h 602322"/>
                    <a:gd name="connsiteX60" fmla="*/ 434978 w 567422"/>
                    <a:gd name="connsiteY60" fmla="*/ 567509 h 602322"/>
                    <a:gd name="connsiteX61" fmla="*/ 423215 w 567422"/>
                    <a:gd name="connsiteY61" fmla="*/ 572367 h 602322"/>
                    <a:gd name="connsiteX62" fmla="*/ 387162 w 567422"/>
                    <a:gd name="connsiteY62" fmla="*/ 602323 h 602322"/>
                    <a:gd name="connsiteX63" fmla="*/ 388734 w 567422"/>
                    <a:gd name="connsiteY63" fmla="*/ 590988 h 602322"/>
                    <a:gd name="connsiteX64" fmla="*/ 395001 w 567422"/>
                    <a:gd name="connsiteY64" fmla="*/ 582082 h 602322"/>
                    <a:gd name="connsiteX65" fmla="*/ 390306 w 567422"/>
                    <a:gd name="connsiteY65" fmla="*/ 577225 h 602322"/>
                    <a:gd name="connsiteX66" fmla="*/ 388734 w 567422"/>
                    <a:gd name="connsiteY66" fmla="*/ 554555 h 602322"/>
                    <a:gd name="connsiteX67" fmla="*/ 380895 w 567422"/>
                    <a:gd name="connsiteY67" fmla="*/ 551317 h 602322"/>
                    <a:gd name="connsiteX68" fmla="*/ 371494 w 567422"/>
                    <a:gd name="connsiteY68" fmla="*/ 532695 h 602322"/>
                    <a:gd name="connsiteX69" fmla="*/ 375408 w 567422"/>
                    <a:gd name="connsiteY69" fmla="*/ 527838 h 602322"/>
                    <a:gd name="connsiteX70" fmla="*/ 352682 w 567422"/>
                    <a:gd name="connsiteY70" fmla="*/ 499491 h 602322"/>
                    <a:gd name="connsiteX71" fmla="*/ 350329 w 567422"/>
                    <a:gd name="connsiteY71" fmla="*/ 492205 h 602322"/>
                    <a:gd name="connsiteX72" fmla="*/ 350329 w 567422"/>
                    <a:gd name="connsiteY72" fmla="*/ 489776 h 602322"/>
                    <a:gd name="connsiteX73" fmla="*/ 323688 w 567422"/>
                    <a:gd name="connsiteY73" fmla="*/ 475202 h 602322"/>
                    <a:gd name="connsiteX74" fmla="*/ 316630 w 567422"/>
                    <a:gd name="connsiteY74" fmla="*/ 459010 h 602322"/>
                    <a:gd name="connsiteX75" fmla="*/ 304876 w 567422"/>
                    <a:gd name="connsiteY75" fmla="*/ 437150 h 602322"/>
                    <a:gd name="connsiteX76" fmla="*/ 284493 w 567422"/>
                    <a:gd name="connsiteY76" fmla="*/ 419338 h 602322"/>
                    <a:gd name="connsiteX77" fmla="*/ 286064 w 567422"/>
                    <a:gd name="connsiteY77" fmla="*/ 409623 h 602322"/>
                    <a:gd name="connsiteX78" fmla="*/ 279006 w 567422"/>
                    <a:gd name="connsiteY78" fmla="*/ 400717 h 602322"/>
                    <a:gd name="connsiteX79" fmla="*/ 263337 w 567422"/>
                    <a:gd name="connsiteY79" fmla="*/ 399097 h 602322"/>
                    <a:gd name="connsiteX80" fmla="*/ 251583 w 567422"/>
                    <a:gd name="connsiteY80" fmla="*/ 382095 h 602322"/>
                    <a:gd name="connsiteX81" fmla="*/ 246097 w 567422"/>
                    <a:gd name="connsiteY81" fmla="*/ 380476 h 602322"/>
                    <a:gd name="connsiteX82" fmla="*/ 177127 w 567422"/>
                    <a:gd name="connsiteY82" fmla="*/ 347272 h 602322"/>
                    <a:gd name="connsiteX83" fmla="*/ 166154 w 567422"/>
                    <a:gd name="connsiteY83" fmla="*/ 344034 h 602322"/>
                    <a:gd name="connsiteX84" fmla="*/ 141856 w 567422"/>
                    <a:gd name="connsiteY84" fmla="*/ 331889 h 602322"/>
                    <a:gd name="connsiteX85" fmla="*/ 122263 w 567422"/>
                    <a:gd name="connsiteY85" fmla="*/ 311648 h 602322"/>
                    <a:gd name="connsiteX86" fmla="*/ 105023 w 567422"/>
                    <a:gd name="connsiteY86" fmla="*/ 308410 h 602322"/>
                    <a:gd name="connsiteX87" fmla="*/ 74457 w 567422"/>
                    <a:gd name="connsiteY87" fmla="*/ 308410 h 602322"/>
                    <a:gd name="connsiteX88" fmla="*/ 53292 w 567422"/>
                    <a:gd name="connsiteY88" fmla="*/ 284931 h 602322"/>
                    <a:gd name="connsiteX89" fmla="*/ 42320 w 567422"/>
                    <a:gd name="connsiteY89" fmla="*/ 271977 h 602322"/>
                    <a:gd name="connsiteX90" fmla="*/ 43891 w 567422"/>
                    <a:gd name="connsiteY90" fmla="*/ 269548 h 602322"/>
                    <a:gd name="connsiteX91" fmla="*/ 47806 w 567422"/>
                    <a:gd name="connsiteY91" fmla="*/ 255784 h 602322"/>
                    <a:gd name="connsiteX92" fmla="*/ 47806 w 567422"/>
                    <a:gd name="connsiteY92" fmla="*/ 255784 h 602322"/>
                    <a:gd name="connsiteX93" fmla="*/ 47806 w 567422"/>
                    <a:gd name="connsiteY93" fmla="*/ 252546 h 602322"/>
                    <a:gd name="connsiteX94" fmla="*/ 50159 w 567422"/>
                    <a:gd name="connsiteY94" fmla="*/ 237154 h 602322"/>
                    <a:gd name="connsiteX95" fmla="*/ 46244 w 567422"/>
                    <a:gd name="connsiteY95" fmla="*/ 222580 h 602322"/>
                    <a:gd name="connsiteX96" fmla="*/ 32918 w 567422"/>
                    <a:gd name="connsiteY96" fmla="*/ 227438 h 602322"/>
                    <a:gd name="connsiteX97" fmla="*/ 781 w 567422"/>
                    <a:gd name="connsiteY97" fmla="*/ 221770 h 602322"/>
                    <a:gd name="connsiteX98" fmla="*/ 0 w 567422"/>
                    <a:gd name="connsiteY98" fmla="*/ 208007 h 602322"/>
                    <a:gd name="connsiteX99" fmla="*/ 8620 w 567422"/>
                    <a:gd name="connsiteY99" fmla="*/ 186957 h 602322"/>
                    <a:gd name="connsiteX100" fmla="*/ 23517 w 567422"/>
                    <a:gd name="connsiteY100" fmla="*/ 183718 h 602322"/>
                    <a:gd name="connsiteX101" fmla="*/ 31346 w 567422"/>
                    <a:gd name="connsiteY101" fmla="*/ 174003 h 602322"/>
                    <a:gd name="connsiteX102" fmla="*/ 46244 w 567422"/>
                    <a:gd name="connsiteY102" fmla="*/ 174812 h 602322"/>
                    <a:gd name="connsiteX103" fmla="*/ 55645 w 567422"/>
                    <a:gd name="connsiteY103" fmla="*/ 166716 h 602322"/>
                    <a:gd name="connsiteX104" fmla="*/ 72885 w 567422"/>
                    <a:gd name="connsiteY104" fmla="*/ 174003 h 602322"/>
                    <a:gd name="connsiteX105" fmla="*/ 86210 w 567422"/>
                    <a:gd name="connsiteY105" fmla="*/ 184528 h 602322"/>
                    <a:gd name="connsiteX106" fmla="*/ 88563 w 567422"/>
                    <a:gd name="connsiteY106" fmla="*/ 180480 h 602322"/>
                    <a:gd name="connsiteX107" fmla="*/ 97184 w 567422"/>
                    <a:gd name="connsiteY107" fmla="*/ 166716 h 602322"/>
                    <a:gd name="connsiteX108" fmla="*/ 97964 w 567422"/>
                    <a:gd name="connsiteY108" fmla="*/ 152953 h 602322"/>
                    <a:gd name="connsiteX109" fmla="*/ 88563 w 567422"/>
                    <a:gd name="connsiteY109" fmla="*/ 143237 h 602322"/>
                    <a:gd name="connsiteX110" fmla="*/ 88563 w 567422"/>
                    <a:gd name="connsiteY110" fmla="*/ 136760 h 602322"/>
                    <a:gd name="connsiteX111" fmla="*/ 91697 w 567422"/>
                    <a:gd name="connsiteY111" fmla="*/ 130283 h 602322"/>
                    <a:gd name="connsiteX112" fmla="*/ 83858 w 567422"/>
                    <a:gd name="connsiteY112" fmla="*/ 122996 h 602322"/>
                    <a:gd name="connsiteX113" fmla="*/ 88563 w 567422"/>
                    <a:gd name="connsiteY113" fmla="*/ 110842 h 602322"/>
                    <a:gd name="connsiteX114" fmla="*/ 88563 w 567422"/>
                    <a:gd name="connsiteY114" fmla="*/ 110842 h 602322"/>
                    <a:gd name="connsiteX115" fmla="*/ 91697 w 567422"/>
                    <a:gd name="connsiteY115" fmla="*/ 102746 h 602322"/>
                    <a:gd name="connsiteX116" fmla="*/ 99536 w 567422"/>
                    <a:gd name="connsiteY116" fmla="*/ 94650 h 602322"/>
                    <a:gd name="connsiteX117" fmla="*/ 97964 w 567422"/>
                    <a:gd name="connsiteY117" fmla="*/ 86554 h 602322"/>
                    <a:gd name="connsiteX118" fmla="*/ 92478 w 567422"/>
                    <a:gd name="connsiteY118" fmla="*/ 84934 h 602322"/>
                    <a:gd name="connsiteX119" fmla="*/ 94049 w 567422"/>
                    <a:gd name="connsiteY119" fmla="*/ 70361 h 602322"/>
                    <a:gd name="connsiteX120" fmla="*/ 97964 w 567422"/>
                    <a:gd name="connsiteY120" fmla="*/ 63884 h 602322"/>
                    <a:gd name="connsiteX121" fmla="*/ 105023 w 567422"/>
                    <a:gd name="connsiteY121" fmla="*/ 65504 h 602322"/>
                    <a:gd name="connsiteX122" fmla="*/ 108938 w 567422"/>
                    <a:gd name="connsiteY122" fmla="*/ 73600 h 602322"/>
                    <a:gd name="connsiteX123" fmla="*/ 129978 w 567422"/>
                    <a:gd name="connsiteY123" fmla="*/ 75667 h 602322"/>
                    <a:gd name="connsiteX124" fmla="*/ 144637 w 567422"/>
                    <a:gd name="connsiteY124" fmla="*/ 0 h 602322"/>
                    <a:gd name="connsiteX125" fmla="*/ 215522 w 567422"/>
                    <a:gd name="connsiteY125" fmla="*/ 22593 h 602322"/>
                    <a:gd name="connsiteX126" fmla="*/ 234334 w 567422"/>
                    <a:gd name="connsiteY126" fmla="*/ 32309 h 602322"/>
                    <a:gd name="connsiteX127" fmla="*/ 236687 w 567422"/>
                    <a:gd name="connsiteY127" fmla="*/ 39596 h 602322"/>
                    <a:gd name="connsiteX128" fmla="*/ 246088 w 567422"/>
                    <a:gd name="connsiteY128" fmla="*/ 47692 h 60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567422" h="602322">
                      <a:moveTo>
                        <a:pt x="246097" y="47692"/>
                      </a:moveTo>
                      <a:lnTo>
                        <a:pt x="251583" y="46882"/>
                      </a:lnTo>
                      <a:lnTo>
                        <a:pt x="252365" y="43644"/>
                      </a:lnTo>
                      <a:lnTo>
                        <a:pt x="267252" y="49311"/>
                      </a:lnTo>
                      <a:lnTo>
                        <a:pt x="275091" y="33928"/>
                      </a:lnTo>
                      <a:lnTo>
                        <a:pt x="288417" y="31499"/>
                      </a:lnTo>
                      <a:lnTo>
                        <a:pt x="303304" y="27451"/>
                      </a:lnTo>
                      <a:lnTo>
                        <a:pt x="314277" y="30690"/>
                      </a:lnTo>
                      <a:lnTo>
                        <a:pt x="323688" y="21784"/>
                      </a:lnTo>
                      <a:lnTo>
                        <a:pt x="329955" y="18545"/>
                      </a:lnTo>
                      <a:lnTo>
                        <a:pt x="337004" y="25832"/>
                      </a:lnTo>
                      <a:lnTo>
                        <a:pt x="343281" y="17736"/>
                      </a:lnTo>
                      <a:lnTo>
                        <a:pt x="348767" y="20164"/>
                      </a:lnTo>
                      <a:lnTo>
                        <a:pt x="354253" y="16116"/>
                      </a:lnTo>
                      <a:lnTo>
                        <a:pt x="369922" y="15307"/>
                      </a:lnTo>
                      <a:lnTo>
                        <a:pt x="367569" y="23403"/>
                      </a:lnTo>
                      <a:lnTo>
                        <a:pt x="383248" y="32309"/>
                      </a:lnTo>
                      <a:lnTo>
                        <a:pt x="390306" y="46882"/>
                      </a:lnTo>
                      <a:lnTo>
                        <a:pt x="385600" y="52549"/>
                      </a:lnTo>
                      <a:lnTo>
                        <a:pt x="400488" y="71171"/>
                      </a:lnTo>
                      <a:lnTo>
                        <a:pt x="396573" y="86554"/>
                      </a:lnTo>
                      <a:lnTo>
                        <a:pt x="403622" y="87363"/>
                      </a:lnTo>
                      <a:lnTo>
                        <a:pt x="400488" y="93840"/>
                      </a:lnTo>
                      <a:lnTo>
                        <a:pt x="405975" y="114090"/>
                      </a:lnTo>
                      <a:lnTo>
                        <a:pt x="416947" y="116519"/>
                      </a:lnTo>
                      <a:lnTo>
                        <a:pt x="426358" y="130283"/>
                      </a:lnTo>
                      <a:lnTo>
                        <a:pt x="434978" y="134331"/>
                      </a:lnTo>
                      <a:lnTo>
                        <a:pt x="436540" y="146475"/>
                      </a:lnTo>
                      <a:lnTo>
                        <a:pt x="449866" y="160239"/>
                      </a:lnTo>
                      <a:lnTo>
                        <a:pt x="474164" y="191005"/>
                      </a:lnTo>
                      <a:lnTo>
                        <a:pt x="480431" y="187766"/>
                      </a:lnTo>
                      <a:lnTo>
                        <a:pt x="488270" y="187766"/>
                      </a:lnTo>
                      <a:lnTo>
                        <a:pt x="492185" y="195053"/>
                      </a:lnTo>
                      <a:lnTo>
                        <a:pt x="506292" y="196672"/>
                      </a:lnTo>
                      <a:lnTo>
                        <a:pt x="514131" y="195863"/>
                      </a:lnTo>
                      <a:lnTo>
                        <a:pt x="547049" y="216103"/>
                      </a:lnTo>
                      <a:lnTo>
                        <a:pt x="564289" y="216913"/>
                      </a:lnTo>
                      <a:lnTo>
                        <a:pt x="567423" y="231486"/>
                      </a:lnTo>
                      <a:lnTo>
                        <a:pt x="565861" y="233105"/>
                      </a:lnTo>
                      <a:lnTo>
                        <a:pt x="558022" y="262261"/>
                      </a:lnTo>
                      <a:lnTo>
                        <a:pt x="550964" y="265500"/>
                      </a:lnTo>
                      <a:lnTo>
                        <a:pt x="552535" y="274406"/>
                      </a:lnTo>
                      <a:lnTo>
                        <a:pt x="537648" y="288169"/>
                      </a:lnTo>
                      <a:lnTo>
                        <a:pt x="531371" y="293837"/>
                      </a:lnTo>
                      <a:lnTo>
                        <a:pt x="524323" y="311648"/>
                      </a:lnTo>
                      <a:lnTo>
                        <a:pt x="510216" y="322174"/>
                      </a:lnTo>
                      <a:lnTo>
                        <a:pt x="506292" y="330270"/>
                      </a:lnTo>
                      <a:lnTo>
                        <a:pt x="492185" y="344034"/>
                      </a:lnTo>
                      <a:lnTo>
                        <a:pt x="483565" y="371561"/>
                      </a:lnTo>
                      <a:lnTo>
                        <a:pt x="485917" y="397478"/>
                      </a:lnTo>
                      <a:lnTo>
                        <a:pt x="485917" y="396669"/>
                      </a:lnTo>
                      <a:lnTo>
                        <a:pt x="483565" y="431483"/>
                      </a:lnTo>
                      <a:lnTo>
                        <a:pt x="487489" y="446056"/>
                      </a:lnTo>
                      <a:lnTo>
                        <a:pt x="485917" y="464677"/>
                      </a:lnTo>
                      <a:lnTo>
                        <a:pt x="478078" y="479250"/>
                      </a:lnTo>
                      <a:lnTo>
                        <a:pt x="478078" y="480870"/>
                      </a:lnTo>
                      <a:lnTo>
                        <a:pt x="472592" y="504349"/>
                      </a:lnTo>
                      <a:lnTo>
                        <a:pt x="461620" y="520551"/>
                      </a:lnTo>
                      <a:lnTo>
                        <a:pt x="452999" y="546459"/>
                      </a:lnTo>
                      <a:lnTo>
                        <a:pt x="438893" y="551317"/>
                      </a:lnTo>
                      <a:lnTo>
                        <a:pt x="434978" y="567509"/>
                      </a:lnTo>
                      <a:lnTo>
                        <a:pt x="423215" y="572367"/>
                      </a:lnTo>
                      <a:lnTo>
                        <a:pt x="387162" y="602323"/>
                      </a:lnTo>
                      <a:lnTo>
                        <a:pt x="388734" y="590988"/>
                      </a:lnTo>
                      <a:lnTo>
                        <a:pt x="395001" y="582082"/>
                      </a:lnTo>
                      <a:lnTo>
                        <a:pt x="390306" y="577225"/>
                      </a:lnTo>
                      <a:lnTo>
                        <a:pt x="388734" y="554555"/>
                      </a:lnTo>
                      <a:lnTo>
                        <a:pt x="380895" y="551317"/>
                      </a:lnTo>
                      <a:lnTo>
                        <a:pt x="371494" y="532695"/>
                      </a:lnTo>
                      <a:lnTo>
                        <a:pt x="375408" y="527838"/>
                      </a:lnTo>
                      <a:lnTo>
                        <a:pt x="352682" y="499491"/>
                      </a:lnTo>
                      <a:lnTo>
                        <a:pt x="350329" y="492205"/>
                      </a:lnTo>
                      <a:lnTo>
                        <a:pt x="350329" y="489776"/>
                      </a:lnTo>
                      <a:lnTo>
                        <a:pt x="323688" y="475202"/>
                      </a:lnTo>
                      <a:lnTo>
                        <a:pt x="316630" y="459010"/>
                      </a:lnTo>
                      <a:lnTo>
                        <a:pt x="304876" y="437150"/>
                      </a:lnTo>
                      <a:lnTo>
                        <a:pt x="284493" y="419338"/>
                      </a:lnTo>
                      <a:lnTo>
                        <a:pt x="286064" y="409623"/>
                      </a:lnTo>
                      <a:lnTo>
                        <a:pt x="279006" y="400717"/>
                      </a:lnTo>
                      <a:lnTo>
                        <a:pt x="263337" y="399097"/>
                      </a:lnTo>
                      <a:lnTo>
                        <a:pt x="251583" y="382095"/>
                      </a:lnTo>
                      <a:lnTo>
                        <a:pt x="246097" y="380476"/>
                      </a:lnTo>
                      <a:lnTo>
                        <a:pt x="177127" y="347272"/>
                      </a:lnTo>
                      <a:lnTo>
                        <a:pt x="166154" y="344034"/>
                      </a:lnTo>
                      <a:lnTo>
                        <a:pt x="141856" y="331889"/>
                      </a:lnTo>
                      <a:lnTo>
                        <a:pt x="122263" y="311648"/>
                      </a:lnTo>
                      <a:lnTo>
                        <a:pt x="105023" y="308410"/>
                      </a:lnTo>
                      <a:lnTo>
                        <a:pt x="74457" y="308410"/>
                      </a:lnTo>
                      <a:lnTo>
                        <a:pt x="53292" y="284931"/>
                      </a:lnTo>
                      <a:lnTo>
                        <a:pt x="42320" y="271977"/>
                      </a:lnTo>
                      <a:lnTo>
                        <a:pt x="43891" y="269548"/>
                      </a:lnTo>
                      <a:lnTo>
                        <a:pt x="47806" y="255784"/>
                      </a:lnTo>
                      <a:lnTo>
                        <a:pt x="47806" y="255784"/>
                      </a:lnTo>
                      <a:lnTo>
                        <a:pt x="47806" y="252546"/>
                      </a:lnTo>
                      <a:lnTo>
                        <a:pt x="50159" y="237154"/>
                      </a:lnTo>
                      <a:lnTo>
                        <a:pt x="46244" y="222580"/>
                      </a:lnTo>
                      <a:lnTo>
                        <a:pt x="32918" y="227438"/>
                      </a:lnTo>
                      <a:lnTo>
                        <a:pt x="781" y="221770"/>
                      </a:lnTo>
                      <a:lnTo>
                        <a:pt x="0" y="208007"/>
                      </a:lnTo>
                      <a:lnTo>
                        <a:pt x="8620" y="186957"/>
                      </a:lnTo>
                      <a:lnTo>
                        <a:pt x="23517" y="183718"/>
                      </a:lnTo>
                      <a:lnTo>
                        <a:pt x="31346" y="174003"/>
                      </a:lnTo>
                      <a:lnTo>
                        <a:pt x="46244" y="174812"/>
                      </a:lnTo>
                      <a:lnTo>
                        <a:pt x="55645" y="166716"/>
                      </a:lnTo>
                      <a:lnTo>
                        <a:pt x="72885" y="174003"/>
                      </a:lnTo>
                      <a:lnTo>
                        <a:pt x="86210" y="184528"/>
                      </a:lnTo>
                      <a:lnTo>
                        <a:pt x="88563" y="180480"/>
                      </a:lnTo>
                      <a:lnTo>
                        <a:pt x="97184" y="166716"/>
                      </a:lnTo>
                      <a:lnTo>
                        <a:pt x="97964" y="152953"/>
                      </a:lnTo>
                      <a:lnTo>
                        <a:pt x="88563" y="143237"/>
                      </a:lnTo>
                      <a:lnTo>
                        <a:pt x="88563" y="136760"/>
                      </a:lnTo>
                      <a:lnTo>
                        <a:pt x="91697" y="130283"/>
                      </a:lnTo>
                      <a:lnTo>
                        <a:pt x="83858" y="122996"/>
                      </a:lnTo>
                      <a:lnTo>
                        <a:pt x="88563" y="110842"/>
                      </a:lnTo>
                      <a:lnTo>
                        <a:pt x="88563" y="110842"/>
                      </a:lnTo>
                      <a:lnTo>
                        <a:pt x="91697" y="102746"/>
                      </a:lnTo>
                      <a:lnTo>
                        <a:pt x="99536" y="94650"/>
                      </a:lnTo>
                      <a:lnTo>
                        <a:pt x="97964" y="86554"/>
                      </a:lnTo>
                      <a:lnTo>
                        <a:pt x="92478" y="84934"/>
                      </a:lnTo>
                      <a:lnTo>
                        <a:pt x="94049" y="70361"/>
                      </a:lnTo>
                      <a:lnTo>
                        <a:pt x="97964" y="63884"/>
                      </a:lnTo>
                      <a:lnTo>
                        <a:pt x="105023" y="65504"/>
                      </a:lnTo>
                      <a:lnTo>
                        <a:pt x="108938" y="73600"/>
                      </a:lnTo>
                      <a:lnTo>
                        <a:pt x="129978" y="75667"/>
                      </a:lnTo>
                      <a:lnTo>
                        <a:pt x="144637" y="0"/>
                      </a:lnTo>
                      <a:lnTo>
                        <a:pt x="215522" y="22593"/>
                      </a:lnTo>
                      <a:lnTo>
                        <a:pt x="234334" y="32309"/>
                      </a:lnTo>
                      <a:lnTo>
                        <a:pt x="236687" y="39596"/>
                      </a:lnTo>
                      <a:lnTo>
                        <a:pt x="246088" y="47692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0" name="Forma Livre: Forma 1249">
                  <a:extLst>
                    <a:ext uri="{FF2B5EF4-FFF2-40B4-BE49-F238E27FC236}">
                      <a16:creationId xmlns:a16="http://schemas.microsoft.com/office/drawing/2014/main" id="{7B04C887-0556-EA2F-3029-98AD2F3809A7}"/>
                    </a:ext>
                  </a:extLst>
                </p:cNvPr>
                <p:cNvSpPr/>
                <p:nvPr/>
              </p:nvSpPr>
              <p:spPr>
                <a:xfrm>
                  <a:off x="8072457" y="3821374"/>
                  <a:ext cx="154390" cy="200806"/>
                </a:xfrm>
                <a:custGeom>
                  <a:avLst/>
                  <a:gdLst>
                    <a:gd name="connsiteX0" fmla="*/ 90125 w 154390"/>
                    <a:gd name="connsiteY0" fmla="*/ 0 h 200806"/>
                    <a:gd name="connsiteX1" fmla="*/ 107366 w 154390"/>
                    <a:gd name="connsiteY1" fmla="*/ 43729 h 200806"/>
                    <a:gd name="connsiteX2" fmla="*/ 119910 w 154390"/>
                    <a:gd name="connsiteY2" fmla="*/ 75305 h 200806"/>
                    <a:gd name="connsiteX3" fmla="*/ 122263 w 154390"/>
                    <a:gd name="connsiteY3" fmla="*/ 85020 h 200806"/>
                    <a:gd name="connsiteX4" fmla="*/ 123825 w 154390"/>
                    <a:gd name="connsiteY4" fmla="*/ 85830 h 200806"/>
                    <a:gd name="connsiteX5" fmla="*/ 146552 w 154390"/>
                    <a:gd name="connsiteY5" fmla="*/ 144932 h 200806"/>
                    <a:gd name="connsiteX6" fmla="*/ 154391 w 154390"/>
                    <a:gd name="connsiteY6" fmla="*/ 165173 h 200806"/>
                    <a:gd name="connsiteX7" fmla="*/ 143418 w 154390"/>
                    <a:gd name="connsiteY7" fmla="*/ 170031 h 200806"/>
                    <a:gd name="connsiteX8" fmla="*/ 143418 w 154390"/>
                    <a:gd name="connsiteY8" fmla="*/ 174088 h 200806"/>
                    <a:gd name="connsiteX9" fmla="*/ 118339 w 154390"/>
                    <a:gd name="connsiteY9" fmla="*/ 194329 h 200806"/>
                    <a:gd name="connsiteX10" fmla="*/ 103451 w 154390"/>
                    <a:gd name="connsiteY10" fmla="*/ 195139 h 200806"/>
                    <a:gd name="connsiteX11" fmla="*/ 102670 w 154390"/>
                    <a:gd name="connsiteY11" fmla="*/ 194329 h 200806"/>
                    <a:gd name="connsiteX12" fmla="*/ 95612 w 154390"/>
                    <a:gd name="connsiteY12" fmla="*/ 196758 h 200806"/>
                    <a:gd name="connsiteX13" fmla="*/ 83858 w 154390"/>
                    <a:gd name="connsiteY13" fmla="*/ 199996 h 200806"/>
                    <a:gd name="connsiteX14" fmla="*/ 79943 w 154390"/>
                    <a:gd name="connsiteY14" fmla="*/ 195948 h 200806"/>
                    <a:gd name="connsiteX15" fmla="*/ 58779 w 154390"/>
                    <a:gd name="connsiteY15" fmla="*/ 200806 h 200806"/>
                    <a:gd name="connsiteX16" fmla="*/ 45453 w 154390"/>
                    <a:gd name="connsiteY16" fmla="*/ 193519 h 200806"/>
                    <a:gd name="connsiteX17" fmla="*/ 41539 w 154390"/>
                    <a:gd name="connsiteY17" fmla="*/ 191900 h 200806"/>
                    <a:gd name="connsiteX18" fmla="*/ 38405 w 154390"/>
                    <a:gd name="connsiteY18" fmla="*/ 190281 h 200806"/>
                    <a:gd name="connsiteX19" fmla="*/ 21164 w 154390"/>
                    <a:gd name="connsiteY19" fmla="*/ 170031 h 200806"/>
                    <a:gd name="connsiteX20" fmla="*/ 17240 w 154390"/>
                    <a:gd name="connsiteY20" fmla="*/ 170840 h 200806"/>
                    <a:gd name="connsiteX21" fmla="*/ 781 w 154390"/>
                    <a:gd name="connsiteY21" fmla="*/ 157886 h 200806"/>
                    <a:gd name="connsiteX22" fmla="*/ 0 w 154390"/>
                    <a:gd name="connsiteY22" fmla="*/ 144123 h 200806"/>
                    <a:gd name="connsiteX23" fmla="*/ 7839 w 154390"/>
                    <a:gd name="connsiteY23" fmla="*/ 135217 h 200806"/>
                    <a:gd name="connsiteX24" fmla="*/ 13325 w 154390"/>
                    <a:gd name="connsiteY24" fmla="*/ 120644 h 200806"/>
                    <a:gd name="connsiteX25" fmla="*/ 2353 w 154390"/>
                    <a:gd name="connsiteY25" fmla="*/ 105261 h 200806"/>
                    <a:gd name="connsiteX26" fmla="*/ 3924 w 154390"/>
                    <a:gd name="connsiteY26" fmla="*/ 102832 h 200806"/>
                    <a:gd name="connsiteX27" fmla="*/ 23517 w 154390"/>
                    <a:gd name="connsiteY27" fmla="*/ 81782 h 200806"/>
                    <a:gd name="connsiteX28" fmla="*/ 10192 w 154390"/>
                    <a:gd name="connsiteY28" fmla="*/ 70447 h 200806"/>
                    <a:gd name="connsiteX29" fmla="*/ 32138 w 154390"/>
                    <a:gd name="connsiteY29" fmla="*/ 68828 h 200806"/>
                    <a:gd name="connsiteX30" fmla="*/ 38405 w 154390"/>
                    <a:gd name="connsiteY30" fmla="*/ 63970 h 200806"/>
                    <a:gd name="connsiteX31" fmla="*/ 43891 w 154390"/>
                    <a:gd name="connsiteY31" fmla="*/ 63970 h 200806"/>
                    <a:gd name="connsiteX32" fmla="*/ 58779 w 154390"/>
                    <a:gd name="connsiteY32" fmla="*/ 51825 h 200806"/>
                    <a:gd name="connsiteX33" fmla="*/ 65056 w 154390"/>
                    <a:gd name="connsiteY33" fmla="*/ 46158 h 200806"/>
                    <a:gd name="connsiteX34" fmla="*/ 62703 w 154390"/>
                    <a:gd name="connsiteY34" fmla="*/ 33195 h 200806"/>
                    <a:gd name="connsiteX35" fmla="*/ 70542 w 154390"/>
                    <a:gd name="connsiteY35" fmla="*/ 15383 h 200806"/>
                    <a:gd name="connsiteX36" fmla="*/ 66618 w 154390"/>
                    <a:gd name="connsiteY36" fmla="*/ 10525 h 200806"/>
                    <a:gd name="connsiteX37" fmla="*/ 66618 w 154390"/>
                    <a:gd name="connsiteY37" fmla="*/ 10525 h 200806"/>
                    <a:gd name="connsiteX38" fmla="*/ 74457 w 154390"/>
                    <a:gd name="connsiteY38" fmla="*/ 14573 h 200806"/>
                    <a:gd name="connsiteX39" fmla="*/ 85430 w 154390"/>
                    <a:gd name="connsiteY39" fmla="*/ 9716 h 200806"/>
                    <a:gd name="connsiteX40" fmla="*/ 90135 w 154390"/>
                    <a:gd name="connsiteY40" fmla="*/ 0 h 200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54390" h="200806">
                      <a:moveTo>
                        <a:pt x="90125" y="0"/>
                      </a:moveTo>
                      <a:lnTo>
                        <a:pt x="107366" y="43729"/>
                      </a:lnTo>
                      <a:lnTo>
                        <a:pt x="119910" y="75305"/>
                      </a:lnTo>
                      <a:lnTo>
                        <a:pt x="122263" y="85020"/>
                      </a:lnTo>
                      <a:lnTo>
                        <a:pt x="123825" y="85830"/>
                      </a:lnTo>
                      <a:lnTo>
                        <a:pt x="146552" y="144932"/>
                      </a:lnTo>
                      <a:lnTo>
                        <a:pt x="154391" y="165173"/>
                      </a:lnTo>
                      <a:lnTo>
                        <a:pt x="143418" y="170031"/>
                      </a:lnTo>
                      <a:lnTo>
                        <a:pt x="143418" y="174088"/>
                      </a:lnTo>
                      <a:lnTo>
                        <a:pt x="118339" y="194329"/>
                      </a:lnTo>
                      <a:lnTo>
                        <a:pt x="103451" y="195139"/>
                      </a:lnTo>
                      <a:lnTo>
                        <a:pt x="102670" y="194329"/>
                      </a:lnTo>
                      <a:lnTo>
                        <a:pt x="95612" y="196758"/>
                      </a:lnTo>
                      <a:lnTo>
                        <a:pt x="83858" y="199996"/>
                      </a:lnTo>
                      <a:lnTo>
                        <a:pt x="79943" y="195948"/>
                      </a:lnTo>
                      <a:lnTo>
                        <a:pt x="58779" y="200806"/>
                      </a:lnTo>
                      <a:lnTo>
                        <a:pt x="45453" y="193519"/>
                      </a:lnTo>
                      <a:lnTo>
                        <a:pt x="41539" y="191900"/>
                      </a:lnTo>
                      <a:lnTo>
                        <a:pt x="38405" y="190281"/>
                      </a:lnTo>
                      <a:lnTo>
                        <a:pt x="21164" y="170031"/>
                      </a:lnTo>
                      <a:lnTo>
                        <a:pt x="17240" y="170840"/>
                      </a:lnTo>
                      <a:lnTo>
                        <a:pt x="781" y="157886"/>
                      </a:lnTo>
                      <a:lnTo>
                        <a:pt x="0" y="144123"/>
                      </a:lnTo>
                      <a:lnTo>
                        <a:pt x="7839" y="135217"/>
                      </a:lnTo>
                      <a:lnTo>
                        <a:pt x="13325" y="120644"/>
                      </a:lnTo>
                      <a:lnTo>
                        <a:pt x="2353" y="105261"/>
                      </a:lnTo>
                      <a:lnTo>
                        <a:pt x="3924" y="102832"/>
                      </a:lnTo>
                      <a:lnTo>
                        <a:pt x="23517" y="81782"/>
                      </a:lnTo>
                      <a:lnTo>
                        <a:pt x="10192" y="70447"/>
                      </a:lnTo>
                      <a:lnTo>
                        <a:pt x="32138" y="68828"/>
                      </a:lnTo>
                      <a:lnTo>
                        <a:pt x="38405" y="63970"/>
                      </a:lnTo>
                      <a:lnTo>
                        <a:pt x="43891" y="63970"/>
                      </a:lnTo>
                      <a:lnTo>
                        <a:pt x="58779" y="51825"/>
                      </a:lnTo>
                      <a:lnTo>
                        <a:pt x="65056" y="46158"/>
                      </a:lnTo>
                      <a:lnTo>
                        <a:pt x="62703" y="33195"/>
                      </a:lnTo>
                      <a:lnTo>
                        <a:pt x="70542" y="15383"/>
                      </a:lnTo>
                      <a:lnTo>
                        <a:pt x="66618" y="10525"/>
                      </a:lnTo>
                      <a:lnTo>
                        <a:pt x="66618" y="10525"/>
                      </a:lnTo>
                      <a:lnTo>
                        <a:pt x="74457" y="14573"/>
                      </a:lnTo>
                      <a:lnTo>
                        <a:pt x="85430" y="9716"/>
                      </a:lnTo>
                      <a:lnTo>
                        <a:pt x="90135" y="0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1" name="Forma Livre: Forma 1250">
                  <a:extLst>
                    <a:ext uri="{FF2B5EF4-FFF2-40B4-BE49-F238E27FC236}">
                      <a16:creationId xmlns:a16="http://schemas.microsoft.com/office/drawing/2014/main" id="{3484F7D3-42B1-85DC-F134-DE4FC939965F}"/>
                    </a:ext>
                  </a:extLst>
                </p:cNvPr>
                <p:cNvSpPr/>
                <p:nvPr/>
              </p:nvSpPr>
              <p:spPr>
                <a:xfrm>
                  <a:off x="7608474" y="4062661"/>
                  <a:ext cx="345634" cy="170030"/>
                </a:xfrm>
                <a:custGeom>
                  <a:avLst/>
                  <a:gdLst>
                    <a:gd name="connsiteX0" fmla="*/ 257070 w 345634"/>
                    <a:gd name="connsiteY0" fmla="*/ 29956 h 170030"/>
                    <a:gd name="connsiteX1" fmla="*/ 264129 w 345634"/>
                    <a:gd name="connsiteY1" fmla="*/ 48578 h 170030"/>
                    <a:gd name="connsiteX2" fmla="*/ 285284 w 345634"/>
                    <a:gd name="connsiteY2" fmla="*/ 46149 h 170030"/>
                    <a:gd name="connsiteX3" fmla="*/ 306448 w 345634"/>
                    <a:gd name="connsiteY3" fmla="*/ 70447 h 170030"/>
                    <a:gd name="connsiteX4" fmla="*/ 308010 w 345634"/>
                    <a:gd name="connsiteY4" fmla="*/ 70447 h 170030"/>
                    <a:gd name="connsiteX5" fmla="*/ 336233 w 345634"/>
                    <a:gd name="connsiteY5" fmla="*/ 101213 h 170030"/>
                    <a:gd name="connsiteX6" fmla="*/ 338576 w 345634"/>
                    <a:gd name="connsiteY6" fmla="*/ 104451 h 170030"/>
                    <a:gd name="connsiteX7" fmla="*/ 345634 w 345634"/>
                    <a:gd name="connsiteY7" fmla="*/ 108499 h 170030"/>
                    <a:gd name="connsiteX8" fmla="*/ 344062 w 345634"/>
                    <a:gd name="connsiteY8" fmla="*/ 123072 h 170030"/>
                    <a:gd name="connsiteX9" fmla="*/ 334661 w 345634"/>
                    <a:gd name="connsiteY9" fmla="*/ 123882 h 170030"/>
                    <a:gd name="connsiteX10" fmla="*/ 333090 w 345634"/>
                    <a:gd name="connsiteY10" fmla="*/ 127930 h 170030"/>
                    <a:gd name="connsiteX11" fmla="*/ 336233 w 345634"/>
                    <a:gd name="connsiteY11" fmla="*/ 131978 h 170030"/>
                    <a:gd name="connsiteX12" fmla="*/ 340148 w 345634"/>
                    <a:gd name="connsiteY12" fmla="*/ 129550 h 170030"/>
                    <a:gd name="connsiteX13" fmla="*/ 345634 w 345634"/>
                    <a:gd name="connsiteY13" fmla="*/ 140075 h 170030"/>
                    <a:gd name="connsiteX14" fmla="*/ 344062 w 345634"/>
                    <a:gd name="connsiteY14" fmla="*/ 150600 h 170030"/>
                    <a:gd name="connsiteX15" fmla="*/ 321336 w 345634"/>
                    <a:gd name="connsiteY15" fmla="*/ 156267 h 170030"/>
                    <a:gd name="connsiteX16" fmla="*/ 313497 w 345634"/>
                    <a:gd name="connsiteY16" fmla="*/ 163554 h 170030"/>
                    <a:gd name="connsiteX17" fmla="*/ 311934 w 345634"/>
                    <a:gd name="connsiteY17" fmla="*/ 170031 h 170030"/>
                    <a:gd name="connsiteX18" fmla="*/ 305667 w 345634"/>
                    <a:gd name="connsiteY18" fmla="*/ 153838 h 170030"/>
                    <a:gd name="connsiteX19" fmla="*/ 292341 w 345634"/>
                    <a:gd name="connsiteY19" fmla="*/ 143313 h 170030"/>
                    <a:gd name="connsiteX20" fmla="*/ 270396 w 345634"/>
                    <a:gd name="connsiteY20" fmla="*/ 140884 h 170030"/>
                    <a:gd name="connsiteX21" fmla="*/ 243745 w 345634"/>
                    <a:gd name="connsiteY21" fmla="*/ 144932 h 170030"/>
                    <a:gd name="connsiteX22" fmla="*/ 207693 w 345634"/>
                    <a:gd name="connsiteY22" fmla="*/ 148980 h 170030"/>
                    <a:gd name="connsiteX23" fmla="*/ 202997 w 345634"/>
                    <a:gd name="connsiteY23" fmla="*/ 160315 h 170030"/>
                    <a:gd name="connsiteX24" fmla="*/ 201426 w 345634"/>
                    <a:gd name="connsiteY24" fmla="*/ 164364 h 170030"/>
                    <a:gd name="connsiteX25" fmla="*/ 186538 w 345634"/>
                    <a:gd name="connsiteY25" fmla="*/ 165173 h 170030"/>
                    <a:gd name="connsiteX26" fmla="*/ 181052 w 345634"/>
                    <a:gd name="connsiteY26" fmla="*/ 168412 h 170030"/>
                    <a:gd name="connsiteX27" fmla="*/ 138722 w 345634"/>
                    <a:gd name="connsiteY27" fmla="*/ 146552 h 170030"/>
                    <a:gd name="connsiteX28" fmla="*/ 41539 w 345634"/>
                    <a:gd name="connsiteY28" fmla="*/ 97974 h 170030"/>
                    <a:gd name="connsiteX29" fmla="*/ 0 w 345634"/>
                    <a:gd name="connsiteY29" fmla="*/ 77734 h 170030"/>
                    <a:gd name="connsiteX30" fmla="*/ 1572 w 345634"/>
                    <a:gd name="connsiteY30" fmla="*/ 68018 h 170030"/>
                    <a:gd name="connsiteX31" fmla="*/ 36052 w 345634"/>
                    <a:gd name="connsiteY31" fmla="*/ 67208 h 170030"/>
                    <a:gd name="connsiteX32" fmla="*/ 91697 w 345634"/>
                    <a:gd name="connsiteY32" fmla="*/ 49387 h 170030"/>
                    <a:gd name="connsiteX33" fmla="*/ 102670 w 345634"/>
                    <a:gd name="connsiteY33" fmla="*/ 35623 h 170030"/>
                    <a:gd name="connsiteX34" fmla="*/ 101108 w 345634"/>
                    <a:gd name="connsiteY34" fmla="*/ 28337 h 170030"/>
                    <a:gd name="connsiteX35" fmla="*/ 89354 w 345634"/>
                    <a:gd name="connsiteY35" fmla="*/ 22670 h 170030"/>
                    <a:gd name="connsiteX36" fmla="*/ 74457 w 345634"/>
                    <a:gd name="connsiteY36" fmla="*/ 22670 h 170030"/>
                    <a:gd name="connsiteX37" fmla="*/ 73676 w 345634"/>
                    <a:gd name="connsiteY37" fmla="*/ 12144 h 170030"/>
                    <a:gd name="connsiteX38" fmla="*/ 61141 w 345634"/>
                    <a:gd name="connsiteY38" fmla="*/ 6477 h 170030"/>
                    <a:gd name="connsiteX39" fmla="*/ 102680 w 345634"/>
                    <a:gd name="connsiteY39" fmla="*/ 4858 h 170030"/>
                    <a:gd name="connsiteX40" fmla="*/ 132455 w 345634"/>
                    <a:gd name="connsiteY40" fmla="*/ 2429 h 170030"/>
                    <a:gd name="connsiteX41" fmla="*/ 184185 w 345634"/>
                    <a:gd name="connsiteY41" fmla="*/ 810 h 170030"/>
                    <a:gd name="connsiteX42" fmla="*/ 209265 w 345634"/>
                    <a:gd name="connsiteY42" fmla="*/ 0 h 170030"/>
                    <a:gd name="connsiteX43" fmla="*/ 239049 w 345634"/>
                    <a:gd name="connsiteY43" fmla="*/ 810 h 170030"/>
                    <a:gd name="connsiteX44" fmla="*/ 246888 w 345634"/>
                    <a:gd name="connsiteY44" fmla="*/ 810 h 170030"/>
                    <a:gd name="connsiteX45" fmla="*/ 262557 w 345634"/>
                    <a:gd name="connsiteY45" fmla="*/ 0 h 170030"/>
                    <a:gd name="connsiteX46" fmla="*/ 265691 w 345634"/>
                    <a:gd name="connsiteY46" fmla="*/ 10525 h 170030"/>
                    <a:gd name="connsiteX47" fmla="*/ 257070 w 345634"/>
                    <a:gd name="connsiteY47" fmla="*/ 29956 h 170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45634" h="170030">
                      <a:moveTo>
                        <a:pt x="257070" y="29956"/>
                      </a:moveTo>
                      <a:lnTo>
                        <a:pt x="264129" y="48578"/>
                      </a:lnTo>
                      <a:lnTo>
                        <a:pt x="285284" y="46149"/>
                      </a:lnTo>
                      <a:lnTo>
                        <a:pt x="306448" y="70447"/>
                      </a:lnTo>
                      <a:lnTo>
                        <a:pt x="308010" y="70447"/>
                      </a:lnTo>
                      <a:lnTo>
                        <a:pt x="336233" y="101213"/>
                      </a:lnTo>
                      <a:lnTo>
                        <a:pt x="338576" y="104451"/>
                      </a:lnTo>
                      <a:lnTo>
                        <a:pt x="345634" y="108499"/>
                      </a:lnTo>
                      <a:lnTo>
                        <a:pt x="344062" y="123072"/>
                      </a:lnTo>
                      <a:lnTo>
                        <a:pt x="334661" y="123882"/>
                      </a:lnTo>
                      <a:lnTo>
                        <a:pt x="333090" y="127930"/>
                      </a:lnTo>
                      <a:lnTo>
                        <a:pt x="336233" y="131978"/>
                      </a:lnTo>
                      <a:lnTo>
                        <a:pt x="340148" y="129550"/>
                      </a:lnTo>
                      <a:lnTo>
                        <a:pt x="345634" y="140075"/>
                      </a:lnTo>
                      <a:lnTo>
                        <a:pt x="344062" y="150600"/>
                      </a:lnTo>
                      <a:lnTo>
                        <a:pt x="321336" y="156267"/>
                      </a:lnTo>
                      <a:lnTo>
                        <a:pt x="313497" y="163554"/>
                      </a:lnTo>
                      <a:lnTo>
                        <a:pt x="311934" y="170031"/>
                      </a:lnTo>
                      <a:lnTo>
                        <a:pt x="305667" y="153838"/>
                      </a:lnTo>
                      <a:lnTo>
                        <a:pt x="292341" y="143313"/>
                      </a:lnTo>
                      <a:lnTo>
                        <a:pt x="270396" y="140884"/>
                      </a:lnTo>
                      <a:lnTo>
                        <a:pt x="243745" y="144932"/>
                      </a:lnTo>
                      <a:lnTo>
                        <a:pt x="207693" y="148980"/>
                      </a:lnTo>
                      <a:lnTo>
                        <a:pt x="202997" y="160315"/>
                      </a:lnTo>
                      <a:lnTo>
                        <a:pt x="201426" y="164364"/>
                      </a:lnTo>
                      <a:lnTo>
                        <a:pt x="186538" y="165173"/>
                      </a:lnTo>
                      <a:lnTo>
                        <a:pt x="181052" y="168412"/>
                      </a:lnTo>
                      <a:lnTo>
                        <a:pt x="138722" y="146552"/>
                      </a:lnTo>
                      <a:lnTo>
                        <a:pt x="41539" y="97974"/>
                      </a:lnTo>
                      <a:lnTo>
                        <a:pt x="0" y="77734"/>
                      </a:lnTo>
                      <a:lnTo>
                        <a:pt x="1572" y="68018"/>
                      </a:lnTo>
                      <a:lnTo>
                        <a:pt x="36052" y="67208"/>
                      </a:lnTo>
                      <a:lnTo>
                        <a:pt x="91697" y="49387"/>
                      </a:lnTo>
                      <a:lnTo>
                        <a:pt x="102670" y="35623"/>
                      </a:lnTo>
                      <a:lnTo>
                        <a:pt x="101108" y="28337"/>
                      </a:lnTo>
                      <a:lnTo>
                        <a:pt x="89354" y="22670"/>
                      </a:lnTo>
                      <a:lnTo>
                        <a:pt x="74457" y="22670"/>
                      </a:lnTo>
                      <a:lnTo>
                        <a:pt x="73676" y="12144"/>
                      </a:lnTo>
                      <a:lnTo>
                        <a:pt x="61141" y="6477"/>
                      </a:lnTo>
                      <a:lnTo>
                        <a:pt x="102680" y="4858"/>
                      </a:lnTo>
                      <a:lnTo>
                        <a:pt x="132455" y="2429"/>
                      </a:lnTo>
                      <a:lnTo>
                        <a:pt x="184185" y="810"/>
                      </a:lnTo>
                      <a:lnTo>
                        <a:pt x="209265" y="0"/>
                      </a:lnTo>
                      <a:lnTo>
                        <a:pt x="239049" y="810"/>
                      </a:lnTo>
                      <a:lnTo>
                        <a:pt x="246888" y="810"/>
                      </a:lnTo>
                      <a:lnTo>
                        <a:pt x="262557" y="0"/>
                      </a:lnTo>
                      <a:lnTo>
                        <a:pt x="265691" y="10525"/>
                      </a:lnTo>
                      <a:lnTo>
                        <a:pt x="257070" y="299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2" name="Forma Livre: Forma 1251">
                  <a:extLst>
                    <a:ext uri="{FF2B5EF4-FFF2-40B4-BE49-F238E27FC236}">
                      <a16:creationId xmlns:a16="http://schemas.microsoft.com/office/drawing/2014/main" id="{CF1493F5-DB61-B0E4-DB6F-CBF8A76457BF}"/>
                    </a:ext>
                  </a:extLst>
                </p:cNvPr>
                <p:cNvSpPr/>
                <p:nvPr/>
              </p:nvSpPr>
              <p:spPr>
                <a:xfrm>
                  <a:off x="7606913" y="4139585"/>
                  <a:ext cx="320544" cy="310105"/>
                </a:xfrm>
                <a:custGeom>
                  <a:avLst/>
                  <a:gdLst>
                    <a:gd name="connsiteX0" fmla="*/ 140284 w 320544"/>
                    <a:gd name="connsiteY0" fmla="*/ 69628 h 310105"/>
                    <a:gd name="connsiteX1" fmla="*/ 182613 w 320544"/>
                    <a:gd name="connsiteY1" fmla="*/ 91488 h 310105"/>
                    <a:gd name="connsiteX2" fmla="*/ 188100 w 320544"/>
                    <a:gd name="connsiteY2" fmla="*/ 88249 h 310105"/>
                    <a:gd name="connsiteX3" fmla="*/ 202987 w 320544"/>
                    <a:gd name="connsiteY3" fmla="*/ 87440 h 310105"/>
                    <a:gd name="connsiteX4" fmla="*/ 204558 w 320544"/>
                    <a:gd name="connsiteY4" fmla="*/ 83391 h 310105"/>
                    <a:gd name="connsiteX5" fmla="*/ 209255 w 320544"/>
                    <a:gd name="connsiteY5" fmla="*/ 72057 h 310105"/>
                    <a:gd name="connsiteX6" fmla="*/ 245307 w 320544"/>
                    <a:gd name="connsiteY6" fmla="*/ 68009 h 310105"/>
                    <a:gd name="connsiteX7" fmla="*/ 271957 w 320544"/>
                    <a:gd name="connsiteY7" fmla="*/ 63960 h 310105"/>
                    <a:gd name="connsiteX8" fmla="*/ 293903 w 320544"/>
                    <a:gd name="connsiteY8" fmla="*/ 66389 h 310105"/>
                    <a:gd name="connsiteX9" fmla="*/ 307228 w 320544"/>
                    <a:gd name="connsiteY9" fmla="*/ 76914 h 310105"/>
                    <a:gd name="connsiteX10" fmla="*/ 313496 w 320544"/>
                    <a:gd name="connsiteY10" fmla="*/ 93107 h 310105"/>
                    <a:gd name="connsiteX11" fmla="*/ 313496 w 320544"/>
                    <a:gd name="connsiteY11" fmla="*/ 93917 h 310105"/>
                    <a:gd name="connsiteX12" fmla="*/ 313496 w 320544"/>
                    <a:gd name="connsiteY12" fmla="*/ 122263 h 310105"/>
                    <a:gd name="connsiteX13" fmla="*/ 305657 w 320544"/>
                    <a:gd name="connsiteY13" fmla="*/ 134408 h 310105"/>
                    <a:gd name="connsiteX14" fmla="*/ 320544 w 320544"/>
                    <a:gd name="connsiteY14" fmla="*/ 156267 h 310105"/>
                    <a:gd name="connsiteX15" fmla="*/ 311925 w 320544"/>
                    <a:gd name="connsiteY15" fmla="*/ 159506 h 310105"/>
                    <a:gd name="connsiteX16" fmla="*/ 307228 w 320544"/>
                    <a:gd name="connsiteY16" fmla="*/ 175698 h 310105"/>
                    <a:gd name="connsiteX17" fmla="*/ 304086 w 320544"/>
                    <a:gd name="connsiteY17" fmla="*/ 182175 h 310105"/>
                    <a:gd name="connsiteX18" fmla="*/ 242954 w 320544"/>
                    <a:gd name="connsiteY18" fmla="*/ 181366 h 310105"/>
                    <a:gd name="connsiteX19" fmla="*/ 235905 w 320544"/>
                    <a:gd name="connsiteY19" fmla="*/ 181366 h 310105"/>
                    <a:gd name="connsiteX20" fmla="*/ 216312 w 320544"/>
                    <a:gd name="connsiteY20" fmla="*/ 183795 h 310105"/>
                    <a:gd name="connsiteX21" fmla="*/ 195148 w 320544"/>
                    <a:gd name="connsiteY21" fmla="*/ 205654 h 310105"/>
                    <a:gd name="connsiteX22" fmla="*/ 173202 w 320544"/>
                    <a:gd name="connsiteY22" fmla="*/ 233991 h 310105"/>
                    <a:gd name="connsiteX23" fmla="*/ 174774 w 320544"/>
                    <a:gd name="connsiteY23" fmla="*/ 237230 h 310105"/>
                    <a:gd name="connsiteX24" fmla="*/ 164582 w 320544"/>
                    <a:gd name="connsiteY24" fmla="*/ 243707 h 310105"/>
                    <a:gd name="connsiteX25" fmla="*/ 151256 w 320544"/>
                    <a:gd name="connsiteY25" fmla="*/ 276101 h 310105"/>
                    <a:gd name="connsiteX26" fmla="*/ 142637 w 320544"/>
                    <a:gd name="connsiteY26" fmla="*/ 282578 h 310105"/>
                    <a:gd name="connsiteX27" fmla="*/ 128530 w 320544"/>
                    <a:gd name="connsiteY27" fmla="*/ 280959 h 310105"/>
                    <a:gd name="connsiteX28" fmla="*/ 120691 w 320544"/>
                    <a:gd name="connsiteY28" fmla="*/ 289865 h 310105"/>
                    <a:gd name="connsiteX29" fmla="*/ 117557 w 320544"/>
                    <a:gd name="connsiteY29" fmla="*/ 290674 h 310105"/>
                    <a:gd name="connsiteX30" fmla="*/ 119129 w 320544"/>
                    <a:gd name="connsiteY30" fmla="*/ 298771 h 310105"/>
                    <a:gd name="connsiteX31" fmla="*/ 112071 w 320544"/>
                    <a:gd name="connsiteY31" fmla="*/ 300390 h 310105"/>
                    <a:gd name="connsiteX32" fmla="*/ 108156 w 320544"/>
                    <a:gd name="connsiteY32" fmla="*/ 310106 h 310105"/>
                    <a:gd name="connsiteX33" fmla="*/ 107375 w 320544"/>
                    <a:gd name="connsiteY33" fmla="*/ 309296 h 310105"/>
                    <a:gd name="connsiteX34" fmla="*/ 84648 w 320544"/>
                    <a:gd name="connsiteY34" fmla="*/ 272863 h 310105"/>
                    <a:gd name="connsiteX35" fmla="*/ 96402 w 320544"/>
                    <a:gd name="connsiteY35" fmla="*/ 214560 h 310105"/>
                    <a:gd name="connsiteX36" fmla="*/ 105803 w 320544"/>
                    <a:gd name="connsiteY36" fmla="*/ 165983 h 310105"/>
                    <a:gd name="connsiteX37" fmla="*/ 100317 w 320544"/>
                    <a:gd name="connsiteY37" fmla="*/ 157887 h 310105"/>
                    <a:gd name="connsiteX38" fmla="*/ 94831 w 320544"/>
                    <a:gd name="connsiteY38" fmla="*/ 149790 h 310105"/>
                    <a:gd name="connsiteX39" fmla="*/ 69752 w 320544"/>
                    <a:gd name="connsiteY39" fmla="*/ 111728 h 310105"/>
                    <a:gd name="connsiteX40" fmla="*/ 0 w 320544"/>
                    <a:gd name="connsiteY40" fmla="*/ 0 h 310105"/>
                    <a:gd name="connsiteX41" fmla="*/ 1571 w 320544"/>
                    <a:gd name="connsiteY41" fmla="*/ 810 h 310105"/>
                    <a:gd name="connsiteX42" fmla="*/ 43110 w 320544"/>
                    <a:gd name="connsiteY42" fmla="*/ 21050 h 310105"/>
                    <a:gd name="connsiteX43" fmla="*/ 140293 w 320544"/>
                    <a:gd name="connsiteY43" fmla="*/ 69628 h 310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20544" h="310105">
                      <a:moveTo>
                        <a:pt x="140284" y="69628"/>
                      </a:moveTo>
                      <a:lnTo>
                        <a:pt x="182613" y="91488"/>
                      </a:lnTo>
                      <a:lnTo>
                        <a:pt x="188100" y="88249"/>
                      </a:lnTo>
                      <a:lnTo>
                        <a:pt x="202987" y="87440"/>
                      </a:lnTo>
                      <a:lnTo>
                        <a:pt x="204558" y="83391"/>
                      </a:lnTo>
                      <a:lnTo>
                        <a:pt x="209255" y="72057"/>
                      </a:lnTo>
                      <a:lnTo>
                        <a:pt x="245307" y="68009"/>
                      </a:lnTo>
                      <a:lnTo>
                        <a:pt x="271957" y="63960"/>
                      </a:lnTo>
                      <a:lnTo>
                        <a:pt x="293903" y="66389"/>
                      </a:lnTo>
                      <a:lnTo>
                        <a:pt x="307228" y="76914"/>
                      </a:lnTo>
                      <a:lnTo>
                        <a:pt x="313496" y="93107"/>
                      </a:lnTo>
                      <a:lnTo>
                        <a:pt x="313496" y="93917"/>
                      </a:lnTo>
                      <a:lnTo>
                        <a:pt x="313496" y="122263"/>
                      </a:lnTo>
                      <a:lnTo>
                        <a:pt x="305657" y="134408"/>
                      </a:lnTo>
                      <a:lnTo>
                        <a:pt x="320544" y="156267"/>
                      </a:lnTo>
                      <a:lnTo>
                        <a:pt x="311925" y="159506"/>
                      </a:lnTo>
                      <a:lnTo>
                        <a:pt x="307228" y="175698"/>
                      </a:lnTo>
                      <a:lnTo>
                        <a:pt x="304086" y="182175"/>
                      </a:lnTo>
                      <a:lnTo>
                        <a:pt x="242954" y="181366"/>
                      </a:lnTo>
                      <a:lnTo>
                        <a:pt x="235905" y="181366"/>
                      </a:lnTo>
                      <a:lnTo>
                        <a:pt x="216312" y="183795"/>
                      </a:lnTo>
                      <a:lnTo>
                        <a:pt x="195148" y="205654"/>
                      </a:lnTo>
                      <a:lnTo>
                        <a:pt x="173202" y="233991"/>
                      </a:lnTo>
                      <a:lnTo>
                        <a:pt x="174774" y="237230"/>
                      </a:lnTo>
                      <a:lnTo>
                        <a:pt x="164582" y="243707"/>
                      </a:lnTo>
                      <a:lnTo>
                        <a:pt x="151256" y="276101"/>
                      </a:lnTo>
                      <a:lnTo>
                        <a:pt x="142637" y="282578"/>
                      </a:lnTo>
                      <a:lnTo>
                        <a:pt x="128530" y="280959"/>
                      </a:lnTo>
                      <a:lnTo>
                        <a:pt x="120691" y="289865"/>
                      </a:lnTo>
                      <a:lnTo>
                        <a:pt x="117557" y="290674"/>
                      </a:lnTo>
                      <a:lnTo>
                        <a:pt x="119129" y="298771"/>
                      </a:lnTo>
                      <a:lnTo>
                        <a:pt x="112071" y="300390"/>
                      </a:lnTo>
                      <a:lnTo>
                        <a:pt x="108156" y="310106"/>
                      </a:lnTo>
                      <a:lnTo>
                        <a:pt x="107375" y="309296"/>
                      </a:lnTo>
                      <a:lnTo>
                        <a:pt x="84648" y="272863"/>
                      </a:lnTo>
                      <a:lnTo>
                        <a:pt x="96402" y="214560"/>
                      </a:lnTo>
                      <a:lnTo>
                        <a:pt x="105803" y="165983"/>
                      </a:lnTo>
                      <a:lnTo>
                        <a:pt x="100317" y="157887"/>
                      </a:lnTo>
                      <a:lnTo>
                        <a:pt x="94831" y="149790"/>
                      </a:lnTo>
                      <a:lnTo>
                        <a:pt x="69752" y="111728"/>
                      </a:lnTo>
                      <a:lnTo>
                        <a:pt x="0" y="0"/>
                      </a:lnTo>
                      <a:lnTo>
                        <a:pt x="1571" y="810"/>
                      </a:lnTo>
                      <a:lnTo>
                        <a:pt x="43110" y="21050"/>
                      </a:lnTo>
                      <a:lnTo>
                        <a:pt x="140293" y="69628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3" name="Forma Livre: Forma 1252">
                  <a:extLst>
                    <a:ext uri="{FF2B5EF4-FFF2-40B4-BE49-F238E27FC236}">
                      <a16:creationId xmlns:a16="http://schemas.microsoft.com/office/drawing/2014/main" id="{6271890C-EDD1-5630-128B-3D0B6AD9FF44}"/>
                    </a:ext>
                  </a:extLst>
                </p:cNvPr>
                <p:cNvSpPr/>
                <p:nvPr/>
              </p:nvSpPr>
              <p:spPr>
                <a:xfrm>
                  <a:off x="8144561" y="3986547"/>
                  <a:ext cx="207683" cy="294732"/>
                </a:xfrm>
                <a:custGeom>
                  <a:avLst/>
                  <a:gdLst>
                    <a:gd name="connsiteX0" fmla="*/ 93259 w 207683"/>
                    <a:gd name="connsiteY0" fmla="*/ 7296 h 294732"/>
                    <a:gd name="connsiteX1" fmla="*/ 90125 w 207683"/>
                    <a:gd name="connsiteY1" fmla="*/ 10535 h 294732"/>
                    <a:gd name="connsiteX2" fmla="*/ 80724 w 207683"/>
                    <a:gd name="connsiteY2" fmla="*/ 9725 h 294732"/>
                    <a:gd name="connsiteX3" fmla="*/ 82286 w 207683"/>
                    <a:gd name="connsiteY3" fmla="*/ 19441 h 294732"/>
                    <a:gd name="connsiteX4" fmla="*/ 88554 w 207683"/>
                    <a:gd name="connsiteY4" fmla="*/ 21869 h 294732"/>
                    <a:gd name="connsiteX5" fmla="*/ 94049 w 207683"/>
                    <a:gd name="connsiteY5" fmla="*/ 18631 h 294732"/>
                    <a:gd name="connsiteX6" fmla="*/ 106585 w 207683"/>
                    <a:gd name="connsiteY6" fmla="*/ 24298 h 294732"/>
                    <a:gd name="connsiteX7" fmla="*/ 111290 w 207683"/>
                    <a:gd name="connsiteY7" fmla="*/ 20250 h 294732"/>
                    <a:gd name="connsiteX8" fmla="*/ 134017 w 207683"/>
                    <a:gd name="connsiteY8" fmla="*/ 29156 h 294732"/>
                    <a:gd name="connsiteX9" fmla="*/ 134017 w 207683"/>
                    <a:gd name="connsiteY9" fmla="*/ 21060 h 294732"/>
                    <a:gd name="connsiteX10" fmla="*/ 148904 w 207683"/>
                    <a:gd name="connsiteY10" fmla="*/ 12154 h 294732"/>
                    <a:gd name="connsiteX11" fmla="*/ 155962 w 207683"/>
                    <a:gd name="connsiteY11" fmla="*/ 24298 h 294732"/>
                    <a:gd name="connsiteX12" fmla="*/ 154391 w 207683"/>
                    <a:gd name="connsiteY12" fmla="*/ 35633 h 294732"/>
                    <a:gd name="connsiteX13" fmla="*/ 159877 w 207683"/>
                    <a:gd name="connsiteY13" fmla="*/ 34014 h 294732"/>
                    <a:gd name="connsiteX14" fmla="*/ 166145 w 207683"/>
                    <a:gd name="connsiteY14" fmla="*/ 42920 h 294732"/>
                    <a:gd name="connsiteX15" fmla="*/ 186528 w 207683"/>
                    <a:gd name="connsiteY15" fmla="*/ 76114 h 294732"/>
                    <a:gd name="connsiteX16" fmla="*/ 195148 w 207683"/>
                    <a:gd name="connsiteY16" fmla="*/ 91497 h 294732"/>
                    <a:gd name="connsiteX17" fmla="*/ 187309 w 207683"/>
                    <a:gd name="connsiteY17" fmla="*/ 131169 h 294732"/>
                    <a:gd name="connsiteX18" fmla="*/ 190442 w 207683"/>
                    <a:gd name="connsiteY18" fmla="*/ 145752 h 294732"/>
                    <a:gd name="connsiteX19" fmla="*/ 196720 w 207683"/>
                    <a:gd name="connsiteY19" fmla="*/ 186233 h 294732"/>
                    <a:gd name="connsiteX20" fmla="*/ 207683 w 207683"/>
                    <a:gd name="connsiteY20" fmla="*/ 242906 h 294732"/>
                    <a:gd name="connsiteX21" fmla="*/ 202206 w 207683"/>
                    <a:gd name="connsiteY21" fmla="*/ 257480 h 294732"/>
                    <a:gd name="connsiteX22" fmla="*/ 194367 w 207683"/>
                    <a:gd name="connsiteY22" fmla="*/ 263147 h 294732"/>
                    <a:gd name="connsiteX23" fmla="*/ 163801 w 207683"/>
                    <a:gd name="connsiteY23" fmla="*/ 280159 h 294732"/>
                    <a:gd name="connsiteX24" fmla="*/ 158315 w 207683"/>
                    <a:gd name="connsiteY24" fmla="*/ 287446 h 294732"/>
                    <a:gd name="connsiteX25" fmla="*/ 135588 w 207683"/>
                    <a:gd name="connsiteY25" fmla="*/ 290684 h 294732"/>
                    <a:gd name="connsiteX26" fmla="*/ 124616 w 207683"/>
                    <a:gd name="connsiteY26" fmla="*/ 294732 h 294732"/>
                    <a:gd name="connsiteX27" fmla="*/ 112852 w 207683"/>
                    <a:gd name="connsiteY27" fmla="*/ 292303 h 294732"/>
                    <a:gd name="connsiteX28" fmla="*/ 103451 w 207683"/>
                    <a:gd name="connsiteY28" fmla="*/ 279349 h 294732"/>
                    <a:gd name="connsiteX29" fmla="*/ 97184 w 207683"/>
                    <a:gd name="connsiteY29" fmla="*/ 275301 h 294732"/>
                    <a:gd name="connsiteX30" fmla="*/ 82286 w 207683"/>
                    <a:gd name="connsiteY30" fmla="*/ 247764 h 294732"/>
                    <a:gd name="connsiteX31" fmla="*/ 86210 w 207683"/>
                    <a:gd name="connsiteY31" fmla="*/ 222666 h 294732"/>
                    <a:gd name="connsiteX32" fmla="*/ 67399 w 207683"/>
                    <a:gd name="connsiteY32" fmla="*/ 203235 h 294732"/>
                    <a:gd name="connsiteX33" fmla="*/ 68961 w 207683"/>
                    <a:gd name="connsiteY33" fmla="*/ 185423 h 294732"/>
                    <a:gd name="connsiteX34" fmla="*/ 59560 w 207683"/>
                    <a:gd name="connsiteY34" fmla="*/ 177327 h 294732"/>
                    <a:gd name="connsiteX35" fmla="*/ 42320 w 207683"/>
                    <a:gd name="connsiteY35" fmla="*/ 171660 h 294732"/>
                    <a:gd name="connsiteX36" fmla="*/ 34480 w 207683"/>
                    <a:gd name="connsiteY36" fmla="*/ 163563 h 294732"/>
                    <a:gd name="connsiteX37" fmla="*/ 27432 w 207683"/>
                    <a:gd name="connsiteY37" fmla="*/ 154657 h 294732"/>
                    <a:gd name="connsiteX38" fmla="*/ 15668 w 207683"/>
                    <a:gd name="connsiteY38" fmla="*/ 137655 h 294732"/>
                    <a:gd name="connsiteX39" fmla="*/ 10182 w 207683"/>
                    <a:gd name="connsiteY39" fmla="*/ 123882 h 294732"/>
                    <a:gd name="connsiteX40" fmla="*/ 7829 w 207683"/>
                    <a:gd name="connsiteY40" fmla="*/ 113357 h 294732"/>
                    <a:gd name="connsiteX41" fmla="*/ 4696 w 207683"/>
                    <a:gd name="connsiteY41" fmla="*/ 107690 h 294732"/>
                    <a:gd name="connsiteX42" fmla="*/ 3915 w 207683"/>
                    <a:gd name="connsiteY42" fmla="*/ 102832 h 294732"/>
                    <a:gd name="connsiteX43" fmla="*/ 0 w 207683"/>
                    <a:gd name="connsiteY43" fmla="*/ 94736 h 294732"/>
                    <a:gd name="connsiteX44" fmla="*/ 3915 w 207683"/>
                    <a:gd name="connsiteY44" fmla="*/ 75305 h 294732"/>
                    <a:gd name="connsiteX45" fmla="*/ 18021 w 207683"/>
                    <a:gd name="connsiteY45" fmla="*/ 51826 h 294732"/>
                    <a:gd name="connsiteX46" fmla="*/ 23507 w 207683"/>
                    <a:gd name="connsiteY46" fmla="*/ 31585 h 294732"/>
                    <a:gd name="connsiteX47" fmla="*/ 30566 w 207683"/>
                    <a:gd name="connsiteY47" fmla="*/ 29156 h 294732"/>
                    <a:gd name="connsiteX48" fmla="*/ 31347 w 207683"/>
                    <a:gd name="connsiteY48" fmla="*/ 29966 h 294732"/>
                    <a:gd name="connsiteX49" fmla="*/ 46234 w 207683"/>
                    <a:gd name="connsiteY49" fmla="*/ 29156 h 294732"/>
                    <a:gd name="connsiteX50" fmla="*/ 71314 w 207683"/>
                    <a:gd name="connsiteY50" fmla="*/ 8915 h 294732"/>
                    <a:gd name="connsiteX51" fmla="*/ 71314 w 207683"/>
                    <a:gd name="connsiteY51" fmla="*/ 4867 h 294732"/>
                    <a:gd name="connsiteX52" fmla="*/ 82286 w 207683"/>
                    <a:gd name="connsiteY52" fmla="*/ 0 h 294732"/>
                    <a:gd name="connsiteX53" fmla="*/ 91697 w 207683"/>
                    <a:gd name="connsiteY53" fmla="*/ 1629 h 294732"/>
                    <a:gd name="connsiteX54" fmla="*/ 93259 w 207683"/>
                    <a:gd name="connsiteY54" fmla="*/ 7296 h 294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07683" h="294732">
                      <a:moveTo>
                        <a:pt x="93259" y="7296"/>
                      </a:moveTo>
                      <a:lnTo>
                        <a:pt x="90125" y="10535"/>
                      </a:lnTo>
                      <a:lnTo>
                        <a:pt x="80724" y="9725"/>
                      </a:lnTo>
                      <a:lnTo>
                        <a:pt x="82286" y="19441"/>
                      </a:lnTo>
                      <a:lnTo>
                        <a:pt x="88554" y="21869"/>
                      </a:lnTo>
                      <a:lnTo>
                        <a:pt x="94049" y="18631"/>
                      </a:lnTo>
                      <a:lnTo>
                        <a:pt x="106585" y="24298"/>
                      </a:lnTo>
                      <a:lnTo>
                        <a:pt x="111290" y="20250"/>
                      </a:lnTo>
                      <a:lnTo>
                        <a:pt x="134017" y="29156"/>
                      </a:lnTo>
                      <a:lnTo>
                        <a:pt x="134017" y="21060"/>
                      </a:lnTo>
                      <a:lnTo>
                        <a:pt x="148904" y="12154"/>
                      </a:lnTo>
                      <a:lnTo>
                        <a:pt x="155962" y="24298"/>
                      </a:lnTo>
                      <a:lnTo>
                        <a:pt x="154391" y="35633"/>
                      </a:lnTo>
                      <a:lnTo>
                        <a:pt x="159877" y="34014"/>
                      </a:lnTo>
                      <a:lnTo>
                        <a:pt x="166145" y="42920"/>
                      </a:lnTo>
                      <a:lnTo>
                        <a:pt x="186528" y="76114"/>
                      </a:lnTo>
                      <a:lnTo>
                        <a:pt x="195148" y="91497"/>
                      </a:lnTo>
                      <a:lnTo>
                        <a:pt x="187309" y="131169"/>
                      </a:lnTo>
                      <a:lnTo>
                        <a:pt x="190442" y="145752"/>
                      </a:lnTo>
                      <a:lnTo>
                        <a:pt x="196720" y="186233"/>
                      </a:lnTo>
                      <a:lnTo>
                        <a:pt x="207683" y="242906"/>
                      </a:lnTo>
                      <a:lnTo>
                        <a:pt x="202206" y="257480"/>
                      </a:lnTo>
                      <a:lnTo>
                        <a:pt x="194367" y="263147"/>
                      </a:lnTo>
                      <a:lnTo>
                        <a:pt x="163801" y="280159"/>
                      </a:lnTo>
                      <a:lnTo>
                        <a:pt x="158315" y="287446"/>
                      </a:lnTo>
                      <a:lnTo>
                        <a:pt x="135588" y="290684"/>
                      </a:lnTo>
                      <a:lnTo>
                        <a:pt x="124616" y="294732"/>
                      </a:lnTo>
                      <a:lnTo>
                        <a:pt x="112852" y="292303"/>
                      </a:lnTo>
                      <a:lnTo>
                        <a:pt x="103451" y="279349"/>
                      </a:lnTo>
                      <a:lnTo>
                        <a:pt x="97184" y="275301"/>
                      </a:lnTo>
                      <a:lnTo>
                        <a:pt x="82286" y="247764"/>
                      </a:lnTo>
                      <a:lnTo>
                        <a:pt x="86210" y="222666"/>
                      </a:lnTo>
                      <a:lnTo>
                        <a:pt x="67399" y="203235"/>
                      </a:lnTo>
                      <a:lnTo>
                        <a:pt x="68961" y="185423"/>
                      </a:lnTo>
                      <a:lnTo>
                        <a:pt x="59560" y="177327"/>
                      </a:lnTo>
                      <a:lnTo>
                        <a:pt x="42320" y="171660"/>
                      </a:lnTo>
                      <a:lnTo>
                        <a:pt x="34480" y="163563"/>
                      </a:lnTo>
                      <a:lnTo>
                        <a:pt x="27432" y="154657"/>
                      </a:lnTo>
                      <a:lnTo>
                        <a:pt x="15668" y="137655"/>
                      </a:lnTo>
                      <a:lnTo>
                        <a:pt x="10182" y="123882"/>
                      </a:lnTo>
                      <a:lnTo>
                        <a:pt x="7829" y="113357"/>
                      </a:lnTo>
                      <a:lnTo>
                        <a:pt x="4696" y="107690"/>
                      </a:lnTo>
                      <a:lnTo>
                        <a:pt x="3915" y="102832"/>
                      </a:lnTo>
                      <a:lnTo>
                        <a:pt x="0" y="94736"/>
                      </a:lnTo>
                      <a:lnTo>
                        <a:pt x="3915" y="75305"/>
                      </a:lnTo>
                      <a:lnTo>
                        <a:pt x="18021" y="51826"/>
                      </a:lnTo>
                      <a:lnTo>
                        <a:pt x="23507" y="31585"/>
                      </a:lnTo>
                      <a:lnTo>
                        <a:pt x="30566" y="29156"/>
                      </a:lnTo>
                      <a:lnTo>
                        <a:pt x="31347" y="29966"/>
                      </a:lnTo>
                      <a:lnTo>
                        <a:pt x="46234" y="29156"/>
                      </a:lnTo>
                      <a:lnTo>
                        <a:pt x="71314" y="8915"/>
                      </a:lnTo>
                      <a:lnTo>
                        <a:pt x="71314" y="4867"/>
                      </a:lnTo>
                      <a:lnTo>
                        <a:pt x="82286" y="0"/>
                      </a:lnTo>
                      <a:lnTo>
                        <a:pt x="91697" y="1629"/>
                      </a:lnTo>
                      <a:lnTo>
                        <a:pt x="93259" y="729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254" name="Forma Livre: Forma 1253">
                  <a:extLst>
                    <a:ext uri="{FF2B5EF4-FFF2-40B4-BE49-F238E27FC236}">
                      <a16:creationId xmlns:a16="http://schemas.microsoft.com/office/drawing/2014/main" id="{1D9F1E08-4521-5299-453E-5C9A733A6846}"/>
                    </a:ext>
                  </a:extLst>
                </p:cNvPr>
                <p:cNvSpPr/>
                <p:nvPr/>
              </p:nvSpPr>
              <p:spPr>
                <a:xfrm>
                  <a:off x="7819301" y="4320951"/>
                  <a:ext cx="230419" cy="147361"/>
                </a:xfrm>
                <a:custGeom>
                  <a:avLst/>
                  <a:gdLst>
                    <a:gd name="connsiteX0" fmla="*/ 152048 w 230419"/>
                    <a:gd name="connsiteY0" fmla="*/ 29956 h 147361"/>
                    <a:gd name="connsiteX1" fmla="*/ 146561 w 230419"/>
                    <a:gd name="connsiteY1" fmla="*/ 43720 h 147361"/>
                    <a:gd name="connsiteX2" fmla="*/ 159887 w 230419"/>
                    <a:gd name="connsiteY2" fmla="*/ 33194 h 147361"/>
                    <a:gd name="connsiteX3" fmla="*/ 160668 w 230419"/>
                    <a:gd name="connsiteY3" fmla="*/ 41291 h 147361"/>
                    <a:gd name="connsiteX4" fmla="*/ 166154 w 230419"/>
                    <a:gd name="connsiteY4" fmla="*/ 42100 h 147361"/>
                    <a:gd name="connsiteX5" fmla="*/ 166154 w 230419"/>
                    <a:gd name="connsiteY5" fmla="*/ 52626 h 147361"/>
                    <a:gd name="connsiteX6" fmla="*/ 171641 w 230419"/>
                    <a:gd name="connsiteY6" fmla="*/ 52626 h 147361"/>
                    <a:gd name="connsiteX7" fmla="*/ 170069 w 230419"/>
                    <a:gd name="connsiteY7" fmla="*/ 60722 h 147361"/>
                    <a:gd name="connsiteX8" fmla="*/ 181042 w 230419"/>
                    <a:gd name="connsiteY8" fmla="*/ 60722 h 147361"/>
                    <a:gd name="connsiteX9" fmla="*/ 181042 w 230419"/>
                    <a:gd name="connsiteY9" fmla="*/ 67199 h 147361"/>
                    <a:gd name="connsiteX10" fmla="*/ 194367 w 230419"/>
                    <a:gd name="connsiteY10" fmla="*/ 69628 h 147361"/>
                    <a:gd name="connsiteX11" fmla="*/ 184966 w 230419"/>
                    <a:gd name="connsiteY11" fmla="*/ 79353 h 147361"/>
                    <a:gd name="connsiteX12" fmla="*/ 190452 w 230419"/>
                    <a:gd name="connsiteY12" fmla="*/ 80162 h 147361"/>
                    <a:gd name="connsiteX13" fmla="*/ 198291 w 230419"/>
                    <a:gd name="connsiteY13" fmla="*/ 72057 h 147361"/>
                    <a:gd name="connsiteX14" fmla="*/ 215532 w 230419"/>
                    <a:gd name="connsiteY14" fmla="*/ 80972 h 147361"/>
                    <a:gd name="connsiteX15" fmla="*/ 218665 w 230419"/>
                    <a:gd name="connsiteY15" fmla="*/ 100403 h 147361"/>
                    <a:gd name="connsiteX16" fmla="*/ 210045 w 230419"/>
                    <a:gd name="connsiteY16" fmla="*/ 104451 h 147361"/>
                    <a:gd name="connsiteX17" fmla="*/ 214751 w 230419"/>
                    <a:gd name="connsiteY17" fmla="*/ 111738 h 147361"/>
                    <a:gd name="connsiteX18" fmla="*/ 228848 w 230419"/>
                    <a:gd name="connsiteY18" fmla="*/ 107690 h 147361"/>
                    <a:gd name="connsiteX19" fmla="*/ 230419 w 230419"/>
                    <a:gd name="connsiteY19" fmla="*/ 112547 h 147361"/>
                    <a:gd name="connsiteX20" fmla="*/ 190452 w 230419"/>
                    <a:gd name="connsiteY20" fmla="*/ 137646 h 147361"/>
                    <a:gd name="connsiteX21" fmla="*/ 173993 w 230419"/>
                    <a:gd name="connsiteY21" fmla="*/ 136836 h 147361"/>
                    <a:gd name="connsiteX22" fmla="*/ 129321 w 230419"/>
                    <a:gd name="connsiteY22" fmla="*/ 139265 h 147361"/>
                    <a:gd name="connsiteX23" fmla="*/ 119910 w 230419"/>
                    <a:gd name="connsiteY23" fmla="*/ 132788 h 147361"/>
                    <a:gd name="connsiteX24" fmla="*/ 112862 w 230419"/>
                    <a:gd name="connsiteY24" fmla="*/ 139265 h 147361"/>
                    <a:gd name="connsiteX25" fmla="*/ 108156 w 230419"/>
                    <a:gd name="connsiteY25" fmla="*/ 132788 h 147361"/>
                    <a:gd name="connsiteX26" fmla="*/ 98755 w 230419"/>
                    <a:gd name="connsiteY26" fmla="*/ 130359 h 147361"/>
                    <a:gd name="connsiteX27" fmla="*/ 94831 w 230419"/>
                    <a:gd name="connsiteY27" fmla="*/ 138455 h 147361"/>
                    <a:gd name="connsiteX28" fmla="*/ 81515 w 230419"/>
                    <a:gd name="connsiteY28" fmla="*/ 142504 h 147361"/>
                    <a:gd name="connsiteX29" fmla="*/ 65056 w 230419"/>
                    <a:gd name="connsiteY29" fmla="*/ 147361 h 147361"/>
                    <a:gd name="connsiteX30" fmla="*/ 51730 w 230419"/>
                    <a:gd name="connsiteY30" fmla="*/ 141694 h 147361"/>
                    <a:gd name="connsiteX31" fmla="*/ 39977 w 230419"/>
                    <a:gd name="connsiteY31" fmla="*/ 144932 h 147361"/>
                    <a:gd name="connsiteX32" fmla="*/ 13325 w 230419"/>
                    <a:gd name="connsiteY32" fmla="*/ 130359 h 147361"/>
                    <a:gd name="connsiteX33" fmla="*/ 0 w 230419"/>
                    <a:gd name="connsiteY33" fmla="*/ 127930 h 147361"/>
                    <a:gd name="connsiteX34" fmla="*/ 2353 w 230419"/>
                    <a:gd name="connsiteY34" fmla="*/ 105261 h 147361"/>
                    <a:gd name="connsiteX35" fmla="*/ 22727 w 230419"/>
                    <a:gd name="connsiteY35" fmla="*/ 63960 h 147361"/>
                    <a:gd name="connsiteX36" fmla="*/ 19593 w 230419"/>
                    <a:gd name="connsiteY36" fmla="*/ 43720 h 147361"/>
                    <a:gd name="connsiteX37" fmla="*/ 23517 w 230419"/>
                    <a:gd name="connsiteY37" fmla="*/ 0 h 147361"/>
                    <a:gd name="connsiteX38" fmla="*/ 30566 w 230419"/>
                    <a:gd name="connsiteY38" fmla="*/ 0 h 147361"/>
                    <a:gd name="connsiteX39" fmla="*/ 91697 w 230419"/>
                    <a:gd name="connsiteY39" fmla="*/ 810 h 147361"/>
                    <a:gd name="connsiteX40" fmla="*/ 141075 w 230419"/>
                    <a:gd name="connsiteY40" fmla="*/ 18621 h 147361"/>
                    <a:gd name="connsiteX41" fmla="*/ 146561 w 230419"/>
                    <a:gd name="connsiteY41" fmla="*/ 25908 h 147361"/>
                    <a:gd name="connsiteX42" fmla="*/ 152048 w 230419"/>
                    <a:gd name="connsiteY42" fmla="*/ 29956 h 14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0419" h="147361">
                      <a:moveTo>
                        <a:pt x="152048" y="29956"/>
                      </a:moveTo>
                      <a:lnTo>
                        <a:pt x="146561" y="43720"/>
                      </a:lnTo>
                      <a:lnTo>
                        <a:pt x="159887" y="33194"/>
                      </a:lnTo>
                      <a:lnTo>
                        <a:pt x="160668" y="41291"/>
                      </a:lnTo>
                      <a:lnTo>
                        <a:pt x="166154" y="42100"/>
                      </a:lnTo>
                      <a:lnTo>
                        <a:pt x="166154" y="52626"/>
                      </a:lnTo>
                      <a:lnTo>
                        <a:pt x="171641" y="52626"/>
                      </a:lnTo>
                      <a:lnTo>
                        <a:pt x="170069" y="60722"/>
                      </a:lnTo>
                      <a:lnTo>
                        <a:pt x="181042" y="60722"/>
                      </a:lnTo>
                      <a:lnTo>
                        <a:pt x="181042" y="67199"/>
                      </a:lnTo>
                      <a:lnTo>
                        <a:pt x="194367" y="69628"/>
                      </a:lnTo>
                      <a:lnTo>
                        <a:pt x="184966" y="79353"/>
                      </a:lnTo>
                      <a:lnTo>
                        <a:pt x="190452" y="80162"/>
                      </a:lnTo>
                      <a:lnTo>
                        <a:pt x="198291" y="72057"/>
                      </a:lnTo>
                      <a:lnTo>
                        <a:pt x="215532" y="80972"/>
                      </a:lnTo>
                      <a:lnTo>
                        <a:pt x="218665" y="100403"/>
                      </a:lnTo>
                      <a:lnTo>
                        <a:pt x="210045" y="104451"/>
                      </a:lnTo>
                      <a:lnTo>
                        <a:pt x="214751" y="111738"/>
                      </a:lnTo>
                      <a:lnTo>
                        <a:pt x="228848" y="107690"/>
                      </a:lnTo>
                      <a:lnTo>
                        <a:pt x="230419" y="112547"/>
                      </a:lnTo>
                      <a:lnTo>
                        <a:pt x="190452" y="137646"/>
                      </a:lnTo>
                      <a:lnTo>
                        <a:pt x="173993" y="136836"/>
                      </a:lnTo>
                      <a:lnTo>
                        <a:pt x="129321" y="139265"/>
                      </a:lnTo>
                      <a:lnTo>
                        <a:pt x="119910" y="132788"/>
                      </a:lnTo>
                      <a:lnTo>
                        <a:pt x="112862" y="139265"/>
                      </a:lnTo>
                      <a:lnTo>
                        <a:pt x="108156" y="132788"/>
                      </a:lnTo>
                      <a:lnTo>
                        <a:pt x="98755" y="130359"/>
                      </a:lnTo>
                      <a:lnTo>
                        <a:pt x="94831" y="138455"/>
                      </a:lnTo>
                      <a:lnTo>
                        <a:pt x="81515" y="142504"/>
                      </a:lnTo>
                      <a:lnTo>
                        <a:pt x="65056" y="147361"/>
                      </a:lnTo>
                      <a:lnTo>
                        <a:pt x="51730" y="141694"/>
                      </a:lnTo>
                      <a:lnTo>
                        <a:pt x="39977" y="144932"/>
                      </a:lnTo>
                      <a:lnTo>
                        <a:pt x="13325" y="130359"/>
                      </a:lnTo>
                      <a:lnTo>
                        <a:pt x="0" y="127930"/>
                      </a:lnTo>
                      <a:lnTo>
                        <a:pt x="2353" y="105261"/>
                      </a:lnTo>
                      <a:lnTo>
                        <a:pt x="22727" y="63960"/>
                      </a:lnTo>
                      <a:lnTo>
                        <a:pt x="19593" y="43720"/>
                      </a:lnTo>
                      <a:lnTo>
                        <a:pt x="23517" y="0"/>
                      </a:lnTo>
                      <a:lnTo>
                        <a:pt x="30566" y="0"/>
                      </a:lnTo>
                      <a:lnTo>
                        <a:pt x="91697" y="810"/>
                      </a:lnTo>
                      <a:lnTo>
                        <a:pt x="141075" y="18621"/>
                      </a:lnTo>
                      <a:lnTo>
                        <a:pt x="146561" y="25908"/>
                      </a:lnTo>
                      <a:lnTo>
                        <a:pt x="152048" y="29956"/>
                      </a:lnTo>
                    </a:path>
                  </a:pathLst>
                </a:custGeom>
                <a:grpFill/>
                <a:ln w="4763" cap="flat">
                  <a:solidFill>
                    <a:schemeClr val="bg1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</p:grpSp>
      <p:grpSp>
        <p:nvGrpSpPr>
          <p:cNvPr id="1310" name="Agrupar 1309">
            <a:extLst>
              <a:ext uri="{FF2B5EF4-FFF2-40B4-BE49-F238E27FC236}">
                <a16:creationId xmlns:a16="http://schemas.microsoft.com/office/drawing/2014/main" id="{0330ED05-CEAD-6BBF-9C43-2D58EED079A5}"/>
              </a:ext>
            </a:extLst>
          </p:cNvPr>
          <p:cNvGrpSpPr/>
          <p:nvPr/>
        </p:nvGrpSpPr>
        <p:grpSpPr>
          <a:xfrm>
            <a:off x="7011858" y="1654472"/>
            <a:ext cx="1347286" cy="1739870"/>
            <a:chOff x="7043181" y="1482508"/>
            <a:chExt cx="1347286" cy="1739870"/>
          </a:xfrm>
        </p:grpSpPr>
        <p:grpSp>
          <p:nvGrpSpPr>
            <p:cNvPr id="433" name="Agrupar 432">
              <a:extLst>
                <a:ext uri="{FF2B5EF4-FFF2-40B4-BE49-F238E27FC236}">
                  <a16:creationId xmlns:a16="http://schemas.microsoft.com/office/drawing/2014/main" id="{FCE4955C-C547-4E40-AD8E-B5C321408372}"/>
                </a:ext>
              </a:extLst>
            </p:cNvPr>
            <p:cNvGrpSpPr/>
            <p:nvPr/>
          </p:nvGrpSpPr>
          <p:grpSpPr>
            <a:xfrm>
              <a:off x="7476857" y="1482508"/>
              <a:ext cx="913610" cy="527819"/>
              <a:chOff x="9376600" y="2056270"/>
              <a:chExt cx="972617" cy="507670"/>
            </a:xfrm>
            <a:solidFill>
              <a:srgbClr val="EDC473"/>
            </a:solidFill>
          </p:grpSpPr>
          <p:sp>
            <p:nvSpPr>
              <p:cNvPr id="434" name="Forma Livre: Forma 433">
                <a:extLst>
                  <a:ext uri="{FF2B5EF4-FFF2-40B4-BE49-F238E27FC236}">
                    <a16:creationId xmlns:a16="http://schemas.microsoft.com/office/drawing/2014/main" id="{2EF90FC2-0632-EDF0-E5BB-9F2ECEC9C382}"/>
                  </a:ext>
                </a:extLst>
              </p:cNvPr>
              <p:cNvSpPr/>
              <p:nvPr/>
            </p:nvSpPr>
            <p:spPr>
              <a:xfrm>
                <a:off x="9636795" y="2097562"/>
                <a:ext cx="139512" cy="97162"/>
              </a:xfrm>
              <a:custGeom>
                <a:avLst/>
                <a:gdLst>
                  <a:gd name="connsiteX0" fmla="*/ 99536 w 139512"/>
                  <a:gd name="connsiteY0" fmla="*/ 6478 h 97162"/>
                  <a:gd name="connsiteX1" fmla="*/ 127749 w 139512"/>
                  <a:gd name="connsiteY1" fmla="*/ 26720 h 97162"/>
                  <a:gd name="connsiteX2" fmla="*/ 134026 w 139512"/>
                  <a:gd name="connsiteY2" fmla="*/ 38056 h 97162"/>
                  <a:gd name="connsiteX3" fmla="*/ 139513 w 139512"/>
                  <a:gd name="connsiteY3" fmla="*/ 49392 h 97162"/>
                  <a:gd name="connsiteX4" fmla="*/ 134026 w 139512"/>
                  <a:gd name="connsiteY4" fmla="*/ 44533 h 97162"/>
                  <a:gd name="connsiteX5" fmla="*/ 110509 w 139512"/>
                  <a:gd name="connsiteY5" fmla="*/ 23481 h 97162"/>
                  <a:gd name="connsiteX6" fmla="*/ 36843 w 139512"/>
                  <a:gd name="connsiteY6" fmla="*/ 97163 h 97162"/>
                  <a:gd name="connsiteX7" fmla="*/ 30566 w 139512"/>
                  <a:gd name="connsiteY7" fmla="*/ 72062 h 97162"/>
                  <a:gd name="connsiteX8" fmla="*/ 18031 w 139512"/>
                  <a:gd name="connsiteY8" fmla="*/ 68014 h 97162"/>
                  <a:gd name="connsiteX9" fmla="*/ 6277 w 139512"/>
                  <a:gd name="connsiteY9" fmla="*/ 44533 h 97162"/>
                  <a:gd name="connsiteX10" fmla="*/ 11763 w 139512"/>
                  <a:gd name="connsiteY10" fmla="*/ 42914 h 97162"/>
                  <a:gd name="connsiteX11" fmla="*/ 10192 w 139512"/>
                  <a:gd name="connsiteY11" fmla="*/ 35626 h 97162"/>
                  <a:gd name="connsiteX12" fmla="*/ 0 w 139512"/>
                  <a:gd name="connsiteY12" fmla="*/ 23481 h 97162"/>
                  <a:gd name="connsiteX13" fmla="*/ 11763 w 139512"/>
                  <a:gd name="connsiteY13" fmla="*/ 25101 h 97162"/>
                  <a:gd name="connsiteX14" fmla="*/ 13325 w 139512"/>
                  <a:gd name="connsiteY14" fmla="*/ 14575 h 97162"/>
                  <a:gd name="connsiteX15" fmla="*/ 29003 w 139512"/>
                  <a:gd name="connsiteY15" fmla="*/ 20243 h 97162"/>
                  <a:gd name="connsiteX16" fmla="*/ 38405 w 139512"/>
                  <a:gd name="connsiteY16" fmla="*/ 17004 h 97162"/>
                  <a:gd name="connsiteX17" fmla="*/ 42329 w 139512"/>
                  <a:gd name="connsiteY17" fmla="*/ 10526 h 97162"/>
                  <a:gd name="connsiteX18" fmla="*/ 78381 w 139512"/>
                  <a:gd name="connsiteY18" fmla="*/ 811 h 97162"/>
                  <a:gd name="connsiteX19" fmla="*/ 91697 w 139512"/>
                  <a:gd name="connsiteY19" fmla="*/ 0 h 97162"/>
                  <a:gd name="connsiteX20" fmla="*/ 99536 w 139512"/>
                  <a:gd name="connsiteY20" fmla="*/ 6477 h 9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512" h="97162">
                    <a:moveTo>
                      <a:pt x="99536" y="6478"/>
                    </a:moveTo>
                    <a:lnTo>
                      <a:pt x="127749" y="26720"/>
                    </a:lnTo>
                    <a:lnTo>
                      <a:pt x="134026" y="38056"/>
                    </a:lnTo>
                    <a:lnTo>
                      <a:pt x="139513" y="49392"/>
                    </a:lnTo>
                    <a:lnTo>
                      <a:pt x="134026" y="44533"/>
                    </a:lnTo>
                    <a:lnTo>
                      <a:pt x="110509" y="23481"/>
                    </a:lnTo>
                    <a:lnTo>
                      <a:pt x="36843" y="97163"/>
                    </a:lnTo>
                    <a:lnTo>
                      <a:pt x="30566" y="72062"/>
                    </a:lnTo>
                    <a:lnTo>
                      <a:pt x="18031" y="68014"/>
                    </a:lnTo>
                    <a:lnTo>
                      <a:pt x="6277" y="44533"/>
                    </a:lnTo>
                    <a:lnTo>
                      <a:pt x="11763" y="42914"/>
                    </a:lnTo>
                    <a:lnTo>
                      <a:pt x="10192" y="35626"/>
                    </a:lnTo>
                    <a:lnTo>
                      <a:pt x="0" y="23481"/>
                    </a:lnTo>
                    <a:lnTo>
                      <a:pt x="11763" y="25101"/>
                    </a:lnTo>
                    <a:lnTo>
                      <a:pt x="13325" y="14575"/>
                    </a:lnTo>
                    <a:lnTo>
                      <a:pt x="29003" y="20243"/>
                    </a:lnTo>
                    <a:lnTo>
                      <a:pt x="38405" y="17004"/>
                    </a:lnTo>
                    <a:lnTo>
                      <a:pt x="42329" y="10526"/>
                    </a:lnTo>
                    <a:lnTo>
                      <a:pt x="78381" y="811"/>
                    </a:lnTo>
                    <a:lnTo>
                      <a:pt x="91697" y="0"/>
                    </a:lnTo>
                    <a:lnTo>
                      <a:pt x="99536" y="647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5" name="Forma Livre: Forma 434">
                <a:extLst>
                  <a:ext uri="{FF2B5EF4-FFF2-40B4-BE49-F238E27FC236}">
                    <a16:creationId xmlns:a16="http://schemas.microsoft.com/office/drawing/2014/main" id="{269357B5-2F75-EFEF-824E-F289AB85C383}"/>
                  </a:ext>
                </a:extLst>
              </p:cNvPr>
              <p:cNvSpPr/>
              <p:nvPr/>
            </p:nvSpPr>
            <p:spPr>
              <a:xfrm>
                <a:off x="9934613" y="2392288"/>
                <a:ext cx="208483" cy="171652"/>
              </a:xfrm>
              <a:custGeom>
                <a:avLst/>
                <a:gdLst>
                  <a:gd name="connsiteX0" fmla="*/ 61922 w 208483"/>
                  <a:gd name="connsiteY0" fmla="*/ 0 h 171652"/>
                  <a:gd name="connsiteX1" fmla="*/ 90925 w 208483"/>
                  <a:gd name="connsiteY1" fmla="*/ 42102 h 171652"/>
                  <a:gd name="connsiteX2" fmla="*/ 117567 w 208483"/>
                  <a:gd name="connsiteY2" fmla="*/ 80967 h 171652"/>
                  <a:gd name="connsiteX3" fmla="*/ 138732 w 208483"/>
                  <a:gd name="connsiteY3" fmla="*/ 110926 h 171652"/>
                  <a:gd name="connsiteX4" fmla="*/ 174784 w 208483"/>
                  <a:gd name="connsiteY4" fmla="*/ 117404 h 171652"/>
                  <a:gd name="connsiteX5" fmla="*/ 184185 w 208483"/>
                  <a:gd name="connsiteY5" fmla="*/ 113355 h 171652"/>
                  <a:gd name="connsiteX6" fmla="*/ 208483 w 208483"/>
                  <a:gd name="connsiteY6" fmla="*/ 123881 h 171652"/>
                  <a:gd name="connsiteX7" fmla="*/ 195939 w 208483"/>
                  <a:gd name="connsiteY7" fmla="*/ 151409 h 171652"/>
                  <a:gd name="connsiteX8" fmla="*/ 188109 w 208483"/>
                  <a:gd name="connsiteY8" fmla="*/ 157080 h 171652"/>
                  <a:gd name="connsiteX9" fmla="*/ 181832 w 208483"/>
                  <a:gd name="connsiteY9" fmla="*/ 161128 h 171652"/>
                  <a:gd name="connsiteX10" fmla="*/ 159105 w 208483"/>
                  <a:gd name="connsiteY10" fmla="*/ 155460 h 171652"/>
                  <a:gd name="connsiteX11" fmla="*/ 102679 w 208483"/>
                  <a:gd name="connsiteY11" fmla="*/ 171653 h 171652"/>
                  <a:gd name="connsiteX12" fmla="*/ 96402 w 208483"/>
                  <a:gd name="connsiteY12" fmla="*/ 170843 h 171652"/>
                  <a:gd name="connsiteX13" fmla="*/ 26651 w 208483"/>
                  <a:gd name="connsiteY13" fmla="*/ 132787 h 171652"/>
                  <a:gd name="connsiteX14" fmla="*/ 36061 w 208483"/>
                  <a:gd name="connsiteY14" fmla="*/ 99591 h 171652"/>
                  <a:gd name="connsiteX15" fmla="*/ 36061 w 208483"/>
                  <a:gd name="connsiteY15" fmla="*/ 99591 h 171652"/>
                  <a:gd name="connsiteX16" fmla="*/ 41548 w 208483"/>
                  <a:gd name="connsiteY16" fmla="*/ 86636 h 171652"/>
                  <a:gd name="connsiteX17" fmla="*/ 35271 w 208483"/>
                  <a:gd name="connsiteY17" fmla="*/ 82587 h 171652"/>
                  <a:gd name="connsiteX18" fmla="*/ 36052 w 208483"/>
                  <a:gd name="connsiteY18" fmla="*/ 78539 h 171652"/>
                  <a:gd name="connsiteX19" fmla="*/ 13325 w 208483"/>
                  <a:gd name="connsiteY19" fmla="*/ 73681 h 171652"/>
                  <a:gd name="connsiteX20" fmla="*/ 9410 w 208483"/>
                  <a:gd name="connsiteY20" fmla="*/ 74490 h 171652"/>
                  <a:gd name="connsiteX21" fmla="*/ 0 w 208483"/>
                  <a:gd name="connsiteY21" fmla="*/ 70443 h 171652"/>
                  <a:gd name="connsiteX22" fmla="*/ 5486 w 208483"/>
                  <a:gd name="connsiteY22" fmla="*/ 68822 h 171652"/>
                  <a:gd name="connsiteX23" fmla="*/ 7058 w 208483"/>
                  <a:gd name="connsiteY23" fmla="*/ 57488 h 171652"/>
                  <a:gd name="connsiteX24" fmla="*/ 16459 w 208483"/>
                  <a:gd name="connsiteY24" fmla="*/ 34816 h 171652"/>
                  <a:gd name="connsiteX25" fmla="*/ 22736 w 208483"/>
                  <a:gd name="connsiteY25" fmla="*/ 36435 h 171652"/>
                  <a:gd name="connsiteX26" fmla="*/ 33709 w 208483"/>
                  <a:gd name="connsiteY26" fmla="*/ 27529 h 171652"/>
                  <a:gd name="connsiteX27" fmla="*/ 39976 w 208483"/>
                  <a:gd name="connsiteY27" fmla="*/ 29147 h 171652"/>
                  <a:gd name="connsiteX28" fmla="*/ 48596 w 208483"/>
                  <a:gd name="connsiteY28" fmla="*/ 24290 h 171652"/>
                  <a:gd name="connsiteX29" fmla="*/ 49377 w 208483"/>
                  <a:gd name="connsiteY29" fmla="*/ 12955 h 171652"/>
                  <a:gd name="connsiteX30" fmla="*/ 56436 w 208483"/>
                  <a:gd name="connsiteY30" fmla="*/ 10525 h 171652"/>
                  <a:gd name="connsiteX31" fmla="*/ 54864 w 208483"/>
                  <a:gd name="connsiteY31" fmla="*/ 6478 h 171652"/>
                  <a:gd name="connsiteX32" fmla="*/ 59569 w 208483"/>
                  <a:gd name="connsiteY32" fmla="*/ 5668 h 171652"/>
                  <a:gd name="connsiteX33" fmla="*/ 61922 w 208483"/>
                  <a:gd name="connsiteY33" fmla="*/ 0 h 17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08483" h="171652">
                    <a:moveTo>
                      <a:pt x="61922" y="0"/>
                    </a:moveTo>
                    <a:lnTo>
                      <a:pt x="90925" y="42102"/>
                    </a:lnTo>
                    <a:lnTo>
                      <a:pt x="117567" y="80967"/>
                    </a:lnTo>
                    <a:lnTo>
                      <a:pt x="138732" y="110926"/>
                    </a:lnTo>
                    <a:lnTo>
                      <a:pt x="174784" y="117404"/>
                    </a:lnTo>
                    <a:lnTo>
                      <a:pt x="184185" y="113355"/>
                    </a:lnTo>
                    <a:lnTo>
                      <a:pt x="208483" y="123881"/>
                    </a:lnTo>
                    <a:lnTo>
                      <a:pt x="195939" y="151409"/>
                    </a:lnTo>
                    <a:lnTo>
                      <a:pt x="188109" y="157080"/>
                    </a:lnTo>
                    <a:lnTo>
                      <a:pt x="181832" y="161128"/>
                    </a:lnTo>
                    <a:lnTo>
                      <a:pt x="159105" y="155460"/>
                    </a:lnTo>
                    <a:lnTo>
                      <a:pt x="102679" y="171653"/>
                    </a:lnTo>
                    <a:lnTo>
                      <a:pt x="96402" y="170843"/>
                    </a:lnTo>
                    <a:lnTo>
                      <a:pt x="26651" y="132787"/>
                    </a:lnTo>
                    <a:lnTo>
                      <a:pt x="36061" y="99591"/>
                    </a:lnTo>
                    <a:lnTo>
                      <a:pt x="36061" y="99591"/>
                    </a:lnTo>
                    <a:lnTo>
                      <a:pt x="41548" y="86636"/>
                    </a:lnTo>
                    <a:lnTo>
                      <a:pt x="35271" y="82587"/>
                    </a:lnTo>
                    <a:lnTo>
                      <a:pt x="36052" y="78539"/>
                    </a:lnTo>
                    <a:lnTo>
                      <a:pt x="13325" y="73681"/>
                    </a:lnTo>
                    <a:lnTo>
                      <a:pt x="9410" y="74490"/>
                    </a:lnTo>
                    <a:lnTo>
                      <a:pt x="0" y="70443"/>
                    </a:lnTo>
                    <a:lnTo>
                      <a:pt x="5486" y="68822"/>
                    </a:lnTo>
                    <a:lnTo>
                      <a:pt x="7058" y="57488"/>
                    </a:lnTo>
                    <a:lnTo>
                      <a:pt x="16459" y="34816"/>
                    </a:lnTo>
                    <a:lnTo>
                      <a:pt x="22736" y="36435"/>
                    </a:lnTo>
                    <a:lnTo>
                      <a:pt x="33709" y="27529"/>
                    </a:lnTo>
                    <a:lnTo>
                      <a:pt x="39976" y="29147"/>
                    </a:lnTo>
                    <a:lnTo>
                      <a:pt x="48596" y="24290"/>
                    </a:lnTo>
                    <a:lnTo>
                      <a:pt x="49377" y="12955"/>
                    </a:lnTo>
                    <a:lnTo>
                      <a:pt x="56436" y="10525"/>
                    </a:lnTo>
                    <a:lnTo>
                      <a:pt x="54864" y="6478"/>
                    </a:lnTo>
                    <a:lnTo>
                      <a:pt x="59569" y="5668"/>
                    </a:lnTo>
                    <a:lnTo>
                      <a:pt x="61922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36" name="Agrupar 435">
                <a:extLst>
                  <a:ext uri="{FF2B5EF4-FFF2-40B4-BE49-F238E27FC236}">
                    <a16:creationId xmlns:a16="http://schemas.microsoft.com/office/drawing/2014/main" id="{4025C85A-B156-2304-89EB-D84306E6FBBE}"/>
                  </a:ext>
                </a:extLst>
              </p:cNvPr>
              <p:cNvGrpSpPr/>
              <p:nvPr/>
            </p:nvGrpSpPr>
            <p:grpSpPr>
              <a:xfrm>
                <a:off x="9376600" y="2056270"/>
                <a:ext cx="972617" cy="467997"/>
                <a:chOff x="9376600" y="2056270"/>
                <a:chExt cx="972617" cy="467997"/>
              </a:xfrm>
              <a:grpFill/>
            </p:grpSpPr>
            <p:sp>
              <p:nvSpPr>
                <p:cNvPr id="437" name="Forma Livre: Forma 436">
                  <a:extLst>
                    <a:ext uri="{FF2B5EF4-FFF2-40B4-BE49-F238E27FC236}">
                      <a16:creationId xmlns:a16="http://schemas.microsoft.com/office/drawing/2014/main" id="{822E3E72-055A-997E-3F2F-095F1C8E294B}"/>
                    </a:ext>
                  </a:extLst>
                </p:cNvPr>
                <p:cNvSpPr/>
                <p:nvPr/>
              </p:nvSpPr>
              <p:spPr>
                <a:xfrm>
                  <a:off x="9730064" y="2231970"/>
                  <a:ext cx="232771" cy="292297"/>
                </a:xfrm>
                <a:custGeom>
                  <a:avLst/>
                  <a:gdLst>
                    <a:gd name="connsiteX0" fmla="*/ 175556 w 232771"/>
                    <a:gd name="connsiteY0" fmla="*/ 12956 h 292297"/>
                    <a:gd name="connsiteX1" fmla="*/ 177127 w 232771"/>
                    <a:gd name="connsiteY1" fmla="*/ 26720 h 292297"/>
                    <a:gd name="connsiteX2" fmla="*/ 191234 w 232771"/>
                    <a:gd name="connsiteY2" fmla="*/ 45343 h 292297"/>
                    <a:gd name="connsiteX3" fmla="*/ 202206 w 232771"/>
                    <a:gd name="connsiteY3" fmla="*/ 53440 h 292297"/>
                    <a:gd name="connsiteX4" fmla="*/ 200635 w 232771"/>
                    <a:gd name="connsiteY4" fmla="*/ 45343 h 292297"/>
                    <a:gd name="connsiteX5" fmla="*/ 211607 w 232771"/>
                    <a:gd name="connsiteY5" fmla="*/ 46962 h 292297"/>
                    <a:gd name="connsiteX6" fmla="*/ 219446 w 232771"/>
                    <a:gd name="connsiteY6" fmla="*/ 40485 h 292297"/>
                    <a:gd name="connsiteX7" fmla="*/ 232772 w 232771"/>
                    <a:gd name="connsiteY7" fmla="*/ 55869 h 292297"/>
                    <a:gd name="connsiteX8" fmla="*/ 232772 w 232771"/>
                    <a:gd name="connsiteY8" fmla="*/ 56679 h 292297"/>
                    <a:gd name="connsiteX9" fmla="*/ 226505 w 232771"/>
                    <a:gd name="connsiteY9" fmla="*/ 62347 h 292297"/>
                    <a:gd name="connsiteX10" fmla="*/ 227286 w 232771"/>
                    <a:gd name="connsiteY10" fmla="*/ 72873 h 292297"/>
                    <a:gd name="connsiteX11" fmla="*/ 213960 w 232771"/>
                    <a:gd name="connsiteY11" fmla="*/ 76922 h 292297"/>
                    <a:gd name="connsiteX12" fmla="*/ 210036 w 232771"/>
                    <a:gd name="connsiteY12" fmla="*/ 71254 h 292297"/>
                    <a:gd name="connsiteX13" fmla="*/ 204550 w 232771"/>
                    <a:gd name="connsiteY13" fmla="*/ 80161 h 292297"/>
                    <a:gd name="connsiteX14" fmla="*/ 198282 w 232771"/>
                    <a:gd name="connsiteY14" fmla="*/ 80971 h 292297"/>
                    <a:gd name="connsiteX15" fmla="*/ 192796 w 232771"/>
                    <a:gd name="connsiteY15" fmla="*/ 89067 h 292297"/>
                    <a:gd name="connsiteX16" fmla="*/ 190443 w 232771"/>
                    <a:gd name="connsiteY16" fmla="*/ 85829 h 292297"/>
                    <a:gd name="connsiteX17" fmla="*/ 173984 w 232771"/>
                    <a:gd name="connsiteY17" fmla="*/ 142506 h 292297"/>
                    <a:gd name="connsiteX18" fmla="*/ 167717 w 232771"/>
                    <a:gd name="connsiteY18" fmla="*/ 161130 h 292297"/>
                    <a:gd name="connsiteX19" fmla="*/ 200635 w 232771"/>
                    <a:gd name="connsiteY19" fmla="*/ 229953 h 292297"/>
                    <a:gd name="connsiteX20" fmla="*/ 186528 w 232771"/>
                    <a:gd name="connsiteY20" fmla="*/ 216998 h 292297"/>
                    <a:gd name="connsiteX21" fmla="*/ 184957 w 232771"/>
                    <a:gd name="connsiteY21" fmla="*/ 224285 h 292297"/>
                    <a:gd name="connsiteX22" fmla="*/ 183395 w 232771"/>
                    <a:gd name="connsiteY22" fmla="*/ 234811 h 292297"/>
                    <a:gd name="connsiteX23" fmla="*/ 177127 w 232771"/>
                    <a:gd name="connsiteY23" fmla="*/ 254242 h 292297"/>
                    <a:gd name="connsiteX24" fmla="*/ 171641 w 232771"/>
                    <a:gd name="connsiteY24" fmla="*/ 250195 h 292297"/>
                    <a:gd name="connsiteX25" fmla="*/ 164582 w 232771"/>
                    <a:gd name="connsiteY25" fmla="*/ 258291 h 292297"/>
                    <a:gd name="connsiteX26" fmla="*/ 150476 w 232771"/>
                    <a:gd name="connsiteY26" fmla="*/ 258291 h 292297"/>
                    <a:gd name="connsiteX27" fmla="*/ 152829 w 232771"/>
                    <a:gd name="connsiteY27" fmla="*/ 266388 h 292297"/>
                    <a:gd name="connsiteX28" fmla="*/ 147342 w 232771"/>
                    <a:gd name="connsiteY28" fmla="*/ 272055 h 292297"/>
                    <a:gd name="connsiteX29" fmla="*/ 154391 w 232771"/>
                    <a:gd name="connsiteY29" fmla="*/ 289060 h 292297"/>
                    <a:gd name="connsiteX30" fmla="*/ 148904 w 232771"/>
                    <a:gd name="connsiteY30" fmla="*/ 285821 h 292297"/>
                    <a:gd name="connsiteX31" fmla="*/ 142637 w 232771"/>
                    <a:gd name="connsiteY31" fmla="*/ 292298 h 292297"/>
                    <a:gd name="connsiteX32" fmla="*/ 139503 w 232771"/>
                    <a:gd name="connsiteY32" fmla="*/ 285010 h 292297"/>
                    <a:gd name="connsiteX33" fmla="*/ 115996 w 232771"/>
                    <a:gd name="connsiteY33" fmla="*/ 255862 h 292297"/>
                    <a:gd name="connsiteX34" fmla="*/ 105023 w 232771"/>
                    <a:gd name="connsiteY34" fmla="*/ 251004 h 292297"/>
                    <a:gd name="connsiteX35" fmla="*/ 91697 w 232771"/>
                    <a:gd name="connsiteY35" fmla="*/ 248576 h 292297"/>
                    <a:gd name="connsiteX36" fmla="*/ 80725 w 232771"/>
                    <a:gd name="connsiteY36" fmla="*/ 246955 h 292297"/>
                    <a:gd name="connsiteX37" fmla="*/ 57208 w 232771"/>
                    <a:gd name="connsiteY37" fmla="*/ 258291 h 292297"/>
                    <a:gd name="connsiteX38" fmla="*/ 40748 w 232771"/>
                    <a:gd name="connsiteY38" fmla="*/ 267198 h 292297"/>
                    <a:gd name="connsiteX39" fmla="*/ 44672 w 232771"/>
                    <a:gd name="connsiteY39" fmla="*/ 275295 h 292297"/>
                    <a:gd name="connsiteX40" fmla="*/ 40748 w 232771"/>
                    <a:gd name="connsiteY40" fmla="*/ 278533 h 292297"/>
                    <a:gd name="connsiteX41" fmla="*/ 28994 w 232771"/>
                    <a:gd name="connsiteY41" fmla="*/ 258291 h 292297"/>
                    <a:gd name="connsiteX42" fmla="*/ 17240 w 232771"/>
                    <a:gd name="connsiteY42" fmla="*/ 239668 h 292297"/>
                    <a:gd name="connsiteX43" fmla="*/ 17240 w 232771"/>
                    <a:gd name="connsiteY43" fmla="*/ 238858 h 292297"/>
                    <a:gd name="connsiteX44" fmla="*/ 19593 w 232771"/>
                    <a:gd name="connsiteY44" fmla="*/ 218618 h 292297"/>
                    <a:gd name="connsiteX45" fmla="*/ 15669 w 232771"/>
                    <a:gd name="connsiteY45" fmla="*/ 210521 h 292297"/>
                    <a:gd name="connsiteX46" fmla="*/ 21946 w 232771"/>
                    <a:gd name="connsiteY46" fmla="*/ 208900 h 292297"/>
                    <a:gd name="connsiteX47" fmla="*/ 18022 w 232771"/>
                    <a:gd name="connsiteY47" fmla="*/ 204852 h 292297"/>
                    <a:gd name="connsiteX48" fmla="*/ 23508 w 232771"/>
                    <a:gd name="connsiteY48" fmla="*/ 197566 h 292297"/>
                    <a:gd name="connsiteX49" fmla="*/ 19593 w 232771"/>
                    <a:gd name="connsiteY49" fmla="*/ 195136 h 292297"/>
                    <a:gd name="connsiteX50" fmla="*/ 2353 w 232771"/>
                    <a:gd name="connsiteY50" fmla="*/ 136029 h 292297"/>
                    <a:gd name="connsiteX51" fmla="*/ 0 w 232771"/>
                    <a:gd name="connsiteY51" fmla="*/ 122265 h 292297"/>
                    <a:gd name="connsiteX52" fmla="*/ 11754 w 232771"/>
                    <a:gd name="connsiteY52" fmla="*/ 88258 h 292297"/>
                    <a:gd name="connsiteX53" fmla="*/ 18022 w 232771"/>
                    <a:gd name="connsiteY53" fmla="*/ 68016 h 292297"/>
                    <a:gd name="connsiteX54" fmla="*/ 21946 w 232771"/>
                    <a:gd name="connsiteY54" fmla="*/ 58300 h 292297"/>
                    <a:gd name="connsiteX55" fmla="*/ 48587 w 232771"/>
                    <a:gd name="connsiteY55" fmla="*/ 85019 h 292297"/>
                    <a:gd name="connsiteX56" fmla="*/ 55645 w 232771"/>
                    <a:gd name="connsiteY56" fmla="*/ 91497 h 292297"/>
                    <a:gd name="connsiteX57" fmla="*/ 67399 w 232771"/>
                    <a:gd name="connsiteY57" fmla="*/ 92306 h 292297"/>
                    <a:gd name="connsiteX58" fmla="*/ 76800 w 232771"/>
                    <a:gd name="connsiteY58" fmla="*/ 84209 h 292297"/>
                    <a:gd name="connsiteX59" fmla="*/ 91697 w 232771"/>
                    <a:gd name="connsiteY59" fmla="*/ 105261 h 292297"/>
                    <a:gd name="connsiteX60" fmla="*/ 98746 w 232771"/>
                    <a:gd name="connsiteY60" fmla="*/ 114167 h 292297"/>
                    <a:gd name="connsiteX61" fmla="*/ 106585 w 232771"/>
                    <a:gd name="connsiteY61" fmla="*/ 110928 h 292297"/>
                    <a:gd name="connsiteX62" fmla="*/ 115996 w 232771"/>
                    <a:gd name="connsiteY62" fmla="*/ 114976 h 292297"/>
                    <a:gd name="connsiteX63" fmla="*/ 123825 w 232771"/>
                    <a:gd name="connsiteY63" fmla="*/ 105261 h 292297"/>
                    <a:gd name="connsiteX64" fmla="*/ 126178 w 232771"/>
                    <a:gd name="connsiteY64" fmla="*/ 110119 h 292297"/>
                    <a:gd name="connsiteX65" fmla="*/ 130102 w 232771"/>
                    <a:gd name="connsiteY65" fmla="*/ 106880 h 292297"/>
                    <a:gd name="connsiteX66" fmla="*/ 131664 w 232771"/>
                    <a:gd name="connsiteY66" fmla="*/ 99592 h 292297"/>
                    <a:gd name="connsiteX67" fmla="*/ 134017 w 232771"/>
                    <a:gd name="connsiteY67" fmla="*/ 97973 h 292297"/>
                    <a:gd name="connsiteX68" fmla="*/ 131664 w 232771"/>
                    <a:gd name="connsiteY68" fmla="*/ 90687 h 292297"/>
                    <a:gd name="connsiteX69" fmla="*/ 119910 w 232771"/>
                    <a:gd name="connsiteY69" fmla="*/ 65586 h 292297"/>
                    <a:gd name="connsiteX70" fmla="*/ 111290 w 232771"/>
                    <a:gd name="connsiteY70" fmla="*/ 61537 h 292297"/>
                    <a:gd name="connsiteX71" fmla="*/ 101880 w 232771"/>
                    <a:gd name="connsiteY71" fmla="*/ 68825 h 292297"/>
                    <a:gd name="connsiteX72" fmla="*/ 48587 w 232771"/>
                    <a:gd name="connsiteY72" fmla="*/ 48582 h 292297"/>
                    <a:gd name="connsiteX73" fmla="*/ 67399 w 232771"/>
                    <a:gd name="connsiteY73" fmla="*/ 41296 h 292297"/>
                    <a:gd name="connsiteX74" fmla="*/ 74457 w 232771"/>
                    <a:gd name="connsiteY74" fmla="*/ 33198 h 292297"/>
                    <a:gd name="connsiteX75" fmla="*/ 84639 w 232771"/>
                    <a:gd name="connsiteY75" fmla="*/ 28341 h 292297"/>
                    <a:gd name="connsiteX76" fmla="*/ 86211 w 232771"/>
                    <a:gd name="connsiteY76" fmla="*/ 21863 h 292297"/>
                    <a:gd name="connsiteX77" fmla="*/ 91697 w 232771"/>
                    <a:gd name="connsiteY77" fmla="*/ 26721 h 292297"/>
                    <a:gd name="connsiteX78" fmla="*/ 101098 w 232771"/>
                    <a:gd name="connsiteY78" fmla="*/ 20243 h 292297"/>
                    <a:gd name="connsiteX79" fmla="*/ 106585 w 232771"/>
                    <a:gd name="connsiteY79" fmla="*/ 21863 h 292297"/>
                    <a:gd name="connsiteX80" fmla="*/ 106585 w 232771"/>
                    <a:gd name="connsiteY80" fmla="*/ 12957 h 292297"/>
                    <a:gd name="connsiteX81" fmla="*/ 134017 w 232771"/>
                    <a:gd name="connsiteY81" fmla="*/ 1621 h 292297"/>
                    <a:gd name="connsiteX82" fmla="*/ 144990 w 232771"/>
                    <a:gd name="connsiteY82" fmla="*/ 811 h 292297"/>
                    <a:gd name="connsiteX83" fmla="*/ 151257 w 232771"/>
                    <a:gd name="connsiteY83" fmla="*/ 0 h 292297"/>
                    <a:gd name="connsiteX84" fmla="*/ 160668 w 232771"/>
                    <a:gd name="connsiteY84" fmla="*/ 6478 h 292297"/>
                    <a:gd name="connsiteX85" fmla="*/ 175556 w 232771"/>
                    <a:gd name="connsiteY85" fmla="*/ 12955 h 292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232771" h="292297">
                      <a:moveTo>
                        <a:pt x="175556" y="12956"/>
                      </a:moveTo>
                      <a:lnTo>
                        <a:pt x="177127" y="26720"/>
                      </a:lnTo>
                      <a:lnTo>
                        <a:pt x="191234" y="45343"/>
                      </a:lnTo>
                      <a:lnTo>
                        <a:pt x="202206" y="53440"/>
                      </a:lnTo>
                      <a:lnTo>
                        <a:pt x="200635" y="45343"/>
                      </a:lnTo>
                      <a:lnTo>
                        <a:pt x="211607" y="46962"/>
                      </a:lnTo>
                      <a:lnTo>
                        <a:pt x="219446" y="40485"/>
                      </a:lnTo>
                      <a:lnTo>
                        <a:pt x="232772" y="55869"/>
                      </a:lnTo>
                      <a:lnTo>
                        <a:pt x="232772" y="56679"/>
                      </a:lnTo>
                      <a:lnTo>
                        <a:pt x="226505" y="62347"/>
                      </a:lnTo>
                      <a:lnTo>
                        <a:pt x="227286" y="72873"/>
                      </a:lnTo>
                      <a:lnTo>
                        <a:pt x="213960" y="76922"/>
                      </a:lnTo>
                      <a:lnTo>
                        <a:pt x="210036" y="71254"/>
                      </a:lnTo>
                      <a:lnTo>
                        <a:pt x="204550" y="80161"/>
                      </a:lnTo>
                      <a:lnTo>
                        <a:pt x="198282" y="80971"/>
                      </a:lnTo>
                      <a:lnTo>
                        <a:pt x="192796" y="89067"/>
                      </a:lnTo>
                      <a:lnTo>
                        <a:pt x="190443" y="85829"/>
                      </a:lnTo>
                      <a:lnTo>
                        <a:pt x="173984" y="142506"/>
                      </a:lnTo>
                      <a:lnTo>
                        <a:pt x="167717" y="161130"/>
                      </a:lnTo>
                      <a:lnTo>
                        <a:pt x="200635" y="229953"/>
                      </a:lnTo>
                      <a:lnTo>
                        <a:pt x="186528" y="216998"/>
                      </a:lnTo>
                      <a:lnTo>
                        <a:pt x="184957" y="224285"/>
                      </a:lnTo>
                      <a:lnTo>
                        <a:pt x="183395" y="234811"/>
                      </a:lnTo>
                      <a:lnTo>
                        <a:pt x="177127" y="254242"/>
                      </a:lnTo>
                      <a:lnTo>
                        <a:pt x="171641" y="250195"/>
                      </a:lnTo>
                      <a:lnTo>
                        <a:pt x="164582" y="258291"/>
                      </a:lnTo>
                      <a:lnTo>
                        <a:pt x="150476" y="258291"/>
                      </a:lnTo>
                      <a:lnTo>
                        <a:pt x="152829" y="266388"/>
                      </a:lnTo>
                      <a:lnTo>
                        <a:pt x="147342" y="272055"/>
                      </a:lnTo>
                      <a:lnTo>
                        <a:pt x="154391" y="289060"/>
                      </a:lnTo>
                      <a:lnTo>
                        <a:pt x="148904" y="285821"/>
                      </a:lnTo>
                      <a:lnTo>
                        <a:pt x="142637" y="292298"/>
                      </a:lnTo>
                      <a:lnTo>
                        <a:pt x="139503" y="285010"/>
                      </a:lnTo>
                      <a:lnTo>
                        <a:pt x="115996" y="255862"/>
                      </a:lnTo>
                      <a:lnTo>
                        <a:pt x="105023" y="251004"/>
                      </a:lnTo>
                      <a:lnTo>
                        <a:pt x="91697" y="248576"/>
                      </a:lnTo>
                      <a:lnTo>
                        <a:pt x="80725" y="246955"/>
                      </a:lnTo>
                      <a:lnTo>
                        <a:pt x="57208" y="258291"/>
                      </a:lnTo>
                      <a:lnTo>
                        <a:pt x="40748" y="267198"/>
                      </a:lnTo>
                      <a:lnTo>
                        <a:pt x="44672" y="275295"/>
                      </a:lnTo>
                      <a:lnTo>
                        <a:pt x="40748" y="278533"/>
                      </a:lnTo>
                      <a:lnTo>
                        <a:pt x="28994" y="258291"/>
                      </a:lnTo>
                      <a:lnTo>
                        <a:pt x="17240" y="239668"/>
                      </a:lnTo>
                      <a:lnTo>
                        <a:pt x="17240" y="238858"/>
                      </a:lnTo>
                      <a:lnTo>
                        <a:pt x="19593" y="218618"/>
                      </a:lnTo>
                      <a:lnTo>
                        <a:pt x="15669" y="210521"/>
                      </a:lnTo>
                      <a:lnTo>
                        <a:pt x="21946" y="208900"/>
                      </a:lnTo>
                      <a:lnTo>
                        <a:pt x="18022" y="204852"/>
                      </a:lnTo>
                      <a:lnTo>
                        <a:pt x="23508" y="197566"/>
                      </a:lnTo>
                      <a:lnTo>
                        <a:pt x="19593" y="195136"/>
                      </a:lnTo>
                      <a:lnTo>
                        <a:pt x="2353" y="136029"/>
                      </a:lnTo>
                      <a:lnTo>
                        <a:pt x="0" y="122265"/>
                      </a:lnTo>
                      <a:lnTo>
                        <a:pt x="11754" y="88258"/>
                      </a:lnTo>
                      <a:lnTo>
                        <a:pt x="18022" y="68016"/>
                      </a:lnTo>
                      <a:lnTo>
                        <a:pt x="21946" y="58300"/>
                      </a:lnTo>
                      <a:lnTo>
                        <a:pt x="48587" y="85019"/>
                      </a:lnTo>
                      <a:lnTo>
                        <a:pt x="55645" y="91497"/>
                      </a:lnTo>
                      <a:lnTo>
                        <a:pt x="67399" y="92306"/>
                      </a:lnTo>
                      <a:lnTo>
                        <a:pt x="76800" y="84209"/>
                      </a:lnTo>
                      <a:lnTo>
                        <a:pt x="91697" y="105261"/>
                      </a:lnTo>
                      <a:lnTo>
                        <a:pt x="98746" y="114167"/>
                      </a:lnTo>
                      <a:lnTo>
                        <a:pt x="106585" y="110928"/>
                      </a:lnTo>
                      <a:lnTo>
                        <a:pt x="115996" y="114976"/>
                      </a:lnTo>
                      <a:lnTo>
                        <a:pt x="123825" y="105261"/>
                      </a:lnTo>
                      <a:lnTo>
                        <a:pt x="126178" y="110119"/>
                      </a:lnTo>
                      <a:lnTo>
                        <a:pt x="130102" y="106880"/>
                      </a:lnTo>
                      <a:lnTo>
                        <a:pt x="131664" y="99592"/>
                      </a:lnTo>
                      <a:lnTo>
                        <a:pt x="134017" y="97973"/>
                      </a:lnTo>
                      <a:lnTo>
                        <a:pt x="131664" y="90687"/>
                      </a:lnTo>
                      <a:lnTo>
                        <a:pt x="119910" y="65586"/>
                      </a:lnTo>
                      <a:lnTo>
                        <a:pt x="111290" y="61537"/>
                      </a:lnTo>
                      <a:lnTo>
                        <a:pt x="101880" y="68825"/>
                      </a:lnTo>
                      <a:lnTo>
                        <a:pt x="48587" y="48582"/>
                      </a:lnTo>
                      <a:lnTo>
                        <a:pt x="67399" y="41296"/>
                      </a:lnTo>
                      <a:lnTo>
                        <a:pt x="74457" y="33198"/>
                      </a:lnTo>
                      <a:lnTo>
                        <a:pt x="84639" y="28341"/>
                      </a:lnTo>
                      <a:lnTo>
                        <a:pt x="86211" y="21863"/>
                      </a:lnTo>
                      <a:lnTo>
                        <a:pt x="91697" y="26721"/>
                      </a:lnTo>
                      <a:lnTo>
                        <a:pt x="101098" y="20243"/>
                      </a:lnTo>
                      <a:lnTo>
                        <a:pt x="106585" y="21863"/>
                      </a:lnTo>
                      <a:lnTo>
                        <a:pt x="106585" y="12957"/>
                      </a:lnTo>
                      <a:lnTo>
                        <a:pt x="134017" y="1621"/>
                      </a:lnTo>
                      <a:lnTo>
                        <a:pt x="144990" y="811"/>
                      </a:lnTo>
                      <a:lnTo>
                        <a:pt x="151257" y="0"/>
                      </a:lnTo>
                      <a:lnTo>
                        <a:pt x="160668" y="6478"/>
                      </a:lnTo>
                      <a:lnTo>
                        <a:pt x="175556" y="12955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8" name="Forma Livre: Forma 437">
                  <a:extLst>
                    <a:ext uri="{FF2B5EF4-FFF2-40B4-BE49-F238E27FC236}">
                      <a16:creationId xmlns:a16="http://schemas.microsoft.com/office/drawing/2014/main" id="{63E59671-372E-2619-FA84-2FC307DECD3E}"/>
                    </a:ext>
                  </a:extLst>
                </p:cNvPr>
                <p:cNvSpPr/>
                <p:nvPr/>
              </p:nvSpPr>
              <p:spPr>
                <a:xfrm>
                  <a:off x="9897789" y="2278932"/>
                  <a:ext cx="146561" cy="183800"/>
                </a:xfrm>
                <a:custGeom>
                  <a:avLst/>
                  <a:gdLst>
                    <a:gd name="connsiteX0" fmla="*/ 146552 w 146561"/>
                    <a:gd name="connsiteY0" fmla="*/ 8907 h 183800"/>
                    <a:gd name="connsiteX1" fmla="*/ 131664 w 146561"/>
                    <a:gd name="connsiteY1" fmla="*/ 19433 h 183800"/>
                    <a:gd name="connsiteX2" fmla="*/ 131664 w 146561"/>
                    <a:gd name="connsiteY2" fmla="*/ 38055 h 183800"/>
                    <a:gd name="connsiteX3" fmla="*/ 118339 w 146561"/>
                    <a:gd name="connsiteY3" fmla="*/ 55868 h 183800"/>
                    <a:gd name="connsiteX4" fmla="*/ 102661 w 146561"/>
                    <a:gd name="connsiteY4" fmla="*/ 62346 h 183800"/>
                    <a:gd name="connsiteX5" fmla="*/ 94040 w 146561"/>
                    <a:gd name="connsiteY5" fmla="*/ 73682 h 183800"/>
                    <a:gd name="connsiteX6" fmla="*/ 98746 w 146561"/>
                    <a:gd name="connsiteY6" fmla="*/ 74492 h 183800"/>
                    <a:gd name="connsiteX7" fmla="*/ 110500 w 146561"/>
                    <a:gd name="connsiteY7" fmla="*/ 79350 h 183800"/>
                    <a:gd name="connsiteX8" fmla="*/ 112852 w 146561"/>
                    <a:gd name="connsiteY8" fmla="*/ 88257 h 183800"/>
                    <a:gd name="connsiteX9" fmla="*/ 110500 w 146561"/>
                    <a:gd name="connsiteY9" fmla="*/ 95543 h 183800"/>
                    <a:gd name="connsiteX10" fmla="*/ 114424 w 146561"/>
                    <a:gd name="connsiteY10" fmla="*/ 102021 h 183800"/>
                    <a:gd name="connsiteX11" fmla="*/ 105013 w 146561"/>
                    <a:gd name="connsiteY11" fmla="*/ 108499 h 183800"/>
                    <a:gd name="connsiteX12" fmla="*/ 105013 w 146561"/>
                    <a:gd name="connsiteY12" fmla="*/ 114167 h 183800"/>
                    <a:gd name="connsiteX13" fmla="*/ 98746 w 146561"/>
                    <a:gd name="connsiteY13" fmla="*/ 112547 h 183800"/>
                    <a:gd name="connsiteX14" fmla="*/ 98746 w 146561"/>
                    <a:gd name="connsiteY14" fmla="*/ 113357 h 183800"/>
                    <a:gd name="connsiteX15" fmla="*/ 96393 w 146561"/>
                    <a:gd name="connsiteY15" fmla="*/ 119025 h 183800"/>
                    <a:gd name="connsiteX16" fmla="*/ 91697 w 146561"/>
                    <a:gd name="connsiteY16" fmla="*/ 119835 h 183800"/>
                    <a:gd name="connsiteX17" fmla="*/ 93259 w 146561"/>
                    <a:gd name="connsiteY17" fmla="*/ 123882 h 183800"/>
                    <a:gd name="connsiteX18" fmla="*/ 86211 w 146561"/>
                    <a:gd name="connsiteY18" fmla="*/ 126312 h 183800"/>
                    <a:gd name="connsiteX19" fmla="*/ 85430 w 146561"/>
                    <a:gd name="connsiteY19" fmla="*/ 137648 h 183800"/>
                    <a:gd name="connsiteX20" fmla="*/ 76800 w 146561"/>
                    <a:gd name="connsiteY20" fmla="*/ 142505 h 183800"/>
                    <a:gd name="connsiteX21" fmla="*/ 70533 w 146561"/>
                    <a:gd name="connsiteY21" fmla="*/ 140885 h 183800"/>
                    <a:gd name="connsiteX22" fmla="*/ 59560 w 146561"/>
                    <a:gd name="connsiteY22" fmla="*/ 149792 h 183800"/>
                    <a:gd name="connsiteX23" fmla="*/ 53293 w 146561"/>
                    <a:gd name="connsiteY23" fmla="*/ 148173 h 183800"/>
                    <a:gd name="connsiteX24" fmla="*/ 43892 w 146561"/>
                    <a:gd name="connsiteY24" fmla="*/ 170845 h 183800"/>
                    <a:gd name="connsiteX25" fmla="*/ 42320 w 146561"/>
                    <a:gd name="connsiteY25" fmla="*/ 182179 h 183800"/>
                    <a:gd name="connsiteX26" fmla="*/ 36833 w 146561"/>
                    <a:gd name="connsiteY26" fmla="*/ 183800 h 183800"/>
                    <a:gd name="connsiteX27" fmla="*/ 32918 w 146561"/>
                    <a:gd name="connsiteY27" fmla="*/ 182991 h 183800"/>
                    <a:gd name="connsiteX28" fmla="*/ 0 w 146561"/>
                    <a:gd name="connsiteY28" fmla="*/ 114167 h 183800"/>
                    <a:gd name="connsiteX29" fmla="*/ 6268 w 146561"/>
                    <a:gd name="connsiteY29" fmla="*/ 95543 h 183800"/>
                    <a:gd name="connsiteX30" fmla="*/ 22727 w 146561"/>
                    <a:gd name="connsiteY30" fmla="*/ 38866 h 183800"/>
                    <a:gd name="connsiteX31" fmla="*/ 25079 w 146561"/>
                    <a:gd name="connsiteY31" fmla="*/ 42105 h 183800"/>
                    <a:gd name="connsiteX32" fmla="*/ 30566 w 146561"/>
                    <a:gd name="connsiteY32" fmla="*/ 34008 h 183800"/>
                    <a:gd name="connsiteX33" fmla="*/ 36833 w 146561"/>
                    <a:gd name="connsiteY33" fmla="*/ 33198 h 183800"/>
                    <a:gd name="connsiteX34" fmla="*/ 42320 w 146561"/>
                    <a:gd name="connsiteY34" fmla="*/ 24291 h 183800"/>
                    <a:gd name="connsiteX35" fmla="*/ 46234 w 146561"/>
                    <a:gd name="connsiteY35" fmla="*/ 29959 h 183800"/>
                    <a:gd name="connsiteX36" fmla="*/ 59560 w 146561"/>
                    <a:gd name="connsiteY36" fmla="*/ 25910 h 183800"/>
                    <a:gd name="connsiteX37" fmla="*/ 58779 w 146561"/>
                    <a:gd name="connsiteY37" fmla="*/ 15384 h 183800"/>
                    <a:gd name="connsiteX38" fmla="*/ 65056 w 146561"/>
                    <a:gd name="connsiteY38" fmla="*/ 9716 h 183800"/>
                    <a:gd name="connsiteX39" fmla="*/ 78372 w 146561"/>
                    <a:gd name="connsiteY39" fmla="*/ 15384 h 183800"/>
                    <a:gd name="connsiteX40" fmla="*/ 91697 w 146561"/>
                    <a:gd name="connsiteY40" fmla="*/ 8907 h 183800"/>
                    <a:gd name="connsiteX41" fmla="*/ 102670 w 146561"/>
                    <a:gd name="connsiteY41" fmla="*/ 12145 h 183800"/>
                    <a:gd name="connsiteX42" fmla="*/ 112862 w 146561"/>
                    <a:gd name="connsiteY42" fmla="*/ 7288 h 183800"/>
                    <a:gd name="connsiteX43" fmla="*/ 135588 w 146561"/>
                    <a:gd name="connsiteY43" fmla="*/ 0 h 183800"/>
                    <a:gd name="connsiteX44" fmla="*/ 142637 w 146561"/>
                    <a:gd name="connsiteY44" fmla="*/ 1619 h 183800"/>
                    <a:gd name="connsiteX45" fmla="*/ 146561 w 146561"/>
                    <a:gd name="connsiteY45" fmla="*/ 8907 h 183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46561" h="183800">
                      <a:moveTo>
                        <a:pt x="146552" y="8907"/>
                      </a:moveTo>
                      <a:lnTo>
                        <a:pt x="131664" y="19433"/>
                      </a:lnTo>
                      <a:lnTo>
                        <a:pt x="131664" y="38055"/>
                      </a:lnTo>
                      <a:lnTo>
                        <a:pt x="118339" y="55868"/>
                      </a:lnTo>
                      <a:lnTo>
                        <a:pt x="102661" y="62346"/>
                      </a:lnTo>
                      <a:lnTo>
                        <a:pt x="94040" y="73682"/>
                      </a:lnTo>
                      <a:lnTo>
                        <a:pt x="98746" y="74492"/>
                      </a:lnTo>
                      <a:lnTo>
                        <a:pt x="110500" y="79350"/>
                      </a:lnTo>
                      <a:lnTo>
                        <a:pt x="112852" y="88257"/>
                      </a:lnTo>
                      <a:lnTo>
                        <a:pt x="110500" y="95543"/>
                      </a:lnTo>
                      <a:lnTo>
                        <a:pt x="114424" y="102021"/>
                      </a:lnTo>
                      <a:lnTo>
                        <a:pt x="105013" y="108499"/>
                      </a:lnTo>
                      <a:lnTo>
                        <a:pt x="105013" y="114167"/>
                      </a:lnTo>
                      <a:lnTo>
                        <a:pt x="98746" y="112547"/>
                      </a:lnTo>
                      <a:lnTo>
                        <a:pt x="98746" y="113357"/>
                      </a:lnTo>
                      <a:lnTo>
                        <a:pt x="96393" y="119025"/>
                      </a:lnTo>
                      <a:lnTo>
                        <a:pt x="91697" y="119835"/>
                      </a:lnTo>
                      <a:lnTo>
                        <a:pt x="93259" y="123882"/>
                      </a:lnTo>
                      <a:lnTo>
                        <a:pt x="86211" y="126312"/>
                      </a:lnTo>
                      <a:lnTo>
                        <a:pt x="85430" y="137648"/>
                      </a:lnTo>
                      <a:lnTo>
                        <a:pt x="76800" y="142505"/>
                      </a:lnTo>
                      <a:lnTo>
                        <a:pt x="70533" y="140885"/>
                      </a:lnTo>
                      <a:lnTo>
                        <a:pt x="59560" y="149792"/>
                      </a:lnTo>
                      <a:lnTo>
                        <a:pt x="53293" y="148173"/>
                      </a:lnTo>
                      <a:lnTo>
                        <a:pt x="43892" y="170845"/>
                      </a:lnTo>
                      <a:lnTo>
                        <a:pt x="42320" y="182179"/>
                      </a:lnTo>
                      <a:lnTo>
                        <a:pt x="36833" y="183800"/>
                      </a:lnTo>
                      <a:lnTo>
                        <a:pt x="32918" y="182991"/>
                      </a:lnTo>
                      <a:lnTo>
                        <a:pt x="0" y="114167"/>
                      </a:lnTo>
                      <a:lnTo>
                        <a:pt x="6268" y="95543"/>
                      </a:lnTo>
                      <a:lnTo>
                        <a:pt x="22727" y="38866"/>
                      </a:lnTo>
                      <a:lnTo>
                        <a:pt x="25079" y="42105"/>
                      </a:lnTo>
                      <a:lnTo>
                        <a:pt x="30566" y="34008"/>
                      </a:lnTo>
                      <a:lnTo>
                        <a:pt x="36833" y="33198"/>
                      </a:lnTo>
                      <a:lnTo>
                        <a:pt x="42320" y="24291"/>
                      </a:lnTo>
                      <a:lnTo>
                        <a:pt x="46234" y="29959"/>
                      </a:lnTo>
                      <a:lnTo>
                        <a:pt x="59560" y="25910"/>
                      </a:lnTo>
                      <a:lnTo>
                        <a:pt x="58779" y="15384"/>
                      </a:lnTo>
                      <a:lnTo>
                        <a:pt x="65056" y="9716"/>
                      </a:lnTo>
                      <a:lnTo>
                        <a:pt x="78372" y="15384"/>
                      </a:lnTo>
                      <a:lnTo>
                        <a:pt x="91697" y="8907"/>
                      </a:lnTo>
                      <a:lnTo>
                        <a:pt x="102670" y="12145"/>
                      </a:lnTo>
                      <a:lnTo>
                        <a:pt x="112862" y="7288"/>
                      </a:lnTo>
                      <a:lnTo>
                        <a:pt x="135588" y="0"/>
                      </a:lnTo>
                      <a:lnTo>
                        <a:pt x="142637" y="1619"/>
                      </a:lnTo>
                      <a:lnTo>
                        <a:pt x="146561" y="8907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39" name="Forma Livre: Forma 438">
                  <a:extLst>
                    <a:ext uri="{FF2B5EF4-FFF2-40B4-BE49-F238E27FC236}">
                      <a16:creationId xmlns:a16="http://schemas.microsoft.com/office/drawing/2014/main" id="{1657466B-FD24-EE40-7384-F038094C8C76}"/>
                    </a:ext>
                  </a:extLst>
                </p:cNvPr>
                <p:cNvSpPr/>
                <p:nvPr/>
              </p:nvSpPr>
              <p:spPr>
                <a:xfrm>
                  <a:off x="9672066" y="2121047"/>
                  <a:ext cx="209254" cy="140075"/>
                </a:xfrm>
                <a:custGeom>
                  <a:avLst/>
                  <a:gdLst>
                    <a:gd name="connsiteX0" fmla="*/ 119129 w 209254"/>
                    <a:gd name="connsiteY0" fmla="*/ 42101 h 140075"/>
                    <a:gd name="connsiteX1" fmla="*/ 133235 w 209254"/>
                    <a:gd name="connsiteY1" fmla="*/ 54246 h 140075"/>
                    <a:gd name="connsiteX2" fmla="*/ 142647 w 209254"/>
                    <a:gd name="connsiteY2" fmla="*/ 52627 h 140075"/>
                    <a:gd name="connsiteX3" fmla="*/ 144209 w 209254"/>
                    <a:gd name="connsiteY3" fmla="*/ 67201 h 140075"/>
                    <a:gd name="connsiteX4" fmla="*/ 170859 w 209254"/>
                    <a:gd name="connsiteY4" fmla="*/ 75297 h 140075"/>
                    <a:gd name="connsiteX5" fmla="*/ 178698 w 209254"/>
                    <a:gd name="connsiteY5" fmla="*/ 85823 h 140075"/>
                    <a:gd name="connsiteX6" fmla="*/ 189662 w 209254"/>
                    <a:gd name="connsiteY6" fmla="*/ 86634 h 140075"/>
                    <a:gd name="connsiteX7" fmla="*/ 188100 w 209254"/>
                    <a:gd name="connsiteY7" fmla="*/ 93920 h 140075"/>
                    <a:gd name="connsiteX8" fmla="*/ 202988 w 209254"/>
                    <a:gd name="connsiteY8" fmla="*/ 96350 h 140075"/>
                    <a:gd name="connsiteX9" fmla="*/ 201426 w 209254"/>
                    <a:gd name="connsiteY9" fmla="*/ 102827 h 140075"/>
                    <a:gd name="connsiteX10" fmla="*/ 208474 w 209254"/>
                    <a:gd name="connsiteY10" fmla="*/ 104446 h 140075"/>
                    <a:gd name="connsiteX11" fmla="*/ 209255 w 209254"/>
                    <a:gd name="connsiteY11" fmla="*/ 110924 h 140075"/>
                    <a:gd name="connsiteX12" fmla="*/ 202988 w 209254"/>
                    <a:gd name="connsiteY12" fmla="*/ 111735 h 140075"/>
                    <a:gd name="connsiteX13" fmla="*/ 192014 w 209254"/>
                    <a:gd name="connsiteY13" fmla="*/ 112545 h 140075"/>
                    <a:gd name="connsiteX14" fmla="*/ 164582 w 209254"/>
                    <a:gd name="connsiteY14" fmla="*/ 123880 h 140075"/>
                    <a:gd name="connsiteX15" fmla="*/ 164582 w 209254"/>
                    <a:gd name="connsiteY15" fmla="*/ 132787 h 140075"/>
                    <a:gd name="connsiteX16" fmla="*/ 159096 w 209254"/>
                    <a:gd name="connsiteY16" fmla="*/ 131168 h 140075"/>
                    <a:gd name="connsiteX17" fmla="*/ 149695 w 209254"/>
                    <a:gd name="connsiteY17" fmla="*/ 137645 h 140075"/>
                    <a:gd name="connsiteX18" fmla="*/ 144209 w 209254"/>
                    <a:gd name="connsiteY18" fmla="*/ 132787 h 140075"/>
                    <a:gd name="connsiteX19" fmla="*/ 142637 w 209254"/>
                    <a:gd name="connsiteY19" fmla="*/ 139264 h 140075"/>
                    <a:gd name="connsiteX20" fmla="*/ 130883 w 209254"/>
                    <a:gd name="connsiteY20" fmla="*/ 140076 h 140075"/>
                    <a:gd name="connsiteX21" fmla="*/ 115205 w 209254"/>
                    <a:gd name="connsiteY21" fmla="*/ 128739 h 140075"/>
                    <a:gd name="connsiteX22" fmla="*/ 112071 w 209254"/>
                    <a:gd name="connsiteY22" fmla="*/ 132788 h 140075"/>
                    <a:gd name="connsiteX23" fmla="*/ 106585 w 209254"/>
                    <a:gd name="connsiteY23" fmla="*/ 110117 h 140075"/>
                    <a:gd name="connsiteX24" fmla="*/ 102670 w 209254"/>
                    <a:gd name="connsiteY24" fmla="*/ 108497 h 140075"/>
                    <a:gd name="connsiteX25" fmla="*/ 72104 w 209254"/>
                    <a:gd name="connsiteY25" fmla="*/ 97971 h 140075"/>
                    <a:gd name="connsiteX26" fmla="*/ 68189 w 209254"/>
                    <a:gd name="connsiteY26" fmla="*/ 100400 h 140075"/>
                    <a:gd name="connsiteX27" fmla="*/ 57998 w 209254"/>
                    <a:gd name="connsiteY27" fmla="*/ 103640 h 140075"/>
                    <a:gd name="connsiteX28" fmla="*/ 24299 w 209254"/>
                    <a:gd name="connsiteY28" fmla="*/ 102020 h 140075"/>
                    <a:gd name="connsiteX29" fmla="*/ 0 w 209254"/>
                    <a:gd name="connsiteY29" fmla="*/ 92304 h 140075"/>
                    <a:gd name="connsiteX30" fmla="*/ 1562 w 209254"/>
                    <a:gd name="connsiteY30" fmla="*/ 75301 h 140075"/>
                    <a:gd name="connsiteX31" fmla="*/ 1562 w 209254"/>
                    <a:gd name="connsiteY31" fmla="*/ 73681 h 140075"/>
                    <a:gd name="connsiteX32" fmla="*/ 75238 w 209254"/>
                    <a:gd name="connsiteY32" fmla="*/ 0 h 140075"/>
                    <a:gd name="connsiteX33" fmla="*/ 98746 w 209254"/>
                    <a:gd name="connsiteY33" fmla="*/ 21052 h 140075"/>
                    <a:gd name="connsiteX34" fmla="*/ 104232 w 209254"/>
                    <a:gd name="connsiteY34" fmla="*/ 25910 h 140075"/>
                    <a:gd name="connsiteX35" fmla="*/ 119129 w 209254"/>
                    <a:gd name="connsiteY35" fmla="*/ 42103 h 140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9254" h="140075">
                      <a:moveTo>
                        <a:pt x="119129" y="42101"/>
                      </a:moveTo>
                      <a:lnTo>
                        <a:pt x="133235" y="54246"/>
                      </a:lnTo>
                      <a:lnTo>
                        <a:pt x="142647" y="52627"/>
                      </a:lnTo>
                      <a:lnTo>
                        <a:pt x="144209" y="67201"/>
                      </a:lnTo>
                      <a:lnTo>
                        <a:pt x="170859" y="75297"/>
                      </a:lnTo>
                      <a:lnTo>
                        <a:pt x="178698" y="85823"/>
                      </a:lnTo>
                      <a:lnTo>
                        <a:pt x="189662" y="86634"/>
                      </a:lnTo>
                      <a:lnTo>
                        <a:pt x="188100" y="93920"/>
                      </a:lnTo>
                      <a:lnTo>
                        <a:pt x="202988" y="96350"/>
                      </a:lnTo>
                      <a:lnTo>
                        <a:pt x="201426" y="102827"/>
                      </a:lnTo>
                      <a:lnTo>
                        <a:pt x="208474" y="104446"/>
                      </a:lnTo>
                      <a:lnTo>
                        <a:pt x="209255" y="110924"/>
                      </a:lnTo>
                      <a:lnTo>
                        <a:pt x="202988" y="111735"/>
                      </a:lnTo>
                      <a:lnTo>
                        <a:pt x="192014" y="112545"/>
                      </a:lnTo>
                      <a:lnTo>
                        <a:pt x="164582" y="123880"/>
                      </a:lnTo>
                      <a:lnTo>
                        <a:pt x="164582" y="132787"/>
                      </a:lnTo>
                      <a:lnTo>
                        <a:pt x="159096" y="131168"/>
                      </a:lnTo>
                      <a:lnTo>
                        <a:pt x="149695" y="137645"/>
                      </a:lnTo>
                      <a:lnTo>
                        <a:pt x="144209" y="132787"/>
                      </a:lnTo>
                      <a:lnTo>
                        <a:pt x="142637" y="139264"/>
                      </a:lnTo>
                      <a:lnTo>
                        <a:pt x="130883" y="140076"/>
                      </a:lnTo>
                      <a:lnTo>
                        <a:pt x="115205" y="128739"/>
                      </a:lnTo>
                      <a:lnTo>
                        <a:pt x="112071" y="132788"/>
                      </a:lnTo>
                      <a:lnTo>
                        <a:pt x="106585" y="110117"/>
                      </a:lnTo>
                      <a:lnTo>
                        <a:pt x="102670" y="108497"/>
                      </a:lnTo>
                      <a:lnTo>
                        <a:pt x="72104" y="97971"/>
                      </a:lnTo>
                      <a:lnTo>
                        <a:pt x="68189" y="100400"/>
                      </a:lnTo>
                      <a:lnTo>
                        <a:pt x="57998" y="103640"/>
                      </a:lnTo>
                      <a:lnTo>
                        <a:pt x="24299" y="102020"/>
                      </a:lnTo>
                      <a:lnTo>
                        <a:pt x="0" y="92304"/>
                      </a:lnTo>
                      <a:lnTo>
                        <a:pt x="1562" y="75301"/>
                      </a:lnTo>
                      <a:lnTo>
                        <a:pt x="1562" y="73681"/>
                      </a:lnTo>
                      <a:lnTo>
                        <a:pt x="75238" y="0"/>
                      </a:lnTo>
                      <a:lnTo>
                        <a:pt x="98746" y="21052"/>
                      </a:lnTo>
                      <a:lnTo>
                        <a:pt x="104232" y="25910"/>
                      </a:lnTo>
                      <a:lnTo>
                        <a:pt x="119129" y="42103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0" name="Forma Livre: Forma 439">
                  <a:extLst>
                    <a:ext uri="{FF2B5EF4-FFF2-40B4-BE49-F238E27FC236}">
                      <a16:creationId xmlns:a16="http://schemas.microsoft.com/office/drawing/2014/main" id="{2B20344D-F470-9500-2DF1-3CA8385F26F2}"/>
                    </a:ext>
                  </a:extLst>
                </p:cNvPr>
                <p:cNvSpPr/>
                <p:nvPr/>
              </p:nvSpPr>
              <p:spPr>
                <a:xfrm>
                  <a:off x="9989477" y="2176104"/>
                  <a:ext cx="359740" cy="346544"/>
                </a:xfrm>
                <a:custGeom>
                  <a:avLst/>
                  <a:gdLst>
                    <a:gd name="connsiteX0" fmla="*/ 144219 w 359740"/>
                    <a:gd name="connsiteY0" fmla="*/ 82586 h 346544"/>
                    <a:gd name="connsiteX1" fmla="*/ 155972 w 359740"/>
                    <a:gd name="connsiteY1" fmla="*/ 106067 h 346544"/>
                    <a:gd name="connsiteX2" fmla="*/ 169298 w 359740"/>
                    <a:gd name="connsiteY2" fmla="*/ 103638 h 346544"/>
                    <a:gd name="connsiteX3" fmla="*/ 193586 w 359740"/>
                    <a:gd name="connsiteY3" fmla="*/ 91492 h 346544"/>
                    <a:gd name="connsiteX4" fmla="*/ 203778 w 359740"/>
                    <a:gd name="connsiteY4" fmla="*/ 97970 h 346544"/>
                    <a:gd name="connsiteX5" fmla="*/ 213179 w 359740"/>
                    <a:gd name="connsiteY5" fmla="*/ 109306 h 346544"/>
                    <a:gd name="connsiteX6" fmla="*/ 221018 w 359740"/>
                    <a:gd name="connsiteY6" fmla="*/ 113354 h 346544"/>
                    <a:gd name="connsiteX7" fmla="*/ 222590 w 359740"/>
                    <a:gd name="connsiteY7" fmla="*/ 105257 h 346544"/>
                    <a:gd name="connsiteX8" fmla="*/ 237477 w 359740"/>
                    <a:gd name="connsiteY8" fmla="*/ 104448 h 346544"/>
                    <a:gd name="connsiteX9" fmla="*/ 233563 w 359740"/>
                    <a:gd name="connsiteY9" fmla="*/ 112545 h 346544"/>
                    <a:gd name="connsiteX10" fmla="*/ 242183 w 359740"/>
                    <a:gd name="connsiteY10" fmla="*/ 114974 h 346544"/>
                    <a:gd name="connsiteX11" fmla="*/ 251584 w 359740"/>
                    <a:gd name="connsiteY11" fmla="*/ 101210 h 346544"/>
                    <a:gd name="connsiteX12" fmla="*/ 271968 w 359740"/>
                    <a:gd name="connsiteY12" fmla="*/ 111736 h 346544"/>
                    <a:gd name="connsiteX13" fmla="*/ 275883 w 359740"/>
                    <a:gd name="connsiteY13" fmla="*/ 120642 h 346544"/>
                    <a:gd name="connsiteX14" fmla="*/ 291561 w 359740"/>
                    <a:gd name="connsiteY14" fmla="*/ 104448 h 346544"/>
                    <a:gd name="connsiteX15" fmla="*/ 298609 w 359740"/>
                    <a:gd name="connsiteY15" fmla="*/ 106877 h 346544"/>
                    <a:gd name="connsiteX16" fmla="*/ 315849 w 359740"/>
                    <a:gd name="connsiteY16" fmla="*/ 112545 h 346544"/>
                    <a:gd name="connsiteX17" fmla="*/ 318202 w 359740"/>
                    <a:gd name="connsiteY17" fmla="*/ 113356 h 346544"/>
                    <a:gd name="connsiteX18" fmla="*/ 327613 w 359740"/>
                    <a:gd name="connsiteY18" fmla="*/ 123881 h 346544"/>
                    <a:gd name="connsiteX19" fmla="*/ 319774 w 359740"/>
                    <a:gd name="connsiteY19" fmla="*/ 126311 h 346544"/>
                    <a:gd name="connsiteX20" fmla="*/ 315849 w 359740"/>
                    <a:gd name="connsiteY20" fmla="*/ 127122 h 346544"/>
                    <a:gd name="connsiteX21" fmla="*/ 319774 w 359740"/>
                    <a:gd name="connsiteY21" fmla="*/ 142505 h 346544"/>
                    <a:gd name="connsiteX22" fmla="*/ 323688 w 359740"/>
                    <a:gd name="connsiteY22" fmla="*/ 140077 h 346544"/>
                    <a:gd name="connsiteX23" fmla="*/ 330747 w 359740"/>
                    <a:gd name="connsiteY23" fmla="*/ 165176 h 346544"/>
                    <a:gd name="connsiteX24" fmla="*/ 337014 w 359740"/>
                    <a:gd name="connsiteY24" fmla="*/ 171654 h 346544"/>
                    <a:gd name="connsiteX25" fmla="*/ 337014 w 359740"/>
                    <a:gd name="connsiteY25" fmla="*/ 187038 h 346544"/>
                    <a:gd name="connsiteX26" fmla="*/ 355826 w 359740"/>
                    <a:gd name="connsiteY26" fmla="*/ 211327 h 346544"/>
                    <a:gd name="connsiteX27" fmla="*/ 359740 w 359740"/>
                    <a:gd name="connsiteY27" fmla="*/ 225902 h 346544"/>
                    <a:gd name="connsiteX28" fmla="*/ 342500 w 359740"/>
                    <a:gd name="connsiteY28" fmla="*/ 253432 h 346544"/>
                    <a:gd name="connsiteX29" fmla="*/ 342500 w 359740"/>
                    <a:gd name="connsiteY29" fmla="*/ 252622 h 346544"/>
                    <a:gd name="connsiteX30" fmla="*/ 340148 w 359740"/>
                    <a:gd name="connsiteY30" fmla="*/ 256669 h 346544"/>
                    <a:gd name="connsiteX31" fmla="*/ 329175 w 359740"/>
                    <a:gd name="connsiteY31" fmla="*/ 290677 h 346544"/>
                    <a:gd name="connsiteX32" fmla="*/ 325260 w 359740"/>
                    <a:gd name="connsiteY32" fmla="*/ 305251 h 346544"/>
                    <a:gd name="connsiteX33" fmla="*/ 317421 w 359740"/>
                    <a:gd name="connsiteY33" fmla="*/ 305251 h 346544"/>
                    <a:gd name="connsiteX34" fmla="*/ 314287 w 359740"/>
                    <a:gd name="connsiteY34" fmla="*/ 302822 h 346544"/>
                    <a:gd name="connsiteX35" fmla="*/ 308020 w 359740"/>
                    <a:gd name="connsiteY35" fmla="*/ 312538 h 346544"/>
                    <a:gd name="connsiteX36" fmla="*/ 306448 w 359740"/>
                    <a:gd name="connsiteY36" fmla="*/ 311728 h 346544"/>
                    <a:gd name="connsiteX37" fmla="*/ 300181 w 359740"/>
                    <a:gd name="connsiteY37" fmla="*/ 314967 h 346544"/>
                    <a:gd name="connsiteX38" fmla="*/ 298609 w 359740"/>
                    <a:gd name="connsiteY38" fmla="*/ 317397 h 346544"/>
                    <a:gd name="connsiteX39" fmla="*/ 283722 w 359740"/>
                    <a:gd name="connsiteY39" fmla="*/ 346544 h 346544"/>
                    <a:gd name="connsiteX40" fmla="*/ 264909 w 359740"/>
                    <a:gd name="connsiteY40" fmla="*/ 342497 h 346544"/>
                    <a:gd name="connsiteX41" fmla="*/ 254718 w 359740"/>
                    <a:gd name="connsiteY41" fmla="*/ 346544 h 346544"/>
                    <a:gd name="connsiteX42" fmla="*/ 241402 w 359740"/>
                    <a:gd name="connsiteY42" fmla="*/ 332780 h 346544"/>
                    <a:gd name="connsiteX43" fmla="*/ 239830 w 359740"/>
                    <a:gd name="connsiteY43" fmla="*/ 327112 h 346544"/>
                    <a:gd name="connsiteX44" fmla="*/ 249231 w 359740"/>
                    <a:gd name="connsiteY44" fmla="*/ 319825 h 346544"/>
                    <a:gd name="connsiteX45" fmla="*/ 241402 w 359740"/>
                    <a:gd name="connsiteY45" fmla="*/ 316587 h 346544"/>
                    <a:gd name="connsiteX46" fmla="*/ 242183 w 359740"/>
                    <a:gd name="connsiteY46" fmla="*/ 310108 h 346544"/>
                    <a:gd name="connsiteX47" fmla="*/ 238259 w 359740"/>
                    <a:gd name="connsiteY47" fmla="*/ 310919 h 346544"/>
                    <a:gd name="connsiteX48" fmla="*/ 238259 w 359740"/>
                    <a:gd name="connsiteY48" fmla="*/ 305251 h 346544"/>
                    <a:gd name="connsiteX49" fmla="*/ 206912 w 359740"/>
                    <a:gd name="connsiteY49" fmla="*/ 316587 h 346544"/>
                    <a:gd name="connsiteX50" fmla="*/ 198292 w 359740"/>
                    <a:gd name="connsiteY50" fmla="*/ 327921 h 346544"/>
                    <a:gd name="connsiteX51" fmla="*/ 184966 w 359740"/>
                    <a:gd name="connsiteY51" fmla="*/ 334399 h 346544"/>
                    <a:gd name="connsiteX52" fmla="*/ 153620 w 359740"/>
                    <a:gd name="connsiteY52" fmla="*/ 340066 h 346544"/>
                    <a:gd name="connsiteX53" fmla="*/ 129321 w 359740"/>
                    <a:gd name="connsiteY53" fmla="*/ 329542 h 346544"/>
                    <a:gd name="connsiteX54" fmla="*/ 119911 w 359740"/>
                    <a:gd name="connsiteY54" fmla="*/ 333589 h 346544"/>
                    <a:gd name="connsiteX55" fmla="*/ 83858 w 359740"/>
                    <a:gd name="connsiteY55" fmla="*/ 327111 h 346544"/>
                    <a:gd name="connsiteX56" fmla="*/ 62703 w 359740"/>
                    <a:gd name="connsiteY56" fmla="*/ 297153 h 346544"/>
                    <a:gd name="connsiteX57" fmla="*/ 36052 w 359740"/>
                    <a:gd name="connsiteY57" fmla="*/ 258288 h 346544"/>
                    <a:gd name="connsiteX58" fmla="*/ 7058 w 359740"/>
                    <a:gd name="connsiteY58" fmla="*/ 216186 h 346544"/>
                    <a:gd name="connsiteX59" fmla="*/ 7058 w 359740"/>
                    <a:gd name="connsiteY59" fmla="*/ 215376 h 346544"/>
                    <a:gd name="connsiteX60" fmla="*/ 13326 w 359740"/>
                    <a:gd name="connsiteY60" fmla="*/ 216996 h 346544"/>
                    <a:gd name="connsiteX61" fmla="*/ 13326 w 359740"/>
                    <a:gd name="connsiteY61" fmla="*/ 211327 h 346544"/>
                    <a:gd name="connsiteX62" fmla="*/ 22727 w 359740"/>
                    <a:gd name="connsiteY62" fmla="*/ 204849 h 346544"/>
                    <a:gd name="connsiteX63" fmla="*/ 18812 w 359740"/>
                    <a:gd name="connsiteY63" fmla="*/ 198372 h 346544"/>
                    <a:gd name="connsiteX64" fmla="*/ 21165 w 359740"/>
                    <a:gd name="connsiteY64" fmla="*/ 191086 h 346544"/>
                    <a:gd name="connsiteX65" fmla="*/ 18812 w 359740"/>
                    <a:gd name="connsiteY65" fmla="*/ 182179 h 346544"/>
                    <a:gd name="connsiteX66" fmla="*/ 7058 w 359740"/>
                    <a:gd name="connsiteY66" fmla="*/ 177321 h 346544"/>
                    <a:gd name="connsiteX67" fmla="*/ 2353 w 359740"/>
                    <a:gd name="connsiteY67" fmla="*/ 176511 h 346544"/>
                    <a:gd name="connsiteX68" fmla="*/ 10973 w 359740"/>
                    <a:gd name="connsiteY68" fmla="*/ 165175 h 346544"/>
                    <a:gd name="connsiteX69" fmla="*/ 26651 w 359740"/>
                    <a:gd name="connsiteY69" fmla="*/ 158698 h 346544"/>
                    <a:gd name="connsiteX70" fmla="*/ 39977 w 359740"/>
                    <a:gd name="connsiteY70" fmla="*/ 140884 h 346544"/>
                    <a:gd name="connsiteX71" fmla="*/ 39977 w 359740"/>
                    <a:gd name="connsiteY71" fmla="*/ 122262 h 346544"/>
                    <a:gd name="connsiteX72" fmla="*/ 54864 w 359740"/>
                    <a:gd name="connsiteY72" fmla="*/ 111736 h 346544"/>
                    <a:gd name="connsiteX73" fmla="*/ 50950 w 359740"/>
                    <a:gd name="connsiteY73" fmla="*/ 104449 h 346544"/>
                    <a:gd name="connsiteX74" fmla="*/ 43892 w 359740"/>
                    <a:gd name="connsiteY74" fmla="*/ 102829 h 346544"/>
                    <a:gd name="connsiteX75" fmla="*/ 21165 w 359740"/>
                    <a:gd name="connsiteY75" fmla="*/ 110117 h 346544"/>
                    <a:gd name="connsiteX76" fmla="*/ 0 w 359740"/>
                    <a:gd name="connsiteY76" fmla="*/ 71252 h 346544"/>
                    <a:gd name="connsiteX77" fmla="*/ 33700 w 359740"/>
                    <a:gd name="connsiteY77" fmla="*/ 52629 h 346544"/>
                    <a:gd name="connsiteX78" fmla="*/ 36052 w 359740"/>
                    <a:gd name="connsiteY78" fmla="*/ 51010 h 346544"/>
                    <a:gd name="connsiteX79" fmla="*/ 123054 w 359740"/>
                    <a:gd name="connsiteY79" fmla="*/ 0 h 346544"/>
                    <a:gd name="connsiteX80" fmla="*/ 123835 w 359740"/>
                    <a:gd name="connsiteY80" fmla="*/ 11336 h 346544"/>
                    <a:gd name="connsiteX81" fmla="*/ 115996 w 359740"/>
                    <a:gd name="connsiteY81" fmla="*/ 36435 h 346544"/>
                    <a:gd name="connsiteX82" fmla="*/ 123044 w 359740"/>
                    <a:gd name="connsiteY82" fmla="*/ 53439 h 346544"/>
                    <a:gd name="connsiteX83" fmla="*/ 123044 w 359740"/>
                    <a:gd name="connsiteY83" fmla="*/ 52629 h 346544"/>
                    <a:gd name="connsiteX84" fmla="*/ 123825 w 359740"/>
                    <a:gd name="connsiteY84" fmla="*/ 63154 h 346544"/>
                    <a:gd name="connsiteX85" fmla="*/ 130883 w 359740"/>
                    <a:gd name="connsiteY85" fmla="*/ 66393 h 346544"/>
                    <a:gd name="connsiteX86" fmla="*/ 144209 w 359740"/>
                    <a:gd name="connsiteY86" fmla="*/ 82586 h 34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359740" h="346544">
                      <a:moveTo>
                        <a:pt x="144219" y="82586"/>
                      </a:moveTo>
                      <a:lnTo>
                        <a:pt x="155972" y="106067"/>
                      </a:lnTo>
                      <a:lnTo>
                        <a:pt x="169298" y="103638"/>
                      </a:lnTo>
                      <a:lnTo>
                        <a:pt x="193586" y="91492"/>
                      </a:lnTo>
                      <a:lnTo>
                        <a:pt x="203778" y="97970"/>
                      </a:lnTo>
                      <a:lnTo>
                        <a:pt x="213179" y="109306"/>
                      </a:lnTo>
                      <a:lnTo>
                        <a:pt x="221018" y="113354"/>
                      </a:lnTo>
                      <a:lnTo>
                        <a:pt x="222590" y="105257"/>
                      </a:lnTo>
                      <a:lnTo>
                        <a:pt x="237477" y="104448"/>
                      </a:lnTo>
                      <a:lnTo>
                        <a:pt x="233563" y="112545"/>
                      </a:lnTo>
                      <a:lnTo>
                        <a:pt x="242183" y="114974"/>
                      </a:lnTo>
                      <a:lnTo>
                        <a:pt x="251584" y="101210"/>
                      </a:lnTo>
                      <a:lnTo>
                        <a:pt x="271968" y="111736"/>
                      </a:lnTo>
                      <a:lnTo>
                        <a:pt x="275883" y="120642"/>
                      </a:lnTo>
                      <a:lnTo>
                        <a:pt x="291561" y="104448"/>
                      </a:lnTo>
                      <a:lnTo>
                        <a:pt x="298609" y="106877"/>
                      </a:lnTo>
                      <a:lnTo>
                        <a:pt x="315849" y="112545"/>
                      </a:lnTo>
                      <a:lnTo>
                        <a:pt x="318202" y="113356"/>
                      </a:lnTo>
                      <a:lnTo>
                        <a:pt x="327613" y="123881"/>
                      </a:lnTo>
                      <a:lnTo>
                        <a:pt x="319774" y="126311"/>
                      </a:lnTo>
                      <a:lnTo>
                        <a:pt x="315849" y="127122"/>
                      </a:lnTo>
                      <a:lnTo>
                        <a:pt x="319774" y="142505"/>
                      </a:lnTo>
                      <a:lnTo>
                        <a:pt x="323688" y="140077"/>
                      </a:lnTo>
                      <a:lnTo>
                        <a:pt x="330747" y="165176"/>
                      </a:lnTo>
                      <a:lnTo>
                        <a:pt x="337014" y="171654"/>
                      </a:lnTo>
                      <a:lnTo>
                        <a:pt x="337014" y="187038"/>
                      </a:lnTo>
                      <a:lnTo>
                        <a:pt x="355826" y="211327"/>
                      </a:lnTo>
                      <a:lnTo>
                        <a:pt x="359740" y="225902"/>
                      </a:lnTo>
                      <a:lnTo>
                        <a:pt x="342500" y="253432"/>
                      </a:lnTo>
                      <a:lnTo>
                        <a:pt x="342500" y="252622"/>
                      </a:lnTo>
                      <a:lnTo>
                        <a:pt x="340148" y="256669"/>
                      </a:lnTo>
                      <a:lnTo>
                        <a:pt x="329175" y="290677"/>
                      </a:lnTo>
                      <a:lnTo>
                        <a:pt x="325260" y="305251"/>
                      </a:lnTo>
                      <a:lnTo>
                        <a:pt x="317421" y="305251"/>
                      </a:lnTo>
                      <a:lnTo>
                        <a:pt x="314287" y="302822"/>
                      </a:lnTo>
                      <a:lnTo>
                        <a:pt x="308020" y="312538"/>
                      </a:lnTo>
                      <a:lnTo>
                        <a:pt x="306448" y="311728"/>
                      </a:lnTo>
                      <a:lnTo>
                        <a:pt x="300181" y="314967"/>
                      </a:lnTo>
                      <a:lnTo>
                        <a:pt x="298609" y="317397"/>
                      </a:lnTo>
                      <a:lnTo>
                        <a:pt x="283722" y="346544"/>
                      </a:lnTo>
                      <a:lnTo>
                        <a:pt x="264909" y="342497"/>
                      </a:lnTo>
                      <a:lnTo>
                        <a:pt x="254718" y="346544"/>
                      </a:lnTo>
                      <a:lnTo>
                        <a:pt x="241402" y="332780"/>
                      </a:lnTo>
                      <a:lnTo>
                        <a:pt x="239830" y="327112"/>
                      </a:lnTo>
                      <a:lnTo>
                        <a:pt x="249231" y="319825"/>
                      </a:lnTo>
                      <a:lnTo>
                        <a:pt x="241402" y="316587"/>
                      </a:lnTo>
                      <a:lnTo>
                        <a:pt x="242183" y="310108"/>
                      </a:lnTo>
                      <a:lnTo>
                        <a:pt x="238259" y="310919"/>
                      </a:lnTo>
                      <a:lnTo>
                        <a:pt x="238259" y="305251"/>
                      </a:lnTo>
                      <a:lnTo>
                        <a:pt x="206912" y="316587"/>
                      </a:lnTo>
                      <a:lnTo>
                        <a:pt x="198292" y="327921"/>
                      </a:lnTo>
                      <a:lnTo>
                        <a:pt x="184966" y="334399"/>
                      </a:lnTo>
                      <a:lnTo>
                        <a:pt x="153620" y="340066"/>
                      </a:lnTo>
                      <a:lnTo>
                        <a:pt x="129321" y="329542"/>
                      </a:lnTo>
                      <a:lnTo>
                        <a:pt x="119911" y="333589"/>
                      </a:lnTo>
                      <a:lnTo>
                        <a:pt x="83858" y="327111"/>
                      </a:lnTo>
                      <a:lnTo>
                        <a:pt x="62703" y="297153"/>
                      </a:lnTo>
                      <a:lnTo>
                        <a:pt x="36052" y="258288"/>
                      </a:lnTo>
                      <a:lnTo>
                        <a:pt x="7058" y="216186"/>
                      </a:lnTo>
                      <a:lnTo>
                        <a:pt x="7058" y="215376"/>
                      </a:lnTo>
                      <a:lnTo>
                        <a:pt x="13326" y="216996"/>
                      </a:lnTo>
                      <a:lnTo>
                        <a:pt x="13326" y="211327"/>
                      </a:lnTo>
                      <a:lnTo>
                        <a:pt x="22727" y="204849"/>
                      </a:lnTo>
                      <a:lnTo>
                        <a:pt x="18812" y="198372"/>
                      </a:lnTo>
                      <a:lnTo>
                        <a:pt x="21165" y="191086"/>
                      </a:lnTo>
                      <a:lnTo>
                        <a:pt x="18812" y="182179"/>
                      </a:lnTo>
                      <a:lnTo>
                        <a:pt x="7058" y="177321"/>
                      </a:lnTo>
                      <a:lnTo>
                        <a:pt x="2353" y="176511"/>
                      </a:lnTo>
                      <a:lnTo>
                        <a:pt x="10973" y="165175"/>
                      </a:lnTo>
                      <a:lnTo>
                        <a:pt x="26651" y="158698"/>
                      </a:lnTo>
                      <a:lnTo>
                        <a:pt x="39977" y="140884"/>
                      </a:lnTo>
                      <a:lnTo>
                        <a:pt x="39977" y="122262"/>
                      </a:lnTo>
                      <a:lnTo>
                        <a:pt x="54864" y="111736"/>
                      </a:lnTo>
                      <a:lnTo>
                        <a:pt x="50950" y="104449"/>
                      </a:lnTo>
                      <a:lnTo>
                        <a:pt x="43892" y="102829"/>
                      </a:lnTo>
                      <a:lnTo>
                        <a:pt x="21165" y="110117"/>
                      </a:lnTo>
                      <a:lnTo>
                        <a:pt x="0" y="71252"/>
                      </a:lnTo>
                      <a:lnTo>
                        <a:pt x="33700" y="52629"/>
                      </a:lnTo>
                      <a:lnTo>
                        <a:pt x="36052" y="51010"/>
                      </a:lnTo>
                      <a:lnTo>
                        <a:pt x="123054" y="0"/>
                      </a:lnTo>
                      <a:lnTo>
                        <a:pt x="123835" y="11336"/>
                      </a:lnTo>
                      <a:lnTo>
                        <a:pt x="115996" y="36435"/>
                      </a:lnTo>
                      <a:lnTo>
                        <a:pt x="123044" y="53439"/>
                      </a:lnTo>
                      <a:lnTo>
                        <a:pt x="123044" y="52629"/>
                      </a:lnTo>
                      <a:lnTo>
                        <a:pt x="123825" y="63154"/>
                      </a:lnTo>
                      <a:lnTo>
                        <a:pt x="130883" y="66393"/>
                      </a:lnTo>
                      <a:lnTo>
                        <a:pt x="144209" y="82586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1" name="Forma Livre: Forma 440">
                  <a:extLst>
                    <a:ext uri="{FF2B5EF4-FFF2-40B4-BE49-F238E27FC236}">
                      <a16:creationId xmlns:a16="http://schemas.microsoft.com/office/drawing/2014/main" id="{672FFAA1-32B0-B6BC-B47D-177EF91B245A}"/>
                    </a:ext>
                  </a:extLst>
                </p:cNvPr>
                <p:cNvSpPr/>
                <p:nvPr/>
              </p:nvSpPr>
              <p:spPr>
                <a:xfrm>
                  <a:off x="9645425" y="2056270"/>
                  <a:ext cx="467105" cy="238047"/>
                </a:xfrm>
                <a:custGeom>
                  <a:avLst/>
                  <a:gdLst>
                    <a:gd name="connsiteX0" fmla="*/ 180251 w 467105"/>
                    <a:gd name="connsiteY0" fmla="*/ 17003 h 238047"/>
                    <a:gd name="connsiteX1" fmla="*/ 193577 w 467105"/>
                    <a:gd name="connsiteY1" fmla="*/ 30768 h 238047"/>
                    <a:gd name="connsiteX2" fmla="*/ 195148 w 467105"/>
                    <a:gd name="connsiteY2" fmla="*/ 31578 h 238047"/>
                    <a:gd name="connsiteX3" fmla="*/ 206902 w 467105"/>
                    <a:gd name="connsiteY3" fmla="*/ 28340 h 238047"/>
                    <a:gd name="connsiteX4" fmla="*/ 217875 w 467105"/>
                    <a:gd name="connsiteY4" fmla="*/ 19433 h 238047"/>
                    <a:gd name="connsiteX5" fmla="*/ 242954 w 467105"/>
                    <a:gd name="connsiteY5" fmla="*/ 24291 h 238047"/>
                    <a:gd name="connsiteX6" fmla="*/ 249221 w 467105"/>
                    <a:gd name="connsiteY6" fmla="*/ 26720 h 238047"/>
                    <a:gd name="connsiteX7" fmla="*/ 279006 w 467105"/>
                    <a:gd name="connsiteY7" fmla="*/ 34007 h 238047"/>
                    <a:gd name="connsiteX8" fmla="*/ 279006 w 467105"/>
                    <a:gd name="connsiteY8" fmla="*/ 34007 h 238047"/>
                    <a:gd name="connsiteX9" fmla="*/ 280578 w 467105"/>
                    <a:gd name="connsiteY9" fmla="*/ 37246 h 238047"/>
                    <a:gd name="connsiteX10" fmla="*/ 301733 w 467105"/>
                    <a:gd name="connsiteY10" fmla="*/ 44533 h 238047"/>
                    <a:gd name="connsiteX11" fmla="*/ 317411 w 467105"/>
                    <a:gd name="connsiteY11" fmla="*/ 46152 h 238047"/>
                    <a:gd name="connsiteX12" fmla="*/ 334651 w 467105"/>
                    <a:gd name="connsiteY12" fmla="*/ 38866 h 238047"/>
                    <a:gd name="connsiteX13" fmla="*/ 341709 w 467105"/>
                    <a:gd name="connsiteY13" fmla="*/ 29959 h 238047"/>
                    <a:gd name="connsiteX14" fmla="*/ 346405 w 467105"/>
                    <a:gd name="connsiteY14" fmla="*/ 30770 h 238047"/>
                    <a:gd name="connsiteX15" fmla="*/ 353463 w 467105"/>
                    <a:gd name="connsiteY15" fmla="*/ 32389 h 238047"/>
                    <a:gd name="connsiteX16" fmla="*/ 382457 w 467105"/>
                    <a:gd name="connsiteY16" fmla="*/ 58299 h 238047"/>
                    <a:gd name="connsiteX17" fmla="*/ 408327 w 467105"/>
                    <a:gd name="connsiteY17" fmla="*/ 69634 h 238047"/>
                    <a:gd name="connsiteX18" fmla="*/ 431835 w 467105"/>
                    <a:gd name="connsiteY18" fmla="*/ 97164 h 238047"/>
                    <a:gd name="connsiteX19" fmla="*/ 467106 w 467105"/>
                    <a:gd name="connsiteY19" fmla="*/ 119834 h 238047"/>
                    <a:gd name="connsiteX20" fmla="*/ 380114 w 467105"/>
                    <a:gd name="connsiteY20" fmla="*/ 170844 h 238047"/>
                    <a:gd name="connsiteX21" fmla="*/ 377761 w 467105"/>
                    <a:gd name="connsiteY21" fmla="*/ 172463 h 238047"/>
                    <a:gd name="connsiteX22" fmla="*/ 344062 w 467105"/>
                    <a:gd name="connsiteY22" fmla="*/ 191086 h 238047"/>
                    <a:gd name="connsiteX23" fmla="*/ 365217 w 467105"/>
                    <a:gd name="connsiteY23" fmla="*/ 229951 h 238047"/>
                    <a:gd name="connsiteX24" fmla="*/ 355025 w 467105"/>
                    <a:gd name="connsiteY24" fmla="*/ 234809 h 238047"/>
                    <a:gd name="connsiteX25" fmla="*/ 344062 w 467105"/>
                    <a:gd name="connsiteY25" fmla="*/ 231570 h 238047"/>
                    <a:gd name="connsiteX26" fmla="*/ 330737 w 467105"/>
                    <a:gd name="connsiteY26" fmla="*/ 238048 h 238047"/>
                    <a:gd name="connsiteX27" fmla="*/ 317411 w 467105"/>
                    <a:gd name="connsiteY27" fmla="*/ 232380 h 238047"/>
                    <a:gd name="connsiteX28" fmla="*/ 317411 w 467105"/>
                    <a:gd name="connsiteY28" fmla="*/ 231569 h 238047"/>
                    <a:gd name="connsiteX29" fmla="*/ 304086 w 467105"/>
                    <a:gd name="connsiteY29" fmla="*/ 216185 h 238047"/>
                    <a:gd name="connsiteX30" fmla="*/ 296246 w 467105"/>
                    <a:gd name="connsiteY30" fmla="*/ 222663 h 238047"/>
                    <a:gd name="connsiteX31" fmla="*/ 285274 w 467105"/>
                    <a:gd name="connsiteY31" fmla="*/ 221044 h 238047"/>
                    <a:gd name="connsiteX32" fmla="*/ 286845 w 467105"/>
                    <a:gd name="connsiteY32" fmla="*/ 229140 h 238047"/>
                    <a:gd name="connsiteX33" fmla="*/ 275873 w 467105"/>
                    <a:gd name="connsiteY33" fmla="*/ 221044 h 238047"/>
                    <a:gd name="connsiteX34" fmla="*/ 261766 w 467105"/>
                    <a:gd name="connsiteY34" fmla="*/ 202421 h 238047"/>
                    <a:gd name="connsiteX35" fmla="*/ 260195 w 467105"/>
                    <a:gd name="connsiteY35" fmla="*/ 188656 h 238047"/>
                    <a:gd name="connsiteX36" fmla="*/ 245307 w 467105"/>
                    <a:gd name="connsiteY36" fmla="*/ 182179 h 238047"/>
                    <a:gd name="connsiteX37" fmla="*/ 235906 w 467105"/>
                    <a:gd name="connsiteY37" fmla="*/ 175701 h 238047"/>
                    <a:gd name="connsiteX38" fmla="*/ 235125 w 467105"/>
                    <a:gd name="connsiteY38" fmla="*/ 169224 h 238047"/>
                    <a:gd name="connsiteX39" fmla="*/ 228067 w 467105"/>
                    <a:gd name="connsiteY39" fmla="*/ 167605 h 238047"/>
                    <a:gd name="connsiteX40" fmla="*/ 229638 w 467105"/>
                    <a:gd name="connsiteY40" fmla="*/ 161127 h 238047"/>
                    <a:gd name="connsiteX41" fmla="*/ 214741 w 467105"/>
                    <a:gd name="connsiteY41" fmla="*/ 158698 h 238047"/>
                    <a:gd name="connsiteX42" fmla="*/ 216313 w 467105"/>
                    <a:gd name="connsiteY42" fmla="*/ 151410 h 238047"/>
                    <a:gd name="connsiteX43" fmla="*/ 205340 w 467105"/>
                    <a:gd name="connsiteY43" fmla="*/ 150600 h 238047"/>
                    <a:gd name="connsiteX44" fmla="*/ 197501 w 467105"/>
                    <a:gd name="connsiteY44" fmla="*/ 140075 h 238047"/>
                    <a:gd name="connsiteX45" fmla="*/ 170850 w 467105"/>
                    <a:gd name="connsiteY45" fmla="*/ 131977 h 238047"/>
                    <a:gd name="connsiteX46" fmla="*/ 169288 w 467105"/>
                    <a:gd name="connsiteY46" fmla="*/ 117403 h 238047"/>
                    <a:gd name="connsiteX47" fmla="*/ 159877 w 467105"/>
                    <a:gd name="connsiteY47" fmla="*/ 119022 h 238047"/>
                    <a:gd name="connsiteX48" fmla="*/ 145771 w 467105"/>
                    <a:gd name="connsiteY48" fmla="*/ 106877 h 238047"/>
                    <a:gd name="connsiteX49" fmla="*/ 130883 w 467105"/>
                    <a:gd name="connsiteY49" fmla="*/ 90684 h 238047"/>
                    <a:gd name="connsiteX50" fmla="*/ 125396 w 467105"/>
                    <a:gd name="connsiteY50" fmla="*/ 79348 h 238047"/>
                    <a:gd name="connsiteX51" fmla="*/ 119129 w 467105"/>
                    <a:gd name="connsiteY51" fmla="*/ 68012 h 238047"/>
                    <a:gd name="connsiteX52" fmla="*/ 90916 w 467105"/>
                    <a:gd name="connsiteY52" fmla="*/ 47771 h 238047"/>
                    <a:gd name="connsiteX53" fmla="*/ 83077 w 467105"/>
                    <a:gd name="connsiteY53" fmla="*/ 41293 h 238047"/>
                    <a:gd name="connsiteX54" fmla="*/ 69752 w 467105"/>
                    <a:gd name="connsiteY54" fmla="*/ 42103 h 238047"/>
                    <a:gd name="connsiteX55" fmla="*/ 33700 w 467105"/>
                    <a:gd name="connsiteY55" fmla="*/ 51820 h 238047"/>
                    <a:gd name="connsiteX56" fmla="*/ 29785 w 467105"/>
                    <a:gd name="connsiteY56" fmla="*/ 58298 h 238047"/>
                    <a:gd name="connsiteX57" fmla="*/ 20374 w 467105"/>
                    <a:gd name="connsiteY57" fmla="*/ 61536 h 238047"/>
                    <a:gd name="connsiteX58" fmla="*/ 4696 w 467105"/>
                    <a:gd name="connsiteY58" fmla="*/ 55868 h 238047"/>
                    <a:gd name="connsiteX59" fmla="*/ 0 w 467105"/>
                    <a:gd name="connsiteY59" fmla="*/ 42913 h 238047"/>
                    <a:gd name="connsiteX60" fmla="*/ 14887 w 467105"/>
                    <a:gd name="connsiteY60" fmla="*/ 50201 h 238047"/>
                    <a:gd name="connsiteX61" fmla="*/ 25861 w 467105"/>
                    <a:gd name="connsiteY61" fmla="*/ 42913 h 238047"/>
                    <a:gd name="connsiteX62" fmla="*/ 39186 w 467105"/>
                    <a:gd name="connsiteY62" fmla="*/ 45343 h 238047"/>
                    <a:gd name="connsiteX63" fmla="*/ 73666 w 467105"/>
                    <a:gd name="connsiteY63" fmla="*/ 17004 h 238047"/>
                    <a:gd name="connsiteX64" fmla="*/ 119129 w 467105"/>
                    <a:gd name="connsiteY64" fmla="*/ 0 h 238047"/>
                    <a:gd name="connsiteX65" fmla="*/ 134798 w 467105"/>
                    <a:gd name="connsiteY65" fmla="*/ 4859 h 238047"/>
                    <a:gd name="connsiteX66" fmla="*/ 141856 w 467105"/>
                    <a:gd name="connsiteY66" fmla="*/ 4859 h 238047"/>
                    <a:gd name="connsiteX67" fmla="*/ 148124 w 467105"/>
                    <a:gd name="connsiteY67" fmla="*/ 6478 h 238047"/>
                    <a:gd name="connsiteX68" fmla="*/ 180261 w 467105"/>
                    <a:gd name="connsiteY68" fmla="*/ 17004 h 23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67105" h="238047">
                      <a:moveTo>
                        <a:pt x="180251" y="17003"/>
                      </a:moveTo>
                      <a:lnTo>
                        <a:pt x="193577" y="30768"/>
                      </a:lnTo>
                      <a:lnTo>
                        <a:pt x="195148" y="31578"/>
                      </a:lnTo>
                      <a:lnTo>
                        <a:pt x="206902" y="28340"/>
                      </a:lnTo>
                      <a:lnTo>
                        <a:pt x="217875" y="19433"/>
                      </a:lnTo>
                      <a:lnTo>
                        <a:pt x="242954" y="24291"/>
                      </a:lnTo>
                      <a:lnTo>
                        <a:pt x="249221" y="26720"/>
                      </a:lnTo>
                      <a:lnTo>
                        <a:pt x="279006" y="34007"/>
                      </a:lnTo>
                      <a:lnTo>
                        <a:pt x="279006" y="34007"/>
                      </a:lnTo>
                      <a:lnTo>
                        <a:pt x="280578" y="37246"/>
                      </a:lnTo>
                      <a:lnTo>
                        <a:pt x="301733" y="44533"/>
                      </a:lnTo>
                      <a:lnTo>
                        <a:pt x="317411" y="46152"/>
                      </a:lnTo>
                      <a:lnTo>
                        <a:pt x="334651" y="38866"/>
                      </a:lnTo>
                      <a:lnTo>
                        <a:pt x="341709" y="29959"/>
                      </a:lnTo>
                      <a:lnTo>
                        <a:pt x="346405" y="30770"/>
                      </a:lnTo>
                      <a:lnTo>
                        <a:pt x="353463" y="32389"/>
                      </a:lnTo>
                      <a:lnTo>
                        <a:pt x="382457" y="58299"/>
                      </a:lnTo>
                      <a:lnTo>
                        <a:pt x="408327" y="69634"/>
                      </a:lnTo>
                      <a:lnTo>
                        <a:pt x="431835" y="97164"/>
                      </a:lnTo>
                      <a:lnTo>
                        <a:pt x="467106" y="119834"/>
                      </a:lnTo>
                      <a:lnTo>
                        <a:pt x="380114" y="170844"/>
                      </a:lnTo>
                      <a:lnTo>
                        <a:pt x="377761" y="172463"/>
                      </a:lnTo>
                      <a:lnTo>
                        <a:pt x="344062" y="191086"/>
                      </a:lnTo>
                      <a:lnTo>
                        <a:pt x="365217" y="229951"/>
                      </a:lnTo>
                      <a:lnTo>
                        <a:pt x="355025" y="234809"/>
                      </a:lnTo>
                      <a:lnTo>
                        <a:pt x="344062" y="231570"/>
                      </a:lnTo>
                      <a:lnTo>
                        <a:pt x="330737" y="238048"/>
                      </a:lnTo>
                      <a:lnTo>
                        <a:pt x="317411" y="232380"/>
                      </a:lnTo>
                      <a:lnTo>
                        <a:pt x="317411" y="231569"/>
                      </a:lnTo>
                      <a:lnTo>
                        <a:pt x="304086" y="216185"/>
                      </a:lnTo>
                      <a:lnTo>
                        <a:pt x="296246" y="222663"/>
                      </a:lnTo>
                      <a:lnTo>
                        <a:pt x="285274" y="221044"/>
                      </a:lnTo>
                      <a:lnTo>
                        <a:pt x="286845" y="229140"/>
                      </a:lnTo>
                      <a:lnTo>
                        <a:pt x="275873" y="221044"/>
                      </a:lnTo>
                      <a:lnTo>
                        <a:pt x="261766" y="202421"/>
                      </a:lnTo>
                      <a:lnTo>
                        <a:pt x="260195" y="188656"/>
                      </a:lnTo>
                      <a:lnTo>
                        <a:pt x="245307" y="182179"/>
                      </a:lnTo>
                      <a:lnTo>
                        <a:pt x="235906" y="175701"/>
                      </a:lnTo>
                      <a:lnTo>
                        <a:pt x="235125" y="169224"/>
                      </a:lnTo>
                      <a:lnTo>
                        <a:pt x="228067" y="167605"/>
                      </a:lnTo>
                      <a:lnTo>
                        <a:pt x="229638" y="161127"/>
                      </a:lnTo>
                      <a:lnTo>
                        <a:pt x="214741" y="158698"/>
                      </a:lnTo>
                      <a:lnTo>
                        <a:pt x="216313" y="151410"/>
                      </a:lnTo>
                      <a:lnTo>
                        <a:pt x="205340" y="150600"/>
                      </a:lnTo>
                      <a:lnTo>
                        <a:pt x="197501" y="140075"/>
                      </a:lnTo>
                      <a:lnTo>
                        <a:pt x="170850" y="131977"/>
                      </a:lnTo>
                      <a:lnTo>
                        <a:pt x="169288" y="117403"/>
                      </a:lnTo>
                      <a:lnTo>
                        <a:pt x="159877" y="119022"/>
                      </a:lnTo>
                      <a:lnTo>
                        <a:pt x="145771" y="106877"/>
                      </a:lnTo>
                      <a:lnTo>
                        <a:pt x="130883" y="90684"/>
                      </a:lnTo>
                      <a:lnTo>
                        <a:pt x="125396" y="79348"/>
                      </a:lnTo>
                      <a:lnTo>
                        <a:pt x="119129" y="68012"/>
                      </a:lnTo>
                      <a:lnTo>
                        <a:pt x="90916" y="47771"/>
                      </a:lnTo>
                      <a:lnTo>
                        <a:pt x="83077" y="41293"/>
                      </a:lnTo>
                      <a:lnTo>
                        <a:pt x="69752" y="42103"/>
                      </a:lnTo>
                      <a:lnTo>
                        <a:pt x="33700" y="51820"/>
                      </a:lnTo>
                      <a:lnTo>
                        <a:pt x="29785" y="58298"/>
                      </a:lnTo>
                      <a:lnTo>
                        <a:pt x="20374" y="61536"/>
                      </a:lnTo>
                      <a:lnTo>
                        <a:pt x="4696" y="55868"/>
                      </a:lnTo>
                      <a:lnTo>
                        <a:pt x="0" y="42913"/>
                      </a:lnTo>
                      <a:lnTo>
                        <a:pt x="14887" y="50201"/>
                      </a:lnTo>
                      <a:lnTo>
                        <a:pt x="25861" y="42913"/>
                      </a:lnTo>
                      <a:lnTo>
                        <a:pt x="39186" y="45343"/>
                      </a:lnTo>
                      <a:lnTo>
                        <a:pt x="73666" y="17004"/>
                      </a:lnTo>
                      <a:lnTo>
                        <a:pt x="119129" y="0"/>
                      </a:lnTo>
                      <a:lnTo>
                        <a:pt x="134798" y="4859"/>
                      </a:lnTo>
                      <a:lnTo>
                        <a:pt x="141856" y="4859"/>
                      </a:lnTo>
                      <a:lnTo>
                        <a:pt x="148124" y="6478"/>
                      </a:lnTo>
                      <a:lnTo>
                        <a:pt x="180261" y="17004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2" name="Forma Livre: Forma 441">
                  <a:extLst>
                    <a:ext uri="{FF2B5EF4-FFF2-40B4-BE49-F238E27FC236}">
                      <a16:creationId xmlns:a16="http://schemas.microsoft.com/office/drawing/2014/main" id="{513CC274-AD1F-C474-C1FF-5D9135DD14C9}"/>
                    </a:ext>
                  </a:extLst>
                </p:cNvPr>
                <p:cNvSpPr/>
                <p:nvPr/>
              </p:nvSpPr>
              <p:spPr>
                <a:xfrm>
                  <a:off x="9416558" y="2151810"/>
                  <a:ext cx="136378" cy="237237"/>
                </a:xfrm>
                <a:custGeom>
                  <a:avLst/>
                  <a:gdLst>
                    <a:gd name="connsiteX0" fmla="*/ 127759 w 136378"/>
                    <a:gd name="connsiteY0" fmla="*/ 114167 h 237237"/>
                    <a:gd name="connsiteX1" fmla="*/ 136379 w 136378"/>
                    <a:gd name="connsiteY1" fmla="*/ 152222 h 237237"/>
                    <a:gd name="connsiteX2" fmla="*/ 136379 w 136378"/>
                    <a:gd name="connsiteY2" fmla="*/ 151411 h 237237"/>
                    <a:gd name="connsiteX3" fmla="*/ 130893 w 136378"/>
                    <a:gd name="connsiteY3" fmla="*/ 155459 h 237237"/>
                    <a:gd name="connsiteX4" fmla="*/ 131674 w 136378"/>
                    <a:gd name="connsiteY4" fmla="*/ 164366 h 237237"/>
                    <a:gd name="connsiteX5" fmla="*/ 125406 w 136378"/>
                    <a:gd name="connsiteY5" fmla="*/ 168414 h 237237"/>
                    <a:gd name="connsiteX6" fmla="*/ 118348 w 136378"/>
                    <a:gd name="connsiteY6" fmla="*/ 165985 h 237237"/>
                    <a:gd name="connsiteX7" fmla="*/ 102680 w 136378"/>
                    <a:gd name="connsiteY7" fmla="*/ 185418 h 237237"/>
                    <a:gd name="connsiteX8" fmla="*/ 109728 w 136378"/>
                    <a:gd name="connsiteY8" fmla="*/ 191086 h 237237"/>
                    <a:gd name="connsiteX9" fmla="*/ 125406 w 136378"/>
                    <a:gd name="connsiteY9" fmla="*/ 183799 h 237237"/>
                    <a:gd name="connsiteX10" fmla="*/ 118348 w 136378"/>
                    <a:gd name="connsiteY10" fmla="*/ 201612 h 237237"/>
                    <a:gd name="connsiteX11" fmla="*/ 113652 w 136378"/>
                    <a:gd name="connsiteY11" fmla="*/ 214567 h 237237"/>
                    <a:gd name="connsiteX12" fmla="*/ 105033 w 136378"/>
                    <a:gd name="connsiteY12" fmla="*/ 237237 h 237237"/>
                    <a:gd name="connsiteX13" fmla="*/ 78381 w 136378"/>
                    <a:gd name="connsiteY13" fmla="*/ 224283 h 237237"/>
                    <a:gd name="connsiteX14" fmla="*/ 76029 w 136378"/>
                    <a:gd name="connsiteY14" fmla="*/ 217805 h 237237"/>
                    <a:gd name="connsiteX15" fmla="*/ 65056 w 136378"/>
                    <a:gd name="connsiteY15" fmla="*/ 210519 h 237237"/>
                    <a:gd name="connsiteX16" fmla="*/ 74466 w 136378"/>
                    <a:gd name="connsiteY16" fmla="*/ 184609 h 237237"/>
                    <a:gd name="connsiteX17" fmla="*/ 70542 w 136378"/>
                    <a:gd name="connsiteY17" fmla="*/ 170035 h 237237"/>
                    <a:gd name="connsiteX18" fmla="*/ 70542 w 136378"/>
                    <a:gd name="connsiteY18" fmla="*/ 168414 h 237237"/>
                    <a:gd name="connsiteX19" fmla="*/ 68980 w 136378"/>
                    <a:gd name="connsiteY19" fmla="*/ 157889 h 237237"/>
                    <a:gd name="connsiteX20" fmla="*/ 60360 w 136378"/>
                    <a:gd name="connsiteY20" fmla="*/ 157079 h 237237"/>
                    <a:gd name="connsiteX21" fmla="*/ 61141 w 136378"/>
                    <a:gd name="connsiteY21" fmla="*/ 150601 h 237237"/>
                    <a:gd name="connsiteX22" fmla="*/ 55655 w 136378"/>
                    <a:gd name="connsiteY22" fmla="*/ 145743 h 237237"/>
                    <a:gd name="connsiteX23" fmla="*/ 43892 w 136378"/>
                    <a:gd name="connsiteY23" fmla="*/ 149791 h 237237"/>
                    <a:gd name="connsiteX24" fmla="*/ 39977 w 136378"/>
                    <a:gd name="connsiteY24" fmla="*/ 156269 h 237237"/>
                    <a:gd name="connsiteX25" fmla="*/ 25089 w 136378"/>
                    <a:gd name="connsiteY25" fmla="*/ 153839 h 237237"/>
                    <a:gd name="connsiteX26" fmla="*/ 21165 w 136378"/>
                    <a:gd name="connsiteY26" fmla="*/ 116595 h 237237"/>
                    <a:gd name="connsiteX27" fmla="*/ 7839 w 136378"/>
                    <a:gd name="connsiteY27" fmla="*/ 94733 h 237237"/>
                    <a:gd name="connsiteX28" fmla="*/ 3924 w 136378"/>
                    <a:gd name="connsiteY28" fmla="*/ 76920 h 237237"/>
                    <a:gd name="connsiteX29" fmla="*/ 1572 w 136378"/>
                    <a:gd name="connsiteY29" fmla="*/ 73681 h 237237"/>
                    <a:gd name="connsiteX30" fmla="*/ 0 w 136378"/>
                    <a:gd name="connsiteY30" fmla="*/ 58297 h 237237"/>
                    <a:gd name="connsiteX31" fmla="*/ 5486 w 136378"/>
                    <a:gd name="connsiteY31" fmla="*/ 16193 h 237237"/>
                    <a:gd name="connsiteX32" fmla="*/ 24299 w 136378"/>
                    <a:gd name="connsiteY32" fmla="*/ 8097 h 237237"/>
                    <a:gd name="connsiteX33" fmla="*/ 42329 w 136378"/>
                    <a:gd name="connsiteY33" fmla="*/ 0 h 237237"/>
                    <a:gd name="connsiteX34" fmla="*/ 73676 w 136378"/>
                    <a:gd name="connsiteY34" fmla="*/ 11336 h 237237"/>
                    <a:gd name="connsiteX35" fmla="*/ 87782 w 136378"/>
                    <a:gd name="connsiteY35" fmla="*/ 18622 h 237237"/>
                    <a:gd name="connsiteX36" fmla="*/ 97193 w 136378"/>
                    <a:gd name="connsiteY36" fmla="*/ 36436 h 237237"/>
                    <a:gd name="connsiteX37" fmla="*/ 108157 w 136378"/>
                    <a:gd name="connsiteY37" fmla="*/ 51820 h 237237"/>
                    <a:gd name="connsiteX38" fmla="*/ 109728 w 136378"/>
                    <a:gd name="connsiteY38" fmla="*/ 53439 h 237237"/>
                    <a:gd name="connsiteX39" fmla="*/ 121482 w 136378"/>
                    <a:gd name="connsiteY39" fmla="*/ 70442 h 237237"/>
                    <a:gd name="connsiteX40" fmla="*/ 127759 w 136378"/>
                    <a:gd name="connsiteY40" fmla="*/ 112545 h 237237"/>
                    <a:gd name="connsiteX41" fmla="*/ 127759 w 136378"/>
                    <a:gd name="connsiteY41" fmla="*/ 114165 h 237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6378" h="237237">
                      <a:moveTo>
                        <a:pt x="127759" y="114167"/>
                      </a:moveTo>
                      <a:lnTo>
                        <a:pt x="136379" y="152222"/>
                      </a:lnTo>
                      <a:lnTo>
                        <a:pt x="136379" y="151411"/>
                      </a:lnTo>
                      <a:lnTo>
                        <a:pt x="130893" y="155459"/>
                      </a:lnTo>
                      <a:lnTo>
                        <a:pt x="131674" y="164366"/>
                      </a:lnTo>
                      <a:lnTo>
                        <a:pt x="125406" y="168414"/>
                      </a:lnTo>
                      <a:lnTo>
                        <a:pt x="118348" y="165985"/>
                      </a:lnTo>
                      <a:lnTo>
                        <a:pt x="102680" y="185418"/>
                      </a:lnTo>
                      <a:lnTo>
                        <a:pt x="109728" y="191086"/>
                      </a:lnTo>
                      <a:lnTo>
                        <a:pt x="125406" y="183799"/>
                      </a:lnTo>
                      <a:lnTo>
                        <a:pt x="118348" y="201612"/>
                      </a:lnTo>
                      <a:lnTo>
                        <a:pt x="113652" y="214567"/>
                      </a:lnTo>
                      <a:lnTo>
                        <a:pt x="105033" y="237237"/>
                      </a:lnTo>
                      <a:lnTo>
                        <a:pt x="78381" y="224283"/>
                      </a:lnTo>
                      <a:lnTo>
                        <a:pt x="76029" y="217805"/>
                      </a:lnTo>
                      <a:lnTo>
                        <a:pt x="65056" y="210519"/>
                      </a:lnTo>
                      <a:lnTo>
                        <a:pt x="74466" y="184609"/>
                      </a:lnTo>
                      <a:lnTo>
                        <a:pt x="70542" y="170035"/>
                      </a:lnTo>
                      <a:lnTo>
                        <a:pt x="70542" y="168414"/>
                      </a:lnTo>
                      <a:lnTo>
                        <a:pt x="68980" y="157889"/>
                      </a:lnTo>
                      <a:lnTo>
                        <a:pt x="60360" y="157079"/>
                      </a:lnTo>
                      <a:lnTo>
                        <a:pt x="61141" y="150601"/>
                      </a:lnTo>
                      <a:lnTo>
                        <a:pt x="55655" y="145743"/>
                      </a:lnTo>
                      <a:lnTo>
                        <a:pt x="43892" y="149791"/>
                      </a:lnTo>
                      <a:lnTo>
                        <a:pt x="39977" y="156269"/>
                      </a:lnTo>
                      <a:lnTo>
                        <a:pt x="25089" y="153839"/>
                      </a:lnTo>
                      <a:lnTo>
                        <a:pt x="21165" y="116595"/>
                      </a:lnTo>
                      <a:lnTo>
                        <a:pt x="7839" y="94733"/>
                      </a:lnTo>
                      <a:lnTo>
                        <a:pt x="3924" y="76920"/>
                      </a:lnTo>
                      <a:lnTo>
                        <a:pt x="1572" y="73681"/>
                      </a:lnTo>
                      <a:lnTo>
                        <a:pt x="0" y="58297"/>
                      </a:lnTo>
                      <a:lnTo>
                        <a:pt x="5486" y="16193"/>
                      </a:lnTo>
                      <a:lnTo>
                        <a:pt x="24299" y="8097"/>
                      </a:lnTo>
                      <a:lnTo>
                        <a:pt x="42329" y="0"/>
                      </a:lnTo>
                      <a:lnTo>
                        <a:pt x="73676" y="11336"/>
                      </a:lnTo>
                      <a:lnTo>
                        <a:pt x="87782" y="18622"/>
                      </a:lnTo>
                      <a:lnTo>
                        <a:pt x="97193" y="36436"/>
                      </a:lnTo>
                      <a:lnTo>
                        <a:pt x="108157" y="51820"/>
                      </a:lnTo>
                      <a:lnTo>
                        <a:pt x="109728" y="53439"/>
                      </a:lnTo>
                      <a:lnTo>
                        <a:pt x="121482" y="70442"/>
                      </a:lnTo>
                      <a:lnTo>
                        <a:pt x="127759" y="112545"/>
                      </a:lnTo>
                      <a:lnTo>
                        <a:pt x="127759" y="114165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3" name="Forma Livre: Forma 442">
                  <a:extLst>
                    <a:ext uri="{FF2B5EF4-FFF2-40B4-BE49-F238E27FC236}">
                      <a16:creationId xmlns:a16="http://schemas.microsoft.com/office/drawing/2014/main" id="{969C55A0-3D84-FEAF-9049-72EC08A28DBB}"/>
                    </a:ext>
                  </a:extLst>
                </p:cNvPr>
                <p:cNvSpPr/>
                <p:nvPr/>
              </p:nvSpPr>
              <p:spPr>
                <a:xfrm>
                  <a:off x="9376600" y="2246545"/>
                  <a:ext cx="123834" cy="242905"/>
                </a:xfrm>
                <a:custGeom>
                  <a:avLst/>
                  <a:gdLst>
                    <a:gd name="connsiteX0" fmla="*/ 65047 w 123834"/>
                    <a:gd name="connsiteY0" fmla="*/ 59106 h 242905"/>
                    <a:gd name="connsiteX1" fmla="*/ 79934 w 123834"/>
                    <a:gd name="connsiteY1" fmla="*/ 61535 h 242905"/>
                    <a:gd name="connsiteX2" fmla="*/ 83858 w 123834"/>
                    <a:gd name="connsiteY2" fmla="*/ 55058 h 242905"/>
                    <a:gd name="connsiteX3" fmla="*/ 95612 w 123834"/>
                    <a:gd name="connsiteY3" fmla="*/ 51010 h 242905"/>
                    <a:gd name="connsiteX4" fmla="*/ 101098 w 123834"/>
                    <a:gd name="connsiteY4" fmla="*/ 55868 h 242905"/>
                    <a:gd name="connsiteX5" fmla="*/ 100318 w 123834"/>
                    <a:gd name="connsiteY5" fmla="*/ 62346 h 242905"/>
                    <a:gd name="connsiteX6" fmla="*/ 108938 w 123834"/>
                    <a:gd name="connsiteY6" fmla="*/ 63156 h 242905"/>
                    <a:gd name="connsiteX7" fmla="*/ 110510 w 123834"/>
                    <a:gd name="connsiteY7" fmla="*/ 73682 h 242905"/>
                    <a:gd name="connsiteX8" fmla="*/ 110510 w 123834"/>
                    <a:gd name="connsiteY8" fmla="*/ 75301 h 242905"/>
                    <a:gd name="connsiteX9" fmla="*/ 114424 w 123834"/>
                    <a:gd name="connsiteY9" fmla="*/ 89875 h 242905"/>
                    <a:gd name="connsiteX10" fmla="*/ 105023 w 123834"/>
                    <a:gd name="connsiteY10" fmla="*/ 115785 h 242905"/>
                    <a:gd name="connsiteX11" fmla="*/ 115996 w 123834"/>
                    <a:gd name="connsiteY11" fmla="*/ 123073 h 242905"/>
                    <a:gd name="connsiteX12" fmla="*/ 104233 w 123834"/>
                    <a:gd name="connsiteY12" fmla="*/ 133599 h 242905"/>
                    <a:gd name="connsiteX13" fmla="*/ 100318 w 123834"/>
                    <a:gd name="connsiteY13" fmla="*/ 143314 h 242905"/>
                    <a:gd name="connsiteX14" fmla="*/ 101098 w 123834"/>
                    <a:gd name="connsiteY14" fmla="*/ 162746 h 242905"/>
                    <a:gd name="connsiteX15" fmla="*/ 106585 w 123834"/>
                    <a:gd name="connsiteY15" fmla="*/ 172463 h 242905"/>
                    <a:gd name="connsiteX16" fmla="*/ 118339 w 123834"/>
                    <a:gd name="connsiteY16" fmla="*/ 174082 h 242905"/>
                    <a:gd name="connsiteX17" fmla="*/ 117558 w 123834"/>
                    <a:gd name="connsiteY17" fmla="*/ 182179 h 242905"/>
                    <a:gd name="connsiteX18" fmla="*/ 123835 w 123834"/>
                    <a:gd name="connsiteY18" fmla="*/ 187037 h 242905"/>
                    <a:gd name="connsiteX19" fmla="*/ 112072 w 123834"/>
                    <a:gd name="connsiteY19" fmla="*/ 242906 h 242905"/>
                    <a:gd name="connsiteX20" fmla="*/ 112072 w 123834"/>
                    <a:gd name="connsiteY20" fmla="*/ 209709 h 242905"/>
                    <a:gd name="connsiteX21" fmla="*/ 108157 w 123834"/>
                    <a:gd name="connsiteY21" fmla="*/ 211328 h 242905"/>
                    <a:gd name="connsiteX22" fmla="*/ 97184 w 123834"/>
                    <a:gd name="connsiteY22" fmla="*/ 217805 h 242905"/>
                    <a:gd name="connsiteX23" fmla="*/ 82296 w 123834"/>
                    <a:gd name="connsiteY23" fmla="*/ 225902 h 242905"/>
                    <a:gd name="connsiteX24" fmla="*/ 33700 w 123834"/>
                    <a:gd name="connsiteY24" fmla="*/ 197564 h 242905"/>
                    <a:gd name="connsiteX25" fmla="*/ 28994 w 123834"/>
                    <a:gd name="connsiteY25" fmla="*/ 197564 h 242905"/>
                    <a:gd name="connsiteX26" fmla="*/ 22727 w 123834"/>
                    <a:gd name="connsiteY26" fmla="*/ 205660 h 242905"/>
                    <a:gd name="connsiteX27" fmla="*/ 14888 w 123834"/>
                    <a:gd name="connsiteY27" fmla="*/ 192705 h 242905"/>
                    <a:gd name="connsiteX28" fmla="*/ 14888 w 123834"/>
                    <a:gd name="connsiteY28" fmla="*/ 182179 h 242905"/>
                    <a:gd name="connsiteX29" fmla="*/ 28994 w 123834"/>
                    <a:gd name="connsiteY29" fmla="*/ 178941 h 242905"/>
                    <a:gd name="connsiteX30" fmla="*/ 7839 w 123834"/>
                    <a:gd name="connsiteY30" fmla="*/ 149792 h 242905"/>
                    <a:gd name="connsiteX31" fmla="*/ 16459 w 123834"/>
                    <a:gd name="connsiteY31" fmla="*/ 129550 h 242905"/>
                    <a:gd name="connsiteX32" fmla="*/ 25079 w 123834"/>
                    <a:gd name="connsiteY32" fmla="*/ 128739 h 242905"/>
                    <a:gd name="connsiteX33" fmla="*/ 21165 w 123834"/>
                    <a:gd name="connsiteY33" fmla="*/ 114974 h 242905"/>
                    <a:gd name="connsiteX34" fmla="*/ 26651 w 123834"/>
                    <a:gd name="connsiteY34" fmla="*/ 106069 h 242905"/>
                    <a:gd name="connsiteX35" fmla="*/ 28994 w 123834"/>
                    <a:gd name="connsiteY35" fmla="*/ 100400 h 242905"/>
                    <a:gd name="connsiteX36" fmla="*/ 7839 w 123834"/>
                    <a:gd name="connsiteY36" fmla="*/ 106878 h 242905"/>
                    <a:gd name="connsiteX37" fmla="*/ 0 w 123834"/>
                    <a:gd name="connsiteY37" fmla="*/ 100400 h 242905"/>
                    <a:gd name="connsiteX38" fmla="*/ 0 w 123834"/>
                    <a:gd name="connsiteY38" fmla="*/ 92304 h 242905"/>
                    <a:gd name="connsiteX39" fmla="*/ 0 w 123834"/>
                    <a:gd name="connsiteY39" fmla="*/ 93113 h 242905"/>
                    <a:gd name="connsiteX40" fmla="*/ 0 w 123834"/>
                    <a:gd name="connsiteY40" fmla="*/ 93923 h 242905"/>
                    <a:gd name="connsiteX41" fmla="*/ 13326 w 123834"/>
                    <a:gd name="connsiteY41" fmla="*/ 77729 h 242905"/>
                    <a:gd name="connsiteX42" fmla="*/ 17240 w 123834"/>
                    <a:gd name="connsiteY42" fmla="*/ 62346 h 242905"/>
                    <a:gd name="connsiteX43" fmla="*/ 24299 w 123834"/>
                    <a:gd name="connsiteY43" fmla="*/ 51820 h 242905"/>
                    <a:gd name="connsiteX44" fmla="*/ 24299 w 123834"/>
                    <a:gd name="connsiteY44" fmla="*/ 30768 h 242905"/>
                    <a:gd name="connsiteX45" fmla="*/ 36052 w 123834"/>
                    <a:gd name="connsiteY45" fmla="*/ 21051 h 242905"/>
                    <a:gd name="connsiteX46" fmla="*/ 37615 w 123834"/>
                    <a:gd name="connsiteY46" fmla="*/ 6477 h 242905"/>
                    <a:gd name="connsiteX47" fmla="*/ 43892 w 123834"/>
                    <a:gd name="connsiteY47" fmla="*/ 1619 h 242905"/>
                    <a:gd name="connsiteX48" fmla="*/ 47806 w 123834"/>
                    <a:gd name="connsiteY48" fmla="*/ 0 h 242905"/>
                    <a:gd name="connsiteX49" fmla="*/ 61132 w 123834"/>
                    <a:gd name="connsiteY49" fmla="*/ 21861 h 242905"/>
                    <a:gd name="connsiteX50" fmla="*/ 65047 w 123834"/>
                    <a:gd name="connsiteY50" fmla="*/ 59106 h 242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23834" h="242905">
                      <a:moveTo>
                        <a:pt x="65047" y="59106"/>
                      </a:moveTo>
                      <a:lnTo>
                        <a:pt x="79934" y="61535"/>
                      </a:lnTo>
                      <a:lnTo>
                        <a:pt x="83858" y="55058"/>
                      </a:lnTo>
                      <a:lnTo>
                        <a:pt x="95612" y="51010"/>
                      </a:lnTo>
                      <a:lnTo>
                        <a:pt x="101098" y="55868"/>
                      </a:lnTo>
                      <a:lnTo>
                        <a:pt x="100318" y="62346"/>
                      </a:lnTo>
                      <a:lnTo>
                        <a:pt x="108938" y="63156"/>
                      </a:lnTo>
                      <a:lnTo>
                        <a:pt x="110510" y="73682"/>
                      </a:lnTo>
                      <a:lnTo>
                        <a:pt x="110510" y="75301"/>
                      </a:lnTo>
                      <a:lnTo>
                        <a:pt x="114424" y="89875"/>
                      </a:lnTo>
                      <a:lnTo>
                        <a:pt x="105023" y="115785"/>
                      </a:lnTo>
                      <a:lnTo>
                        <a:pt x="115996" y="123073"/>
                      </a:lnTo>
                      <a:lnTo>
                        <a:pt x="104233" y="133599"/>
                      </a:lnTo>
                      <a:lnTo>
                        <a:pt x="100318" y="143314"/>
                      </a:lnTo>
                      <a:lnTo>
                        <a:pt x="101098" y="162746"/>
                      </a:lnTo>
                      <a:lnTo>
                        <a:pt x="106585" y="172463"/>
                      </a:lnTo>
                      <a:lnTo>
                        <a:pt x="118339" y="174082"/>
                      </a:lnTo>
                      <a:lnTo>
                        <a:pt x="117558" y="182179"/>
                      </a:lnTo>
                      <a:lnTo>
                        <a:pt x="123835" y="187037"/>
                      </a:lnTo>
                      <a:lnTo>
                        <a:pt x="112072" y="242906"/>
                      </a:lnTo>
                      <a:lnTo>
                        <a:pt x="112072" y="209709"/>
                      </a:lnTo>
                      <a:lnTo>
                        <a:pt x="108157" y="211328"/>
                      </a:lnTo>
                      <a:lnTo>
                        <a:pt x="97184" y="217805"/>
                      </a:lnTo>
                      <a:lnTo>
                        <a:pt x="82296" y="225902"/>
                      </a:lnTo>
                      <a:lnTo>
                        <a:pt x="33700" y="197564"/>
                      </a:lnTo>
                      <a:lnTo>
                        <a:pt x="28994" y="197564"/>
                      </a:lnTo>
                      <a:lnTo>
                        <a:pt x="22727" y="205660"/>
                      </a:lnTo>
                      <a:lnTo>
                        <a:pt x="14888" y="192705"/>
                      </a:lnTo>
                      <a:lnTo>
                        <a:pt x="14888" y="182179"/>
                      </a:lnTo>
                      <a:lnTo>
                        <a:pt x="28994" y="178941"/>
                      </a:lnTo>
                      <a:lnTo>
                        <a:pt x="7839" y="149792"/>
                      </a:lnTo>
                      <a:lnTo>
                        <a:pt x="16459" y="129550"/>
                      </a:lnTo>
                      <a:lnTo>
                        <a:pt x="25079" y="128739"/>
                      </a:lnTo>
                      <a:lnTo>
                        <a:pt x="21165" y="114974"/>
                      </a:lnTo>
                      <a:lnTo>
                        <a:pt x="26651" y="106069"/>
                      </a:lnTo>
                      <a:lnTo>
                        <a:pt x="28994" y="100400"/>
                      </a:lnTo>
                      <a:lnTo>
                        <a:pt x="7839" y="106878"/>
                      </a:lnTo>
                      <a:lnTo>
                        <a:pt x="0" y="100400"/>
                      </a:lnTo>
                      <a:lnTo>
                        <a:pt x="0" y="92304"/>
                      </a:lnTo>
                      <a:lnTo>
                        <a:pt x="0" y="93113"/>
                      </a:lnTo>
                      <a:lnTo>
                        <a:pt x="0" y="93923"/>
                      </a:lnTo>
                      <a:lnTo>
                        <a:pt x="13326" y="77729"/>
                      </a:lnTo>
                      <a:lnTo>
                        <a:pt x="17240" y="62346"/>
                      </a:lnTo>
                      <a:lnTo>
                        <a:pt x="24299" y="51820"/>
                      </a:lnTo>
                      <a:lnTo>
                        <a:pt x="24299" y="30768"/>
                      </a:lnTo>
                      <a:lnTo>
                        <a:pt x="36052" y="21051"/>
                      </a:lnTo>
                      <a:lnTo>
                        <a:pt x="37615" y="6477"/>
                      </a:lnTo>
                      <a:lnTo>
                        <a:pt x="43892" y="1619"/>
                      </a:lnTo>
                      <a:lnTo>
                        <a:pt x="47806" y="0"/>
                      </a:lnTo>
                      <a:lnTo>
                        <a:pt x="61132" y="21861"/>
                      </a:lnTo>
                      <a:lnTo>
                        <a:pt x="65047" y="59106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44" name="Forma Livre: Forma 443">
                  <a:extLst>
                    <a:ext uri="{FF2B5EF4-FFF2-40B4-BE49-F238E27FC236}">
                      <a16:creationId xmlns:a16="http://schemas.microsoft.com/office/drawing/2014/main" id="{FD242B2D-27BA-A39F-4CAA-6B13C75E7A72}"/>
                    </a:ext>
                  </a:extLst>
                </p:cNvPr>
                <p:cNvSpPr/>
                <p:nvPr/>
              </p:nvSpPr>
              <p:spPr>
                <a:xfrm>
                  <a:off x="9513751" y="2121043"/>
                  <a:ext cx="350329" cy="273673"/>
                </a:xfrm>
                <a:custGeom>
                  <a:avLst/>
                  <a:gdLst>
                    <a:gd name="connsiteX0" fmla="*/ 114424 w 350329"/>
                    <a:gd name="connsiteY0" fmla="*/ 1621 h 273673"/>
                    <a:gd name="connsiteX1" fmla="*/ 121482 w 350329"/>
                    <a:gd name="connsiteY1" fmla="*/ 811 h 273673"/>
                    <a:gd name="connsiteX2" fmla="*/ 123044 w 350329"/>
                    <a:gd name="connsiteY2" fmla="*/ 0 h 273673"/>
                    <a:gd name="connsiteX3" fmla="*/ 133235 w 350329"/>
                    <a:gd name="connsiteY3" fmla="*/ 12145 h 273673"/>
                    <a:gd name="connsiteX4" fmla="*/ 134807 w 350329"/>
                    <a:gd name="connsiteY4" fmla="*/ 19432 h 273673"/>
                    <a:gd name="connsiteX5" fmla="*/ 129321 w 350329"/>
                    <a:gd name="connsiteY5" fmla="*/ 21051 h 273673"/>
                    <a:gd name="connsiteX6" fmla="*/ 141075 w 350329"/>
                    <a:gd name="connsiteY6" fmla="*/ 44532 h 273673"/>
                    <a:gd name="connsiteX7" fmla="*/ 153609 w 350329"/>
                    <a:gd name="connsiteY7" fmla="*/ 48581 h 273673"/>
                    <a:gd name="connsiteX8" fmla="*/ 159886 w 350329"/>
                    <a:gd name="connsiteY8" fmla="*/ 73681 h 273673"/>
                    <a:gd name="connsiteX9" fmla="*/ 159886 w 350329"/>
                    <a:gd name="connsiteY9" fmla="*/ 75301 h 273673"/>
                    <a:gd name="connsiteX10" fmla="*/ 158315 w 350329"/>
                    <a:gd name="connsiteY10" fmla="*/ 92304 h 273673"/>
                    <a:gd name="connsiteX11" fmla="*/ 182613 w 350329"/>
                    <a:gd name="connsiteY11" fmla="*/ 102019 h 273673"/>
                    <a:gd name="connsiteX12" fmla="*/ 216312 w 350329"/>
                    <a:gd name="connsiteY12" fmla="*/ 103640 h 273673"/>
                    <a:gd name="connsiteX13" fmla="*/ 226504 w 350329"/>
                    <a:gd name="connsiteY13" fmla="*/ 100400 h 273673"/>
                    <a:gd name="connsiteX14" fmla="*/ 230419 w 350329"/>
                    <a:gd name="connsiteY14" fmla="*/ 97971 h 273673"/>
                    <a:gd name="connsiteX15" fmla="*/ 260985 w 350329"/>
                    <a:gd name="connsiteY15" fmla="*/ 108497 h 273673"/>
                    <a:gd name="connsiteX16" fmla="*/ 264909 w 350329"/>
                    <a:gd name="connsiteY16" fmla="*/ 110117 h 273673"/>
                    <a:gd name="connsiteX17" fmla="*/ 270396 w 350329"/>
                    <a:gd name="connsiteY17" fmla="*/ 132788 h 273673"/>
                    <a:gd name="connsiteX18" fmla="*/ 273529 w 350329"/>
                    <a:gd name="connsiteY18" fmla="*/ 128739 h 273673"/>
                    <a:gd name="connsiteX19" fmla="*/ 289198 w 350329"/>
                    <a:gd name="connsiteY19" fmla="*/ 140075 h 273673"/>
                    <a:gd name="connsiteX20" fmla="*/ 300961 w 350329"/>
                    <a:gd name="connsiteY20" fmla="*/ 139264 h 273673"/>
                    <a:gd name="connsiteX21" fmla="*/ 290769 w 350329"/>
                    <a:gd name="connsiteY21" fmla="*/ 144123 h 273673"/>
                    <a:gd name="connsiteX22" fmla="*/ 283711 w 350329"/>
                    <a:gd name="connsiteY22" fmla="*/ 152219 h 273673"/>
                    <a:gd name="connsiteX23" fmla="*/ 264909 w 350329"/>
                    <a:gd name="connsiteY23" fmla="*/ 159507 h 273673"/>
                    <a:gd name="connsiteX24" fmla="*/ 318202 w 350329"/>
                    <a:gd name="connsiteY24" fmla="*/ 179748 h 273673"/>
                    <a:gd name="connsiteX25" fmla="*/ 327603 w 350329"/>
                    <a:gd name="connsiteY25" fmla="*/ 172462 h 273673"/>
                    <a:gd name="connsiteX26" fmla="*/ 336223 w 350329"/>
                    <a:gd name="connsiteY26" fmla="*/ 176510 h 273673"/>
                    <a:gd name="connsiteX27" fmla="*/ 347976 w 350329"/>
                    <a:gd name="connsiteY27" fmla="*/ 201610 h 273673"/>
                    <a:gd name="connsiteX28" fmla="*/ 350329 w 350329"/>
                    <a:gd name="connsiteY28" fmla="*/ 208898 h 273673"/>
                    <a:gd name="connsiteX29" fmla="*/ 347976 w 350329"/>
                    <a:gd name="connsiteY29" fmla="*/ 210517 h 273673"/>
                    <a:gd name="connsiteX30" fmla="*/ 346414 w 350329"/>
                    <a:gd name="connsiteY30" fmla="*/ 217803 h 273673"/>
                    <a:gd name="connsiteX31" fmla="*/ 342499 w 350329"/>
                    <a:gd name="connsiteY31" fmla="*/ 221042 h 273673"/>
                    <a:gd name="connsiteX32" fmla="*/ 340147 w 350329"/>
                    <a:gd name="connsiteY32" fmla="*/ 216184 h 273673"/>
                    <a:gd name="connsiteX33" fmla="*/ 332308 w 350329"/>
                    <a:gd name="connsiteY33" fmla="*/ 225901 h 273673"/>
                    <a:gd name="connsiteX34" fmla="*/ 322897 w 350329"/>
                    <a:gd name="connsiteY34" fmla="*/ 221852 h 273673"/>
                    <a:gd name="connsiteX35" fmla="*/ 315068 w 350329"/>
                    <a:gd name="connsiteY35" fmla="*/ 225090 h 273673"/>
                    <a:gd name="connsiteX36" fmla="*/ 308010 w 350329"/>
                    <a:gd name="connsiteY36" fmla="*/ 216184 h 273673"/>
                    <a:gd name="connsiteX37" fmla="*/ 293122 w 350329"/>
                    <a:gd name="connsiteY37" fmla="*/ 195132 h 273673"/>
                    <a:gd name="connsiteX38" fmla="*/ 283711 w 350329"/>
                    <a:gd name="connsiteY38" fmla="*/ 203229 h 273673"/>
                    <a:gd name="connsiteX39" fmla="*/ 271958 w 350329"/>
                    <a:gd name="connsiteY39" fmla="*/ 202421 h 273673"/>
                    <a:gd name="connsiteX40" fmla="*/ 264909 w 350329"/>
                    <a:gd name="connsiteY40" fmla="*/ 195944 h 273673"/>
                    <a:gd name="connsiteX41" fmla="*/ 238258 w 350329"/>
                    <a:gd name="connsiteY41" fmla="*/ 169224 h 273673"/>
                    <a:gd name="connsiteX42" fmla="*/ 234343 w 350329"/>
                    <a:gd name="connsiteY42" fmla="*/ 178940 h 273673"/>
                    <a:gd name="connsiteX43" fmla="*/ 228066 w 350329"/>
                    <a:gd name="connsiteY43" fmla="*/ 199182 h 273673"/>
                    <a:gd name="connsiteX44" fmla="*/ 216312 w 350329"/>
                    <a:gd name="connsiteY44" fmla="*/ 233188 h 273673"/>
                    <a:gd name="connsiteX45" fmla="*/ 197501 w 350329"/>
                    <a:gd name="connsiteY45" fmla="*/ 244524 h 273673"/>
                    <a:gd name="connsiteX46" fmla="*/ 188100 w 350329"/>
                    <a:gd name="connsiteY46" fmla="*/ 242905 h 273673"/>
                    <a:gd name="connsiteX47" fmla="*/ 178689 w 350329"/>
                    <a:gd name="connsiteY47" fmla="*/ 253431 h 273673"/>
                    <a:gd name="connsiteX48" fmla="*/ 169287 w 350329"/>
                    <a:gd name="connsiteY48" fmla="*/ 262337 h 273673"/>
                    <a:gd name="connsiteX49" fmla="*/ 146561 w 350329"/>
                    <a:gd name="connsiteY49" fmla="*/ 259909 h 273673"/>
                    <a:gd name="connsiteX50" fmla="*/ 133235 w 350329"/>
                    <a:gd name="connsiteY50" fmla="*/ 264766 h 273673"/>
                    <a:gd name="connsiteX51" fmla="*/ 114424 w 350329"/>
                    <a:gd name="connsiteY51" fmla="*/ 259098 h 273673"/>
                    <a:gd name="connsiteX52" fmla="*/ 97184 w 350329"/>
                    <a:gd name="connsiteY52" fmla="*/ 267195 h 273673"/>
                    <a:gd name="connsiteX53" fmla="*/ 87782 w 350329"/>
                    <a:gd name="connsiteY53" fmla="*/ 261528 h 273673"/>
                    <a:gd name="connsiteX54" fmla="*/ 83077 w 350329"/>
                    <a:gd name="connsiteY54" fmla="*/ 263956 h 273673"/>
                    <a:gd name="connsiteX55" fmla="*/ 68189 w 350329"/>
                    <a:gd name="connsiteY55" fmla="*/ 261528 h 273673"/>
                    <a:gd name="connsiteX56" fmla="*/ 64265 w 350329"/>
                    <a:gd name="connsiteY56" fmla="*/ 271243 h 273673"/>
                    <a:gd name="connsiteX57" fmla="*/ 41538 w 350329"/>
                    <a:gd name="connsiteY57" fmla="*/ 269623 h 273673"/>
                    <a:gd name="connsiteX58" fmla="*/ 34490 w 350329"/>
                    <a:gd name="connsiteY58" fmla="*/ 273673 h 273673"/>
                    <a:gd name="connsiteX59" fmla="*/ 20374 w 350329"/>
                    <a:gd name="connsiteY59" fmla="*/ 265576 h 273673"/>
                    <a:gd name="connsiteX60" fmla="*/ 12544 w 350329"/>
                    <a:gd name="connsiteY60" fmla="*/ 266386 h 273673"/>
                    <a:gd name="connsiteX61" fmla="*/ 7839 w 350329"/>
                    <a:gd name="connsiteY61" fmla="*/ 268005 h 273673"/>
                    <a:gd name="connsiteX62" fmla="*/ 16459 w 350329"/>
                    <a:gd name="connsiteY62" fmla="*/ 245334 h 273673"/>
                    <a:gd name="connsiteX63" fmla="*/ 21164 w 350329"/>
                    <a:gd name="connsiteY63" fmla="*/ 232379 h 273673"/>
                    <a:gd name="connsiteX64" fmla="*/ 28213 w 350329"/>
                    <a:gd name="connsiteY64" fmla="*/ 214566 h 273673"/>
                    <a:gd name="connsiteX65" fmla="*/ 12544 w 350329"/>
                    <a:gd name="connsiteY65" fmla="*/ 221852 h 273673"/>
                    <a:gd name="connsiteX66" fmla="*/ 5486 w 350329"/>
                    <a:gd name="connsiteY66" fmla="*/ 216185 h 273673"/>
                    <a:gd name="connsiteX67" fmla="*/ 21164 w 350329"/>
                    <a:gd name="connsiteY67" fmla="*/ 196753 h 273673"/>
                    <a:gd name="connsiteX68" fmla="*/ 28213 w 350329"/>
                    <a:gd name="connsiteY68" fmla="*/ 199182 h 273673"/>
                    <a:gd name="connsiteX69" fmla="*/ 34490 w 350329"/>
                    <a:gd name="connsiteY69" fmla="*/ 195134 h 273673"/>
                    <a:gd name="connsiteX70" fmla="*/ 33699 w 350329"/>
                    <a:gd name="connsiteY70" fmla="*/ 186227 h 273673"/>
                    <a:gd name="connsiteX71" fmla="*/ 39185 w 350329"/>
                    <a:gd name="connsiteY71" fmla="*/ 182178 h 273673"/>
                    <a:gd name="connsiteX72" fmla="*/ 39185 w 350329"/>
                    <a:gd name="connsiteY72" fmla="*/ 182989 h 273673"/>
                    <a:gd name="connsiteX73" fmla="*/ 30566 w 350329"/>
                    <a:gd name="connsiteY73" fmla="*/ 144934 h 273673"/>
                    <a:gd name="connsiteX74" fmla="*/ 30566 w 350329"/>
                    <a:gd name="connsiteY74" fmla="*/ 143315 h 273673"/>
                    <a:gd name="connsiteX75" fmla="*/ 24298 w 350329"/>
                    <a:gd name="connsiteY75" fmla="*/ 101211 h 273673"/>
                    <a:gd name="connsiteX76" fmla="*/ 12544 w 350329"/>
                    <a:gd name="connsiteY76" fmla="*/ 84208 h 273673"/>
                    <a:gd name="connsiteX77" fmla="*/ 10973 w 350329"/>
                    <a:gd name="connsiteY77" fmla="*/ 82588 h 273673"/>
                    <a:gd name="connsiteX78" fmla="*/ 0 w 350329"/>
                    <a:gd name="connsiteY78" fmla="*/ 67205 h 273673"/>
                    <a:gd name="connsiteX79" fmla="*/ 16459 w 350329"/>
                    <a:gd name="connsiteY79" fmla="*/ 73682 h 273673"/>
                    <a:gd name="connsiteX80" fmla="*/ 25079 w 350329"/>
                    <a:gd name="connsiteY80" fmla="*/ 70443 h 273673"/>
                    <a:gd name="connsiteX81" fmla="*/ 34490 w 350329"/>
                    <a:gd name="connsiteY81" fmla="*/ 54250 h 273673"/>
                    <a:gd name="connsiteX82" fmla="*/ 69761 w 350329"/>
                    <a:gd name="connsiteY82" fmla="*/ 38866 h 273673"/>
                    <a:gd name="connsiteX83" fmla="*/ 72104 w 350329"/>
                    <a:gd name="connsiteY83" fmla="*/ 36437 h 273673"/>
                    <a:gd name="connsiteX84" fmla="*/ 78381 w 350329"/>
                    <a:gd name="connsiteY84" fmla="*/ 36437 h 273673"/>
                    <a:gd name="connsiteX85" fmla="*/ 87782 w 350329"/>
                    <a:gd name="connsiteY85" fmla="*/ 25911 h 273673"/>
                    <a:gd name="connsiteX86" fmla="*/ 96402 w 350329"/>
                    <a:gd name="connsiteY86" fmla="*/ 28340 h 273673"/>
                    <a:gd name="connsiteX87" fmla="*/ 110509 w 350329"/>
                    <a:gd name="connsiteY87" fmla="*/ 25911 h 273673"/>
                    <a:gd name="connsiteX88" fmla="*/ 114433 w 350329"/>
                    <a:gd name="connsiteY88" fmla="*/ 17814 h 273673"/>
                    <a:gd name="connsiteX89" fmla="*/ 109728 w 350329"/>
                    <a:gd name="connsiteY89" fmla="*/ 811 h 273673"/>
                    <a:gd name="connsiteX90" fmla="*/ 114433 w 350329"/>
                    <a:gd name="connsiteY90" fmla="*/ 1621 h 273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50329" h="273673">
                      <a:moveTo>
                        <a:pt x="114424" y="1621"/>
                      </a:moveTo>
                      <a:lnTo>
                        <a:pt x="121482" y="811"/>
                      </a:lnTo>
                      <a:lnTo>
                        <a:pt x="123044" y="0"/>
                      </a:lnTo>
                      <a:lnTo>
                        <a:pt x="133235" y="12145"/>
                      </a:lnTo>
                      <a:lnTo>
                        <a:pt x="134807" y="19432"/>
                      </a:lnTo>
                      <a:lnTo>
                        <a:pt x="129321" y="21051"/>
                      </a:lnTo>
                      <a:lnTo>
                        <a:pt x="141075" y="44532"/>
                      </a:lnTo>
                      <a:lnTo>
                        <a:pt x="153609" y="48581"/>
                      </a:lnTo>
                      <a:lnTo>
                        <a:pt x="159886" y="73681"/>
                      </a:lnTo>
                      <a:lnTo>
                        <a:pt x="159886" y="75301"/>
                      </a:lnTo>
                      <a:lnTo>
                        <a:pt x="158315" y="92304"/>
                      </a:lnTo>
                      <a:lnTo>
                        <a:pt x="182613" y="102019"/>
                      </a:lnTo>
                      <a:lnTo>
                        <a:pt x="216312" y="103640"/>
                      </a:lnTo>
                      <a:lnTo>
                        <a:pt x="226504" y="100400"/>
                      </a:lnTo>
                      <a:lnTo>
                        <a:pt x="230419" y="97971"/>
                      </a:lnTo>
                      <a:lnTo>
                        <a:pt x="260985" y="108497"/>
                      </a:lnTo>
                      <a:lnTo>
                        <a:pt x="264909" y="110117"/>
                      </a:lnTo>
                      <a:lnTo>
                        <a:pt x="270396" y="132788"/>
                      </a:lnTo>
                      <a:lnTo>
                        <a:pt x="273529" y="128739"/>
                      </a:lnTo>
                      <a:lnTo>
                        <a:pt x="289198" y="140075"/>
                      </a:lnTo>
                      <a:lnTo>
                        <a:pt x="300961" y="139264"/>
                      </a:lnTo>
                      <a:lnTo>
                        <a:pt x="290769" y="144123"/>
                      </a:lnTo>
                      <a:lnTo>
                        <a:pt x="283711" y="152219"/>
                      </a:lnTo>
                      <a:lnTo>
                        <a:pt x="264909" y="159507"/>
                      </a:lnTo>
                      <a:lnTo>
                        <a:pt x="318202" y="179748"/>
                      </a:lnTo>
                      <a:lnTo>
                        <a:pt x="327603" y="172462"/>
                      </a:lnTo>
                      <a:lnTo>
                        <a:pt x="336223" y="176510"/>
                      </a:lnTo>
                      <a:lnTo>
                        <a:pt x="347976" y="201610"/>
                      </a:lnTo>
                      <a:lnTo>
                        <a:pt x="350329" y="208898"/>
                      </a:lnTo>
                      <a:lnTo>
                        <a:pt x="347976" y="210517"/>
                      </a:lnTo>
                      <a:lnTo>
                        <a:pt x="346414" y="217803"/>
                      </a:lnTo>
                      <a:lnTo>
                        <a:pt x="342499" y="221042"/>
                      </a:lnTo>
                      <a:lnTo>
                        <a:pt x="340147" y="216184"/>
                      </a:lnTo>
                      <a:lnTo>
                        <a:pt x="332308" y="225901"/>
                      </a:lnTo>
                      <a:lnTo>
                        <a:pt x="322897" y="221852"/>
                      </a:lnTo>
                      <a:lnTo>
                        <a:pt x="315068" y="225090"/>
                      </a:lnTo>
                      <a:lnTo>
                        <a:pt x="308010" y="216184"/>
                      </a:lnTo>
                      <a:lnTo>
                        <a:pt x="293122" y="195132"/>
                      </a:lnTo>
                      <a:lnTo>
                        <a:pt x="283711" y="203229"/>
                      </a:lnTo>
                      <a:lnTo>
                        <a:pt x="271958" y="202421"/>
                      </a:lnTo>
                      <a:lnTo>
                        <a:pt x="264909" y="195944"/>
                      </a:lnTo>
                      <a:lnTo>
                        <a:pt x="238258" y="169224"/>
                      </a:lnTo>
                      <a:lnTo>
                        <a:pt x="234343" y="178940"/>
                      </a:lnTo>
                      <a:lnTo>
                        <a:pt x="228066" y="199182"/>
                      </a:lnTo>
                      <a:lnTo>
                        <a:pt x="216312" y="233188"/>
                      </a:lnTo>
                      <a:lnTo>
                        <a:pt x="197501" y="244524"/>
                      </a:lnTo>
                      <a:lnTo>
                        <a:pt x="188100" y="242905"/>
                      </a:lnTo>
                      <a:lnTo>
                        <a:pt x="178689" y="253431"/>
                      </a:lnTo>
                      <a:lnTo>
                        <a:pt x="169287" y="262337"/>
                      </a:lnTo>
                      <a:lnTo>
                        <a:pt x="146561" y="259909"/>
                      </a:lnTo>
                      <a:lnTo>
                        <a:pt x="133235" y="264766"/>
                      </a:lnTo>
                      <a:lnTo>
                        <a:pt x="114424" y="259098"/>
                      </a:lnTo>
                      <a:lnTo>
                        <a:pt x="97184" y="267195"/>
                      </a:lnTo>
                      <a:lnTo>
                        <a:pt x="87782" y="261528"/>
                      </a:lnTo>
                      <a:lnTo>
                        <a:pt x="83077" y="263956"/>
                      </a:lnTo>
                      <a:lnTo>
                        <a:pt x="68189" y="261528"/>
                      </a:lnTo>
                      <a:lnTo>
                        <a:pt x="64265" y="271243"/>
                      </a:lnTo>
                      <a:lnTo>
                        <a:pt x="41538" y="269623"/>
                      </a:lnTo>
                      <a:lnTo>
                        <a:pt x="34490" y="273673"/>
                      </a:lnTo>
                      <a:lnTo>
                        <a:pt x="20374" y="265576"/>
                      </a:lnTo>
                      <a:lnTo>
                        <a:pt x="12544" y="266386"/>
                      </a:lnTo>
                      <a:lnTo>
                        <a:pt x="7839" y="268005"/>
                      </a:lnTo>
                      <a:lnTo>
                        <a:pt x="16459" y="245334"/>
                      </a:lnTo>
                      <a:lnTo>
                        <a:pt x="21164" y="232379"/>
                      </a:lnTo>
                      <a:lnTo>
                        <a:pt x="28213" y="214566"/>
                      </a:lnTo>
                      <a:lnTo>
                        <a:pt x="12544" y="221852"/>
                      </a:lnTo>
                      <a:lnTo>
                        <a:pt x="5486" y="216185"/>
                      </a:lnTo>
                      <a:lnTo>
                        <a:pt x="21164" y="196753"/>
                      </a:lnTo>
                      <a:lnTo>
                        <a:pt x="28213" y="199182"/>
                      </a:lnTo>
                      <a:lnTo>
                        <a:pt x="34490" y="195134"/>
                      </a:lnTo>
                      <a:lnTo>
                        <a:pt x="33699" y="186227"/>
                      </a:lnTo>
                      <a:lnTo>
                        <a:pt x="39185" y="182178"/>
                      </a:lnTo>
                      <a:lnTo>
                        <a:pt x="39185" y="182989"/>
                      </a:lnTo>
                      <a:lnTo>
                        <a:pt x="30566" y="144934"/>
                      </a:lnTo>
                      <a:lnTo>
                        <a:pt x="30566" y="143315"/>
                      </a:lnTo>
                      <a:lnTo>
                        <a:pt x="24298" y="101211"/>
                      </a:lnTo>
                      <a:lnTo>
                        <a:pt x="12544" y="84208"/>
                      </a:lnTo>
                      <a:lnTo>
                        <a:pt x="10973" y="82588"/>
                      </a:lnTo>
                      <a:lnTo>
                        <a:pt x="0" y="67205"/>
                      </a:lnTo>
                      <a:lnTo>
                        <a:pt x="16459" y="73682"/>
                      </a:lnTo>
                      <a:lnTo>
                        <a:pt x="25079" y="70443"/>
                      </a:lnTo>
                      <a:lnTo>
                        <a:pt x="34490" y="54250"/>
                      </a:lnTo>
                      <a:lnTo>
                        <a:pt x="69761" y="38866"/>
                      </a:lnTo>
                      <a:lnTo>
                        <a:pt x="72104" y="36437"/>
                      </a:lnTo>
                      <a:lnTo>
                        <a:pt x="78381" y="36437"/>
                      </a:lnTo>
                      <a:lnTo>
                        <a:pt x="87782" y="25911"/>
                      </a:lnTo>
                      <a:lnTo>
                        <a:pt x="96402" y="28340"/>
                      </a:lnTo>
                      <a:lnTo>
                        <a:pt x="110509" y="25911"/>
                      </a:lnTo>
                      <a:lnTo>
                        <a:pt x="114433" y="17814"/>
                      </a:lnTo>
                      <a:lnTo>
                        <a:pt x="109728" y="811"/>
                      </a:lnTo>
                      <a:lnTo>
                        <a:pt x="114433" y="1621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530" name="Agrupar 529">
              <a:extLst>
                <a:ext uri="{FF2B5EF4-FFF2-40B4-BE49-F238E27FC236}">
                  <a16:creationId xmlns:a16="http://schemas.microsoft.com/office/drawing/2014/main" id="{0AC5FCA2-3877-4FA9-A0C9-779CAE25D7AE}"/>
                </a:ext>
              </a:extLst>
            </p:cNvPr>
            <p:cNvGrpSpPr/>
            <p:nvPr/>
          </p:nvGrpSpPr>
          <p:grpSpPr>
            <a:xfrm>
              <a:off x="7043181" y="1770163"/>
              <a:ext cx="828201" cy="748377"/>
              <a:chOff x="8915771" y="2354233"/>
              <a:chExt cx="881691" cy="719809"/>
            </a:xfrm>
            <a:solidFill>
              <a:srgbClr val="FFED00"/>
            </a:solidFill>
          </p:grpSpPr>
          <p:sp>
            <p:nvSpPr>
              <p:cNvPr id="531" name="Forma Livre: Forma 530">
                <a:extLst>
                  <a:ext uri="{FF2B5EF4-FFF2-40B4-BE49-F238E27FC236}">
                    <a16:creationId xmlns:a16="http://schemas.microsoft.com/office/drawing/2014/main" id="{D683073C-3E0F-6A11-C21B-AFA50F482A6F}"/>
                  </a:ext>
                </a:extLst>
              </p:cNvPr>
              <p:cNvSpPr/>
              <p:nvPr/>
            </p:nvSpPr>
            <p:spPr>
              <a:xfrm>
                <a:off x="9143838" y="2489449"/>
                <a:ext cx="390286" cy="219424"/>
              </a:xfrm>
              <a:custGeom>
                <a:avLst/>
                <a:gdLst>
                  <a:gd name="connsiteX0" fmla="*/ 344834 w 390286"/>
                  <a:gd name="connsiteY0" fmla="*/ 1 h 219424"/>
                  <a:gd name="connsiteX1" fmla="*/ 348748 w 390286"/>
                  <a:gd name="connsiteY1" fmla="*/ 4049 h 219424"/>
                  <a:gd name="connsiteX2" fmla="*/ 379314 w 390286"/>
                  <a:gd name="connsiteY2" fmla="*/ 33198 h 219424"/>
                  <a:gd name="connsiteX3" fmla="*/ 386372 w 390286"/>
                  <a:gd name="connsiteY3" fmla="*/ 39675 h 219424"/>
                  <a:gd name="connsiteX4" fmla="*/ 390287 w 390286"/>
                  <a:gd name="connsiteY4" fmla="*/ 43725 h 219424"/>
                  <a:gd name="connsiteX5" fmla="*/ 390287 w 390286"/>
                  <a:gd name="connsiteY5" fmla="*/ 43725 h 219424"/>
                  <a:gd name="connsiteX6" fmla="*/ 390287 w 390286"/>
                  <a:gd name="connsiteY6" fmla="*/ 44534 h 219424"/>
                  <a:gd name="connsiteX7" fmla="*/ 379314 w 390286"/>
                  <a:gd name="connsiteY7" fmla="*/ 41294 h 219424"/>
                  <a:gd name="connsiteX8" fmla="*/ 379314 w 390286"/>
                  <a:gd name="connsiteY8" fmla="*/ 40484 h 219424"/>
                  <a:gd name="connsiteX9" fmla="*/ 379314 w 390286"/>
                  <a:gd name="connsiteY9" fmla="*/ 41294 h 219424"/>
                  <a:gd name="connsiteX10" fmla="*/ 339347 w 390286"/>
                  <a:gd name="connsiteY10" fmla="*/ 34817 h 219424"/>
                  <a:gd name="connsiteX11" fmla="*/ 339347 w 390286"/>
                  <a:gd name="connsiteY11" fmla="*/ 34817 h 219424"/>
                  <a:gd name="connsiteX12" fmla="*/ 339347 w 390286"/>
                  <a:gd name="connsiteY12" fmla="*/ 35626 h 219424"/>
                  <a:gd name="connsiteX13" fmla="*/ 339347 w 390286"/>
                  <a:gd name="connsiteY13" fmla="*/ 36436 h 219424"/>
                  <a:gd name="connsiteX14" fmla="*/ 336995 w 390286"/>
                  <a:gd name="connsiteY14" fmla="*/ 39675 h 219424"/>
                  <a:gd name="connsiteX15" fmla="*/ 333080 w 390286"/>
                  <a:gd name="connsiteY15" fmla="*/ 41294 h 219424"/>
                  <a:gd name="connsiteX16" fmla="*/ 320535 w 390286"/>
                  <a:gd name="connsiteY16" fmla="*/ 57490 h 219424"/>
                  <a:gd name="connsiteX17" fmla="*/ 318182 w 390286"/>
                  <a:gd name="connsiteY17" fmla="*/ 62348 h 219424"/>
                  <a:gd name="connsiteX18" fmla="*/ 315049 w 390286"/>
                  <a:gd name="connsiteY18" fmla="*/ 63157 h 219424"/>
                  <a:gd name="connsiteX19" fmla="*/ 314267 w 390286"/>
                  <a:gd name="connsiteY19" fmla="*/ 65586 h 219424"/>
                  <a:gd name="connsiteX20" fmla="*/ 312705 w 390286"/>
                  <a:gd name="connsiteY20" fmla="*/ 67206 h 219424"/>
                  <a:gd name="connsiteX21" fmla="*/ 312705 w 390286"/>
                  <a:gd name="connsiteY21" fmla="*/ 67206 h 219424"/>
                  <a:gd name="connsiteX22" fmla="*/ 310353 w 390286"/>
                  <a:gd name="connsiteY22" fmla="*/ 70444 h 219424"/>
                  <a:gd name="connsiteX23" fmla="*/ 307219 w 390286"/>
                  <a:gd name="connsiteY23" fmla="*/ 73683 h 219424"/>
                  <a:gd name="connsiteX24" fmla="*/ 307219 w 390286"/>
                  <a:gd name="connsiteY24" fmla="*/ 72063 h 219424"/>
                  <a:gd name="connsiteX25" fmla="*/ 307219 w 390286"/>
                  <a:gd name="connsiteY25" fmla="*/ 85827 h 219424"/>
                  <a:gd name="connsiteX26" fmla="*/ 307219 w 390286"/>
                  <a:gd name="connsiteY26" fmla="*/ 87446 h 219424"/>
                  <a:gd name="connsiteX27" fmla="*/ 306438 w 390286"/>
                  <a:gd name="connsiteY27" fmla="*/ 89875 h 219424"/>
                  <a:gd name="connsiteX28" fmla="*/ 306438 w 390286"/>
                  <a:gd name="connsiteY28" fmla="*/ 91494 h 219424"/>
                  <a:gd name="connsiteX29" fmla="*/ 306438 w 390286"/>
                  <a:gd name="connsiteY29" fmla="*/ 91494 h 219424"/>
                  <a:gd name="connsiteX30" fmla="*/ 306438 w 390286"/>
                  <a:gd name="connsiteY30" fmla="*/ 90685 h 219424"/>
                  <a:gd name="connsiteX31" fmla="*/ 307219 w 390286"/>
                  <a:gd name="connsiteY31" fmla="*/ 92304 h 219424"/>
                  <a:gd name="connsiteX32" fmla="*/ 308781 w 390286"/>
                  <a:gd name="connsiteY32" fmla="*/ 93923 h 219424"/>
                  <a:gd name="connsiteX33" fmla="*/ 307219 w 390286"/>
                  <a:gd name="connsiteY33" fmla="*/ 94733 h 219424"/>
                  <a:gd name="connsiteX34" fmla="*/ 306438 w 390286"/>
                  <a:gd name="connsiteY34" fmla="*/ 97971 h 219424"/>
                  <a:gd name="connsiteX35" fmla="*/ 306438 w 390286"/>
                  <a:gd name="connsiteY35" fmla="*/ 98781 h 219424"/>
                  <a:gd name="connsiteX36" fmla="*/ 306438 w 390286"/>
                  <a:gd name="connsiteY36" fmla="*/ 99591 h 219424"/>
                  <a:gd name="connsiteX37" fmla="*/ 307219 w 390286"/>
                  <a:gd name="connsiteY37" fmla="*/ 102019 h 219424"/>
                  <a:gd name="connsiteX38" fmla="*/ 307219 w 390286"/>
                  <a:gd name="connsiteY38" fmla="*/ 102829 h 219424"/>
                  <a:gd name="connsiteX39" fmla="*/ 306438 w 390286"/>
                  <a:gd name="connsiteY39" fmla="*/ 103639 h 219424"/>
                  <a:gd name="connsiteX40" fmla="*/ 306438 w 390286"/>
                  <a:gd name="connsiteY40" fmla="*/ 103639 h 219424"/>
                  <a:gd name="connsiteX41" fmla="*/ 307219 w 390286"/>
                  <a:gd name="connsiteY41" fmla="*/ 106068 h 219424"/>
                  <a:gd name="connsiteX42" fmla="*/ 307219 w 390286"/>
                  <a:gd name="connsiteY42" fmla="*/ 107687 h 219424"/>
                  <a:gd name="connsiteX43" fmla="*/ 307219 w 390286"/>
                  <a:gd name="connsiteY43" fmla="*/ 106877 h 219424"/>
                  <a:gd name="connsiteX44" fmla="*/ 306438 w 390286"/>
                  <a:gd name="connsiteY44" fmla="*/ 108496 h 219424"/>
                  <a:gd name="connsiteX45" fmla="*/ 306438 w 390286"/>
                  <a:gd name="connsiteY45" fmla="*/ 108496 h 219424"/>
                  <a:gd name="connsiteX46" fmla="*/ 306438 w 390286"/>
                  <a:gd name="connsiteY46" fmla="*/ 108496 h 219424"/>
                  <a:gd name="connsiteX47" fmla="*/ 306438 w 390286"/>
                  <a:gd name="connsiteY47" fmla="*/ 110116 h 219424"/>
                  <a:gd name="connsiteX48" fmla="*/ 306438 w 390286"/>
                  <a:gd name="connsiteY48" fmla="*/ 109306 h 219424"/>
                  <a:gd name="connsiteX49" fmla="*/ 306438 w 390286"/>
                  <a:gd name="connsiteY49" fmla="*/ 110116 h 219424"/>
                  <a:gd name="connsiteX50" fmla="*/ 303304 w 390286"/>
                  <a:gd name="connsiteY50" fmla="*/ 123070 h 219424"/>
                  <a:gd name="connsiteX51" fmla="*/ 303304 w 390286"/>
                  <a:gd name="connsiteY51" fmla="*/ 123070 h 219424"/>
                  <a:gd name="connsiteX52" fmla="*/ 303304 w 390286"/>
                  <a:gd name="connsiteY52" fmla="*/ 123070 h 219424"/>
                  <a:gd name="connsiteX53" fmla="*/ 303304 w 390286"/>
                  <a:gd name="connsiteY53" fmla="*/ 123070 h 219424"/>
                  <a:gd name="connsiteX54" fmla="*/ 303304 w 390286"/>
                  <a:gd name="connsiteY54" fmla="*/ 123879 h 219424"/>
                  <a:gd name="connsiteX55" fmla="*/ 304866 w 390286"/>
                  <a:gd name="connsiteY55" fmla="*/ 123879 h 219424"/>
                  <a:gd name="connsiteX56" fmla="*/ 306438 w 390286"/>
                  <a:gd name="connsiteY56" fmla="*/ 127927 h 219424"/>
                  <a:gd name="connsiteX57" fmla="*/ 307219 w 390286"/>
                  <a:gd name="connsiteY57" fmla="*/ 128737 h 219424"/>
                  <a:gd name="connsiteX58" fmla="*/ 310353 w 390286"/>
                  <a:gd name="connsiteY58" fmla="*/ 129547 h 219424"/>
                  <a:gd name="connsiteX59" fmla="*/ 312705 w 390286"/>
                  <a:gd name="connsiteY59" fmla="*/ 130356 h 219424"/>
                  <a:gd name="connsiteX60" fmla="*/ 314267 w 390286"/>
                  <a:gd name="connsiteY60" fmla="*/ 130356 h 219424"/>
                  <a:gd name="connsiteX61" fmla="*/ 314267 w 390286"/>
                  <a:gd name="connsiteY61" fmla="*/ 132785 h 219424"/>
                  <a:gd name="connsiteX62" fmla="*/ 314267 w 390286"/>
                  <a:gd name="connsiteY62" fmla="*/ 133595 h 219424"/>
                  <a:gd name="connsiteX63" fmla="*/ 312705 w 390286"/>
                  <a:gd name="connsiteY63" fmla="*/ 148168 h 219424"/>
                  <a:gd name="connsiteX64" fmla="*/ 291541 w 390286"/>
                  <a:gd name="connsiteY64" fmla="*/ 157884 h 219424"/>
                  <a:gd name="connsiteX65" fmla="*/ 291541 w 390286"/>
                  <a:gd name="connsiteY65" fmla="*/ 158693 h 219424"/>
                  <a:gd name="connsiteX66" fmla="*/ 279787 w 390286"/>
                  <a:gd name="connsiteY66" fmla="*/ 162741 h 219424"/>
                  <a:gd name="connsiteX67" fmla="*/ 279787 w 390286"/>
                  <a:gd name="connsiteY67" fmla="*/ 162741 h 219424"/>
                  <a:gd name="connsiteX68" fmla="*/ 279787 w 390286"/>
                  <a:gd name="connsiteY68" fmla="*/ 161932 h 219424"/>
                  <a:gd name="connsiteX69" fmla="*/ 276653 w 390286"/>
                  <a:gd name="connsiteY69" fmla="*/ 160312 h 219424"/>
                  <a:gd name="connsiteX70" fmla="*/ 276653 w 390286"/>
                  <a:gd name="connsiteY70" fmla="*/ 160312 h 219424"/>
                  <a:gd name="connsiteX71" fmla="*/ 271167 w 390286"/>
                  <a:gd name="connsiteY71" fmla="*/ 157074 h 219424"/>
                  <a:gd name="connsiteX72" fmla="*/ 270386 w 390286"/>
                  <a:gd name="connsiteY72" fmla="*/ 157074 h 219424"/>
                  <a:gd name="connsiteX73" fmla="*/ 268814 w 390286"/>
                  <a:gd name="connsiteY73" fmla="*/ 155455 h 219424"/>
                  <a:gd name="connsiteX74" fmla="*/ 267252 w 390286"/>
                  <a:gd name="connsiteY74" fmla="*/ 154645 h 219424"/>
                  <a:gd name="connsiteX75" fmla="*/ 257060 w 390286"/>
                  <a:gd name="connsiteY75" fmla="*/ 155455 h 219424"/>
                  <a:gd name="connsiteX76" fmla="*/ 257060 w 390286"/>
                  <a:gd name="connsiteY76" fmla="*/ 154645 h 219424"/>
                  <a:gd name="connsiteX77" fmla="*/ 255489 w 390286"/>
                  <a:gd name="connsiteY77" fmla="*/ 157074 h 219424"/>
                  <a:gd name="connsiteX78" fmla="*/ 253927 w 390286"/>
                  <a:gd name="connsiteY78" fmla="*/ 158693 h 219424"/>
                  <a:gd name="connsiteX79" fmla="*/ 253927 w 390286"/>
                  <a:gd name="connsiteY79" fmla="*/ 157884 h 219424"/>
                  <a:gd name="connsiteX80" fmla="*/ 247659 w 390286"/>
                  <a:gd name="connsiteY80" fmla="*/ 161932 h 219424"/>
                  <a:gd name="connsiteX81" fmla="*/ 217874 w 390286"/>
                  <a:gd name="connsiteY81" fmla="*/ 182991 h 219424"/>
                  <a:gd name="connsiteX82" fmla="*/ 207683 w 390286"/>
                  <a:gd name="connsiteY82" fmla="*/ 187849 h 219424"/>
                  <a:gd name="connsiteX83" fmla="*/ 195929 w 390286"/>
                  <a:gd name="connsiteY83" fmla="*/ 195136 h 219424"/>
                  <a:gd name="connsiteX84" fmla="*/ 191224 w 390286"/>
                  <a:gd name="connsiteY84" fmla="*/ 199184 h 219424"/>
                  <a:gd name="connsiteX85" fmla="*/ 179470 w 390286"/>
                  <a:gd name="connsiteY85" fmla="*/ 191088 h 219424"/>
                  <a:gd name="connsiteX86" fmla="*/ 170069 w 390286"/>
                  <a:gd name="connsiteY86" fmla="*/ 196755 h 219424"/>
                  <a:gd name="connsiteX87" fmla="*/ 151257 w 390286"/>
                  <a:gd name="connsiteY87" fmla="*/ 204851 h 219424"/>
                  <a:gd name="connsiteX88" fmla="*/ 147332 w 390286"/>
                  <a:gd name="connsiteY88" fmla="*/ 205661 h 219424"/>
                  <a:gd name="connsiteX89" fmla="*/ 144989 w 390286"/>
                  <a:gd name="connsiteY89" fmla="*/ 204851 h 219424"/>
                  <a:gd name="connsiteX90" fmla="*/ 108937 w 390286"/>
                  <a:gd name="connsiteY90" fmla="*/ 208090 h 219424"/>
                  <a:gd name="connsiteX91" fmla="*/ 101098 w 390286"/>
                  <a:gd name="connsiteY91" fmla="*/ 208899 h 219424"/>
                  <a:gd name="connsiteX92" fmla="*/ 36833 w 390286"/>
                  <a:gd name="connsiteY92" fmla="*/ 212948 h 219424"/>
                  <a:gd name="connsiteX93" fmla="*/ 32908 w 390286"/>
                  <a:gd name="connsiteY93" fmla="*/ 216996 h 219424"/>
                  <a:gd name="connsiteX94" fmla="*/ 15668 w 390286"/>
                  <a:gd name="connsiteY94" fmla="*/ 219425 h 219424"/>
                  <a:gd name="connsiteX95" fmla="*/ 19583 w 390286"/>
                  <a:gd name="connsiteY95" fmla="*/ 212138 h 219424"/>
                  <a:gd name="connsiteX96" fmla="*/ 14097 w 390286"/>
                  <a:gd name="connsiteY96" fmla="*/ 199184 h 219424"/>
                  <a:gd name="connsiteX97" fmla="*/ 6267 w 390286"/>
                  <a:gd name="connsiteY97" fmla="*/ 195945 h 219424"/>
                  <a:gd name="connsiteX98" fmla="*/ 6267 w 390286"/>
                  <a:gd name="connsiteY98" fmla="*/ 195945 h 219424"/>
                  <a:gd name="connsiteX99" fmla="*/ 6267 w 390286"/>
                  <a:gd name="connsiteY99" fmla="*/ 195136 h 219424"/>
                  <a:gd name="connsiteX100" fmla="*/ 4696 w 390286"/>
                  <a:gd name="connsiteY100" fmla="*/ 195136 h 219424"/>
                  <a:gd name="connsiteX101" fmla="*/ 3914 w 390286"/>
                  <a:gd name="connsiteY101" fmla="*/ 191088 h 219424"/>
                  <a:gd name="connsiteX102" fmla="*/ 3914 w 390286"/>
                  <a:gd name="connsiteY102" fmla="*/ 184611 h 219424"/>
                  <a:gd name="connsiteX103" fmla="*/ 4696 w 390286"/>
                  <a:gd name="connsiteY103" fmla="*/ 182182 h 219424"/>
                  <a:gd name="connsiteX104" fmla="*/ 4696 w 390286"/>
                  <a:gd name="connsiteY104" fmla="*/ 176514 h 219424"/>
                  <a:gd name="connsiteX105" fmla="*/ 4696 w 390286"/>
                  <a:gd name="connsiteY105" fmla="*/ 176514 h 219424"/>
                  <a:gd name="connsiteX106" fmla="*/ 4696 w 390286"/>
                  <a:gd name="connsiteY106" fmla="*/ 176514 h 219424"/>
                  <a:gd name="connsiteX107" fmla="*/ 3914 w 390286"/>
                  <a:gd name="connsiteY107" fmla="*/ 176514 h 219424"/>
                  <a:gd name="connsiteX108" fmla="*/ 2343 w 390286"/>
                  <a:gd name="connsiteY108" fmla="*/ 176514 h 219424"/>
                  <a:gd name="connsiteX109" fmla="*/ 0 w 390286"/>
                  <a:gd name="connsiteY109" fmla="*/ 174895 h 219424"/>
                  <a:gd name="connsiteX110" fmla="*/ 0 w 390286"/>
                  <a:gd name="connsiteY110" fmla="*/ 175705 h 219424"/>
                  <a:gd name="connsiteX111" fmla="*/ 2343 w 390286"/>
                  <a:gd name="connsiteY111" fmla="*/ 160312 h 219424"/>
                  <a:gd name="connsiteX112" fmla="*/ 2343 w 390286"/>
                  <a:gd name="connsiteY112" fmla="*/ 160312 h 219424"/>
                  <a:gd name="connsiteX113" fmla="*/ 2343 w 390286"/>
                  <a:gd name="connsiteY113" fmla="*/ 160312 h 219424"/>
                  <a:gd name="connsiteX114" fmla="*/ 3914 w 390286"/>
                  <a:gd name="connsiteY114" fmla="*/ 151407 h 219424"/>
                  <a:gd name="connsiteX115" fmla="*/ 3914 w 390286"/>
                  <a:gd name="connsiteY115" fmla="*/ 152216 h 219424"/>
                  <a:gd name="connsiteX116" fmla="*/ 3914 w 390286"/>
                  <a:gd name="connsiteY116" fmla="*/ 149787 h 219424"/>
                  <a:gd name="connsiteX117" fmla="*/ 3914 w 390286"/>
                  <a:gd name="connsiteY117" fmla="*/ 150597 h 219424"/>
                  <a:gd name="connsiteX118" fmla="*/ 2343 w 390286"/>
                  <a:gd name="connsiteY118" fmla="*/ 147358 h 219424"/>
                  <a:gd name="connsiteX119" fmla="*/ 2343 w 390286"/>
                  <a:gd name="connsiteY119" fmla="*/ 145739 h 219424"/>
                  <a:gd name="connsiteX120" fmla="*/ 2343 w 390286"/>
                  <a:gd name="connsiteY120" fmla="*/ 145739 h 219424"/>
                  <a:gd name="connsiteX121" fmla="*/ 2343 w 390286"/>
                  <a:gd name="connsiteY121" fmla="*/ 143310 h 219424"/>
                  <a:gd name="connsiteX122" fmla="*/ 2343 w 390286"/>
                  <a:gd name="connsiteY122" fmla="*/ 144120 h 219424"/>
                  <a:gd name="connsiteX123" fmla="*/ 781 w 390286"/>
                  <a:gd name="connsiteY123" fmla="*/ 140881 h 219424"/>
                  <a:gd name="connsiteX124" fmla="*/ 3914 w 390286"/>
                  <a:gd name="connsiteY124" fmla="*/ 138453 h 219424"/>
                  <a:gd name="connsiteX125" fmla="*/ 4696 w 390286"/>
                  <a:gd name="connsiteY125" fmla="*/ 130356 h 219424"/>
                  <a:gd name="connsiteX126" fmla="*/ 4696 w 390286"/>
                  <a:gd name="connsiteY126" fmla="*/ 128737 h 219424"/>
                  <a:gd name="connsiteX127" fmla="*/ 4696 w 390286"/>
                  <a:gd name="connsiteY127" fmla="*/ 127118 h 219424"/>
                  <a:gd name="connsiteX128" fmla="*/ 6267 w 390286"/>
                  <a:gd name="connsiteY128" fmla="*/ 126308 h 219424"/>
                  <a:gd name="connsiteX129" fmla="*/ 6267 w 390286"/>
                  <a:gd name="connsiteY129" fmla="*/ 125499 h 219424"/>
                  <a:gd name="connsiteX130" fmla="*/ 9401 w 390286"/>
                  <a:gd name="connsiteY130" fmla="*/ 119022 h 219424"/>
                  <a:gd name="connsiteX131" fmla="*/ 9401 w 390286"/>
                  <a:gd name="connsiteY131" fmla="*/ 119022 h 219424"/>
                  <a:gd name="connsiteX132" fmla="*/ 9401 w 390286"/>
                  <a:gd name="connsiteY132" fmla="*/ 118212 h 219424"/>
                  <a:gd name="connsiteX133" fmla="*/ 9401 w 390286"/>
                  <a:gd name="connsiteY133" fmla="*/ 118212 h 219424"/>
                  <a:gd name="connsiteX134" fmla="*/ 21936 w 390286"/>
                  <a:gd name="connsiteY134" fmla="*/ 118212 h 219424"/>
                  <a:gd name="connsiteX135" fmla="*/ 54073 w 390286"/>
                  <a:gd name="connsiteY135" fmla="*/ 118212 h 219424"/>
                  <a:gd name="connsiteX136" fmla="*/ 53292 w 390286"/>
                  <a:gd name="connsiteY136" fmla="*/ 98781 h 219424"/>
                  <a:gd name="connsiteX137" fmla="*/ 55645 w 390286"/>
                  <a:gd name="connsiteY137" fmla="*/ 92304 h 219424"/>
                  <a:gd name="connsiteX138" fmla="*/ 55645 w 390286"/>
                  <a:gd name="connsiteY138" fmla="*/ 91494 h 219424"/>
                  <a:gd name="connsiteX139" fmla="*/ 55645 w 390286"/>
                  <a:gd name="connsiteY139" fmla="*/ 93114 h 219424"/>
                  <a:gd name="connsiteX140" fmla="*/ 63484 w 390286"/>
                  <a:gd name="connsiteY140" fmla="*/ 91494 h 219424"/>
                  <a:gd name="connsiteX141" fmla="*/ 65046 w 390286"/>
                  <a:gd name="connsiteY141" fmla="*/ 90685 h 219424"/>
                  <a:gd name="connsiteX142" fmla="*/ 65046 w 390286"/>
                  <a:gd name="connsiteY142" fmla="*/ 89875 h 219424"/>
                  <a:gd name="connsiteX143" fmla="*/ 65046 w 390286"/>
                  <a:gd name="connsiteY143" fmla="*/ 91494 h 219424"/>
                  <a:gd name="connsiteX144" fmla="*/ 76800 w 390286"/>
                  <a:gd name="connsiteY144" fmla="*/ 93923 h 219424"/>
                  <a:gd name="connsiteX145" fmla="*/ 78371 w 390286"/>
                  <a:gd name="connsiteY145" fmla="*/ 93114 h 219424"/>
                  <a:gd name="connsiteX146" fmla="*/ 78371 w 390286"/>
                  <a:gd name="connsiteY146" fmla="*/ 93114 h 219424"/>
                  <a:gd name="connsiteX147" fmla="*/ 90125 w 390286"/>
                  <a:gd name="connsiteY147" fmla="*/ 97162 h 219424"/>
                  <a:gd name="connsiteX148" fmla="*/ 97184 w 390286"/>
                  <a:gd name="connsiteY148" fmla="*/ 93114 h 219424"/>
                  <a:gd name="connsiteX149" fmla="*/ 97184 w 390286"/>
                  <a:gd name="connsiteY149" fmla="*/ 93114 h 219424"/>
                  <a:gd name="connsiteX150" fmla="*/ 97184 w 390286"/>
                  <a:gd name="connsiteY150" fmla="*/ 93114 h 219424"/>
                  <a:gd name="connsiteX151" fmla="*/ 99526 w 390286"/>
                  <a:gd name="connsiteY151" fmla="*/ 97162 h 219424"/>
                  <a:gd name="connsiteX152" fmla="*/ 110499 w 390286"/>
                  <a:gd name="connsiteY152" fmla="*/ 106068 h 219424"/>
                  <a:gd name="connsiteX153" fmla="*/ 114424 w 390286"/>
                  <a:gd name="connsiteY153" fmla="*/ 102019 h 219424"/>
                  <a:gd name="connsiteX154" fmla="*/ 119910 w 390286"/>
                  <a:gd name="connsiteY154" fmla="*/ 117402 h 219424"/>
                  <a:gd name="connsiteX155" fmla="*/ 119910 w 390286"/>
                  <a:gd name="connsiteY155" fmla="*/ 117402 h 219424"/>
                  <a:gd name="connsiteX156" fmla="*/ 126177 w 390286"/>
                  <a:gd name="connsiteY156" fmla="*/ 114973 h 219424"/>
                  <a:gd name="connsiteX157" fmla="*/ 123825 w 390286"/>
                  <a:gd name="connsiteY157" fmla="*/ 121450 h 219424"/>
                  <a:gd name="connsiteX158" fmla="*/ 133235 w 390286"/>
                  <a:gd name="connsiteY158" fmla="*/ 126308 h 219424"/>
                  <a:gd name="connsiteX159" fmla="*/ 135578 w 390286"/>
                  <a:gd name="connsiteY159" fmla="*/ 127118 h 219424"/>
                  <a:gd name="connsiteX160" fmla="*/ 148904 w 390286"/>
                  <a:gd name="connsiteY160" fmla="*/ 102019 h 219424"/>
                  <a:gd name="connsiteX161" fmla="*/ 166154 w 390286"/>
                  <a:gd name="connsiteY161" fmla="*/ 77731 h 219424"/>
                  <a:gd name="connsiteX162" fmla="*/ 167716 w 390286"/>
                  <a:gd name="connsiteY162" fmla="*/ 73683 h 219424"/>
                  <a:gd name="connsiteX163" fmla="*/ 190442 w 390286"/>
                  <a:gd name="connsiteY163" fmla="*/ 55871 h 219424"/>
                  <a:gd name="connsiteX164" fmla="*/ 217874 w 390286"/>
                  <a:gd name="connsiteY164" fmla="*/ 37245 h 219424"/>
                  <a:gd name="connsiteX165" fmla="*/ 217094 w 390286"/>
                  <a:gd name="connsiteY165" fmla="*/ 46152 h 219424"/>
                  <a:gd name="connsiteX166" fmla="*/ 231200 w 390286"/>
                  <a:gd name="connsiteY166" fmla="*/ 53439 h 219424"/>
                  <a:gd name="connsiteX167" fmla="*/ 227286 w 390286"/>
                  <a:gd name="connsiteY167" fmla="*/ 63157 h 219424"/>
                  <a:gd name="connsiteX168" fmla="*/ 231200 w 390286"/>
                  <a:gd name="connsiteY168" fmla="*/ 66396 h 219424"/>
                  <a:gd name="connsiteX169" fmla="*/ 231200 w 390286"/>
                  <a:gd name="connsiteY169" fmla="*/ 66396 h 219424"/>
                  <a:gd name="connsiteX170" fmla="*/ 243744 w 390286"/>
                  <a:gd name="connsiteY170" fmla="*/ 73683 h 219424"/>
                  <a:gd name="connsiteX171" fmla="*/ 238258 w 390286"/>
                  <a:gd name="connsiteY171" fmla="*/ 81779 h 219424"/>
                  <a:gd name="connsiteX172" fmla="*/ 247659 w 390286"/>
                  <a:gd name="connsiteY172" fmla="*/ 82588 h 219424"/>
                  <a:gd name="connsiteX173" fmla="*/ 251583 w 390286"/>
                  <a:gd name="connsiteY173" fmla="*/ 75302 h 219424"/>
                  <a:gd name="connsiteX174" fmla="*/ 255498 w 390286"/>
                  <a:gd name="connsiteY174" fmla="*/ 82588 h 219424"/>
                  <a:gd name="connsiteX175" fmla="*/ 261766 w 390286"/>
                  <a:gd name="connsiteY175" fmla="*/ 81779 h 219424"/>
                  <a:gd name="connsiteX176" fmla="*/ 263337 w 390286"/>
                  <a:gd name="connsiteY176" fmla="*/ 80160 h 219424"/>
                  <a:gd name="connsiteX177" fmla="*/ 267252 w 390286"/>
                  <a:gd name="connsiteY177" fmla="*/ 80160 h 219424"/>
                  <a:gd name="connsiteX178" fmla="*/ 267252 w 390286"/>
                  <a:gd name="connsiteY178" fmla="*/ 79350 h 219424"/>
                  <a:gd name="connsiteX179" fmla="*/ 279797 w 390286"/>
                  <a:gd name="connsiteY179" fmla="*/ 68015 h 219424"/>
                  <a:gd name="connsiteX180" fmla="*/ 279797 w 390286"/>
                  <a:gd name="connsiteY180" fmla="*/ 68015 h 219424"/>
                  <a:gd name="connsiteX181" fmla="*/ 282149 w 390286"/>
                  <a:gd name="connsiteY181" fmla="*/ 66396 h 219424"/>
                  <a:gd name="connsiteX182" fmla="*/ 287636 w 390286"/>
                  <a:gd name="connsiteY182" fmla="*/ 61538 h 219424"/>
                  <a:gd name="connsiteX183" fmla="*/ 287636 w 390286"/>
                  <a:gd name="connsiteY183" fmla="*/ 62348 h 219424"/>
                  <a:gd name="connsiteX184" fmla="*/ 295465 w 390286"/>
                  <a:gd name="connsiteY184" fmla="*/ 55061 h 219424"/>
                  <a:gd name="connsiteX185" fmla="*/ 295465 w 390286"/>
                  <a:gd name="connsiteY185" fmla="*/ 55871 h 219424"/>
                  <a:gd name="connsiteX186" fmla="*/ 295465 w 390286"/>
                  <a:gd name="connsiteY186" fmla="*/ 55871 h 219424"/>
                  <a:gd name="connsiteX187" fmla="*/ 295465 w 390286"/>
                  <a:gd name="connsiteY187" fmla="*/ 54248 h 219424"/>
                  <a:gd name="connsiteX188" fmla="*/ 303304 w 390286"/>
                  <a:gd name="connsiteY188" fmla="*/ 55061 h 219424"/>
                  <a:gd name="connsiteX189" fmla="*/ 318202 w 390286"/>
                  <a:gd name="connsiteY189" fmla="*/ 36434 h 219424"/>
                  <a:gd name="connsiteX190" fmla="*/ 344843 w 390286"/>
                  <a:gd name="connsiteY190" fmla="*/ 0 h 219424"/>
                  <a:gd name="connsiteX191" fmla="*/ 344843 w 390286"/>
                  <a:gd name="connsiteY191" fmla="*/ 0 h 219424"/>
                  <a:gd name="connsiteX192" fmla="*/ 344843 w 390286"/>
                  <a:gd name="connsiteY192" fmla="*/ 0 h 21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390286" h="219424">
                    <a:moveTo>
                      <a:pt x="344834" y="1"/>
                    </a:moveTo>
                    <a:lnTo>
                      <a:pt x="348748" y="4049"/>
                    </a:lnTo>
                    <a:lnTo>
                      <a:pt x="379314" y="33198"/>
                    </a:lnTo>
                    <a:lnTo>
                      <a:pt x="386372" y="39675"/>
                    </a:lnTo>
                    <a:lnTo>
                      <a:pt x="390287" y="43725"/>
                    </a:lnTo>
                    <a:lnTo>
                      <a:pt x="390287" y="43725"/>
                    </a:lnTo>
                    <a:lnTo>
                      <a:pt x="390287" y="44534"/>
                    </a:lnTo>
                    <a:lnTo>
                      <a:pt x="379314" y="41294"/>
                    </a:lnTo>
                    <a:lnTo>
                      <a:pt x="379314" y="40484"/>
                    </a:lnTo>
                    <a:lnTo>
                      <a:pt x="379314" y="41294"/>
                    </a:lnTo>
                    <a:lnTo>
                      <a:pt x="339347" y="34817"/>
                    </a:lnTo>
                    <a:lnTo>
                      <a:pt x="339347" y="34817"/>
                    </a:lnTo>
                    <a:lnTo>
                      <a:pt x="339347" y="35626"/>
                    </a:lnTo>
                    <a:lnTo>
                      <a:pt x="339347" y="36436"/>
                    </a:lnTo>
                    <a:lnTo>
                      <a:pt x="336995" y="39675"/>
                    </a:lnTo>
                    <a:lnTo>
                      <a:pt x="333080" y="41294"/>
                    </a:lnTo>
                    <a:lnTo>
                      <a:pt x="320535" y="57490"/>
                    </a:lnTo>
                    <a:lnTo>
                      <a:pt x="318182" y="62348"/>
                    </a:lnTo>
                    <a:lnTo>
                      <a:pt x="315049" y="63157"/>
                    </a:lnTo>
                    <a:lnTo>
                      <a:pt x="314267" y="65586"/>
                    </a:lnTo>
                    <a:lnTo>
                      <a:pt x="312705" y="67206"/>
                    </a:lnTo>
                    <a:lnTo>
                      <a:pt x="312705" y="67206"/>
                    </a:lnTo>
                    <a:lnTo>
                      <a:pt x="310353" y="70444"/>
                    </a:lnTo>
                    <a:lnTo>
                      <a:pt x="307219" y="73683"/>
                    </a:lnTo>
                    <a:lnTo>
                      <a:pt x="307219" y="72063"/>
                    </a:lnTo>
                    <a:lnTo>
                      <a:pt x="307219" y="85827"/>
                    </a:lnTo>
                    <a:lnTo>
                      <a:pt x="307219" y="87446"/>
                    </a:lnTo>
                    <a:lnTo>
                      <a:pt x="306438" y="89875"/>
                    </a:lnTo>
                    <a:lnTo>
                      <a:pt x="306438" y="91494"/>
                    </a:lnTo>
                    <a:lnTo>
                      <a:pt x="306438" y="91494"/>
                    </a:lnTo>
                    <a:lnTo>
                      <a:pt x="306438" y="90685"/>
                    </a:lnTo>
                    <a:lnTo>
                      <a:pt x="307219" y="92304"/>
                    </a:lnTo>
                    <a:lnTo>
                      <a:pt x="308781" y="93923"/>
                    </a:lnTo>
                    <a:lnTo>
                      <a:pt x="307219" y="94733"/>
                    </a:lnTo>
                    <a:lnTo>
                      <a:pt x="306438" y="97971"/>
                    </a:lnTo>
                    <a:lnTo>
                      <a:pt x="306438" y="98781"/>
                    </a:lnTo>
                    <a:lnTo>
                      <a:pt x="306438" y="99591"/>
                    </a:lnTo>
                    <a:lnTo>
                      <a:pt x="307219" y="102019"/>
                    </a:lnTo>
                    <a:lnTo>
                      <a:pt x="307219" y="102829"/>
                    </a:lnTo>
                    <a:lnTo>
                      <a:pt x="306438" y="103639"/>
                    </a:lnTo>
                    <a:lnTo>
                      <a:pt x="306438" y="103639"/>
                    </a:lnTo>
                    <a:lnTo>
                      <a:pt x="307219" y="106068"/>
                    </a:lnTo>
                    <a:lnTo>
                      <a:pt x="307219" y="107687"/>
                    </a:lnTo>
                    <a:lnTo>
                      <a:pt x="307219" y="106877"/>
                    </a:lnTo>
                    <a:lnTo>
                      <a:pt x="306438" y="108496"/>
                    </a:lnTo>
                    <a:lnTo>
                      <a:pt x="306438" y="108496"/>
                    </a:lnTo>
                    <a:lnTo>
                      <a:pt x="306438" y="108496"/>
                    </a:lnTo>
                    <a:lnTo>
                      <a:pt x="306438" y="110116"/>
                    </a:lnTo>
                    <a:lnTo>
                      <a:pt x="306438" y="109306"/>
                    </a:lnTo>
                    <a:lnTo>
                      <a:pt x="306438" y="110116"/>
                    </a:lnTo>
                    <a:lnTo>
                      <a:pt x="303304" y="123070"/>
                    </a:lnTo>
                    <a:lnTo>
                      <a:pt x="303304" y="123070"/>
                    </a:lnTo>
                    <a:lnTo>
                      <a:pt x="303304" y="123070"/>
                    </a:lnTo>
                    <a:lnTo>
                      <a:pt x="303304" y="123070"/>
                    </a:lnTo>
                    <a:lnTo>
                      <a:pt x="303304" y="123879"/>
                    </a:lnTo>
                    <a:lnTo>
                      <a:pt x="304866" y="123879"/>
                    </a:lnTo>
                    <a:lnTo>
                      <a:pt x="306438" y="127927"/>
                    </a:lnTo>
                    <a:lnTo>
                      <a:pt x="307219" y="128737"/>
                    </a:lnTo>
                    <a:lnTo>
                      <a:pt x="310353" y="129547"/>
                    </a:lnTo>
                    <a:lnTo>
                      <a:pt x="312705" y="130356"/>
                    </a:lnTo>
                    <a:lnTo>
                      <a:pt x="314267" y="130356"/>
                    </a:lnTo>
                    <a:lnTo>
                      <a:pt x="314267" y="132785"/>
                    </a:lnTo>
                    <a:lnTo>
                      <a:pt x="314267" y="133595"/>
                    </a:lnTo>
                    <a:lnTo>
                      <a:pt x="312705" y="148168"/>
                    </a:lnTo>
                    <a:lnTo>
                      <a:pt x="291541" y="157884"/>
                    </a:lnTo>
                    <a:lnTo>
                      <a:pt x="291541" y="158693"/>
                    </a:lnTo>
                    <a:lnTo>
                      <a:pt x="279787" y="162741"/>
                    </a:lnTo>
                    <a:lnTo>
                      <a:pt x="279787" y="162741"/>
                    </a:lnTo>
                    <a:lnTo>
                      <a:pt x="279787" y="161932"/>
                    </a:lnTo>
                    <a:lnTo>
                      <a:pt x="276653" y="160312"/>
                    </a:lnTo>
                    <a:lnTo>
                      <a:pt x="276653" y="160312"/>
                    </a:lnTo>
                    <a:lnTo>
                      <a:pt x="271167" y="157074"/>
                    </a:lnTo>
                    <a:lnTo>
                      <a:pt x="270386" y="157074"/>
                    </a:lnTo>
                    <a:lnTo>
                      <a:pt x="268814" y="155455"/>
                    </a:lnTo>
                    <a:lnTo>
                      <a:pt x="267252" y="154645"/>
                    </a:lnTo>
                    <a:lnTo>
                      <a:pt x="257060" y="155455"/>
                    </a:lnTo>
                    <a:lnTo>
                      <a:pt x="257060" y="154645"/>
                    </a:lnTo>
                    <a:lnTo>
                      <a:pt x="255489" y="157074"/>
                    </a:lnTo>
                    <a:lnTo>
                      <a:pt x="253927" y="158693"/>
                    </a:lnTo>
                    <a:lnTo>
                      <a:pt x="253927" y="157884"/>
                    </a:lnTo>
                    <a:lnTo>
                      <a:pt x="247659" y="161932"/>
                    </a:lnTo>
                    <a:lnTo>
                      <a:pt x="217874" y="182991"/>
                    </a:lnTo>
                    <a:lnTo>
                      <a:pt x="207683" y="187849"/>
                    </a:lnTo>
                    <a:lnTo>
                      <a:pt x="195929" y="195136"/>
                    </a:lnTo>
                    <a:lnTo>
                      <a:pt x="191224" y="199184"/>
                    </a:lnTo>
                    <a:lnTo>
                      <a:pt x="179470" y="191088"/>
                    </a:lnTo>
                    <a:lnTo>
                      <a:pt x="170069" y="196755"/>
                    </a:lnTo>
                    <a:lnTo>
                      <a:pt x="151257" y="204851"/>
                    </a:lnTo>
                    <a:lnTo>
                      <a:pt x="147332" y="205661"/>
                    </a:lnTo>
                    <a:lnTo>
                      <a:pt x="144989" y="204851"/>
                    </a:lnTo>
                    <a:lnTo>
                      <a:pt x="108937" y="208090"/>
                    </a:lnTo>
                    <a:lnTo>
                      <a:pt x="101098" y="208899"/>
                    </a:lnTo>
                    <a:lnTo>
                      <a:pt x="36833" y="212948"/>
                    </a:lnTo>
                    <a:lnTo>
                      <a:pt x="32908" y="216996"/>
                    </a:lnTo>
                    <a:lnTo>
                      <a:pt x="15668" y="219425"/>
                    </a:lnTo>
                    <a:lnTo>
                      <a:pt x="19583" y="212138"/>
                    </a:lnTo>
                    <a:lnTo>
                      <a:pt x="14097" y="199184"/>
                    </a:lnTo>
                    <a:lnTo>
                      <a:pt x="6267" y="195945"/>
                    </a:lnTo>
                    <a:lnTo>
                      <a:pt x="6267" y="195945"/>
                    </a:lnTo>
                    <a:lnTo>
                      <a:pt x="6267" y="195136"/>
                    </a:lnTo>
                    <a:lnTo>
                      <a:pt x="4696" y="195136"/>
                    </a:lnTo>
                    <a:lnTo>
                      <a:pt x="3914" y="191088"/>
                    </a:lnTo>
                    <a:lnTo>
                      <a:pt x="3914" y="184611"/>
                    </a:lnTo>
                    <a:lnTo>
                      <a:pt x="4696" y="182182"/>
                    </a:lnTo>
                    <a:lnTo>
                      <a:pt x="4696" y="176514"/>
                    </a:lnTo>
                    <a:lnTo>
                      <a:pt x="4696" y="176514"/>
                    </a:lnTo>
                    <a:lnTo>
                      <a:pt x="4696" y="176514"/>
                    </a:lnTo>
                    <a:lnTo>
                      <a:pt x="3914" y="176514"/>
                    </a:lnTo>
                    <a:lnTo>
                      <a:pt x="2343" y="176514"/>
                    </a:lnTo>
                    <a:lnTo>
                      <a:pt x="0" y="174895"/>
                    </a:lnTo>
                    <a:lnTo>
                      <a:pt x="0" y="175705"/>
                    </a:lnTo>
                    <a:lnTo>
                      <a:pt x="2343" y="160312"/>
                    </a:lnTo>
                    <a:lnTo>
                      <a:pt x="2343" y="160312"/>
                    </a:lnTo>
                    <a:lnTo>
                      <a:pt x="2343" y="160312"/>
                    </a:lnTo>
                    <a:lnTo>
                      <a:pt x="3914" y="151407"/>
                    </a:lnTo>
                    <a:lnTo>
                      <a:pt x="3914" y="152216"/>
                    </a:lnTo>
                    <a:lnTo>
                      <a:pt x="3914" y="149787"/>
                    </a:lnTo>
                    <a:lnTo>
                      <a:pt x="3914" y="150597"/>
                    </a:lnTo>
                    <a:lnTo>
                      <a:pt x="2343" y="147358"/>
                    </a:lnTo>
                    <a:lnTo>
                      <a:pt x="2343" y="145739"/>
                    </a:lnTo>
                    <a:lnTo>
                      <a:pt x="2343" y="145739"/>
                    </a:lnTo>
                    <a:lnTo>
                      <a:pt x="2343" y="143310"/>
                    </a:lnTo>
                    <a:lnTo>
                      <a:pt x="2343" y="144120"/>
                    </a:lnTo>
                    <a:lnTo>
                      <a:pt x="781" y="140881"/>
                    </a:lnTo>
                    <a:lnTo>
                      <a:pt x="3914" y="138453"/>
                    </a:lnTo>
                    <a:lnTo>
                      <a:pt x="4696" y="130356"/>
                    </a:lnTo>
                    <a:lnTo>
                      <a:pt x="4696" y="128737"/>
                    </a:lnTo>
                    <a:lnTo>
                      <a:pt x="4696" y="127118"/>
                    </a:lnTo>
                    <a:lnTo>
                      <a:pt x="6267" y="126308"/>
                    </a:lnTo>
                    <a:lnTo>
                      <a:pt x="6267" y="125499"/>
                    </a:lnTo>
                    <a:lnTo>
                      <a:pt x="9401" y="119022"/>
                    </a:lnTo>
                    <a:lnTo>
                      <a:pt x="9401" y="119022"/>
                    </a:lnTo>
                    <a:lnTo>
                      <a:pt x="9401" y="118212"/>
                    </a:lnTo>
                    <a:lnTo>
                      <a:pt x="9401" y="118212"/>
                    </a:lnTo>
                    <a:lnTo>
                      <a:pt x="21936" y="118212"/>
                    </a:lnTo>
                    <a:lnTo>
                      <a:pt x="54073" y="118212"/>
                    </a:lnTo>
                    <a:lnTo>
                      <a:pt x="53292" y="98781"/>
                    </a:lnTo>
                    <a:lnTo>
                      <a:pt x="55645" y="92304"/>
                    </a:lnTo>
                    <a:lnTo>
                      <a:pt x="55645" y="91494"/>
                    </a:lnTo>
                    <a:lnTo>
                      <a:pt x="55645" y="93114"/>
                    </a:lnTo>
                    <a:lnTo>
                      <a:pt x="63484" y="91494"/>
                    </a:lnTo>
                    <a:lnTo>
                      <a:pt x="65046" y="90685"/>
                    </a:lnTo>
                    <a:lnTo>
                      <a:pt x="65046" y="89875"/>
                    </a:lnTo>
                    <a:lnTo>
                      <a:pt x="65046" y="91494"/>
                    </a:lnTo>
                    <a:lnTo>
                      <a:pt x="76800" y="93923"/>
                    </a:lnTo>
                    <a:lnTo>
                      <a:pt x="78371" y="93114"/>
                    </a:lnTo>
                    <a:lnTo>
                      <a:pt x="78371" y="93114"/>
                    </a:lnTo>
                    <a:lnTo>
                      <a:pt x="90125" y="97162"/>
                    </a:lnTo>
                    <a:lnTo>
                      <a:pt x="97184" y="93114"/>
                    </a:lnTo>
                    <a:lnTo>
                      <a:pt x="97184" y="93114"/>
                    </a:lnTo>
                    <a:lnTo>
                      <a:pt x="97184" y="93114"/>
                    </a:lnTo>
                    <a:lnTo>
                      <a:pt x="99526" y="97162"/>
                    </a:lnTo>
                    <a:lnTo>
                      <a:pt x="110499" y="106068"/>
                    </a:lnTo>
                    <a:lnTo>
                      <a:pt x="114424" y="102019"/>
                    </a:lnTo>
                    <a:lnTo>
                      <a:pt x="119910" y="117402"/>
                    </a:lnTo>
                    <a:lnTo>
                      <a:pt x="119910" y="117402"/>
                    </a:lnTo>
                    <a:lnTo>
                      <a:pt x="126177" y="114973"/>
                    </a:lnTo>
                    <a:lnTo>
                      <a:pt x="123825" y="121450"/>
                    </a:lnTo>
                    <a:lnTo>
                      <a:pt x="133235" y="126308"/>
                    </a:lnTo>
                    <a:lnTo>
                      <a:pt x="135578" y="127118"/>
                    </a:lnTo>
                    <a:lnTo>
                      <a:pt x="148904" y="102019"/>
                    </a:lnTo>
                    <a:lnTo>
                      <a:pt x="166154" y="77731"/>
                    </a:lnTo>
                    <a:lnTo>
                      <a:pt x="167716" y="73683"/>
                    </a:lnTo>
                    <a:lnTo>
                      <a:pt x="190442" y="55871"/>
                    </a:lnTo>
                    <a:lnTo>
                      <a:pt x="217874" y="37245"/>
                    </a:lnTo>
                    <a:lnTo>
                      <a:pt x="217094" y="46152"/>
                    </a:lnTo>
                    <a:lnTo>
                      <a:pt x="231200" y="53439"/>
                    </a:lnTo>
                    <a:lnTo>
                      <a:pt x="227286" y="63157"/>
                    </a:lnTo>
                    <a:lnTo>
                      <a:pt x="231200" y="66396"/>
                    </a:lnTo>
                    <a:lnTo>
                      <a:pt x="231200" y="66396"/>
                    </a:lnTo>
                    <a:lnTo>
                      <a:pt x="243744" y="73683"/>
                    </a:lnTo>
                    <a:lnTo>
                      <a:pt x="238258" y="81779"/>
                    </a:lnTo>
                    <a:lnTo>
                      <a:pt x="247659" y="82588"/>
                    </a:lnTo>
                    <a:lnTo>
                      <a:pt x="251583" y="75302"/>
                    </a:lnTo>
                    <a:lnTo>
                      <a:pt x="255498" y="82588"/>
                    </a:lnTo>
                    <a:lnTo>
                      <a:pt x="261766" y="81779"/>
                    </a:lnTo>
                    <a:lnTo>
                      <a:pt x="263337" y="80160"/>
                    </a:lnTo>
                    <a:lnTo>
                      <a:pt x="267252" y="80160"/>
                    </a:lnTo>
                    <a:lnTo>
                      <a:pt x="267252" y="79350"/>
                    </a:lnTo>
                    <a:lnTo>
                      <a:pt x="279797" y="68015"/>
                    </a:lnTo>
                    <a:lnTo>
                      <a:pt x="279797" y="68015"/>
                    </a:lnTo>
                    <a:lnTo>
                      <a:pt x="282149" y="66396"/>
                    </a:lnTo>
                    <a:lnTo>
                      <a:pt x="287636" y="61538"/>
                    </a:lnTo>
                    <a:lnTo>
                      <a:pt x="287636" y="62348"/>
                    </a:lnTo>
                    <a:lnTo>
                      <a:pt x="295465" y="55061"/>
                    </a:lnTo>
                    <a:lnTo>
                      <a:pt x="295465" y="55871"/>
                    </a:lnTo>
                    <a:lnTo>
                      <a:pt x="295465" y="55871"/>
                    </a:lnTo>
                    <a:lnTo>
                      <a:pt x="295465" y="54248"/>
                    </a:lnTo>
                    <a:lnTo>
                      <a:pt x="303304" y="55061"/>
                    </a:lnTo>
                    <a:lnTo>
                      <a:pt x="318202" y="36434"/>
                    </a:lnTo>
                    <a:lnTo>
                      <a:pt x="344843" y="0"/>
                    </a:lnTo>
                    <a:lnTo>
                      <a:pt x="344843" y="0"/>
                    </a:lnTo>
                    <a:lnTo>
                      <a:pt x="344843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2" name="Forma Livre: Forma 531">
                <a:extLst>
                  <a:ext uri="{FF2B5EF4-FFF2-40B4-BE49-F238E27FC236}">
                    <a16:creationId xmlns:a16="http://schemas.microsoft.com/office/drawing/2014/main" id="{2F4E43B0-CC04-EF26-362B-FA5A3F52575A}"/>
                  </a:ext>
                </a:extLst>
              </p:cNvPr>
              <p:cNvSpPr/>
              <p:nvPr/>
            </p:nvSpPr>
            <p:spPr>
              <a:xfrm>
                <a:off x="9513751" y="2470827"/>
                <a:ext cx="233562" cy="156264"/>
              </a:xfrm>
              <a:custGeom>
                <a:avLst/>
                <a:gdLst>
                  <a:gd name="connsiteX0" fmla="*/ 233553 w 233562"/>
                  <a:gd name="connsiteY0" fmla="*/ 0 h 156264"/>
                  <a:gd name="connsiteX1" fmla="*/ 202987 w 233562"/>
                  <a:gd name="connsiteY1" fmla="*/ 63965 h 156264"/>
                  <a:gd name="connsiteX2" fmla="*/ 182613 w 233562"/>
                  <a:gd name="connsiteY2" fmla="*/ 104448 h 156264"/>
                  <a:gd name="connsiteX3" fmla="*/ 181041 w 233562"/>
                  <a:gd name="connsiteY3" fmla="*/ 106068 h 156264"/>
                  <a:gd name="connsiteX4" fmla="*/ 173202 w 233562"/>
                  <a:gd name="connsiteY4" fmla="*/ 124689 h 156264"/>
                  <a:gd name="connsiteX5" fmla="*/ 155962 w 233562"/>
                  <a:gd name="connsiteY5" fmla="*/ 136024 h 156264"/>
                  <a:gd name="connsiteX6" fmla="*/ 138722 w 233562"/>
                  <a:gd name="connsiteY6" fmla="*/ 133595 h 156264"/>
                  <a:gd name="connsiteX7" fmla="*/ 121482 w 233562"/>
                  <a:gd name="connsiteY7" fmla="*/ 129547 h 156264"/>
                  <a:gd name="connsiteX8" fmla="*/ 105023 w 233562"/>
                  <a:gd name="connsiteY8" fmla="*/ 141691 h 156264"/>
                  <a:gd name="connsiteX9" fmla="*/ 101098 w 233562"/>
                  <a:gd name="connsiteY9" fmla="*/ 130356 h 156264"/>
                  <a:gd name="connsiteX10" fmla="*/ 93269 w 233562"/>
                  <a:gd name="connsiteY10" fmla="*/ 126308 h 156264"/>
                  <a:gd name="connsiteX11" fmla="*/ 68189 w 233562"/>
                  <a:gd name="connsiteY11" fmla="*/ 119022 h 156264"/>
                  <a:gd name="connsiteX12" fmla="*/ 60350 w 233562"/>
                  <a:gd name="connsiteY12" fmla="*/ 117402 h 156264"/>
                  <a:gd name="connsiteX13" fmla="*/ 51730 w 233562"/>
                  <a:gd name="connsiteY13" fmla="*/ 123879 h 156264"/>
                  <a:gd name="connsiteX14" fmla="*/ 51730 w 233562"/>
                  <a:gd name="connsiteY14" fmla="*/ 123879 h 156264"/>
                  <a:gd name="connsiteX15" fmla="*/ 50949 w 233562"/>
                  <a:gd name="connsiteY15" fmla="*/ 126308 h 156264"/>
                  <a:gd name="connsiteX16" fmla="*/ 50949 w 233562"/>
                  <a:gd name="connsiteY16" fmla="*/ 126308 h 156264"/>
                  <a:gd name="connsiteX17" fmla="*/ 37623 w 233562"/>
                  <a:gd name="connsiteY17" fmla="*/ 138453 h 156264"/>
                  <a:gd name="connsiteX18" fmla="*/ 24298 w 233562"/>
                  <a:gd name="connsiteY18" fmla="*/ 156264 h 156264"/>
                  <a:gd name="connsiteX19" fmla="*/ 24298 w 233562"/>
                  <a:gd name="connsiteY19" fmla="*/ 156264 h 156264"/>
                  <a:gd name="connsiteX20" fmla="*/ 24298 w 233562"/>
                  <a:gd name="connsiteY20" fmla="*/ 156264 h 156264"/>
                  <a:gd name="connsiteX21" fmla="*/ 0 w 233562"/>
                  <a:gd name="connsiteY21" fmla="*/ 102019 h 156264"/>
                  <a:gd name="connsiteX22" fmla="*/ 26651 w 233562"/>
                  <a:gd name="connsiteY22" fmla="*/ 90685 h 156264"/>
                  <a:gd name="connsiteX23" fmla="*/ 29784 w 233562"/>
                  <a:gd name="connsiteY23" fmla="*/ 89065 h 156264"/>
                  <a:gd name="connsiteX24" fmla="*/ 32137 w 233562"/>
                  <a:gd name="connsiteY24" fmla="*/ 80160 h 156264"/>
                  <a:gd name="connsiteX25" fmla="*/ 66617 w 233562"/>
                  <a:gd name="connsiteY25" fmla="*/ 65584 h 156264"/>
                  <a:gd name="connsiteX26" fmla="*/ 70542 w 233562"/>
                  <a:gd name="connsiteY26" fmla="*/ 58297 h 156264"/>
                  <a:gd name="connsiteX27" fmla="*/ 74457 w 233562"/>
                  <a:gd name="connsiteY27" fmla="*/ 49391 h 156264"/>
                  <a:gd name="connsiteX28" fmla="*/ 74457 w 233562"/>
                  <a:gd name="connsiteY28" fmla="*/ 48581 h 156264"/>
                  <a:gd name="connsiteX29" fmla="*/ 74457 w 233562"/>
                  <a:gd name="connsiteY29" fmla="*/ 48581 h 156264"/>
                  <a:gd name="connsiteX30" fmla="*/ 85430 w 233562"/>
                  <a:gd name="connsiteY30" fmla="*/ 26719 h 156264"/>
                  <a:gd name="connsiteX31" fmla="*/ 104241 w 233562"/>
                  <a:gd name="connsiteY31" fmla="*/ 46961 h 156264"/>
                  <a:gd name="connsiteX32" fmla="*/ 130893 w 233562"/>
                  <a:gd name="connsiteY32" fmla="*/ 43723 h 156264"/>
                  <a:gd name="connsiteX33" fmla="*/ 149695 w 233562"/>
                  <a:gd name="connsiteY33" fmla="*/ 35625 h 156264"/>
                  <a:gd name="connsiteX34" fmla="*/ 163801 w 233562"/>
                  <a:gd name="connsiteY34" fmla="*/ 42913 h 156264"/>
                  <a:gd name="connsiteX35" fmla="*/ 174774 w 233562"/>
                  <a:gd name="connsiteY35" fmla="*/ 46152 h 156264"/>
                  <a:gd name="connsiteX36" fmla="*/ 184966 w 233562"/>
                  <a:gd name="connsiteY36" fmla="*/ 47771 h 156264"/>
                  <a:gd name="connsiteX37" fmla="*/ 233562 w 233562"/>
                  <a:gd name="connsiteY37" fmla="*/ 0 h 1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3562" h="156264">
                    <a:moveTo>
                      <a:pt x="233553" y="0"/>
                    </a:moveTo>
                    <a:lnTo>
                      <a:pt x="202987" y="63965"/>
                    </a:lnTo>
                    <a:lnTo>
                      <a:pt x="182613" y="104448"/>
                    </a:lnTo>
                    <a:lnTo>
                      <a:pt x="181041" y="106068"/>
                    </a:lnTo>
                    <a:lnTo>
                      <a:pt x="173202" y="124689"/>
                    </a:lnTo>
                    <a:lnTo>
                      <a:pt x="155962" y="136024"/>
                    </a:lnTo>
                    <a:lnTo>
                      <a:pt x="138722" y="133595"/>
                    </a:lnTo>
                    <a:lnTo>
                      <a:pt x="121482" y="129547"/>
                    </a:lnTo>
                    <a:lnTo>
                      <a:pt x="105023" y="141691"/>
                    </a:lnTo>
                    <a:lnTo>
                      <a:pt x="101098" y="130356"/>
                    </a:lnTo>
                    <a:lnTo>
                      <a:pt x="93269" y="126308"/>
                    </a:lnTo>
                    <a:lnTo>
                      <a:pt x="68189" y="119022"/>
                    </a:lnTo>
                    <a:lnTo>
                      <a:pt x="60350" y="117402"/>
                    </a:lnTo>
                    <a:lnTo>
                      <a:pt x="51730" y="123879"/>
                    </a:lnTo>
                    <a:lnTo>
                      <a:pt x="51730" y="123879"/>
                    </a:lnTo>
                    <a:lnTo>
                      <a:pt x="50949" y="126308"/>
                    </a:lnTo>
                    <a:lnTo>
                      <a:pt x="50949" y="126308"/>
                    </a:lnTo>
                    <a:lnTo>
                      <a:pt x="37623" y="138453"/>
                    </a:lnTo>
                    <a:lnTo>
                      <a:pt x="24298" y="156264"/>
                    </a:lnTo>
                    <a:lnTo>
                      <a:pt x="24298" y="156264"/>
                    </a:lnTo>
                    <a:lnTo>
                      <a:pt x="24298" y="156264"/>
                    </a:lnTo>
                    <a:lnTo>
                      <a:pt x="0" y="102019"/>
                    </a:lnTo>
                    <a:lnTo>
                      <a:pt x="26651" y="90685"/>
                    </a:lnTo>
                    <a:lnTo>
                      <a:pt x="29784" y="89065"/>
                    </a:lnTo>
                    <a:lnTo>
                      <a:pt x="32137" y="80160"/>
                    </a:lnTo>
                    <a:lnTo>
                      <a:pt x="66617" y="65584"/>
                    </a:lnTo>
                    <a:lnTo>
                      <a:pt x="70542" y="58297"/>
                    </a:lnTo>
                    <a:lnTo>
                      <a:pt x="74457" y="49391"/>
                    </a:lnTo>
                    <a:lnTo>
                      <a:pt x="74457" y="48581"/>
                    </a:lnTo>
                    <a:lnTo>
                      <a:pt x="74457" y="48581"/>
                    </a:lnTo>
                    <a:lnTo>
                      <a:pt x="85430" y="26719"/>
                    </a:lnTo>
                    <a:lnTo>
                      <a:pt x="104241" y="46961"/>
                    </a:lnTo>
                    <a:lnTo>
                      <a:pt x="130893" y="43723"/>
                    </a:lnTo>
                    <a:lnTo>
                      <a:pt x="149695" y="35625"/>
                    </a:lnTo>
                    <a:lnTo>
                      <a:pt x="163801" y="42913"/>
                    </a:lnTo>
                    <a:lnTo>
                      <a:pt x="174774" y="46152"/>
                    </a:lnTo>
                    <a:lnTo>
                      <a:pt x="184966" y="47771"/>
                    </a:lnTo>
                    <a:lnTo>
                      <a:pt x="233562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3" name="Forma Livre: Forma 532">
                <a:extLst>
                  <a:ext uri="{FF2B5EF4-FFF2-40B4-BE49-F238E27FC236}">
                    <a16:creationId xmlns:a16="http://schemas.microsoft.com/office/drawing/2014/main" id="{1536CA40-C600-5912-2A9F-F3C174336542}"/>
                  </a:ext>
                </a:extLst>
              </p:cNvPr>
              <p:cNvSpPr/>
              <p:nvPr/>
            </p:nvSpPr>
            <p:spPr>
              <a:xfrm>
                <a:off x="9551394" y="2588230"/>
                <a:ext cx="246068" cy="180555"/>
              </a:xfrm>
              <a:custGeom>
                <a:avLst/>
                <a:gdLst>
                  <a:gd name="connsiteX0" fmla="*/ 47787 w 246068"/>
                  <a:gd name="connsiteY0" fmla="*/ 6477 h 180555"/>
                  <a:gd name="connsiteX1" fmla="*/ 55626 w 246068"/>
                  <a:gd name="connsiteY1" fmla="*/ 8906 h 180555"/>
                  <a:gd name="connsiteX2" fmla="*/ 58760 w 246068"/>
                  <a:gd name="connsiteY2" fmla="*/ 8096 h 180555"/>
                  <a:gd name="connsiteX3" fmla="*/ 63455 w 246068"/>
                  <a:gd name="connsiteY3" fmla="*/ 12954 h 180555"/>
                  <a:gd name="connsiteX4" fmla="*/ 63455 w 246068"/>
                  <a:gd name="connsiteY4" fmla="*/ 12954 h 180555"/>
                  <a:gd name="connsiteX5" fmla="*/ 63455 w 246068"/>
                  <a:gd name="connsiteY5" fmla="*/ 12954 h 180555"/>
                  <a:gd name="connsiteX6" fmla="*/ 67380 w 246068"/>
                  <a:gd name="connsiteY6" fmla="*/ 23479 h 180555"/>
                  <a:gd name="connsiteX7" fmla="*/ 67380 w 246068"/>
                  <a:gd name="connsiteY7" fmla="*/ 24289 h 180555"/>
                  <a:gd name="connsiteX8" fmla="*/ 72866 w 246068"/>
                  <a:gd name="connsiteY8" fmla="*/ 19431 h 180555"/>
                  <a:gd name="connsiteX9" fmla="*/ 76000 w 246068"/>
                  <a:gd name="connsiteY9" fmla="*/ 17812 h 180555"/>
                  <a:gd name="connsiteX10" fmla="*/ 78353 w 246068"/>
                  <a:gd name="connsiteY10" fmla="*/ 13764 h 180555"/>
                  <a:gd name="connsiteX11" fmla="*/ 79915 w 246068"/>
                  <a:gd name="connsiteY11" fmla="*/ 15383 h 180555"/>
                  <a:gd name="connsiteX12" fmla="*/ 83839 w 246068"/>
                  <a:gd name="connsiteY12" fmla="*/ 12954 h 180555"/>
                  <a:gd name="connsiteX13" fmla="*/ 83839 w 246068"/>
                  <a:gd name="connsiteY13" fmla="*/ 12954 h 180555"/>
                  <a:gd name="connsiteX14" fmla="*/ 83839 w 246068"/>
                  <a:gd name="connsiteY14" fmla="*/ 12144 h 180555"/>
                  <a:gd name="connsiteX15" fmla="*/ 83839 w 246068"/>
                  <a:gd name="connsiteY15" fmla="*/ 12144 h 180555"/>
                  <a:gd name="connsiteX16" fmla="*/ 101079 w 246068"/>
                  <a:gd name="connsiteY16" fmla="*/ 16192 h 180555"/>
                  <a:gd name="connsiteX17" fmla="*/ 118320 w 246068"/>
                  <a:gd name="connsiteY17" fmla="*/ 17812 h 180555"/>
                  <a:gd name="connsiteX18" fmla="*/ 135560 w 246068"/>
                  <a:gd name="connsiteY18" fmla="*/ 8096 h 180555"/>
                  <a:gd name="connsiteX19" fmla="*/ 135560 w 246068"/>
                  <a:gd name="connsiteY19" fmla="*/ 6477 h 180555"/>
                  <a:gd name="connsiteX20" fmla="*/ 135560 w 246068"/>
                  <a:gd name="connsiteY20" fmla="*/ 7287 h 180555"/>
                  <a:gd name="connsiteX21" fmla="*/ 175536 w 246068"/>
                  <a:gd name="connsiteY21" fmla="*/ 37243 h 180555"/>
                  <a:gd name="connsiteX22" fmla="*/ 175536 w 246068"/>
                  <a:gd name="connsiteY22" fmla="*/ 38052 h 180555"/>
                  <a:gd name="connsiteX23" fmla="*/ 211588 w 246068"/>
                  <a:gd name="connsiteY23" fmla="*/ 64779 h 180555"/>
                  <a:gd name="connsiteX24" fmla="*/ 239802 w 246068"/>
                  <a:gd name="connsiteY24" fmla="*/ 83401 h 180555"/>
                  <a:gd name="connsiteX25" fmla="*/ 239802 w 246068"/>
                  <a:gd name="connsiteY25" fmla="*/ 82591 h 180555"/>
                  <a:gd name="connsiteX26" fmla="*/ 241373 w 246068"/>
                  <a:gd name="connsiteY26" fmla="*/ 90687 h 180555"/>
                  <a:gd name="connsiteX27" fmla="*/ 243717 w 246068"/>
                  <a:gd name="connsiteY27" fmla="*/ 126311 h 180555"/>
                  <a:gd name="connsiteX28" fmla="*/ 246069 w 246068"/>
                  <a:gd name="connsiteY28" fmla="*/ 169221 h 180555"/>
                  <a:gd name="connsiteX29" fmla="*/ 246069 w 246068"/>
                  <a:gd name="connsiteY29" fmla="*/ 178127 h 180555"/>
                  <a:gd name="connsiteX30" fmla="*/ 246069 w 246068"/>
                  <a:gd name="connsiteY30" fmla="*/ 178937 h 180555"/>
                  <a:gd name="connsiteX31" fmla="*/ 246069 w 246068"/>
                  <a:gd name="connsiteY31" fmla="*/ 178127 h 180555"/>
                  <a:gd name="connsiteX32" fmla="*/ 246069 w 246068"/>
                  <a:gd name="connsiteY32" fmla="*/ 178127 h 180555"/>
                  <a:gd name="connsiteX33" fmla="*/ 245288 w 246068"/>
                  <a:gd name="connsiteY33" fmla="*/ 178127 h 180555"/>
                  <a:gd name="connsiteX34" fmla="*/ 234315 w 246068"/>
                  <a:gd name="connsiteY34" fmla="*/ 175698 h 180555"/>
                  <a:gd name="connsiteX35" fmla="*/ 230400 w 246068"/>
                  <a:gd name="connsiteY35" fmla="*/ 178127 h 180555"/>
                  <a:gd name="connsiteX36" fmla="*/ 227266 w 246068"/>
                  <a:gd name="connsiteY36" fmla="*/ 177317 h 180555"/>
                  <a:gd name="connsiteX37" fmla="*/ 222561 w 246068"/>
                  <a:gd name="connsiteY37" fmla="*/ 176508 h 180555"/>
                  <a:gd name="connsiteX38" fmla="*/ 219427 w 246068"/>
                  <a:gd name="connsiteY38" fmla="*/ 174889 h 180555"/>
                  <a:gd name="connsiteX39" fmla="*/ 219427 w 246068"/>
                  <a:gd name="connsiteY39" fmla="*/ 175698 h 180555"/>
                  <a:gd name="connsiteX40" fmla="*/ 219427 w 246068"/>
                  <a:gd name="connsiteY40" fmla="*/ 174079 h 180555"/>
                  <a:gd name="connsiteX41" fmla="*/ 217075 w 246068"/>
                  <a:gd name="connsiteY41" fmla="*/ 173269 h 180555"/>
                  <a:gd name="connsiteX42" fmla="*/ 188862 w 246068"/>
                  <a:gd name="connsiteY42" fmla="*/ 179746 h 180555"/>
                  <a:gd name="connsiteX43" fmla="*/ 188081 w 246068"/>
                  <a:gd name="connsiteY43" fmla="*/ 179746 h 180555"/>
                  <a:gd name="connsiteX44" fmla="*/ 183375 w 246068"/>
                  <a:gd name="connsiteY44" fmla="*/ 180556 h 180555"/>
                  <a:gd name="connsiteX45" fmla="*/ 183375 w 246068"/>
                  <a:gd name="connsiteY45" fmla="*/ 180556 h 180555"/>
                  <a:gd name="connsiteX46" fmla="*/ 183375 w 246068"/>
                  <a:gd name="connsiteY46" fmla="*/ 180556 h 180555"/>
                  <a:gd name="connsiteX47" fmla="*/ 183375 w 246068"/>
                  <a:gd name="connsiteY47" fmla="*/ 180556 h 180555"/>
                  <a:gd name="connsiteX48" fmla="*/ 177108 w 246068"/>
                  <a:gd name="connsiteY48" fmla="*/ 177317 h 180555"/>
                  <a:gd name="connsiteX49" fmla="*/ 177108 w 246068"/>
                  <a:gd name="connsiteY49" fmla="*/ 177317 h 180555"/>
                  <a:gd name="connsiteX50" fmla="*/ 173193 w 246068"/>
                  <a:gd name="connsiteY50" fmla="*/ 174079 h 180555"/>
                  <a:gd name="connsiteX51" fmla="*/ 170059 w 246068"/>
                  <a:gd name="connsiteY51" fmla="*/ 171650 h 180555"/>
                  <a:gd name="connsiteX52" fmla="*/ 169269 w 246068"/>
                  <a:gd name="connsiteY52" fmla="*/ 165983 h 180555"/>
                  <a:gd name="connsiteX53" fmla="*/ 169269 w 246068"/>
                  <a:gd name="connsiteY53" fmla="*/ 167602 h 180555"/>
                  <a:gd name="connsiteX54" fmla="*/ 169269 w 246068"/>
                  <a:gd name="connsiteY54" fmla="*/ 166792 h 180555"/>
                  <a:gd name="connsiteX55" fmla="*/ 162220 w 246068"/>
                  <a:gd name="connsiteY55" fmla="*/ 156267 h 180555"/>
                  <a:gd name="connsiteX56" fmla="*/ 162220 w 246068"/>
                  <a:gd name="connsiteY56" fmla="*/ 155458 h 180555"/>
                  <a:gd name="connsiteX57" fmla="*/ 162220 w 246068"/>
                  <a:gd name="connsiteY57" fmla="*/ 155458 h 180555"/>
                  <a:gd name="connsiteX58" fmla="*/ 155953 w 246068"/>
                  <a:gd name="connsiteY58" fmla="*/ 155458 h 180555"/>
                  <a:gd name="connsiteX59" fmla="*/ 155953 w 246068"/>
                  <a:gd name="connsiteY59" fmla="*/ 156267 h 180555"/>
                  <a:gd name="connsiteX60" fmla="*/ 155953 w 246068"/>
                  <a:gd name="connsiteY60" fmla="*/ 156267 h 180555"/>
                  <a:gd name="connsiteX61" fmla="*/ 154381 w 246068"/>
                  <a:gd name="connsiteY61" fmla="*/ 153029 h 180555"/>
                  <a:gd name="connsiteX62" fmla="*/ 154381 w 246068"/>
                  <a:gd name="connsiteY62" fmla="*/ 151409 h 180555"/>
                  <a:gd name="connsiteX63" fmla="*/ 155953 w 246068"/>
                  <a:gd name="connsiteY63" fmla="*/ 147361 h 180555"/>
                  <a:gd name="connsiteX64" fmla="*/ 159868 w 246068"/>
                  <a:gd name="connsiteY64" fmla="*/ 140884 h 180555"/>
                  <a:gd name="connsiteX65" fmla="*/ 159868 w 246068"/>
                  <a:gd name="connsiteY65" fmla="*/ 137646 h 180555"/>
                  <a:gd name="connsiteX66" fmla="*/ 162220 w 246068"/>
                  <a:gd name="connsiteY66" fmla="*/ 132788 h 180555"/>
                  <a:gd name="connsiteX67" fmla="*/ 163792 w 246068"/>
                  <a:gd name="connsiteY67" fmla="*/ 127121 h 180555"/>
                  <a:gd name="connsiteX68" fmla="*/ 163792 w 246068"/>
                  <a:gd name="connsiteY68" fmla="*/ 126311 h 180555"/>
                  <a:gd name="connsiteX69" fmla="*/ 163792 w 246068"/>
                  <a:gd name="connsiteY69" fmla="*/ 126311 h 180555"/>
                  <a:gd name="connsiteX70" fmla="*/ 161440 w 246068"/>
                  <a:gd name="connsiteY70" fmla="*/ 119024 h 180555"/>
                  <a:gd name="connsiteX71" fmla="*/ 161440 w 246068"/>
                  <a:gd name="connsiteY71" fmla="*/ 119024 h 180555"/>
                  <a:gd name="connsiteX72" fmla="*/ 159868 w 246068"/>
                  <a:gd name="connsiteY72" fmla="*/ 116596 h 180555"/>
                  <a:gd name="connsiteX73" fmla="*/ 159868 w 246068"/>
                  <a:gd name="connsiteY73" fmla="*/ 111738 h 180555"/>
                  <a:gd name="connsiteX74" fmla="*/ 165354 w 246068"/>
                  <a:gd name="connsiteY74" fmla="*/ 108499 h 180555"/>
                  <a:gd name="connsiteX75" fmla="*/ 165354 w 246068"/>
                  <a:gd name="connsiteY75" fmla="*/ 110119 h 180555"/>
                  <a:gd name="connsiteX76" fmla="*/ 158305 w 246068"/>
                  <a:gd name="connsiteY76" fmla="*/ 99593 h 180555"/>
                  <a:gd name="connsiteX77" fmla="*/ 152029 w 246068"/>
                  <a:gd name="connsiteY77" fmla="*/ 92307 h 180555"/>
                  <a:gd name="connsiteX78" fmla="*/ 152029 w 246068"/>
                  <a:gd name="connsiteY78" fmla="*/ 89068 h 180555"/>
                  <a:gd name="connsiteX79" fmla="*/ 147333 w 246068"/>
                  <a:gd name="connsiteY79" fmla="*/ 80972 h 180555"/>
                  <a:gd name="connsiteX80" fmla="*/ 147333 w 246068"/>
                  <a:gd name="connsiteY80" fmla="*/ 81782 h 180555"/>
                  <a:gd name="connsiteX81" fmla="*/ 147333 w 246068"/>
                  <a:gd name="connsiteY81" fmla="*/ 81782 h 180555"/>
                  <a:gd name="connsiteX82" fmla="*/ 147333 w 246068"/>
                  <a:gd name="connsiteY82" fmla="*/ 83401 h 180555"/>
                  <a:gd name="connsiteX83" fmla="*/ 144980 w 246068"/>
                  <a:gd name="connsiteY83" fmla="*/ 87449 h 180555"/>
                  <a:gd name="connsiteX84" fmla="*/ 139494 w 246068"/>
                  <a:gd name="connsiteY84" fmla="*/ 90687 h 180555"/>
                  <a:gd name="connsiteX85" fmla="*/ 139494 w 246068"/>
                  <a:gd name="connsiteY85" fmla="*/ 91497 h 180555"/>
                  <a:gd name="connsiteX86" fmla="*/ 119901 w 246068"/>
                  <a:gd name="connsiteY86" fmla="*/ 94736 h 180555"/>
                  <a:gd name="connsiteX87" fmla="*/ 119901 w 246068"/>
                  <a:gd name="connsiteY87" fmla="*/ 95545 h 180555"/>
                  <a:gd name="connsiteX88" fmla="*/ 116767 w 246068"/>
                  <a:gd name="connsiteY88" fmla="*/ 95545 h 180555"/>
                  <a:gd name="connsiteX89" fmla="*/ 116767 w 246068"/>
                  <a:gd name="connsiteY89" fmla="*/ 94736 h 180555"/>
                  <a:gd name="connsiteX90" fmla="*/ 116767 w 246068"/>
                  <a:gd name="connsiteY90" fmla="*/ 95545 h 180555"/>
                  <a:gd name="connsiteX91" fmla="*/ 116767 w 246068"/>
                  <a:gd name="connsiteY91" fmla="*/ 94736 h 180555"/>
                  <a:gd name="connsiteX92" fmla="*/ 115986 w 246068"/>
                  <a:gd name="connsiteY92" fmla="*/ 95545 h 180555"/>
                  <a:gd name="connsiteX93" fmla="*/ 114415 w 246068"/>
                  <a:gd name="connsiteY93" fmla="*/ 90687 h 180555"/>
                  <a:gd name="connsiteX94" fmla="*/ 115986 w 246068"/>
                  <a:gd name="connsiteY94" fmla="*/ 89878 h 180555"/>
                  <a:gd name="connsiteX95" fmla="*/ 115986 w 246068"/>
                  <a:gd name="connsiteY95" fmla="*/ 87449 h 180555"/>
                  <a:gd name="connsiteX96" fmla="*/ 115986 w 246068"/>
                  <a:gd name="connsiteY96" fmla="*/ 86639 h 180555"/>
                  <a:gd name="connsiteX97" fmla="*/ 115986 w 246068"/>
                  <a:gd name="connsiteY97" fmla="*/ 86639 h 180555"/>
                  <a:gd name="connsiteX98" fmla="*/ 103441 w 246068"/>
                  <a:gd name="connsiteY98" fmla="*/ 87449 h 180555"/>
                  <a:gd name="connsiteX99" fmla="*/ 103441 w 246068"/>
                  <a:gd name="connsiteY99" fmla="*/ 87449 h 180555"/>
                  <a:gd name="connsiteX100" fmla="*/ 103441 w 246068"/>
                  <a:gd name="connsiteY100" fmla="*/ 87449 h 180555"/>
                  <a:gd name="connsiteX101" fmla="*/ 102661 w 246068"/>
                  <a:gd name="connsiteY101" fmla="*/ 87449 h 180555"/>
                  <a:gd name="connsiteX102" fmla="*/ 98746 w 246068"/>
                  <a:gd name="connsiteY102" fmla="*/ 87449 h 180555"/>
                  <a:gd name="connsiteX103" fmla="*/ 97174 w 246068"/>
                  <a:gd name="connsiteY103" fmla="*/ 86639 h 180555"/>
                  <a:gd name="connsiteX104" fmla="*/ 95602 w 246068"/>
                  <a:gd name="connsiteY104" fmla="*/ 85020 h 180555"/>
                  <a:gd name="connsiteX105" fmla="*/ 95602 w 246068"/>
                  <a:gd name="connsiteY105" fmla="*/ 84210 h 180555"/>
                  <a:gd name="connsiteX106" fmla="*/ 93259 w 246068"/>
                  <a:gd name="connsiteY106" fmla="*/ 84210 h 180555"/>
                  <a:gd name="connsiteX107" fmla="*/ 91688 w 246068"/>
                  <a:gd name="connsiteY107" fmla="*/ 82591 h 180555"/>
                  <a:gd name="connsiteX108" fmla="*/ 90126 w 246068"/>
                  <a:gd name="connsiteY108" fmla="*/ 83401 h 180555"/>
                  <a:gd name="connsiteX109" fmla="*/ 89345 w 246068"/>
                  <a:gd name="connsiteY109" fmla="*/ 86639 h 180555"/>
                  <a:gd name="connsiteX110" fmla="*/ 87773 w 246068"/>
                  <a:gd name="connsiteY110" fmla="*/ 87449 h 180555"/>
                  <a:gd name="connsiteX111" fmla="*/ 86201 w 246068"/>
                  <a:gd name="connsiteY111" fmla="*/ 86639 h 180555"/>
                  <a:gd name="connsiteX112" fmla="*/ 85420 w 246068"/>
                  <a:gd name="connsiteY112" fmla="*/ 86639 h 180555"/>
                  <a:gd name="connsiteX113" fmla="*/ 83858 w 246068"/>
                  <a:gd name="connsiteY113" fmla="*/ 86639 h 180555"/>
                  <a:gd name="connsiteX114" fmla="*/ 81505 w 246068"/>
                  <a:gd name="connsiteY114" fmla="*/ 88259 h 180555"/>
                  <a:gd name="connsiteX115" fmla="*/ 81505 w 246068"/>
                  <a:gd name="connsiteY115" fmla="*/ 89068 h 180555"/>
                  <a:gd name="connsiteX116" fmla="*/ 81505 w 246068"/>
                  <a:gd name="connsiteY116" fmla="*/ 88259 h 180555"/>
                  <a:gd name="connsiteX117" fmla="*/ 81505 w 246068"/>
                  <a:gd name="connsiteY117" fmla="*/ 89068 h 180555"/>
                  <a:gd name="connsiteX118" fmla="*/ 76800 w 246068"/>
                  <a:gd name="connsiteY118" fmla="*/ 92307 h 180555"/>
                  <a:gd name="connsiteX119" fmla="*/ 76800 w 246068"/>
                  <a:gd name="connsiteY119" fmla="*/ 92307 h 180555"/>
                  <a:gd name="connsiteX120" fmla="*/ 74448 w 246068"/>
                  <a:gd name="connsiteY120" fmla="*/ 93926 h 180555"/>
                  <a:gd name="connsiteX121" fmla="*/ 74448 w 246068"/>
                  <a:gd name="connsiteY121" fmla="*/ 93116 h 180555"/>
                  <a:gd name="connsiteX122" fmla="*/ 74448 w 246068"/>
                  <a:gd name="connsiteY122" fmla="*/ 93116 h 180555"/>
                  <a:gd name="connsiteX123" fmla="*/ 74448 w 246068"/>
                  <a:gd name="connsiteY123" fmla="*/ 93926 h 180555"/>
                  <a:gd name="connsiteX124" fmla="*/ 72886 w 246068"/>
                  <a:gd name="connsiteY124" fmla="*/ 93926 h 180555"/>
                  <a:gd name="connsiteX125" fmla="*/ 72104 w 246068"/>
                  <a:gd name="connsiteY125" fmla="*/ 93116 h 180555"/>
                  <a:gd name="connsiteX126" fmla="*/ 65047 w 246068"/>
                  <a:gd name="connsiteY126" fmla="*/ 93116 h 180555"/>
                  <a:gd name="connsiteX127" fmla="*/ 65047 w 246068"/>
                  <a:gd name="connsiteY127" fmla="*/ 93116 h 180555"/>
                  <a:gd name="connsiteX128" fmla="*/ 62703 w 246068"/>
                  <a:gd name="connsiteY128" fmla="*/ 93926 h 180555"/>
                  <a:gd name="connsiteX129" fmla="*/ 62703 w 246068"/>
                  <a:gd name="connsiteY129" fmla="*/ 93116 h 180555"/>
                  <a:gd name="connsiteX130" fmla="*/ 63484 w 246068"/>
                  <a:gd name="connsiteY130" fmla="*/ 93116 h 180555"/>
                  <a:gd name="connsiteX131" fmla="*/ 59560 w 246068"/>
                  <a:gd name="connsiteY131" fmla="*/ 89878 h 180555"/>
                  <a:gd name="connsiteX132" fmla="*/ 57207 w 246068"/>
                  <a:gd name="connsiteY132" fmla="*/ 89878 h 180555"/>
                  <a:gd name="connsiteX133" fmla="*/ 54855 w 246068"/>
                  <a:gd name="connsiteY133" fmla="*/ 88259 h 180555"/>
                  <a:gd name="connsiteX134" fmla="*/ 49368 w 246068"/>
                  <a:gd name="connsiteY134" fmla="*/ 83401 h 180555"/>
                  <a:gd name="connsiteX135" fmla="*/ 47806 w 246068"/>
                  <a:gd name="connsiteY135" fmla="*/ 82591 h 180555"/>
                  <a:gd name="connsiteX136" fmla="*/ 43882 w 246068"/>
                  <a:gd name="connsiteY136" fmla="*/ 82591 h 180555"/>
                  <a:gd name="connsiteX137" fmla="*/ 39967 w 246068"/>
                  <a:gd name="connsiteY137" fmla="*/ 78543 h 180555"/>
                  <a:gd name="connsiteX138" fmla="*/ 39967 w 246068"/>
                  <a:gd name="connsiteY138" fmla="*/ 78543 h 180555"/>
                  <a:gd name="connsiteX139" fmla="*/ 38395 w 246068"/>
                  <a:gd name="connsiteY139" fmla="*/ 80162 h 180555"/>
                  <a:gd name="connsiteX140" fmla="*/ 36833 w 246068"/>
                  <a:gd name="connsiteY140" fmla="*/ 78543 h 180555"/>
                  <a:gd name="connsiteX141" fmla="*/ 36833 w 246068"/>
                  <a:gd name="connsiteY141" fmla="*/ 78543 h 180555"/>
                  <a:gd name="connsiteX142" fmla="*/ 32918 w 246068"/>
                  <a:gd name="connsiteY142" fmla="*/ 80972 h 180555"/>
                  <a:gd name="connsiteX143" fmla="*/ 28994 w 246068"/>
                  <a:gd name="connsiteY143" fmla="*/ 80162 h 180555"/>
                  <a:gd name="connsiteX144" fmla="*/ 28994 w 246068"/>
                  <a:gd name="connsiteY144" fmla="*/ 80162 h 180555"/>
                  <a:gd name="connsiteX145" fmla="*/ 28994 w 246068"/>
                  <a:gd name="connsiteY145" fmla="*/ 80162 h 180555"/>
                  <a:gd name="connsiteX146" fmla="*/ 23508 w 246068"/>
                  <a:gd name="connsiteY146" fmla="*/ 85830 h 180555"/>
                  <a:gd name="connsiteX147" fmla="*/ 19593 w 246068"/>
                  <a:gd name="connsiteY147" fmla="*/ 88259 h 180555"/>
                  <a:gd name="connsiteX148" fmla="*/ 17240 w 246068"/>
                  <a:gd name="connsiteY148" fmla="*/ 89878 h 180555"/>
                  <a:gd name="connsiteX149" fmla="*/ 14107 w 246068"/>
                  <a:gd name="connsiteY149" fmla="*/ 90687 h 180555"/>
                  <a:gd name="connsiteX150" fmla="*/ 14107 w 246068"/>
                  <a:gd name="connsiteY150" fmla="*/ 91497 h 180555"/>
                  <a:gd name="connsiteX151" fmla="*/ 14107 w 246068"/>
                  <a:gd name="connsiteY151" fmla="*/ 91497 h 180555"/>
                  <a:gd name="connsiteX152" fmla="*/ 14107 w 246068"/>
                  <a:gd name="connsiteY152" fmla="*/ 90687 h 180555"/>
                  <a:gd name="connsiteX153" fmla="*/ 7830 w 246068"/>
                  <a:gd name="connsiteY153" fmla="*/ 89878 h 180555"/>
                  <a:gd name="connsiteX154" fmla="*/ 5486 w 246068"/>
                  <a:gd name="connsiteY154" fmla="*/ 86639 h 180555"/>
                  <a:gd name="connsiteX155" fmla="*/ 3915 w 246068"/>
                  <a:gd name="connsiteY155" fmla="*/ 87449 h 180555"/>
                  <a:gd name="connsiteX156" fmla="*/ 1562 w 246068"/>
                  <a:gd name="connsiteY156" fmla="*/ 89068 h 180555"/>
                  <a:gd name="connsiteX157" fmla="*/ 1562 w 246068"/>
                  <a:gd name="connsiteY157" fmla="*/ 88259 h 180555"/>
                  <a:gd name="connsiteX158" fmla="*/ 1562 w 246068"/>
                  <a:gd name="connsiteY158" fmla="*/ 89068 h 180555"/>
                  <a:gd name="connsiteX159" fmla="*/ 0 w 246068"/>
                  <a:gd name="connsiteY159" fmla="*/ 30766 h 180555"/>
                  <a:gd name="connsiteX160" fmla="*/ 0 w 246068"/>
                  <a:gd name="connsiteY160" fmla="*/ 30766 h 180555"/>
                  <a:gd name="connsiteX161" fmla="*/ 0 w 246068"/>
                  <a:gd name="connsiteY161" fmla="*/ 21050 h 180555"/>
                  <a:gd name="connsiteX162" fmla="*/ 9401 w 246068"/>
                  <a:gd name="connsiteY162" fmla="*/ 12954 h 180555"/>
                  <a:gd name="connsiteX163" fmla="*/ 13316 w 246068"/>
                  <a:gd name="connsiteY163" fmla="*/ 8096 h 180555"/>
                  <a:gd name="connsiteX164" fmla="*/ 13316 w 246068"/>
                  <a:gd name="connsiteY164" fmla="*/ 8096 h 180555"/>
                  <a:gd name="connsiteX165" fmla="*/ 14097 w 246068"/>
                  <a:gd name="connsiteY165" fmla="*/ 6477 h 180555"/>
                  <a:gd name="connsiteX166" fmla="*/ 17240 w 246068"/>
                  <a:gd name="connsiteY166" fmla="*/ 1619 h 180555"/>
                  <a:gd name="connsiteX167" fmla="*/ 22727 w 246068"/>
                  <a:gd name="connsiteY167" fmla="*/ 810 h 180555"/>
                  <a:gd name="connsiteX168" fmla="*/ 23508 w 246068"/>
                  <a:gd name="connsiteY168" fmla="*/ 810 h 180555"/>
                  <a:gd name="connsiteX169" fmla="*/ 26641 w 246068"/>
                  <a:gd name="connsiteY169" fmla="*/ 0 h 180555"/>
                  <a:gd name="connsiteX170" fmla="*/ 30556 w 246068"/>
                  <a:gd name="connsiteY170" fmla="*/ 1619 h 180555"/>
                  <a:gd name="connsiteX171" fmla="*/ 30556 w 246068"/>
                  <a:gd name="connsiteY171" fmla="*/ 2429 h 180555"/>
                  <a:gd name="connsiteX172" fmla="*/ 36824 w 246068"/>
                  <a:gd name="connsiteY172" fmla="*/ 1619 h 180555"/>
                  <a:gd name="connsiteX173" fmla="*/ 40748 w 246068"/>
                  <a:gd name="connsiteY173" fmla="*/ 4858 h 180555"/>
                  <a:gd name="connsiteX174" fmla="*/ 40748 w 246068"/>
                  <a:gd name="connsiteY174" fmla="*/ 4048 h 180555"/>
                  <a:gd name="connsiteX175" fmla="*/ 46234 w 246068"/>
                  <a:gd name="connsiteY175" fmla="*/ 4048 h 180555"/>
                  <a:gd name="connsiteX176" fmla="*/ 47797 w 246068"/>
                  <a:gd name="connsiteY176" fmla="*/ 6477 h 18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</a:cxnLst>
                <a:rect l="l" t="t" r="r" b="b"/>
                <a:pathLst>
                  <a:path w="246068" h="180555">
                    <a:moveTo>
                      <a:pt x="47787" y="6477"/>
                    </a:moveTo>
                    <a:lnTo>
                      <a:pt x="55626" y="8906"/>
                    </a:lnTo>
                    <a:lnTo>
                      <a:pt x="58760" y="8096"/>
                    </a:lnTo>
                    <a:lnTo>
                      <a:pt x="63455" y="12954"/>
                    </a:lnTo>
                    <a:lnTo>
                      <a:pt x="63455" y="12954"/>
                    </a:lnTo>
                    <a:lnTo>
                      <a:pt x="63455" y="12954"/>
                    </a:lnTo>
                    <a:lnTo>
                      <a:pt x="67380" y="23479"/>
                    </a:lnTo>
                    <a:lnTo>
                      <a:pt x="67380" y="24289"/>
                    </a:lnTo>
                    <a:lnTo>
                      <a:pt x="72866" y="19431"/>
                    </a:lnTo>
                    <a:lnTo>
                      <a:pt x="76000" y="17812"/>
                    </a:lnTo>
                    <a:lnTo>
                      <a:pt x="78353" y="13764"/>
                    </a:lnTo>
                    <a:lnTo>
                      <a:pt x="79915" y="15383"/>
                    </a:lnTo>
                    <a:lnTo>
                      <a:pt x="83839" y="12954"/>
                    </a:lnTo>
                    <a:lnTo>
                      <a:pt x="83839" y="12954"/>
                    </a:lnTo>
                    <a:lnTo>
                      <a:pt x="83839" y="12144"/>
                    </a:lnTo>
                    <a:lnTo>
                      <a:pt x="83839" y="12144"/>
                    </a:lnTo>
                    <a:lnTo>
                      <a:pt x="101079" y="16192"/>
                    </a:lnTo>
                    <a:lnTo>
                      <a:pt x="118320" y="17812"/>
                    </a:lnTo>
                    <a:lnTo>
                      <a:pt x="135560" y="8096"/>
                    </a:lnTo>
                    <a:lnTo>
                      <a:pt x="135560" y="6477"/>
                    </a:lnTo>
                    <a:lnTo>
                      <a:pt x="135560" y="7287"/>
                    </a:lnTo>
                    <a:lnTo>
                      <a:pt x="175536" y="37243"/>
                    </a:lnTo>
                    <a:lnTo>
                      <a:pt x="175536" y="38052"/>
                    </a:lnTo>
                    <a:lnTo>
                      <a:pt x="211588" y="64779"/>
                    </a:lnTo>
                    <a:lnTo>
                      <a:pt x="239802" y="83401"/>
                    </a:lnTo>
                    <a:lnTo>
                      <a:pt x="239802" y="82591"/>
                    </a:lnTo>
                    <a:lnTo>
                      <a:pt x="241373" y="90687"/>
                    </a:lnTo>
                    <a:lnTo>
                      <a:pt x="243717" y="126311"/>
                    </a:lnTo>
                    <a:lnTo>
                      <a:pt x="246069" y="169221"/>
                    </a:lnTo>
                    <a:lnTo>
                      <a:pt x="246069" y="178127"/>
                    </a:lnTo>
                    <a:lnTo>
                      <a:pt x="246069" y="178937"/>
                    </a:lnTo>
                    <a:lnTo>
                      <a:pt x="246069" y="178127"/>
                    </a:lnTo>
                    <a:lnTo>
                      <a:pt x="246069" y="178127"/>
                    </a:lnTo>
                    <a:lnTo>
                      <a:pt x="245288" y="178127"/>
                    </a:lnTo>
                    <a:lnTo>
                      <a:pt x="234315" y="175698"/>
                    </a:lnTo>
                    <a:lnTo>
                      <a:pt x="230400" y="178127"/>
                    </a:lnTo>
                    <a:lnTo>
                      <a:pt x="227266" y="177317"/>
                    </a:lnTo>
                    <a:lnTo>
                      <a:pt x="222561" y="176508"/>
                    </a:lnTo>
                    <a:lnTo>
                      <a:pt x="219427" y="174889"/>
                    </a:lnTo>
                    <a:lnTo>
                      <a:pt x="219427" y="175698"/>
                    </a:lnTo>
                    <a:lnTo>
                      <a:pt x="219427" y="174079"/>
                    </a:lnTo>
                    <a:lnTo>
                      <a:pt x="217075" y="173269"/>
                    </a:lnTo>
                    <a:lnTo>
                      <a:pt x="188862" y="179746"/>
                    </a:lnTo>
                    <a:lnTo>
                      <a:pt x="188081" y="179746"/>
                    </a:lnTo>
                    <a:lnTo>
                      <a:pt x="183375" y="180556"/>
                    </a:lnTo>
                    <a:lnTo>
                      <a:pt x="183375" y="180556"/>
                    </a:lnTo>
                    <a:lnTo>
                      <a:pt x="183375" y="180556"/>
                    </a:lnTo>
                    <a:lnTo>
                      <a:pt x="183375" y="180556"/>
                    </a:lnTo>
                    <a:lnTo>
                      <a:pt x="177108" y="177317"/>
                    </a:lnTo>
                    <a:lnTo>
                      <a:pt x="177108" y="177317"/>
                    </a:lnTo>
                    <a:lnTo>
                      <a:pt x="173193" y="174079"/>
                    </a:lnTo>
                    <a:lnTo>
                      <a:pt x="170059" y="171650"/>
                    </a:lnTo>
                    <a:lnTo>
                      <a:pt x="169269" y="165983"/>
                    </a:lnTo>
                    <a:lnTo>
                      <a:pt x="169269" y="167602"/>
                    </a:lnTo>
                    <a:lnTo>
                      <a:pt x="169269" y="166792"/>
                    </a:lnTo>
                    <a:lnTo>
                      <a:pt x="162220" y="156267"/>
                    </a:lnTo>
                    <a:lnTo>
                      <a:pt x="162220" y="155458"/>
                    </a:lnTo>
                    <a:lnTo>
                      <a:pt x="162220" y="155458"/>
                    </a:lnTo>
                    <a:lnTo>
                      <a:pt x="155953" y="155458"/>
                    </a:lnTo>
                    <a:lnTo>
                      <a:pt x="155953" y="156267"/>
                    </a:lnTo>
                    <a:lnTo>
                      <a:pt x="155953" y="156267"/>
                    </a:lnTo>
                    <a:lnTo>
                      <a:pt x="154381" y="153029"/>
                    </a:lnTo>
                    <a:lnTo>
                      <a:pt x="154381" y="151409"/>
                    </a:lnTo>
                    <a:lnTo>
                      <a:pt x="155953" y="147361"/>
                    </a:lnTo>
                    <a:lnTo>
                      <a:pt x="159868" y="140884"/>
                    </a:lnTo>
                    <a:lnTo>
                      <a:pt x="159868" y="137646"/>
                    </a:lnTo>
                    <a:lnTo>
                      <a:pt x="162220" y="132788"/>
                    </a:lnTo>
                    <a:lnTo>
                      <a:pt x="163792" y="127121"/>
                    </a:lnTo>
                    <a:lnTo>
                      <a:pt x="163792" y="126311"/>
                    </a:lnTo>
                    <a:lnTo>
                      <a:pt x="163792" y="126311"/>
                    </a:lnTo>
                    <a:lnTo>
                      <a:pt x="161440" y="119024"/>
                    </a:lnTo>
                    <a:lnTo>
                      <a:pt x="161440" y="119024"/>
                    </a:lnTo>
                    <a:lnTo>
                      <a:pt x="159868" y="116596"/>
                    </a:lnTo>
                    <a:lnTo>
                      <a:pt x="159868" y="111738"/>
                    </a:lnTo>
                    <a:lnTo>
                      <a:pt x="165354" y="108499"/>
                    </a:lnTo>
                    <a:lnTo>
                      <a:pt x="165354" y="110119"/>
                    </a:lnTo>
                    <a:lnTo>
                      <a:pt x="158305" y="99593"/>
                    </a:lnTo>
                    <a:lnTo>
                      <a:pt x="152029" y="92307"/>
                    </a:lnTo>
                    <a:lnTo>
                      <a:pt x="152029" y="89068"/>
                    </a:lnTo>
                    <a:lnTo>
                      <a:pt x="147333" y="80972"/>
                    </a:lnTo>
                    <a:lnTo>
                      <a:pt x="147333" y="81782"/>
                    </a:lnTo>
                    <a:lnTo>
                      <a:pt x="147333" y="81782"/>
                    </a:lnTo>
                    <a:lnTo>
                      <a:pt x="147333" y="83401"/>
                    </a:lnTo>
                    <a:lnTo>
                      <a:pt x="144980" y="87449"/>
                    </a:lnTo>
                    <a:lnTo>
                      <a:pt x="139494" y="90687"/>
                    </a:lnTo>
                    <a:lnTo>
                      <a:pt x="139494" y="91497"/>
                    </a:lnTo>
                    <a:lnTo>
                      <a:pt x="119901" y="94736"/>
                    </a:lnTo>
                    <a:lnTo>
                      <a:pt x="119901" y="95545"/>
                    </a:lnTo>
                    <a:lnTo>
                      <a:pt x="116767" y="95545"/>
                    </a:lnTo>
                    <a:lnTo>
                      <a:pt x="116767" y="94736"/>
                    </a:lnTo>
                    <a:lnTo>
                      <a:pt x="116767" y="95545"/>
                    </a:lnTo>
                    <a:lnTo>
                      <a:pt x="116767" y="94736"/>
                    </a:lnTo>
                    <a:lnTo>
                      <a:pt x="115986" y="95545"/>
                    </a:lnTo>
                    <a:lnTo>
                      <a:pt x="114415" y="90687"/>
                    </a:lnTo>
                    <a:lnTo>
                      <a:pt x="115986" y="89878"/>
                    </a:lnTo>
                    <a:lnTo>
                      <a:pt x="115986" y="87449"/>
                    </a:lnTo>
                    <a:lnTo>
                      <a:pt x="115986" y="86639"/>
                    </a:lnTo>
                    <a:lnTo>
                      <a:pt x="115986" y="86639"/>
                    </a:lnTo>
                    <a:lnTo>
                      <a:pt x="103441" y="87449"/>
                    </a:lnTo>
                    <a:lnTo>
                      <a:pt x="103441" y="87449"/>
                    </a:lnTo>
                    <a:lnTo>
                      <a:pt x="103441" y="87449"/>
                    </a:lnTo>
                    <a:lnTo>
                      <a:pt x="102661" y="87449"/>
                    </a:lnTo>
                    <a:lnTo>
                      <a:pt x="98746" y="87449"/>
                    </a:lnTo>
                    <a:lnTo>
                      <a:pt x="97174" y="86639"/>
                    </a:lnTo>
                    <a:lnTo>
                      <a:pt x="95602" y="85020"/>
                    </a:lnTo>
                    <a:lnTo>
                      <a:pt x="95602" y="84210"/>
                    </a:lnTo>
                    <a:lnTo>
                      <a:pt x="93259" y="84210"/>
                    </a:lnTo>
                    <a:lnTo>
                      <a:pt x="91688" y="82591"/>
                    </a:lnTo>
                    <a:lnTo>
                      <a:pt x="90126" y="83401"/>
                    </a:lnTo>
                    <a:lnTo>
                      <a:pt x="89345" y="86639"/>
                    </a:lnTo>
                    <a:lnTo>
                      <a:pt x="87773" y="87449"/>
                    </a:lnTo>
                    <a:lnTo>
                      <a:pt x="86201" y="86639"/>
                    </a:lnTo>
                    <a:lnTo>
                      <a:pt x="85420" y="86639"/>
                    </a:lnTo>
                    <a:lnTo>
                      <a:pt x="83858" y="86639"/>
                    </a:lnTo>
                    <a:lnTo>
                      <a:pt x="81505" y="88259"/>
                    </a:lnTo>
                    <a:lnTo>
                      <a:pt x="81505" y="89068"/>
                    </a:lnTo>
                    <a:lnTo>
                      <a:pt x="81505" y="88259"/>
                    </a:lnTo>
                    <a:lnTo>
                      <a:pt x="81505" y="89068"/>
                    </a:lnTo>
                    <a:lnTo>
                      <a:pt x="76800" y="92307"/>
                    </a:lnTo>
                    <a:lnTo>
                      <a:pt x="76800" y="92307"/>
                    </a:lnTo>
                    <a:lnTo>
                      <a:pt x="74448" y="93926"/>
                    </a:lnTo>
                    <a:lnTo>
                      <a:pt x="74448" y="93116"/>
                    </a:lnTo>
                    <a:lnTo>
                      <a:pt x="74448" y="93116"/>
                    </a:lnTo>
                    <a:lnTo>
                      <a:pt x="74448" y="93926"/>
                    </a:lnTo>
                    <a:lnTo>
                      <a:pt x="72886" y="93926"/>
                    </a:lnTo>
                    <a:lnTo>
                      <a:pt x="72104" y="93116"/>
                    </a:lnTo>
                    <a:lnTo>
                      <a:pt x="65047" y="93116"/>
                    </a:lnTo>
                    <a:lnTo>
                      <a:pt x="65047" y="93116"/>
                    </a:lnTo>
                    <a:lnTo>
                      <a:pt x="62703" y="93926"/>
                    </a:lnTo>
                    <a:lnTo>
                      <a:pt x="62703" y="93116"/>
                    </a:lnTo>
                    <a:lnTo>
                      <a:pt x="63484" y="93116"/>
                    </a:lnTo>
                    <a:lnTo>
                      <a:pt x="59560" y="89878"/>
                    </a:lnTo>
                    <a:lnTo>
                      <a:pt x="57207" y="89878"/>
                    </a:lnTo>
                    <a:lnTo>
                      <a:pt x="54855" y="88259"/>
                    </a:lnTo>
                    <a:lnTo>
                      <a:pt x="49368" y="83401"/>
                    </a:lnTo>
                    <a:lnTo>
                      <a:pt x="47806" y="82591"/>
                    </a:lnTo>
                    <a:lnTo>
                      <a:pt x="43882" y="82591"/>
                    </a:lnTo>
                    <a:lnTo>
                      <a:pt x="39967" y="78543"/>
                    </a:lnTo>
                    <a:lnTo>
                      <a:pt x="39967" y="78543"/>
                    </a:lnTo>
                    <a:lnTo>
                      <a:pt x="38395" y="80162"/>
                    </a:lnTo>
                    <a:lnTo>
                      <a:pt x="36833" y="78543"/>
                    </a:lnTo>
                    <a:lnTo>
                      <a:pt x="36833" y="78543"/>
                    </a:lnTo>
                    <a:lnTo>
                      <a:pt x="32918" y="80972"/>
                    </a:lnTo>
                    <a:lnTo>
                      <a:pt x="28994" y="80162"/>
                    </a:lnTo>
                    <a:lnTo>
                      <a:pt x="28994" y="80162"/>
                    </a:lnTo>
                    <a:lnTo>
                      <a:pt x="28994" y="80162"/>
                    </a:lnTo>
                    <a:lnTo>
                      <a:pt x="23508" y="85830"/>
                    </a:lnTo>
                    <a:lnTo>
                      <a:pt x="19593" y="88259"/>
                    </a:lnTo>
                    <a:lnTo>
                      <a:pt x="17240" y="89878"/>
                    </a:lnTo>
                    <a:lnTo>
                      <a:pt x="14107" y="90687"/>
                    </a:lnTo>
                    <a:lnTo>
                      <a:pt x="14107" y="91497"/>
                    </a:lnTo>
                    <a:lnTo>
                      <a:pt x="14107" y="91497"/>
                    </a:lnTo>
                    <a:lnTo>
                      <a:pt x="14107" y="90687"/>
                    </a:lnTo>
                    <a:lnTo>
                      <a:pt x="7830" y="89878"/>
                    </a:lnTo>
                    <a:lnTo>
                      <a:pt x="5486" y="86639"/>
                    </a:lnTo>
                    <a:lnTo>
                      <a:pt x="3915" y="87449"/>
                    </a:lnTo>
                    <a:lnTo>
                      <a:pt x="1562" y="89068"/>
                    </a:lnTo>
                    <a:lnTo>
                      <a:pt x="1562" y="88259"/>
                    </a:lnTo>
                    <a:lnTo>
                      <a:pt x="1562" y="89068"/>
                    </a:lnTo>
                    <a:lnTo>
                      <a:pt x="0" y="30766"/>
                    </a:lnTo>
                    <a:lnTo>
                      <a:pt x="0" y="30766"/>
                    </a:lnTo>
                    <a:lnTo>
                      <a:pt x="0" y="21050"/>
                    </a:lnTo>
                    <a:lnTo>
                      <a:pt x="9401" y="12954"/>
                    </a:lnTo>
                    <a:lnTo>
                      <a:pt x="13316" y="8096"/>
                    </a:lnTo>
                    <a:lnTo>
                      <a:pt x="13316" y="8096"/>
                    </a:lnTo>
                    <a:lnTo>
                      <a:pt x="14097" y="6477"/>
                    </a:lnTo>
                    <a:lnTo>
                      <a:pt x="17240" y="1619"/>
                    </a:lnTo>
                    <a:lnTo>
                      <a:pt x="22727" y="810"/>
                    </a:lnTo>
                    <a:lnTo>
                      <a:pt x="23508" y="810"/>
                    </a:lnTo>
                    <a:lnTo>
                      <a:pt x="26641" y="0"/>
                    </a:lnTo>
                    <a:lnTo>
                      <a:pt x="30556" y="1619"/>
                    </a:lnTo>
                    <a:lnTo>
                      <a:pt x="30556" y="2429"/>
                    </a:lnTo>
                    <a:lnTo>
                      <a:pt x="36824" y="1619"/>
                    </a:lnTo>
                    <a:lnTo>
                      <a:pt x="40748" y="4858"/>
                    </a:lnTo>
                    <a:lnTo>
                      <a:pt x="40748" y="4048"/>
                    </a:lnTo>
                    <a:lnTo>
                      <a:pt x="46234" y="4048"/>
                    </a:lnTo>
                    <a:lnTo>
                      <a:pt x="47797" y="647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4" name="Forma Livre: Forma 533">
                <a:extLst>
                  <a:ext uri="{FF2B5EF4-FFF2-40B4-BE49-F238E27FC236}">
                    <a16:creationId xmlns:a16="http://schemas.microsoft.com/office/drawing/2014/main" id="{725E2A01-D845-A9D2-A959-93B97C7F49EA}"/>
                  </a:ext>
                </a:extLst>
              </p:cNvPr>
              <p:cNvSpPr/>
              <p:nvPr/>
            </p:nvSpPr>
            <p:spPr>
              <a:xfrm>
                <a:off x="9483185" y="2765556"/>
                <a:ext cx="203768" cy="156267"/>
              </a:xfrm>
              <a:custGeom>
                <a:avLst/>
                <a:gdLst>
                  <a:gd name="connsiteX0" fmla="*/ 135589 w 203768"/>
                  <a:gd name="connsiteY0" fmla="*/ 800 h 156267"/>
                  <a:gd name="connsiteX1" fmla="*/ 162240 w 203768"/>
                  <a:gd name="connsiteY1" fmla="*/ 36433 h 156267"/>
                  <a:gd name="connsiteX2" fmla="*/ 166935 w 203768"/>
                  <a:gd name="connsiteY2" fmla="*/ 41291 h 156267"/>
                  <a:gd name="connsiteX3" fmla="*/ 171641 w 203768"/>
                  <a:gd name="connsiteY3" fmla="*/ 48578 h 156267"/>
                  <a:gd name="connsiteX4" fmla="*/ 174774 w 203768"/>
                  <a:gd name="connsiteY4" fmla="*/ 53435 h 156267"/>
                  <a:gd name="connsiteX5" fmla="*/ 181042 w 203768"/>
                  <a:gd name="connsiteY5" fmla="*/ 58293 h 156267"/>
                  <a:gd name="connsiteX6" fmla="*/ 203768 w 203768"/>
                  <a:gd name="connsiteY6" fmla="*/ 70437 h 156267"/>
                  <a:gd name="connsiteX7" fmla="*/ 184175 w 203768"/>
                  <a:gd name="connsiteY7" fmla="*/ 86630 h 156267"/>
                  <a:gd name="connsiteX8" fmla="*/ 163802 w 203768"/>
                  <a:gd name="connsiteY8" fmla="*/ 101203 h 156267"/>
                  <a:gd name="connsiteX9" fmla="*/ 144990 w 203768"/>
                  <a:gd name="connsiteY9" fmla="*/ 116586 h 156267"/>
                  <a:gd name="connsiteX10" fmla="*/ 144209 w 203768"/>
                  <a:gd name="connsiteY10" fmla="*/ 115776 h 156267"/>
                  <a:gd name="connsiteX11" fmla="*/ 93269 w 203768"/>
                  <a:gd name="connsiteY11" fmla="*/ 156267 h 156267"/>
                  <a:gd name="connsiteX12" fmla="*/ 55645 w 203768"/>
                  <a:gd name="connsiteY12" fmla="*/ 148171 h 156267"/>
                  <a:gd name="connsiteX13" fmla="*/ 43892 w 203768"/>
                  <a:gd name="connsiteY13" fmla="*/ 144932 h 156267"/>
                  <a:gd name="connsiteX14" fmla="*/ 43892 w 203768"/>
                  <a:gd name="connsiteY14" fmla="*/ 145742 h 156267"/>
                  <a:gd name="connsiteX15" fmla="*/ 43892 w 203768"/>
                  <a:gd name="connsiteY15" fmla="*/ 145742 h 156267"/>
                  <a:gd name="connsiteX16" fmla="*/ 28223 w 203768"/>
                  <a:gd name="connsiteY16" fmla="*/ 142504 h 156267"/>
                  <a:gd name="connsiteX17" fmla="*/ 0 w 203768"/>
                  <a:gd name="connsiteY17" fmla="*/ 135207 h 156267"/>
                  <a:gd name="connsiteX18" fmla="*/ 0 w 203768"/>
                  <a:gd name="connsiteY18" fmla="*/ 135207 h 156267"/>
                  <a:gd name="connsiteX19" fmla="*/ 0 w 203768"/>
                  <a:gd name="connsiteY19" fmla="*/ 136017 h 156267"/>
                  <a:gd name="connsiteX20" fmla="*/ 1572 w 203768"/>
                  <a:gd name="connsiteY20" fmla="*/ 131969 h 156267"/>
                  <a:gd name="connsiteX21" fmla="*/ 1572 w 203768"/>
                  <a:gd name="connsiteY21" fmla="*/ 131159 h 156267"/>
                  <a:gd name="connsiteX22" fmla="*/ 1572 w 203768"/>
                  <a:gd name="connsiteY22" fmla="*/ 131969 h 156267"/>
                  <a:gd name="connsiteX23" fmla="*/ 1572 w 203768"/>
                  <a:gd name="connsiteY23" fmla="*/ 131969 h 156267"/>
                  <a:gd name="connsiteX24" fmla="*/ 1572 w 203768"/>
                  <a:gd name="connsiteY24" fmla="*/ 129540 h 156267"/>
                  <a:gd name="connsiteX25" fmla="*/ 1572 w 203768"/>
                  <a:gd name="connsiteY25" fmla="*/ 129540 h 156267"/>
                  <a:gd name="connsiteX26" fmla="*/ 1572 w 203768"/>
                  <a:gd name="connsiteY26" fmla="*/ 127921 h 156267"/>
                  <a:gd name="connsiteX27" fmla="*/ 2353 w 203768"/>
                  <a:gd name="connsiteY27" fmla="*/ 127111 h 156267"/>
                  <a:gd name="connsiteX28" fmla="*/ 3915 w 203768"/>
                  <a:gd name="connsiteY28" fmla="*/ 127111 h 156267"/>
                  <a:gd name="connsiteX29" fmla="*/ 3915 w 203768"/>
                  <a:gd name="connsiteY29" fmla="*/ 127111 h 156267"/>
                  <a:gd name="connsiteX30" fmla="*/ 5487 w 203768"/>
                  <a:gd name="connsiteY30" fmla="*/ 122253 h 156267"/>
                  <a:gd name="connsiteX31" fmla="*/ 5487 w 203768"/>
                  <a:gd name="connsiteY31" fmla="*/ 121444 h 156267"/>
                  <a:gd name="connsiteX32" fmla="*/ 7058 w 203768"/>
                  <a:gd name="connsiteY32" fmla="*/ 119825 h 156267"/>
                  <a:gd name="connsiteX33" fmla="*/ 7058 w 203768"/>
                  <a:gd name="connsiteY33" fmla="*/ 119825 h 156267"/>
                  <a:gd name="connsiteX34" fmla="*/ 7058 w 203768"/>
                  <a:gd name="connsiteY34" fmla="*/ 119825 h 156267"/>
                  <a:gd name="connsiteX35" fmla="*/ 7058 w 203768"/>
                  <a:gd name="connsiteY35" fmla="*/ 118205 h 156267"/>
                  <a:gd name="connsiteX36" fmla="*/ 7839 w 203768"/>
                  <a:gd name="connsiteY36" fmla="*/ 118205 h 156267"/>
                  <a:gd name="connsiteX37" fmla="*/ 7839 w 203768"/>
                  <a:gd name="connsiteY37" fmla="*/ 117396 h 156267"/>
                  <a:gd name="connsiteX38" fmla="*/ 10973 w 203768"/>
                  <a:gd name="connsiteY38" fmla="*/ 114157 h 156267"/>
                  <a:gd name="connsiteX39" fmla="*/ 10973 w 203768"/>
                  <a:gd name="connsiteY39" fmla="*/ 113347 h 156267"/>
                  <a:gd name="connsiteX40" fmla="*/ 10973 w 203768"/>
                  <a:gd name="connsiteY40" fmla="*/ 112538 h 156267"/>
                  <a:gd name="connsiteX41" fmla="*/ 11754 w 203768"/>
                  <a:gd name="connsiteY41" fmla="*/ 110109 h 156267"/>
                  <a:gd name="connsiteX42" fmla="*/ 13316 w 203768"/>
                  <a:gd name="connsiteY42" fmla="*/ 108490 h 156267"/>
                  <a:gd name="connsiteX43" fmla="*/ 14888 w 203768"/>
                  <a:gd name="connsiteY43" fmla="*/ 109299 h 156267"/>
                  <a:gd name="connsiteX44" fmla="*/ 14888 w 203768"/>
                  <a:gd name="connsiteY44" fmla="*/ 107680 h 156267"/>
                  <a:gd name="connsiteX45" fmla="*/ 16450 w 203768"/>
                  <a:gd name="connsiteY45" fmla="*/ 106871 h 156267"/>
                  <a:gd name="connsiteX46" fmla="*/ 16450 w 203768"/>
                  <a:gd name="connsiteY46" fmla="*/ 105251 h 156267"/>
                  <a:gd name="connsiteX47" fmla="*/ 16450 w 203768"/>
                  <a:gd name="connsiteY47" fmla="*/ 104442 h 156267"/>
                  <a:gd name="connsiteX48" fmla="*/ 17231 w 203768"/>
                  <a:gd name="connsiteY48" fmla="*/ 104442 h 156267"/>
                  <a:gd name="connsiteX49" fmla="*/ 17231 w 203768"/>
                  <a:gd name="connsiteY49" fmla="*/ 103632 h 156267"/>
                  <a:gd name="connsiteX50" fmla="*/ 17231 w 203768"/>
                  <a:gd name="connsiteY50" fmla="*/ 100393 h 156267"/>
                  <a:gd name="connsiteX51" fmla="*/ 18802 w 203768"/>
                  <a:gd name="connsiteY51" fmla="*/ 99584 h 156267"/>
                  <a:gd name="connsiteX52" fmla="*/ 20374 w 203768"/>
                  <a:gd name="connsiteY52" fmla="*/ 99584 h 156267"/>
                  <a:gd name="connsiteX53" fmla="*/ 20374 w 203768"/>
                  <a:gd name="connsiteY53" fmla="*/ 98774 h 156267"/>
                  <a:gd name="connsiteX54" fmla="*/ 20374 w 203768"/>
                  <a:gd name="connsiteY54" fmla="*/ 98774 h 156267"/>
                  <a:gd name="connsiteX55" fmla="*/ 21155 w 203768"/>
                  <a:gd name="connsiteY55" fmla="*/ 97155 h 156267"/>
                  <a:gd name="connsiteX56" fmla="*/ 21155 w 203768"/>
                  <a:gd name="connsiteY56" fmla="*/ 97155 h 156267"/>
                  <a:gd name="connsiteX57" fmla="*/ 25070 w 203768"/>
                  <a:gd name="connsiteY57" fmla="*/ 86630 h 156267"/>
                  <a:gd name="connsiteX58" fmla="*/ 25070 w 203768"/>
                  <a:gd name="connsiteY58" fmla="*/ 88249 h 156267"/>
                  <a:gd name="connsiteX59" fmla="*/ 26632 w 203768"/>
                  <a:gd name="connsiteY59" fmla="*/ 86630 h 156267"/>
                  <a:gd name="connsiteX60" fmla="*/ 26632 w 203768"/>
                  <a:gd name="connsiteY60" fmla="*/ 86630 h 156267"/>
                  <a:gd name="connsiteX61" fmla="*/ 28985 w 203768"/>
                  <a:gd name="connsiteY61" fmla="*/ 84201 h 156267"/>
                  <a:gd name="connsiteX62" fmla="*/ 28204 w 203768"/>
                  <a:gd name="connsiteY62" fmla="*/ 83391 h 156267"/>
                  <a:gd name="connsiteX63" fmla="*/ 28204 w 203768"/>
                  <a:gd name="connsiteY63" fmla="*/ 83391 h 156267"/>
                  <a:gd name="connsiteX64" fmla="*/ 30556 w 203768"/>
                  <a:gd name="connsiteY64" fmla="*/ 81772 h 156267"/>
                  <a:gd name="connsiteX65" fmla="*/ 30556 w 203768"/>
                  <a:gd name="connsiteY65" fmla="*/ 80963 h 156267"/>
                  <a:gd name="connsiteX66" fmla="*/ 30556 w 203768"/>
                  <a:gd name="connsiteY66" fmla="*/ 80963 h 156267"/>
                  <a:gd name="connsiteX67" fmla="*/ 30556 w 203768"/>
                  <a:gd name="connsiteY67" fmla="*/ 77724 h 156267"/>
                  <a:gd name="connsiteX68" fmla="*/ 32128 w 203768"/>
                  <a:gd name="connsiteY68" fmla="*/ 76105 h 156267"/>
                  <a:gd name="connsiteX69" fmla="*/ 34480 w 203768"/>
                  <a:gd name="connsiteY69" fmla="*/ 75295 h 156267"/>
                  <a:gd name="connsiteX70" fmla="*/ 36043 w 203768"/>
                  <a:gd name="connsiteY70" fmla="*/ 73676 h 156267"/>
                  <a:gd name="connsiteX71" fmla="*/ 37615 w 203768"/>
                  <a:gd name="connsiteY71" fmla="*/ 73676 h 156267"/>
                  <a:gd name="connsiteX72" fmla="*/ 36833 w 203768"/>
                  <a:gd name="connsiteY72" fmla="*/ 72057 h 156267"/>
                  <a:gd name="connsiteX73" fmla="*/ 38395 w 203768"/>
                  <a:gd name="connsiteY73" fmla="*/ 71247 h 156267"/>
                  <a:gd name="connsiteX74" fmla="*/ 39967 w 203768"/>
                  <a:gd name="connsiteY74" fmla="*/ 68818 h 156267"/>
                  <a:gd name="connsiteX75" fmla="*/ 41529 w 203768"/>
                  <a:gd name="connsiteY75" fmla="*/ 68008 h 156267"/>
                  <a:gd name="connsiteX76" fmla="*/ 41529 w 203768"/>
                  <a:gd name="connsiteY76" fmla="*/ 67199 h 156267"/>
                  <a:gd name="connsiteX77" fmla="*/ 41529 w 203768"/>
                  <a:gd name="connsiteY77" fmla="*/ 63960 h 156267"/>
                  <a:gd name="connsiteX78" fmla="*/ 43101 w 203768"/>
                  <a:gd name="connsiteY78" fmla="*/ 62341 h 156267"/>
                  <a:gd name="connsiteX79" fmla="*/ 45454 w 203768"/>
                  <a:gd name="connsiteY79" fmla="*/ 60722 h 156267"/>
                  <a:gd name="connsiteX80" fmla="*/ 47025 w 203768"/>
                  <a:gd name="connsiteY80" fmla="*/ 59103 h 156267"/>
                  <a:gd name="connsiteX81" fmla="*/ 47797 w 203768"/>
                  <a:gd name="connsiteY81" fmla="*/ 57483 h 156267"/>
                  <a:gd name="connsiteX82" fmla="*/ 47797 w 203768"/>
                  <a:gd name="connsiteY82" fmla="*/ 55054 h 156267"/>
                  <a:gd name="connsiteX83" fmla="*/ 49369 w 203768"/>
                  <a:gd name="connsiteY83" fmla="*/ 54245 h 156267"/>
                  <a:gd name="connsiteX84" fmla="*/ 53283 w 203768"/>
                  <a:gd name="connsiteY84" fmla="*/ 51816 h 156267"/>
                  <a:gd name="connsiteX85" fmla="*/ 54855 w 203768"/>
                  <a:gd name="connsiteY85" fmla="*/ 50197 h 156267"/>
                  <a:gd name="connsiteX86" fmla="*/ 55636 w 203768"/>
                  <a:gd name="connsiteY86" fmla="*/ 46958 h 156267"/>
                  <a:gd name="connsiteX87" fmla="*/ 55636 w 203768"/>
                  <a:gd name="connsiteY87" fmla="*/ 46149 h 156267"/>
                  <a:gd name="connsiteX88" fmla="*/ 57208 w 203768"/>
                  <a:gd name="connsiteY88" fmla="*/ 46149 h 156267"/>
                  <a:gd name="connsiteX89" fmla="*/ 57208 w 203768"/>
                  <a:gd name="connsiteY89" fmla="*/ 45339 h 156267"/>
                  <a:gd name="connsiteX90" fmla="*/ 70523 w 203768"/>
                  <a:gd name="connsiteY90" fmla="*/ 38862 h 156267"/>
                  <a:gd name="connsiteX91" fmla="*/ 72095 w 203768"/>
                  <a:gd name="connsiteY91" fmla="*/ 38052 h 156267"/>
                  <a:gd name="connsiteX92" fmla="*/ 73657 w 203768"/>
                  <a:gd name="connsiteY92" fmla="*/ 38052 h 156267"/>
                  <a:gd name="connsiteX93" fmla="*/ 74438 w 203768"/>
                  <a:gd name="connsiteY93" fmla="*/ 37243 h 156267"/>
                  <a:gd name="connsiteX94" fmla="*/ 83849 w 203768"/>
                  <a:gd name="connsiteY94" fmla="*/ 32385 h 156267"/>
                  <a:gd name="connsiteX95" fmla="*/ 83849 w 203768"/>
                  <a:gd name="connsiteY95" fmla="*/ 31575 h 156267"/>
                  <a:gd name="connsiteX96" fmla="*/ 83849 w 203768"/>
                  <a:gd name="connsiteY96" fmla="*/ 32385 h 156267"/>
                  <a:gd name="connsiteX97" fmla="*/ 85420 w 203768"/>
                  <a:gd name="connsiteY97" fmla="*/ 32385 h 156267"/>
                  <a:gd name="connsiteX98" fmla="*/ 85420 w 203768"/>
                  <a:gd name="connsiteY98" fmla="*/ 32385 h 156267"/>
                  <a:gd name="connsiteX99" fmla="*/ 85420 w 203768"/>
                  <a:gd name="connsiteY99" fmla="*/ 32385 h 156267"/>
                  <a:gd name="connsiteX100" fmla="*/ 87764 w 203768"/>
                  <a:gd name="connsiteY100" fmla="*/ 29956 h 156267"/>
                  <a:gd name="connsiteX101" fmla="*/ 87764 w 203768"/>
                  <a:gd name="connsiteY101" fmla="*/ 29956 h 156267"/>
                  <a:gd name="connsiteX102" fmla="*/ 87764 w 203768"/>
                  <a:gd name="connsiteY102" fmla="*/ 28337 h 156267"/>
                  <a:gd name="connsiteX103" fmla="*/ 90897 w 203768"/>
                  <a:gd name="connsiteY103" fmla="*/ 26718 h 156267"/>
                  <a:gd name="connsiteX104" fmla="*/ 91678 w 203768"/>
                  <a:gd name="connsiteY104" fmla="*/ 25098 h 156267"/>
                  <a:gd name="connsiteX105" fmla="*/ 91678 w 203768"/>
                  <a:gd name="connsiteY105" fmla="*/ 23479 h 156267"/>
                  <a:gd name="connsiteX106" fmla="*/ 91678 w 203768"/>
                  <a:gd name="connsiteY106" fmla="*/ 23479 h 156267"/>
                  <a:gd name="connsiteX107" fmla="*/ 93250 w 203768"/>
                  <a:gd name="connsiteY107" fmla="*/ 23479 h 156267"/>
                  <a:gd name="connsiteX108" fmla="*/ 93250 w 203768"/>
                  <a:gd name="connsiteY108" fmla="*/ 25908 h 156267"/>
                  <a:gd name="connsiteX109" fmla="*/ 93250 w 203768"/>
                  <a:gd name="connsiteY109" fmla="*/ 25098 h 156267"/>
                  <a:gd name="connsiteX110" fmla="*/ 93250 w 203768"/>
                  <a:gd name="connsiteY110" fmla="*/ 25098 h 156267"/>
                  <a:gd name="connsiteX111" fmla="*/ 93250 w 203768"/>
                  <a:gd name="connsiteY111" fmla="*/ 25908 h 156267"/>
                  <a:gd name="connsiteX112" fmla="*/ 93250 w 203768"/>
                  <a:gd name="connsiteY112" fmla="*/ 25908 h 156267"/>
                  <a:gd name="connsiteX113" fmla="*/ 94822 w 203768"/>
                  <a:gd name="connsiteY113" fmla="*/ 22669 h 156267"/>
                  <a:gd name="connsiteX114" fmla="*/ 94822 w 203768"/>
                  <a:gd name="connsiteY114" fmla="*/ 23479 h 156267"/>
                  <a:gd name="connsiteX115" fmla="*/ 96384 w 203768"/>
                  <a:gd name="connsiteY115" fmla="*/ 22669 h 156267"/>
                  <a:gd name="connsiteX116" fmla="*/ 96384 w 203768"/>
                  <a:gd name="connsiteY116" fmla="*/ 21860 h 156267"/>
                  <a:gd name="connsiteX117" fmla="*/ 97165 w 203768"/>
                  <a:gd name="connsiteY117" fmla="*/ 20241 h 156267"/>
                  <a:gd name="connsiteX118" fmla="*/ 97165 w 203768"/>
                  <a:gd name="connsiteY118" fmla="*/ 20241 h 156267"/>
                  <a:gd name="connsiteX119" fmla="*/ 97165 w 203768"/>
                  <a:gd name="connsiteY119" fmla="*/ 18621 h 156267"/>
                  <a:gd name="connsiteX120" fmla="*/ 98736 w 203768"/>
                  <a:gd name="connsiteY120" fmla="*/ 17812 h 156267"/>
                  <a:gd name="connsiteX121" fmla="*/ 98736 w 203768"/>
                  <a:gd name="connsiteY121" fmla="*/ 17812 h 156267"/>
                  <a:gd name="connsiteX122" fmla="*/ 98736 w 203768"/>
                  <a:gd name="connsiteY122" fmla="*/ 17812 h 156267"/>
                  <a:gd name="connsiteX123" fmla="*/ 100299 w 203768"/>
                  <a:gd name="connsiteY123" fmla="*/ 16192 h 156267"/>
                  <a:gd name="connsiteX124" fmla="*/ 101079 w 203768"/>
                  <a:gd name="connsiteY124" fmla="*/ 18621 h 156267"/>
                  <a:gd name="connsiteX125" fmla="*/ 101079 w 203768"/>
                  <a:gd name="connsiteY125" fmla="*/ 18621 h 156267"/>
                  <a:gd name="connsiteX126" fmla="*/ 102651 w 203768"/>
                  <a:gd name="connsiteY126" fmla="*/ 17812 h 156267"/>
                  <a:gd name="connsiteX127" fmla="*/ 105004 w 203768"/>
                  <a:gd name="connsiteY127" fmla="*/ 19431 h 156267"/>
                  <a:gd name="connsiteX128" fmla="*/ 105004 w 203768"/>
                  <a:gd name="connsiteY128" fmla="*/ 20241 h 156267"/>
                  <a:gd name="connsiteX129" fmla="*/ 105004 w 203768"/>
                  <a:gd name="connsiteY129" fmla="*/ 20241 h 156267"/>
                  <a:gd name="connsiteX130" fmla="*/ 106566 w 203768"/>
                  <a:gd name="connsiteY130" fmla="*/ 21050 h 156267"/>
                  <a:gd name="connsiteX131" fmla="*/ 106566 w 203768"/>
                  <a:gd name="connsiteY131" fmla="*/ 21050 h 156267"/>
                  <a:gd name="connsiteX132" fmla="*/ 108138 w 203768"/>
                  <a:gd name="connsiteY132" fmla="*/ 21050 h 156267"/>
                  <a:gd name="connsiteX133" fmla="*/ 108918 w 203768"/>
                  <a:gd name="connsiteY133" fmla="*/ 22669 h 156267"/>
                  <a:gd name="connsiteX134" fmla="*/ 110480 w 203768"/>
                  <a:gd name="connsiteY134" fmla="*/ 22669 h 156267"/>
                  <a:gd name="connsiteX135" fmla="*/ 110480 w 203768"/>
                  <a:gd name="connsiteY135" fmla="*/ 23479 h 156267"/>
                  <a:gd name="connsiteX136" fmla="*/ 112052 w 203768"/>
                  <a:gd name="connsiteY136" fmla="*/ 21860 h 156267"/>
                  <a:gd name="connsiteX137" fmla="*/ 112052 w 203768"/>
                  <a:gd name="connsiteY137" fmla="*/ 21050 h 156267"/>
                  <a:gd name="connsiteX138" fmla="*/ 113624 w 203768"/>
                  <a:gd name="connsiteY138" fmla="*/ 20241 h 156267"/>
                  <a:gd name="connsiteX139" fmla="*/ 113624 w 203768"/>
                  <a:gd name="connsiteY139" fmla="*/ 20241 h 156267"/>
                  <a:gd name="connsiteX140" fmla="*/ 114395 w 203768"/>
                  <a:gd name="connsiteY140" fmla="*/ 20241 h 156267"/>
                  <a:gd name="connsiteX141" fmla="*/ 115967 w 203768"/>
                  <a:gd name="connsiteY141" fmla="*/ 20241 h 156267"/>
                  <a:gd name="connsiteX142" fmla="*/ 117539 w 203768"/>
                  <a:gd name="connsiteY142" fmla="*/ 18621 h 156267"/>
                  <a:gd name="connsiteX143" fmla="*/ 117539 w 203768"/>
                  <a:gd name="connsiteY143" fmla="*/ 17812 h 156267"/>
                  <a:gd name="connsiteX144" fmla="*/ 117539 w 203768"/>
                  <a:gd name="connsiteY144" fmla="*/ 18621 h 156267"/>
                  <a:gd name="connsiteX145" fmla="*/ 121454 w 203768"/>
                  <a:gd name="connsiteY145" fmla="*/ 17002 h 156267"/>
                  <a:gd name="connsiteX146" fmla="*/ 121454 w 203768"/>
                  <a:gd name="connsiteY146" fmla="*/ 17002 h 156267"/>
                  <a:gd name="connsiteX147" fmla="*/ 121454 w 203768"/>
                  <a:gd name="connsiteY147" fmla="*/ 17812 h 156267"/>
                  <a:gd name="connsiteX148" fmla="*/ 121454 w 203768"/>
                  <a:gd name="connsiteY148" fmla="*/ 17002 h 156267"/>
                  <a:gd name="connsiteX149" fmla="*/ 121454 w 203768"/>
                  <a:gd name="connsiteY149" fmla="*/ 17002 h 156267"/>
                  <a:gd name="connsiteX150" fmla="*/ 121454 w 203768"/>
                  <a:gd name="connsiteY150" fmla="*/ 17002 h 156267"/>
                  <a:gd name="connsiteX151" fmla="*/ 123025 w 203768"/>
                  <a:gd name="connsiteY151" fmla="*/ 18621 h 156267"/>
                  <a:gd name="connsiteX152" fmla="*/ 123025 w 203768"/>
                  <a:gd name="connsiteY152" fmla="*/ 18621 h 156267"/>
                  <a:gd name="connsiteX153" fmla="*/ 126940 w 203768"/>
                  <a:gd name="connsiteY153" fmla="*/ 21860 h 156267"/>
                  <a:gd name="connsiteX154" fmla="*/ 126940 w 203768"/>
                  <a:gd name="connsiteY154" fmla="*/ 21050 h 156267"/>
                  <a:gd name="connsiteX155" fmla="*/ 127721 w 203768"/>
                  <a:gd name="connsiteY155" fmla="*/ 17002 h 156267"/>
                  <a:gd name="connsiteX156" fmla="*/ 127721 w 203768"/>
                  <a:gd name="connsiteY156" fmla="*/ 16192 h 156267"/>
                  <a:gd name="connsiteX157" fmla="*/ 127721 w 203768"/>
                  <a:gd name="connsiteY157" fmla="*/ 16192 h 156267"/>
                  <a:gd name="connsiteX158" fmla="*/ 127721 w 203768"/>
                  <a:gd name="connsiteY158" fmla="*/ 15383 h 156267"/>
                  <a:gd name="connsiteX159" fmla="*/ 127721 w 203768"/>
                  <a:gd name="connsiteY159" fmla="*/ 16192 h 156267"/>
                  <a:gd name="connsiteX160" fmla="*/ 127721 w 203768"/>
                  <a:gd name="connsiteY160" fmla="*/ 15383 h 156267"/>
                  <a:gd name="connsiteX161" fmla="*/ 127721 w 203768"/>
                  <a:gd name="connsiteY161" fmla="*/ 15383 h 156267"/>
                  <a:gd name="connsiteX162" fmla="*/ 129293 w 203768"/>
                  <a:gd name="connsiteY162" fmla="*/ 15383 h 156267"/>
                  <a:gd name="connsiteX163" fmla="*/ 129293 w 203768"/>
                  <a:gd name="connsiteY163" fmla="*/ 15383 h 156267"/>
                  <a:gd name="connsiteX164" fmla="*/ 131636 w 203768"/>
                  <a:gd name="connsiteY164" fmla="*/ 17812 h 156267"/>
                  <a:gd name="connsiteX165" fmla="*/ 131636 w 203768"/>
                  <a:gd name="connsiteY165" fmla="*/ 15383 h 156267"/>
                  <a:gd name="connsiteX166" fmla="*/ 133208 w 203768"/>
                  <a:gd name="connsiteY166" fmla="*/ 13764 h 156267"/>
                  <a:gd name="connsiteX167" fmla="*/ 134779 w 203768"/>
                  <a:gd name="connsiteY167" fmla="*/ 14573 h 156267"/>
                  <a:gd name="connsiteX168" fmla="*/ 134779 w 203768"/>
                  <a:gd name="connsiteY168" fmla="*/ 13764 h 156267"/>
                  <a:gd name="connsiteX169" fmla="*/ 137122 w 203768"/>
                  <a:gd name="connsiteY169" fmla="*/ 14573 h 156267"/>
                  <a:gd name="connsiteX170" fmla="*/ 137122 w 203768"/>
                  <a:gd name="connsiteY170" fmla="*/ 13764 h 156267"/>
                  <a:gd name="connsiteX171" fmla="*/ 138694 w 203768"/>
                  <a:gd name="connsiteY171" fmla="*/ 15383 h 156267"/>
                  <a:gd name="connsiteX172" fmla="*/ 138694 w 203768"/>
                  <a:gd name="connsiteY172" fmla="*/ 14573 h 156267"/>
                  <a:gd name="connsiteX173" fmla="*/ 138694 w 203768"/>
                  <a:gd name="connsiteY173" fmla="*/ 14573 h 156267"/>
                  <a:gd name="connsiteX174" fmla="*/ 135560 w 203768"/>
                  <a:gd name="connsiteY174" fmla="*/ 6477 h 156267"/>
                  <a:gd name="connsiteX175" fmla="*/ 134779 w 203768"/>
                  <a:gd name="connsiteY175" fmla="*/ 4048 h 156267"/>
                  <a:gd name="connsiteX176" fmla="*/ 134779 w 203768"/>
                  <a:gd name="connsiteY176" fmla="*/ 4858 h 156267"/>
                  <a:gd name="connsiteX177" fmla="*/ 135560 w 203768"/>
                  <a:gd name="connsiteY177" fmla="*/ 0 h 156267"/>
                  <a:gd name="connsiteX178" fmla="*/ 135560 w 203768"/>
                  <a:gd name="connsiteY178" fmla="*/ 810 h 156267"/>
                  <a:gd name="connsiteX179" fmla="*/ 135560 w 203768"/>
                  <a:gd name="connsiteY179" fmla="*/ 810 h 15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</a:cxnLst>
                <a:rect l="l" t="t" r="r" b="b"/>
                <a:pathLst>
                  <a:path w="203768" h="156267">
                    <a:moveTo>
                      <a:pt x="135589" y="800"/>
                    </a:moveTo>
                    <a:lnTo>
                      <a:pt x="162240" y="36433"/>
                    </a:lnTo>
                    <a:lnTo>
                      <a:pt x="166935" y="41291"/>
                    </a:lnTo>
                    <a:lnTo>
                      <a:pt x="171641" y="48578"/>
                    </a:lnTo>
                    <a:lnTo>
                      <a:pt x="174774" y="53435"/>
                    </a:lnTo>
                    <a:lnTo>
                      <a:pt x="181042" y="58293"/>
                    </a:lnTo>
                    <a:lnTo>
                      <a:pt x="203768" y="70437"/>
                    </a:lnTo>
                    <a:lnTo>
                      <a:pt x="184175" y="86630"/>
                    </a:lnTo>
                    <a:lnTo>
                      <a:pt x="163802" y="101203"/>
                    </a:lnTo>
                    <a:lnTo>
                      <a:pt x="144990" y="116586"/>
                    </a:lnTo>
                    <a:lnTo>
                      <a:pt x="144209" y="115776"/>
                    </a:lnTo>
                    <a:lnTo>
                      <a:pt x="93269" y="156267"/>
                    </a:lnTo>
                    <a:lnTo>
                      <a:pt x="55645" y="148171"/>
                    </a:lnTo>
                    <a:lnTo>
                      <a:pt x="43892" y="144932"/>
                    </a:lnTo>
                    <a:lnTo>
                      <a:pt x="43892" y="145742"/>
                    </a:lnTo>
                    <a:lnTo>
                      <a:pt x="43892" y="145742"/>
                    </a:lnTo>
                    <a:lnTo>
                      <a:pt x="28223" y="142504"/>
                    </a:lnTo>
                    <a:lnTo>
                      <a:pt x="0" y="135207"/>
                    </a:lnTo>
                    <a:lnTo>
                      <a:pt x="0" y="135207"/>
                    </a:lnTo>
                    <a:lnTo>
                      <a:pt x="0" y="136017"/>
                    </a:lnTo>
                    <a:lnTo>
                      <a:pt x="1572" y="131969"/>
                    </a:lnTo>
                    <a:lnTo>
                      <a:pt x="1572" y="131159"/>
                    </a:lnTo>
                    <a:lnTo>
                      <a:pt x="1572" y="131969"/>
                    </a:lnTo>
                    <a:lnTo>
                      <a:pt x="1572" y="131969"/>
                    </a:lnTo>
                    <a:lnTo>
                      <a:pt x="1572" y="129540"/>
                    </a:lnTo>
                    <a:lnTo>
                      <a:pt x="1572" y="129540"/>
                    </a:lnTo>
                    <a:lnTo>
                      <a:pt x="1572" y="127921"/>
                    </a:lnTo>
                    <a:lnTo>
                      <a:pt x="2353" y="127111"/>
                    </a:lnTo>
                    <a:lnTo>
                      <a:pt x="3915" y="127111"/>
                    </a:lnTo>
                    <a:lnTo>
                      <a:pt x="3915" y="127111"/>
                    </a:lnTo>
                    <a:lnTo>
                      <a:pt x="5487" y="122253"/>
                    </a:lnTo>
                    <a:lnTo>
                      <a:pt x="5487" y="121444"/>
                    </a:lnTo>
                    <a:lnTo>
                      <a:pt x="7058" y="119825"/>
                    </a:lnTo>
                    <a:lnTo>
                      <a:pt x="7058" y="119825"/>
                    </a:lnTo>
                    <a:lnTo>
                      <a:pt x="7058" y="119825"/>
                    </a:lnTo>
                    <a:lnTo>
                      <a:pt x="7058" y="118205"/>
                    </a:lnTo>
                    <a:lnTo>
                      <a:pt x="7839" y="118205"/>
                    </a:lnTo>
                    <a:lnTo>
                      <a:pt x="7839" y="117396"/>
                    </a:lnTo>
                    <a:lnTo>
                      <a:pt x="10973" y="114157"/>
                    </a:lnTo>
                    <a:lnTo>
                      <a:pt x="10973" y="113347"/>
                    </a:lnTo>
                    <a:lnTo>
                      <a:pt x="10973" y="112538"/>
                    </a:lnTo>
                    <a:lnTo>
                      <a:pt x="11754" y="110109"/>
                    </a:lnTo>
                    <a:lnTo>
                      <a:pt x="13316" y="108490"/>
                    </a:lnTo>
                    <a:lnTo>
                      <a:pt x="14888" y="109299"/>
                    </a:lnTo>
                    <a:lnTo>
                      <a:pt x="14888" y="107680"/>
                    </a:lnTo>
                    <a:lnTo>
                      <a:pt x="16450" y="106871"/>
                    </a:lnTo>
                    <a:lnTo>
                      <a:pt x="16450" y="105251"/>
                    </a:lnTo>
                    <a:lnTo>
                      <a:pt x="16450" y="104442"/>
                    </a:lnTo>
                    <a:lnTo>
                      <a:pt x="17231" y="104442"/>
                    </a:lnTo>
                    <a:lnTo>
                      <a:pt x="17231" y="103632"/>
                    </a:lnTo>
                    <a:lnTo>
                      <a:pt x="17231" y="100393"/>
                    </a:lnTo>
                    <a:lnTo>
                      <a:pt x="18802" y="99584"/>
                    </a:lnTo>
                    <a:lnTo>
                      <a:pt x="20374" y="99584"/>
                    </a:lnTo>
                    <a:lnTo>
                      <a:pt x="20374" y="98774"/>
                    </a:lnTo>
                    <a:lnTo>
                      <a:pt x="20374" y="98774"/>
                    </a:lnTo>
                    <a:lnTo>
                      <a:pt x="21155" y="97155"/>
                    </a:lnTo>
                    <a:lnTo>
                      <a:pt x="21155" y="97155"/>
                    </a:lnTo>
                    <a:lnTo>
                      <a:pt x="25070" y="86630"/>
                    </a:lnTo>
                    <a:lnTo>
                      <a:pt x="25070" y="88249"/>
                    </a:lnTo>
                    <a:lnTo>
                      <a:pt x="26632" y="86630"/>
                    </a:lnTo>
                    <a:lnTo>
                      <a:pt x="26632" y="86630"/>
                    </a:lnTo>
                    <a:lnTo>
                      <a:pt x="28985" y="84201"/>
                    </a:lnTo>
                    <a:lnTo>
                      <a:pt x="28204" y="83391"/>
                    </a:lnTo>
                    <a:lnTo>
                      <a:pt x="28204" y="83391"/>
                    </a:lnTo>
                    <a:lnTo>
                      <a:pt x="30556" y="81772"/>
                    </a:lnTo>
                    <a:lnTo>
                      <a:pt x="30556" y="80963"/>
                    </a:lnTo>
                    <a:lnTo>
                      <a:pt x="30556" y="80963"/>
                    </a:lnTo>
                    <a:lnTo>
                      <a:pt x="30556" y="77724"/>
                    </a:lnTo>
                    <a:lnTo>
                      <a:pt x="32128" y="76105"/>
                    </a:lnTo>
                    <a:lnTo>
                      <a:pt x="34480" y="75295"/>
                    </a:lnTo>
                    <a:lnTo>
                      <a:pt x="36043" y="73676"/>
                    </a:lnTo>
                    <a:lnTo>
                      <a:pt x="37615" y="73676"/>
                    </a:lnTo>
                    <a:lnTo>
                      <a:pt x="36833" y="72057"/>
                    </a:lnTo>
                    <a:lnTo>
                      <a:pt x="38395" y="71247"/>
                    </a:lnTo>
                    <a:lnTo>
                      <a:pt x="39967" y="68818"/>
                    </a:lnTo>
                    <a:lnTo>
                      <a:pt x="41529" y="68008"/>
                    </a:lnTo>
                    <a:lnTo>
                      <a:pt x="41529" y="67199"/>
                    </a:lnTo>
                    <a:lnTo>
                      <a:pt x="41529" y="63960"/>
                    </a:lnTo>
                    <a:lnTo>
                      <a:pt x="43101" y="62341"/>
                    </a:lnTo>
                    <a:lnTo>
                      <a:pt x="45454" y="60722"/>
                    </a:lnTo>
                    <a:lnTo>
                      <a:pt x="47025" y="59103"/>
                    </a:lnTo>
                    <a:lnTo>
                      <a:pt x="47797" y="57483"/>
                    </a:lnTo>
                    <a:lnTo>
                      <a:pt x="47797" y="55054"/>
                    </a:lnTo>
                    <a:lnTo>
                      <a:pt x="49369" y="54245"/>
                    </a:lnTo>
                    <a:lnTo>
                      <a:pt x="53283" y="51816"/>
                    </a:lnTo>
                    <a:lnTo>
                      <a:pt x="54855" y="50197"/>
                    </a:lnTo>
                    <a:lnTo>
                      <a:pt x="55636" y="46958"/>
                    </a:lnTo>
                    <a:lnTo>
                      <a:pt x="55636" y="46149"/>
                    </a:lnTo>
                    <a:lnTo>
                      <a:pt x="57208" y="46149"/>
                    </a:lnTo>
                    <a:lnTo>
                      <a:pt x="57208" y="45339"/>
                    </a:lnTo>
                    <a:lnTo>
                      <a:pt x="70523" y="38862"/>
                    </a:lnTo>
                    <a:lnTo>
                      <a:pt x="72095" y="38052"/>
                    </a:lnTo>
                    <a:lnTo>
                      <a:pt x="73657" y="38052"/>
                    </a:lnTo>
                    <a:lnTo>
                      <a:pt x="74438" y="37243"/>
                    </a:lnTo>
                    <a:lnTo>
                      <a:pt x="83849" y="32385"/>
                    </a:lnTo>
                    <a:lnTo>
                      <a:pt x="83849" y="31575"/>
                    </a:lnTo>
                    <a:lnTo>
                      <a:pt x="83849" y="32385"/>
                    </a:lnTo>
                    <a:lnTo>
                      <a:pt x="85420" y="32385"/>
                    </a:lnTo>
                    <a:lnTo>
                      <a:pt x="85420" y="32385"/>
                    </a:lnTo>
                    <a:lnTo>
                      <a:pt x="85420" y="32385"/>
                    </a:lnTo>
                    <a:lnTo>
                      <a:pt x="87764" y="29956"/>
                    </a:lnTo>
                    <a:lnTo>
                      <a:pt x="87764" y="29956"/>
                    </a:lnTo>
                    <a:lnTo>
                      <a:pt x="87764" y="28337"/>
                    </a:lnTo>
                    <a:lnTo>
                      <a:pt x="90897" y="26718"/>
                    </a:lnTo>
                    <a:lnTo>
                      <a:pt x="91678" y="25098"/>
                    </a:lnTo>
                    <a:lnTo>
                      <a:pt x="91678" y="23479"/>
                    </a:lnTo>
                    <a:lnTo>
                      <a:pt x="91678" y="23479"/>
                    </a:lnTo>
                    <a:lnTo>
                      <a:pt x="93250" y="23479"/>
                    </a:lnTo>
                    <a:lnTo>
                      <a:pt x="93250" y="25908"/>
                    </a:lnTo>
                    <a:lnTo>
                      <a:pt x="93250" y="25098"/>
                    </a:lnTo>
                    <a:lnTo>
                      <a:pt x="93250" y="25098"/>
                    </a:lnTo>
                    <a:lnTo>
                      <a:pt x="93250" y="25908"/>
                    </a:lnTo>
                    <a:lnTo>
                      <a:pt x="93250" y="25908"/>
                    </a:lnTo>
                    <a:lnTo>
                      <a:pt x="94822" y="22669"/>
                    </a:lnTo>
                    <a:lnTo>
                      <a:pt x="94822" y="23479"/>
                    </a:lnTo>
                    <a:lnTo>
                      <a:pt x="96384" y="22669"/>
                    </a:lnTo>
                    <a:lnTo>
                      <a:pt x="96384" y="21860"/>
                    </a:lnTo>
                    <a:lnTo>
                      <a:pt x="97165" y="20241"/>
                    </a:lnTo>
                    <a:lnTo>
                      <a:pt x="97165" y="20241"/>
                    </a:lnTo>
                    <a:lnTo>
                      <a:pt x="97165" y="18621"/>
                    </a:lnTo>
                    <a:lnTo>
                      <a:pt x="98736" y="17812"/>
                    </a:lnTo>
                    <a:lnTo>
                      <a:pt x="98736" y="17812"/>
                    </a:lnTo>
                    <a:lnTo>
                      <a:pt x="98736" y="17812"/>
                    </a:lnTo>
                    <a:lnTo>
                      <a:pt x="100299" y="16192"/>
                    </a:lnTo>
                    <a:lnTo>
                      <a:pt x="101079" y="18621"/>
                    </a:lnTo>
                    <a:lnTo>
                      <a:pt x="101079" y="18621"/>
                    </a:lnTo>
                    <a:lnTo>
                      <a:pt x="102651" y="17812"/>
                    </a:lnTo>
                    <a:lnTo>
                      <a:pt x="105004" y="19431"/>
                    </a:lnTo>
                    <a:lnTo>
                      <a:pt x="105004" y="20241"/>
                    </a:lnTo>
                    <a:lnTo>
                      <a:pt x="105004" y="20241"/>
                    </a:lnTo>
                    <a:lnTo>
                      <a:pt x="106566" y="21050"/>
                    </a:lnTo>
                    <a:lnTo>
                      <a:pt x="106566" y="21050"/>
                    </a:lnTo>
                    <a:lnTo>
                      <a:pt x="108138" y="21050"/>
                    </a:lnTo>
                    <a:lnTo>
                      <a:pt x="108918" y="22669"/>
                    </a:lnTo>
                    <a:lnTo>
                      <a:pt x="110480" y="22669"/>
                    </a:lnTo>
                    <a:lnTo>
                      <a:pt x="110480" y="23479"/>
                    </a:lnTo>
                    <a:lnTo>
                      <a:pt x="112052" y="21860"/>
                    </a:lnTo>
                    <a:lnTo>
                      <a:pt x="112052" y="21050"/>
                    </a:lnTo>
                    <a:lnTo>
                      <a:pt x="113624" y="20241"/>
                    </a:lnTo>
                    <a:lnTo>
                      <a:pt x="113624" y="20241"/>
                    </a:lnTo>
                    <a:lnTo>
                      <a:pt x="114395" y="20241"/>
                    </a:lnTo>
                    <a:lnTo>
                      <a:pt x="115967" y="20241"/>
                    </a:lnTo>
                    <a:lnTo>
                      <a:pt x="117539" y="18621"/>
                    </a:lnTo>
                    <a:lnTo>
                      <a:pt x="117539" y="17812"/>
                    </a:lnTo>
                    <a:lnTo>
                      <a:pt x="117539" y="18621"/>
                    </a:lnTo>
                    <a:lnTo>
                      <a:pt x="121454" y="17002"/>
                    </a:lnTo>
                    <a:lnTo>
                      <a:pt x="121454" y="17002"/>
                    </a:lnTo>
                    <a:lnTo>
                      <a:pt x="121454" y="17812"/>
                    </a:lnTo>
                    <a:lnTo>
                      <a:pt x="121454" y="17002"/>
                    </a:lnTo>
                    <a:lnTo>
                      <a:pt x="121454" y="17002"/>
                    </a:lnTo>
                    <a:lnTo>
                      <a:pt x="121454" y="17002"/>
                    </a:lnTo>
                    <a:lnTo>
                      <a:pt x="123025" y="18621"/>
                    </a:lnTo>
                    <a:lnTo>
                      <a:pt x="123025" y="18621"/>
                    </a:lnTo>
                    <a:lnTo>
                      <a:pt x="126940" y="21860"/>
                    </a:lnTo>
                    <a:lnTo>
                      <a:pt x="126940" y="21050"/>
                    </a:lnTo>
                    <a:lnTo>
                      <a:pt x="127721" y="17002"/>
                    </a:lnTo>
                    <a:lnTo>
                      <a:pt x="127721" y="16192"/>
                    </a:lnTo>
                    <a:lnTo>
                      <a:pt x="127721" y="16192"/>
                    </a:lnTo>
                    <a:lnTo>
                      <a:pt x="127721" y="15383"/>
                    </a:lnTo>
                    <a:lnTo>
                      <a:pt x="127721" y="16192"/>
                    </a:lnTo>
                    <a:lnTo>
                      <a:pt x="127721" y="15383"/>
                    </a:lnTo>
                    <a:lnTo>
                      <a:pt x="127721" y="15383"/>
                    </a:lnTo>
                    <a:lnTo>
                      <a:pt x="129293" y="15383"/>
                    </a:lnTo>
                    <a:lnTo>
                      <a:pt x="129293" y="15383"/>
                    </a:lnTo>
                    <a:lnTo>
                      <a:pt x="131636" y="17812"/>
                    </a:lnTo>
                    <a:lnTo>
                      <a:pt x="131636" y="15383"/>
                    </a:lnTo>
                    <a:lnTo>
                      <a:pt x="133208" y="13764"/>
                    </a:lnTo>
                    <a:lnTo>
                      <a:pt x="134779" y="14573"/>
                    </a:lnTo>
                    <a:lnTo>
                      <a:pt x="134779" y="13764"/>
                    </a:lnTo>
                    <a:lnTo>
                      <a:pt x="137122" y="14573"/>
                    </a:lnTo>
                    <a:lnTo>
                      <a:pt x="137122" y="13764"/>
                    </a:lnTo>
                    <a:lnTo>
                      <a:pt x="138694" y="15383"/>
                    </a:lnTo>
                    <a:lnTo>
                      <a:pt x="138694" y="14573"/>
                    </a:lnTo>
                    <a:lnTo>
                      <a:pt x="138694" y="14573"/>
                    </a:lnTo>
                    <a:lnTo>
                      <a:pt x="135560" y="6477"/>
                    </a:lnTo>
                    <a:lnTo>
                      <a:pt x="134779" y="4048"/>
                    </a:lnTo>
                    <a:lnTo>
                      <a:pt x="134779" y="4858"/>
                    </a:lnTo>
                    <a:lnTo>
                      <a:pt x="135560" y="0"/>
                    </a:lnTo>
                    <a:lnTo>
                      <a:pt x="135560" y="810"/>
                    </a:lnTo>
                    <a:lnTo>
                      <a:pt x="135560" y="81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5" name="Forma Livre: Forma 534">
                <a:extLst>
                  <a:ext uri="{FF2B5EF4-FFF2-40B4-BE49-F238E27FC236}">
                    <a16:creationId xmlns:a16="http://schemas.microsoft.com/office/drawing/2014/main" id="{10F19B4D-4F8F-8A52-44A6-18CFE9CC759E}"/>
                  </a:ext>
                </a:extLst>
              </p:cNvPr>
              <p:cNvSpPr/>
              <p:nvPr/>
            </p:nvSpPr>
            <p:spPr>
              <a:xfrm>
                <a:off x="9552937" y="2666773"/>
                <a:ext cx="163792" cy="106870"/>
              </a:xfrm>
              <a:custGeom>
                <a:avLst/>
                <a:gdLst>
                  <a:gd name="connsiteX0" fmla="*/ 38405 w 163792"/>
                  <a:gd name="connsiteY0" fmla="*/ 810 h 106870"/>
                  <a:gd name="connsiteX1" fmla="*/ 42320 w 163792"/>
                  <a:gd name="connsiteY1" fmla="*/ 4048 h 106870"/>
                  <a:gd name="connsiteX2" fmla="*/ 47816 w 163792"/>
                  <a:gd name="connsiteY2" fmla="*/ 4858 h 106870"/>
                  <a:gd name="connsiteX3" fmla="*/ 53293 w 163792"/>
                  <a:gd name="connsiteY3" fmla="*/ 9716 h 106870"/>
                  <a:gd name="connsiteX4" fmla="*/ 55645 w 163792"/>
                  <a:gd name="connsiteY4" fmla="*/ 11335 h 106870"/>
                  <a:gd name="connsiteX5" fmla="*/ 61132 w 163792"/>
                  <a:gd name="connsiteY5" fmla="*/ 12144 h 106870"/>
                  <a:gd name="connsiteX6" fmla="*/ 61913 w 163792"/>
                  <a:gd name="connsiteY6" fmla="*/ 12954 h 106870"/>
                  <a:gd name="connsiteX7" fmla="*/ 61132 w 163792"/>
                  <a:gd name="connsiteY7" fmla="*/ 14573 h 106870"/>
                  <a:gd name="connsiteX8" fmla="*/ 61132 w 163792"/>
                  <a:gd name="connsiteY8" fmla="*/ 15383 h 106870"/>
                  <a:gd name="connsiteX9" fmla="*/ 63484 w 163792"/>
                  <a:gd name="connsiteY9" fmla="*/ 14573 h 106870"/>
                  <a:gd name="connsiteX10" fmla="*/ 68971 w 163792"/>
                  <a:gd name="connsiteY10" fmla="*/ 13764 h 106870"/>
                  <a:gd name="connsiteX11" fmla="*/ 71324 w 163792"/>
                  <a:gd name="connsiteY11" fmla="*/ 15383 h 106870"/>
                  <a:gd name="connsiteX12" fmla="*/ 72895 w 163792"/>
                  <a:gd name="connsiteY12" fmla="*/ 15383 h 106870"/>
                  <a:gd name="connsiteX13" fmla="*/ 75238 w 163792"/>
                  <a:gd name="connsiteY13" fmla="*/ 13764 h 106870"/>
                  <a:gd name="connsiteX14" fmla="*/ 75238 w 163792"/>
                  <a:gd name="connsiteY14" fmla="*/ 10525 h 106870"/>
                  <a:gd name="connsiteX15" fmla="*/ 79943 w 163792"/>
                  <a:gd name="connsiteY15" fmla="*/ 10525 h 106870"/>
                  <a:gd name="connsiteX16" fmla="*/ 79943 w 163792"/>
                  <a:gd name="connsiteY16" fmla="*/ 9716 h 106870"/>
                  <a:gd name="connsiteX17" fmla="*/ 79943 w 163792"/>
                  <a:gd name="connsiteY17" fmla="*/ 9716 h 106870"/>
                  <a:gd name="connsiteX18" fmla="*/ 80725 w 163792"/>
                  <a:gd name="connsiteY18" fmla="*/ 8096 h 106870"/>
                  <a:gd name="connsiteX19" fmla="*/ 80725 w 163792"/>
                  <a:gd name="connsiteY19" fmla="*/ 8906 h 106870"/>
                  <a:gd name="connsiteX20" fmla="*/ 83858 w 163792"/>
                  <a:gd name="connsiteY20" fmla="*/ 8096 h 106870"/>
                  <a:gd name="connsiteX21" fmla="*/ 84640 w 163792"/>
                  <a:gd name="connsiteY21" fmla="*/ 8096 h 106870"/>
                  <a:gd name="connsiteX22" fmla="*/ 86211 w 163792"/>
                  <a:gd name="connsiteY22" fmla="*/ 8906 h 106870"/>
                  <a:gd name="connsiteX23" fmla="*/ 87773 w 163792"/>
                  <a:gd name="connsiteY23" fmla="*/ 8096 h 106870"/>
                  <a:gd name="connsiteX24" fmla="*/ 88554 w 163792"/>
                  <a:gd name="connsiteY24" fmla="*/ 5667 h 106870"/>
                  <a:gd name="connsiteX25" fmla="*/ 90126 w 163792"/>
                  <a:gd name="connsiteY25" fmla="*/ 4048 h 106870"/>
                  <a:gd name="connsiteX26" fmla="*/ 91688 w 163792"/>
                  <a:gd name="connsiteY26" fmla="*/ 5667 h 106870"/>
                  <a:gd name="connsiteX27" fmla="*/ 94041 w 163792"/>
                  <a:gd name="connsiteY27" fmla="*/ 6477 h 106870"/>
                  <a:gd name="connsiteX28" fmla="*/ 95612 w 163792"/>
                  <a:gd name="connsiteY28" fmla="*/ 8096 h 106870"/>
                  <a:gd name="connsiteX29" fmla="*/ 97174 w 163792"/>
                  <a:gd name="connsiteY29" fmla="*/ 8906 h 106870"/>
                  <a:gd name="connsiteX30" fmla="*/ 101098 w 163792"/>
                  <a:gd name="connsiteY30" fmla="*/ 8906 h 106870"/>
                  <a:gd name="connsiteX31" fmla="*/ 101880 w 163792"/>
                  <a:gd name="connsiteY31" fmla="*/ 8906 h 106870"/>
                  <a:gd name="connsiteX32" fmla="*/ 105013 w 163792"/>
                  <a:gd name="connsiteY32" fmla="*/ 6477 h 106870"/>
                  <a:gd name="connsiteX33" fmla="*/ 108928 w 163792"/>
                  <a:gd name="connsiteY33" fmla="*/ 7287 h 106870"/>
                  <a:gd name="connsiteX34" fmla="*/ 110500 w 163792"/>
                  <a:gd name="connsiteY34" fmla="*/ 8096 h 106870"/>
                  <a:gd name="connsiteX35" fmla="*/ 114415 w 163792"/>
                  <a:gd name="connsiteY35" fmla="*/ 8096 h 106870"/>
                  <a:gd name="connsiteX36" fmla="*/ 114415 w 163792"/>
                  <a:gd name="connsiteY36" fmla="*/ 10525 h 106870"/>
                  <a:gd name="connsiteX37" fmla="*/ 112852 w 163792"/>
                  <a:gd name="connsiteY37" fmla="*/ 12144 h 106870"/>
                  <a:gd name="connsiteX38" fmla="*/ 114415 w 163792"/>
                  <a:gd name="connsiteY38" fmla="*/ 17002 h 106870"/>
                  <a:gd name="connsiteX39" fmla="*/ 115195 w 163792"/>
                  <a:gd name="connsiteY39" fmla="*/ 16193 h 106870"/>
                  <a:gd name="connsiteX40" fmla="*/ 118329 w 163792"/>
                  <a:gd name="connsiteY40" fmla="*/ 17002 h 106870"/>
                  <a:gd name="connsiteX41" fmla="*/ 123816 w 163792"/>
                  <a:gd name="connsiteY41" fmla="*/ 14573 h 106870"/>
                  <a:gd name="connsiteX42" fmla="*/ 126168 w 163792"/>
                  <a:gd name="connsiteY42" fmla="*/ 13764 h 106870"/>
                  <a:gd name="connsiteX43" fmla="*/ 131655 w 163792"/>
                  <a:gd name="connsiteY43" fmla="*/ 10525 h 106870"/>
                  <a:gd name="connsiteX44" fmla="*/ 137932 w 163792"/>
                  <a:gd name="connsiteY44" fmla="*/ 12954 h 106870"/>
                  <a:gd name="connsiteX45" fmla="*/ 143409 w 163792"/>
                  <a:gd name="connsiteY45" fmla="*/ 8906 h 106870"/>
                  <a:gd name="connsiteX46" fmla="*/ 145761 w 163792"/>
                  <a:gd name="connsiteY46" fmla="*/ 4858 h 106870"/>
                  <a:gd name="connsiteX47" fmla="*/ 145761 w 163792"/>
                  <a:gd name="connsiteY47" fmla="*/ 3239 h 106870"/>
                  <a:gd name="connsiteX48" fmla="*/ 150466 w 163792"/>
                  <a:gd name="connsiteY48" fmla="*/ 6477 h 106870"/>
                  <a:gd name="connsiteX49" fmla="*/ 150466 w 163792"/>
                  <a:gd name="connsiteY49" fmla="*/ 13764 h 106870"/>
                  <a:gd name="connsiteX50" fmla="*/ 159868 w 163792"/>
                  <a:gd name="connsiteY50" fmla="*/ 22670 h 106870"/>
                  <a:gd name="connsiteX51" fmla="*/ 163792 w 163792"/>
                  <a:gd name="connsiteY51" fmla="*/ 29956 h 106870"/>
                  <a:gd name="connsiteX52" fmla="*/ 158305 w 163792"/>
                  <a:gd name="connsiteY52" fmla="*/ 33195 h 106870"/>
                  <a:gd name="connsiteX53" fmla="*/ 158305 w 163792"/>
                  <a:gd name="connsiteY53" fmla="*/ 38052 h 106870"/>
                  <a:gd name="connsiteX54" fmla="*/ 159868 w 163792"/>
                  <a:gd name="connsiteY54" fmla="*/ 40481 h 106870"/>
                  <a:gd name="connsiteX55" fmla="*/ 162220 w 163792"/>
                  <a:gd name="connsiteY55" fmla="*/ 40481 h 106870"/>
                  <a:gd name="connsiteX56" fmla="*/ 162220 w 163792"/>
                  <a:gd name="connsiteY56" fmla="*/ 47768 h 106870"/>
                  <a:gd name="connsiteX57" fmla="*/ 160658 w 163792"/>
                  <a:gd name="connsiteY57" fmla="*/ 54245 h 106870"/>
                  <a:gd name="connsiteX58" fmla="*/ 158305 w 163792"/>
                  <a:gd name="connsiteY58" fmla="*/ 59103 h 106870"/>
                  <a:gd name="connsiteX59" fmla="*/ 158305 w 163792"/>
                  <a:gd name="connsiteY59" fmla="*/ 62341 h 106870"/>
                  <a:gd name="connsiteX60" fmla="*/ 154381 w 163792"/>
                  <a:gd name="connsiteY60" fmla="*/ 68818 h 106870"/>
                  <a:gd name="connsiteX61" fmla="*/ 152819 w 163792"/>
                  <a:gd name="connsiteY61" fmla="*/ 72866 h 106870"/>
                  <a:gd name="connsiteX62" fmla="*/ 152819 w 163792"/>
                  <a:gd name="connsiteY62" fmla="*/ 74486 h 106870"/>
                  <a:gd name="connsiteX63" fmla="*/ 154381 w 163792"/>
                  <a:gd name="connsiteY63" fmla="*/ 77724 h 106870"/>
                  <a:gd name="connsiteX64" fmla="*/ 147333 w 163792"/>
                  <a:gd name="connsiteY64" fmla="*/ 80153 h 106870"/>
                  <a:gd name="connsiteX65" fmla="*/ 145761 w 163792"/>
                  <a:gd name="connsiteY65" fmla="*/ 84201 h 106870"/>
                  <a:gd name="connsiteX66" fmla="*/ 144980 w 163792"/>
                  <a:gd name="connsiteY66" fmla="*/ 88249 h 106870"/>
                  <a:gd name="connsiteX67" fmla="*/ 143418 w 163792"/>
                  <a:gd name="connsiteY67" fmla="*/ 89868 h 106870"/>
                  <a:gd name="connsiteX68" fmla="*/ 133226 w 163792"/>
                  <a:gd name="connsiteY68" fmla="*/ 91488 h 106870"/>
                  <a:gd name="connsiteX69" fmla="*/ 127740 w 163792"/>
                  <a:gd name="connsiteY69" fmla="*/ 92297 h 106870"/>
                  <a:gd name="connsiteX70" fmla="*/ 126178 w 163792"/>
                  <a:gd name="connsiteY70" fmla="*/ 92297 h 106870"/>
                  <a:gd name="connsiteX71" fmla="*/ 120691 w 163792"/>
                  <a:gd name="connsiteY71" fmla="*/ 93917 h 106870"/>
                  <a:gd name="connsiteX72" fmla="*/ 118339 w 163792"/>
                  <a:gd name="connsiteY72" fmla="*/ 95536 h 106870"/>
                  <a:gd name="connsiteX73" fmla="*/ 112852 w 163792"/>
                  <a:gd name="connsiteY73" fmla="*/ 92297 h 106870"/>
                  <a:gd name="connsiteX74" fmla="*/ 110500 w 163792"/>
                  <a:gd name="connsiteY74" fmla="*/ 90678 h 106870"/>
                  <a:gd name="connsiteX75" fmla="*/ 101880 w 163792"/>
                  <a:gd name="connsiteY75" fmla="*/ 85011 h 106870"/>
                  <a:gd name="connsiteX76" fmla="*/ 101880 w 163792"/>
                  <a:gd name="connsiteY76" fmla="*/ 85011 h 106870"/>
                  <a:gd name="connsiteX77" fmla="*/ 99527 w 163792"/>
                  <a:gd name="connsiteY77" fmla="*/ 83391 h 106870"/>
                  <a:gd name="connsiteX78" fmla="*/ 97174 w 163792"/>
                  <a:gd name="connsiteY78" fmla="*/ 85820 h 106870"/>
                  <a:gd name="connsiteX79" fmla="*/ 95612 w 163792"/>
                  <a:gd name="connsiteY79" fmla="*/ 86630 h 106870"/>
                  <a:gd name="connsiteX80" fmla="*/ 94041 w 163792"/>
                  <a:gd name="connsiteY80" fmla="*/ 89059 h 106870"/>
                  <a:gd name="connsiteX81" fmla="*/ 92469 w 163792"/>
                  <a:gd name="connsiteY81" fmla="*/ 100394 h 106870"/>
                  <a:gd name="connsiteX82" fmla="*/ 92469 w 163792"/>
                  <a:gd name="connsiteY82" fmla="*/ 103632 h 106870"/>
                  <a:gd name="connsiteX83" fmla="*/ 91688 w 163792"/>
                  <a:gd name="connsiteY83" fmla="*/ 106061 h 106870"/>
                  <a:gd name="connsiteX84" fmla="*/ 87773 w 163792"/>
                  <a:gd name="connsiteY84" fmla="*/ 106871 h 106870"/>
                  <a:gd name="connsiteX85" fmla="*/ 84640 w 163792"/>
                  <a:gd name="connsiteY85" fmla="*/ 103632 h 106870"/>
                  <a:gd name="connsiteX86" fmla="*/ 83858 w 163792"/>
                  <a:gd name="connsiteY86" fmla="*/ 101203 h 106870"/>
                  <a:gd name="connsiteX87" fmla="*/ 79934 w 163792"/>
                  <a:gd name="connsiteY87" fmla="*/ 97965 h 106870"/>
                  <a:gd name="connsiteX88" fmla="*/ 78372 w 163792"/>
                  <a:gd name="connsiteY88" fmla="*/ 97965 h 106870"/>
                  <a:gd name="connsiteX89" fmla="*/ 72886 w 163792"/>
                  <a:gd name="connsiteY89" fmla="*/ 101203 h 106870"/>
                  <a:gd name="connsiteX90" fmla="*/ 68961 w 163792"/>
                  <a:gd name="connsiteY90" fmla="*/ 100394 h 106870"/>
                  <a:gd name="connsiteX91" fmla="*/ 65827 w 163792"/>
                  <a:gd name="connsiteY91" fmla="*/ 98774 h 106870"/>
                  <a:gd name="connsiteX92" fmla="*/ 59560 w 163792"/>
                  <a:gd name="connsiteY92" fmla="*/ 89059 h 106870"/>
                  <a:gd name="connsiteX93" fmla="*/ 57208 w 163792"/>
                  <a:gd name="connsiteY93" fmla="*/ 81772 h 106870"/>
                  <a:gd name="connsiteX94" fmla="*/ 54073 w 163792"/>
                  <a:gd name="connsiteY94" fmla="*/ 79343 h 106870"/>
                  <a:gd name="connsiteX95" fmla="*/ 51721 w 163792"/>
                  <a:gd name="connsiteY95" fmla="*/ 76914 h 106870"/>
                  <a:gd name="connsiteX96" fmla="*/ 46234 w 163792"/>
                  <a:gd name="connsiteY96" fmla="*/ 72057 h 106870"/>
                  <a:gd name="connsiteX97" fmla="*/ 46234 w 163792"/>
                  <a:gd name="connsiteY97" fmla="*/ 71247 h 106870"/>
                  <a:gd name="connsiteX98" fmla="*/ 46234 w 163792"/>
                  <a:gd name="connsiteY98" fmla="*/ 69628 h 106870"/>
                  <a:gd name="connsiteX99" fmla="*/ 47806 w 163792"/>
                  <a:gd name="connsiteY99" fmla="*/ 57483 h 106870"/>
                  <a:gd name="connsiteX100" fmla="*/ 40748 w 163792"/>
                  <a:gd name="connsiteY100" fmla="*/ 53435 h 106870"/>
                  <a:gd name="connsiteX101" fmla="*/ 34480 w 163792"/>
                  <a:gd name="connsiteY101" fmla="*/ 51816 h 106870"/>
                  <a:gd name="connsiteX102" fmla="*/ 34480 w 163792"/>
                  <a:gd name="connsiteY102" fmla="*/ 51006 h 106870"/>
                  <a:gd name="connsiteX103" fmla="*/ 30566 w 163792"/>
                  <a:gd name="connsiteY103" fmla="*/ 49387 h 106870"/>
                  <a:gd name="connsiteX104" fmla="*/ 21946 w 163792"/>
                  <a:gd name="connsiteY104" fmla="*/ 45339 h 106870"/>
                  <a:gd name="connsiteX105" fmla="*/ 0 w 163792"/>
                  <a:gd name="connsiteY105" fmla="*/ 10525 h 106870"/>
                  <a:gd name="connsiteX106" fmla="*/ 0 w 163792"/>
                  <a:gd name="connsiteY106" fmla="*/ 8096 h 106870"/>
                  <a:gd name="connsiteX107" fmla="*/ 2343 w 163792"/>
                  <a:gd name="connsiteY107" fmla="*/ 8096 h 106870"/>
                  <a:gd name="connsiteX108" fmla="*/ 3915 w 163792"/>
                  <a:gd name="connsiteY108" fmla="*/ 8096 h 106870"/>
                  <a:gd name="connsiteX109" fmla="*/ 6268 w 163792"/>
                  <a:gd name="connsiteY109" fmla="*/ 11335 h 106870"/>
                  <a:gd name="connsiteX110" fmla="*/ 12535 w 163792"/>
                  <a:gd name="connsiteY110" fmla="*/ 12144 h 106870"/>
                  <a:gd name="connsiteX111" fmla="*/ 15669 w 163792"/>
                  <a:gd name="connsiteY111" fmla="*/ 11335 h 106870"/>
                  <a:gd name="connsiteX112" fmla="*/ 18022 w 163792"/>
                  <a:gd name="connsiteY112" fmla="*/ 9716 h 106870"/>
                  <a:gd name="connsiteX113" fmla="*/ 21946 w 163792"/>
                  <a:gd name="connsiteY113" fmla="*/ 7287 h 106870"/>
                  <a:gd name="connsiteX114" fmla="*/ 27432 w 163792"/>
                  <a:gd name="connsiteY114" fmla="*/ 1619 h 106870"/>
                  <a:gd name="connsiteX115" fmla="*/ 27432 w 163792"/>
                  <a:gd name="connsiteY115" fmla="*/ 1619 h 106870"/>
                  <a:gd name="connsiteX116" fmla="*/ 31347 w 163792"/>
                  <a:gd name="connsiteY116" fmla="*/ 2429 h 106870"/>
                  <a:gd name="connsiteX117" fmla="*/ 35262 w 163792"/>
                  <a:gd name="connsiteY117" fmla="*/ 0 h 106870"/>
                  <a:gd name="connsiteX118" fmla="*/ 36833 w 163792"/>
                  <a:gd name="connsiteY118" fmla="*/ 1619 h 106870"/>
                  <a:gd name="connsiteX119" fmla="*/ 38395 w 163792"/>
                  <a:gd name="connsiteY119" fmla="*/ 810 h 106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63792" h="106870">
                    <a:moveTo>
                      <a:pt x="38405" y="810"/>
                    </a:moveTo>
                    <a:lnTo>
                      <a:pt x="42320" y="4048"/>
                    </a:lnTo>
                    <a:lnTo>
                      <a:pt x="47816" y="4858"/>
                    </a:lnTo>
                    <a:lnTo>
                      <a:pt x="53293" y="9716"/>
                    </a:lnTo>
                    <a:lnTo>
                      <a:pt x="55645" y="11335"/>
                    </a:lnTo>
                    <a:lnTo>
                      <a:pt x="61132" y="12144"/>
                    </a:lnTo>
                    <a:lnTo>
                      <a:pt x="61913" y="12954"/>
                    </a:lnTo>
                    <a:lnTo>
                      <a:pt x="61132" y="14573"/>
                    </a:lnTo>
                    <a:lnTo>
                      <a:pt x="61132" y="15383"/>
                    </a:lnTo>
                    <a:lnTo>
                      <a:pt x="63484" y="14573"/>
                    </a:lnTo>
                    <a:lnTo>
                      <a:pt x="68971" y="13764"/>
                    </a:lnTo>
                    <a:lnTo>
                      <a:pt x="71324" y="15383"/>
                    </a:lnTo>
                    <a:lnTo>
                      <a:pt x="72895" y="15383"/>
                    </a:lnTo>
                    <a:lnTo>
                      <a:pt x="75238" y="13764"/>
                    </a:lnTo>
                    <a:lnTo>
                      <a:pt x="75238" y="10525"/>
                    </a:lnTo>
                    <a:lnTo>
                      <a:pt x="79943" y="10525"/>
                    </a:lnTo>
                    <a:lnTo>
                      <a:pt x="79943" y="9716"/>
                    </a:lnTo>
                    <a:lnTo>
                      <a:pt x="79943" y="9716"/>
                    </a:lnTo>
                    <a:lnTo>
                      <a:pt x="80725" y="8096"/>
                    </a:lnTo>
                    <a:lnTo>
                      <a:pt x="80725" y="8906"/>
                    </a:lnTo>
                    <a:lnTo>
                      <a:pt x="83858" y="8096"/>
                    </a:lnTo>
                    <a:lnTo>
                      <a:pt x="84640" y="8096"/>
                    </a:lnTo>
                    <a:lnTo>
                      <a:pt x="86211" y="8906"/>
                    </a:lnTo>
                    <a:lnTo>
                      <a:pt x="87773" y="8096"/>
                    </a:lnTo>
                    <a:lnTo>
                      <a:pt x="88554" y="5667"/>
                    </a:lnTo>
                    <a:lnTo>
                      <a:pt x="90126" y="4048"/>
                    </a:lnTo>
                    <a:lnTo>
                      <a:pt x="91688" y="5667"/>
                    </a:lnTo>
                    <a:lnTo>
                      <a:pt x="94041" y="6477"/>
                    </a:lnTo>
                    <a:lnTo>
                      <a:pt x="95612" y="8096"/>
                    </a:lnTo>
                    <a:lnTo>
                      <a:pt x="97174" y="8906"/>
                    </a:lnTo>
                    <a:lnTo>
                      <a:pt x="101098" y="8906"/>
                    </a:lnTo>
                    <a:lnTo>
                      <a:pt x="101880" y="8906"/>
                    </a:lnTo>
                    <a:lnTo>
                      <a:pt x="105013" y="6477"/>
                    </a:lnTo>
                    <a:lnTo>
                      <a:pt x="108928" y="7287"/>
                    </a:lnTo>
                    <a:lnTo>
                      <a:pt x="110500" y="8096"/>
                    </a:lnTo>
                    <a:lnTo>
                      <a:pt x="114415" y="8096"/>
                    </a:lnTo>
                    <a:lnTo>
                      <a:pt x="114415" y="10525"/>
                    </a:lnTo>
                    <a:lnTo>
                      <a:pt x="112852" y="12144"/>
                    </a:lnTo>
                    <a:lnTo>
                      <a:pt x="114415" y="17002"/>
                    </a:lnTo>
                    <a:lnTo>
                      <a:pt x="115195" y="16193"/>
                    </a:lnTo>
                    <a:lnTo>
                      <a:pt x="118329" y="17002"/>
                    </a:lnTo>
                    <a:lnTo>
                      <a:pt x="123816" y="14573"/>
                    </a:lnTo>
                    <a:lnTo>
                      <a:pt x="126168" y="13764"/>
                    </a:lnTo>
                    <a:lnTo>
                      <a:pt x="131655" y="10525"/>
                    </a:lnTo>
                    <a:lnTo>
                      <a:pt x="137932" y="12954"/>
                    </a:lnTo>
                    <a:lnTo>
                      <a:pt x="143409" y="8906"/>
                    </a:lnTo>
                    <a:lnTo>
                      <a:pt x="145761" y="4858"/>
                    </a:lnTo>
                    <a:lnTo>
                      <a:pt x="145761" y="3239"/>
                    </a:lnTo>
                    <a:lnTo>
                      <a:pt x="150466" y="6477"/>
                    </a:lnTo>
                    <a:lnTo>
                      <a:pt x="150466" y="13764"/>
                    </a:lnTo>
                    <a:lnTo>
                      <a:pt x="159868" y="22670"/>
                    </a:lnTo>
                    <a:lnTo>
                      <a:pt x="163792" y="29956"/>
                    </a:lnTo>
                    <a:lnTo>
                      <a:pt x="158305" y="33195"/>
                    </a:lnTo>
                    <a:lnTo>
                      <a:pt x="158305" y="38052"/>
                    </a:lnTo>
                    <a:lnTo>
                      <a:pt x="159868" y="40481"/>
                    </a:lnTo>
                    <a:lnTo>
                      <a:pt x="162220" y="40481"/>
                    </a:lnTo>
                    <a:lnTo>
                      <a:pt x="162220" y="47768"/>
                    </a:lnTo>
                    <a:lnTo>
                      <a:pt x="160658" y="54245"/>
                    </a:lnTo>
                    <a:lnTo>
                      <a:pt x="158305" y="59103"/>
                    </a:lnTo>
                    <a:lnTo>
                      <a:pt x="158305" y="62341"/>
                    </a:lnTo>
                    <a:lnTo>
                      <a:pt x="154381" y="68818"/>
                    </a:lnTo>
                    <a:lnTo>
                      <a:pt x="152819" y="72866"/>
                    </a:lnTo>
                    <a:lnTo>
                      <a:pt x="152819" y="74486"/>
                    </a:lnTo>
                    <a:lnTo>
                      <a:pt x="154381" y="77724"/>
                    </a:lnTo>
                    <a:lnTo>
                      <a:pt x="147333" y="80153"/>
                    </a:lnTo>
                    <a:lnTo>
                      <a:pt x="145761" y="84201"/>
                    </a:lnTo>
                    <a:lnTo>
                      <a:pt x="144980" y="88249"/>
                    </a:lnTo>
                    <a:lnTo>
                      <a:pt x="143418" y="89868"/>
                    </a:lnTo>
                    <a:lnTo>
                      <a:pt x="133226" y="91488"/>
                    </a:lnTo>
                    <a:lnTo>
                      <a:pt x="127740" y="92297"/>
                    </a:lnTo>
                    <a:lnTo>
                      <a:pt x="126178" y="92297"/>
                    </a:lnTo>
                    <a:lnTo>
                      <a:pt x="120691" y="93917"/>
                    </a:lnTo>
                    <a:lnTo>
                      <a:pt x="118339" y="95536"/>
                    </a:lnTo>
                    <a:lnTo>
                      <a:pt x="112852" y="92297"/>
                    </a:lnTo>
                    <a:lnTo>
                      <a:pt x="110500" y="90678"/>
                    </a:lnTo>
                    <a:lnTo>
                      <a:pt x="101880" y="85011"/>
                    </a:lnTo>
                    <a:lnTo>
                      <a:pt x="101880" y="85011"/>
                    </a:lnTo>
                    <a:lnTo>
                      <a:pt x="99527" y="83391"/>
                    </a:lnTo>
                    <a:lnTo>
                      <a:pt x="97174" y="85820"/>
                    </a:lnTo>
                    <a:lnTo>
                      <a:pt x="95612" y="86630"/>
                    </a:lnTo>
                    <a:lnTo>
                      <a:pt x="94041" y="89059"/>
                    </a:lnTo>
                    <a:lnTo>
                      <a:pt x="92469" y="100394"/>
                    </a:lnTo>
                    <a:lnTo>
                      <a:pt x="92469" y="103632"/>
                    </a:lnTo>
                    <a:lnTo>
                      <a:pt x="91688" y="106061"/>
                    </a:lnTo>
                    <a:lnTo>
                      <a:pt x="87773" y="106871"/>
                    </a:lnTo>
                    <a:lnTo>
                      <a:pt x="84640" y="103632"/>
                    </a:lnTo>
                    <a:lnTo>
                      <a:pt x="83858" y="101203"/>
                    </a:lnTo>
                    <a:lnTo>
                      <a:pt x="79934" y="97965"/>
                    </a:lnTo>
                    <a:lnTo>
                      <a:pt x="78372" y="97965"/>
                    </a:lnTo>
                    <a:lnTo>
                      <a:pt x="72886" y="101203"/>
                    </a:lnTo>
                    <a:lnTo>
                      <a:pt x="68961" y="100394"/>
                    </a:lnTo>
                    <a:lnTo>
                      <a:pt x="65827" y="98774"/>
                    </a:lnTo>
                    <a:lnTo>
                      <a:pt x="59560" y="89059"/>
                    </a:lnTo>
                    <a:lnTo>
                      <a:pt x="57208" y="81772"/>
                    </a:lnTo>
                    <a:lnTo>
                      <a:pt x="54073" y="79343"/>
                    </a:lnTo>
                    <a:lnTo>
                      <a:pt x="51721" y="76914"/>
                    </a:lnTo>
                    <a:lnTo>
                      <a:pt x="46234" y="72057"/>
                    </a:lnTo>
                    <a:lnTo>
                      <a:pt x="46234" y="71247"/>
                    </a:lnTo>
                    <a:lnTo>
                      <a:pt x="46234" y="69628"/>
                    </a:lnTo>
                    <a:lnTo>
                      <a:pt x="47806" y="57483"/>
                    </a:lnTo>
                    <a:lnTo>
                      <a:pt x="40748" y="53435"/>
                    </a:lnTo>
                    <a:lnTo>
                      <a:pt x="34480" y="51816"/>
                    </a:lnTo>
                    <a:lnTo>
                      <a:pt x="34480" y="51006"/>
                    </a:lnTo>
                    <a:lnTo>
                      <a:pt x="30566" y="49387"/>
                    </a:lnTo>
                    <a:lnTo>
                      <a:pt x="21946" y="45339"/>
                    </a:lnTo>
                    <a:lnTo>
                      <a:pt x="0" y="10525"/>
                    </a:lnTo>
                    <a:lnTo>
                      <a:pt x="0" y="8096"/>
                    </a:lnTo>
                    <a:lnTo>
                      <a:pt x="2343" y="8096"/>
                    </a:lnTo>
                    <a:lnTo>
                      <a:pt x="3915" y="8096"/>
                    </a:lnTo>
                    <a:lnTo>
                      <a:pt x="6268" y="11335"/>
                    </a:lnTo>
                    <a:lnTo>
                      <a:pt x="12535" y="12144"/>
                    </a:lnTo>
                    <a:lnTo>
                      <a:pt x="15669" y="11335"/>
                    </a:lnTo>
                    <a:lnTo>
                      <a:pt x="18022" y="9716"/>
                    </a:lnTo>
                    <a:lnTo>
                      <a:pt x="21946" y="7287"/>
                    </a:lnTo>
                    <a:lnTo>
                      <a:pt x="27432" y="1619"/>
                    </a:lnTo>
                    <a:lnTo>
                      <a:pt x="27432" y="1619"/>
                    </a:lnTo>
                    <a:lnTo>
                      <a:pt x="31347" y="2429"/>
                    </a:lnTo>
                    <a:lnTo>
                      <a:pt x="35262" y="0"/>
                    </a:lnTo>
                    <a:lnTo>
                      <a:pt x="36833" y="1619"/>
                    </a:lnTo>
                    <a:lnTo>
                      <a:pt x="38395" y="81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6" name="Forma Livre: Forma 535">
                <a:extLst>
                  <a:ext uri="{FF2B5EF4-FFF2-40B4-BE49-F238E27FC236}">
                    <a16:creationId xmlns:a16="http://schemas.microsoft.com/office/drawing/2014/main" id="{C30A7CB4-8AE3-EB20-7D41-2A6DBBCB73D4}"/>
                  </a:ext>
                </a:extLst>
              </p:cNvPr>
              <p:cNvSpPr/>
              <p:nvPr/>
            </p:nvSpPr>
            <p:spPr>
              <a:xfrm>
                <a:off x="9360922" y="2444108"/>
                <a:ext cx="127749" cy="127929"/>
              </a:xfrm>
              <a:custGeom>
                <a:avLst/>
                <a:gdLst>
                  <a:gd name="connsiteX0" fmla="*/ 49378 w 127749"/>
                  <a:gd name="connsiteY0" fmla="*/ 0 h 127929"/>
                  <a:gd name="connsiteX1" fmla="*/ 97965 w 127749"/>
                  <a:gd name="connsiteY1" fmla="*/ 28338 h 127929"/>
                  <a:gd name="connsiteX2" fmla="*/ 112862 w 127749"/>
                  <a:gd name="connsiteY2" fmla="*/ 20242 h 127929"/>
                  <a:gd name="connsiteX3" fmla="*/ 123835 w 127749"/>
                  <a:gd name="connsiteY3" fmla="*/ 13765 h 127929"/>
                  <a:gd name="connsiteX4" fmla="*/ 123835 w 127749"/>
                  <a:gd name="connsiteY4" fmla="*/ 13765 h 127929"/>
                  <a:gd name="connsiteX5" fmla="*/ 127750 w 127749"/>
                  <a:gd name="connsiteY5" fmla="*/ 11336 h 127929"/>
                  <a:gd name="connsiteX6" fmla="*/ 127750 w 127749"/>
                  <a:gd name="connsiteY6" fmla="*/ 12145 h 127929"/>
                  <a:gd name="connsiteX7" fmla="*/ 127750 w 127749"/>
                  <a:gd name="connsiteY7" fmla="*/ 12145 h 127929"/>
                  <a:gd name="connsiteX8" fmla="*/ 127750 w 127749"/>
                  <a:gd name="connsiteY8" fmla="*/ 45342 h 127929"/>
                  <a:gd name="connsiteX9" fmla="*/ 101098 w 127749"/>
                  <a:gd name="connsiteY9" fmla="*/ 80967 h 127929"/>
                  <a:gd name="connsiteX10" fmla="*/ 86211 w 127749"/>
                  <a:gd name="connsiteY10" fmla="*/ 101212 h 127929"/>
                  <a:gd name="connsiteX11" fmla="*/ 86211 w 127749"/>
                  <a:gd name="connsiteY11" fmla="*/ 100402 h 127929"/>
                  <a:gd name="connsiteX12" fmla="*/ 86211 w 127749"/>
                  <a:gd name="connsiteY12" fmla="*/ 100402 h 127929"/>
                  <a:gd name="connsiteX13" fmla="*/ 78372 w 127749"/>
                  <a:gd name="connsiteY13" fmla="*/ 101212 h 127929"/>
                  <a:gd name="connsiteX14" fmla="*/ 78372 w 127749"/>
                  <a:gd name="connsiteY14" fmla="*/ 100402 h 127929"/>
                  <a:gd name="connsiteX15" fmla="*/ 76019 w 127749"/>
                  <a:gd name="connsiteY15" fmla="*/ 104450 h 127929"/>
                  <a:gd name="connsiteX16" fmla="*/ 70533 w 127749"/>
                  <a:gd name="connsiteY16" fmla="*/ 106879 h 127929"/>
                  <a:gd name="connsiteX17" fmla="*/ 70533 w 127749"/>
                  <a:gd name="connsiteY17" fmla="*/ 107689 h 127929"/>
                  <a:gd name="connsiteX18" fmla="*/ 65056 w 127749"/>
                  <a:gd name="connsiteY18" fmla="*/ 111737 h 127929"/>
                  <a:gd name="connsiteX19" fmla="*/ 50159 w 127749"/>
                  <a:gd name="connsiteY19" fmla="*/ 125500 h 127929"/>
                  <a:gd name="connsiteX20" fmla="*/ 38405 w 127749"/>
                  <a:gd name="connsiteY20" fmla="*/ 127929 h 127929"/>
                  <a:gd name="connsiteX21" fmla="*/ 34480 w 127749"/>
                  <a:gd name="connsiteY21" fmla="*/ 120643 h 127929"/>
                  <a:gd name="connsiteX22" fmla="*/ 30566 w 127749"/>
                  <a:gd name="connsiteY22" fmla="*/ 127929 h 127929"/>
                  <a:gd name="connsiteX23" fmla="*/ 21165 w 127749"/>
                  <a:gd name="connsiteY23" fmla="*/ 127120 h 127929"/>
                  <a:gd name="connsiteX24" fmla="*/ 26651 w 127749"/>
                  <a:gd name="connsiteY24" fmla="*/ 119023 h 127929"/>
                  <a:gd name="connsiteX25" fmla="*/ 14107 w 127749"/>
                  <a:gd name="connsiteY25" fmla="*/ 111737 h 127929"/>
                  <a:gd name="connsiteX26" fmla="*/ 14107 w 127749"/>
                  <a:gd name="connsiteY26" fmla="*/ 111737 h 127929"/>
                  <a:gd name="connsiteX27" fmla="*/ 10192 w 127749"/>
                  <a:gd name="connsiteY27" fmla="*/ 108498 h 127929"/>
                  <a:gd name="connsiteX28" fmla="*/ 14107 w 127749"/>
                  <a:gd name="connsiteY28" fmla="*/ 98781 h 127929"/>
                  <a:gd name="connsiteX29" fmla="*/ 0 w 127749"/>
                  <a:gd name="connsiteY29" fmla="*/ 91493 h 127929"/>
                  <a:gd name="connsiteX30" fmla="*/ 781 w 127749"/>
                  <a:gd name="connsiteY30" fmla="*/ 82588 h 127929"/>
                  <a:gd name="connsiteX31" fmla="*/ 14107 w 127749"/>
                  <a:gd name="connsiteY31" fmla="*/ 80158 h 127929"/>
                  <a:gd name="connsiteX32" fmla="*/ 13326 w 127749"/>
                  <a:gd name="connsiteY32" fmla="*/ 69633 h 127929"/>
                  <a:gd name="connsiteX33" fmla="*/ 40757 w 127749"/>
                  <a:gd name="connsiteY33" fmla="*/ 52629 h 127929"/>
                  <a:gd name="connsiteX34" fmla="*/ 42320 w 127749"/>
                  <a:gd name="connsiteY34" fmla="*/ 48580 h 127929"/>
                  <a:gd name="connsiteX35" fmla="*/ 36833 w 127749"/>
                  <a:gd name="connsiteY35" fmla="*/ 41293 h 127929"/>
                  <a:gd name="connsiteX36" fmla="*/ 36052 w 127749"/>
                  <a:gd name="connsiteY36" fmla="*/ 41293 h 127929"/>
                  <a:gd name="connsiteX37" fmla="*/ 36052 w 127749"/>
                  <a:gd name="connsiteY37" fmla="*/ 38865 h 127929"/>
                  <a:gd name="connsiteX38" fmla="*/ 34490 w 127749"/>
                  <a:gd name="connsiteY38" fmla="*/ 26721 h 127929"/>
                  <a:gd name="connsiteX39" fmla="*/ 51731 w 127749"/>
                  <a:gd name="connsiteY39" fmla="*/ 14574 h 127929"/>
                  <a:gd name="connsiteX40" fmla="*/ 49378 w 127749"/>
                  <a:gd name="connsiteY40" fmla="*/ 1 h 12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7749" h="127929">
                    <a:moveTo>
                      <a:pt x="49378" y="0"/>
                    </a:moveTo>
                    <a:lnTo>
                      <a:pt x="97965" y="28338"/>
                    </a:lnTo>
                    <a:lnTo>
                      <a:pt x="112862" y="20242"/>
                    </a:lnTo>
                    <a:lnTo>
                      <a:pt x="123835" y="13765"/>
                    </a:lnTo>
                    <a:lnTo>
                      <a:pt x="123835" y="13765"/>
                    </a:lnTo>
                    <a:lnTo>
                      <a:pt x="127750" y="11336"/>
                    </a:lnTo>
                    <a:lnTo>
                      <a:pt x="127750" y="12145"/>
                    </a:lnTo>
                    <a:lnTo>
                      <a:pt x="127750" y="12145"/>
                    </a:lnTo>
                    <a:lnTo>
                      <a:pt x="127750" y="45342"/>
                    </a:lnTo>
                    <a:lnTo>
                      <a:pt x="101098" y="80967"/>
                    </a:lnTo>
                    <a:lnTo>
                      <a:pt x="86211" y="101212"/>
                    </a:lnTo>
                    <a:lnTo>
                      <a:pt x="86211" y="100402"/>
                    </a:lnTo>
                    <a:lnTo>
                      <a:pt x="86211" y="100402"/>
                    </a:lnTo>
                    <a:lnTo>
                      <a:pt x="78372" y="101212"/>
                    </a:lnTo>
                    <a:lnTo>
                      <a:pt x="78372" y="100402"/>
                    </a:lnTo>
                    <a:lnTo>
                      <a:pt x="76019" y="104450"/>
                    </a:lnTo>
                    <a:lnTo>
                      <a:pt x="70533" y="106879"/>
                    </a:lnTo>
                    <a:lnTo>
                      <a:pt x="70533" y="107689"/>
                    </a:lnTo>
                    <a:lnTo>
                      <a:pt x="65056" y="111737"/>
                    </a:lnTo>
                    <a:lnTo>
                      <a:pt x="50159" y="125500"/>
                    </a:lnTo>
                    <a:lnTo>
                      <a:pt x="38405" y="127929"/>
                    </a:lnTo>
                    <a:lnTo>
                      <a:pt x="34480" y="120643"/>
                    </a:lnTo>
                    <a:lnTo>
                      <a:pt x="30566" y="127929"/>
                    </a:lnTo>
                    <a:lnTo>
                      <a:pt x="21165" y="127120"/>
                    </a:lnTo>
                    <a:lnTo>
                      <a:pt x="26651" y="119023"/>
                    </a:lnTo>
                    <a:lnTo>
                      <a:pt x="14107" y="111737"/>
                    </a:lnTo>
                    <a:lnTo>
                      <a:pt x="14107" y="111737"/>
                    </a:lnTo>
                    <a:lnTo>
                      <a:pt x="10192" y="108498"/>
                    </a:lnTo>
                    <a:lnTo>
                      <a:pt x="14107" y="98781"/>
                    </a:lnTo>
                    <a:lnTo>
                      <a:pt x="0" y="91493"/>
                    </a:lnTo>
                    <a:lnTo>
                      <a:pt x="781" y="82588"/>
                    </a:lnTo>
                    <a:lnTo>
                      <a:pt x="14107" y="80158"/>
                    </a:lnTo>
                    <a:lnTo>
                      <a:pt x="13326" y="69633"/>
                    </a:lnTo>
                    <a:lnTo>
                      <a:pt x="40757" y="52629"/>
                    </a:lnTo>
                    <a:lnTo>
                      <a:pt x="42320" y="48580"/>
                    </a:lnTo>
                    <a:lnTo>
                      <a:pt x="36833" y="41293"/>
                    </a:lnTo>
                    <a:lnTo>
                      <a:pt x="36052" y="41293"/>
                    </a:lnTo>
                    <a:lnTo>
                      <a:pt x="36052" y="38865"/>
                    </a:lnTo>
                    <a:lnTo>
                      <a:pt x="34490" y="26721"/>
                    </a:lnTo>
                    <a:lnTo>
                      <a:pt x="51731" y="14574"/>
                    </a:lnTo>
                    <a:lnTo>
                      <a:pt x="49378" y="1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7" name="Forma Livre: Forma 536">
                <a:extLst>
                  <a:ext uri="{FF2B5EF4-FFF2-40B4-BE49-F238E27FC236}">
                    <a16:creationId xmlns:a16="http://schemas.microsoft.com/office/drawing/2014/main" id="{5997C56D-C979-D8FF-E1BA-69DA715C976C}"/>
                  </a:ext>
                </a:extLst>
              </p:cNvPr>
              <p:cNvSpPr/>
              <p:nvPr/>
            </p:nvSpPr>
            <p:spPr>
              <a:xfrm>
                <a:off x="9184586" y="2746116"/>
                <a:ext cx="222570" cy="97974"/>
              </a:xfrm>
              <a:custGeom>
                <a:avLst/>
                <a:gdLst>
                  <a:gd name="connsiteX0" fmla="*/ 123044 w 222570"/>
                  <a:gd name="connsiteY0" fmla="*/ 24289 h 97974"/>
                  <a:gd name="connsiteX1" fmla="*/ 140284 w 222570"/>
                  <a:gd name="connsiteY1" fmla="*/ 25908 h 97974"/>
                  <a:gd name="connsiteX2" fmla="*/ 140284 w 222570"/>
                  <a:gd name="connsiteY2" fmla="*/ 25098 h 97974"/>
                  <a:gd name="connsiteX3" fmla="*/ 140284 w 222570"/>
                  <a:gd name="connsiteY3" fmla="*/ 25908 h 97974"/>
                  <a:gd name="connsiteX4" fmla="*/ 146552 w 222570"/>
                  <a:gd name="connsiteY4" fmla="*/ 22669 h 97974"/>
                  <a:gd name="connsiteX5" fmla="*/ 148124 w 222570"/>
                  <a:gd name="connsiteY5" fmla="*/ 22669 h 97974"/>
                  <a:gd name="connsiteX6" fmla="*/ 152038 w 222570"/>
                  <a:gd name="connsiteY6" fmla="*/ 19431 h 97974"/>
                  <a:gd name="connsiteX7" fmla="*/ 152038 w 222570"/>
                  <a:gd name="connsiteY7" fmla="*/ 20241 h 97974"/>
                  <a:gd name="connsiteX8" fmla="*/ 153610 w 222570"/>
                  <a:gd name="connsiteY8" fmla="*/ 21050 h 97974"/>
                  <a:gd name="connsiteX9" fmla="*/ 153610 w 222570"/>
                  <a:gd name="connsiteY9" fmla="*/ 21860 h 97974"/>
                  <a:gd name="connsiteX10" fmla="*/ 159877 w 222570"/>
                  <a:gd name="connsiteY10" fmla="*/ 18621 h 97974"/>
                  <a:gd name="connsiteX11" fmla="*/ 159877 w 222570"/>
                  <a:gd name="connsiteY11" fmla="*/ 19431 h 97974"/>
                  <a:gd name="connsiteX12" fmla="*/ 159877 w 222570"/>
                  <a:gd name="connsiteY12" fmla="*/ 18621 h 97974"/>
                  <a:gd name="connsiteX13" fmla="*/ 159877 w 222570"/>
                  <a:gd name="connsiteY13" fmla="*/ 18621 h 97974"/>
                  <a:gd name="connsiteX14" fmla="*/ 159877 w 222570"/>
                  <a:gd name="connsiteY14" fmla="*/ 17812 h 97974"/>
                  <a:gd name="connsiteX15" fmla="*/ 159877 w 222570"/>
                  <a:gd name="connsiteY15" fmla="*/ 18621 h 97974"/>
                  <a:gd name="connsiteX16" fmla="*/ 159877 w 222570"/>
                  <a:gd name="connsiteY16" fmla="*/ 17812 h 97974"/>
                  <a:gd name="connsiteX17" fmla="*/ 166935 w 222570"/>
                  <a:gd name="connsiteY17" fmla="*/ 21050 h 97974"/>
                  <a:gd name="connsiteX18" fmla="*/ 166935 w 222570"/>
                  <a:gd name="connsiteY18" fmla="*/ 21860 h 97974"/>
                  <a:gd name="connsiteX19" fmla="*/ 166935 w 222570"/>
                  <a:gd name="connsiteY19" fmla="*/ 21860 h 97974"/>
                  <a:gd name="connsiteX20" fmla="*/ 166935 w 222570"/>
                  <a:gd name="connsiteY20" fmla="*/ 21860 h 97974"/>
                  <a:gd name="connsiteX21" fmla="*/ 172422 w 222570"/>
                  <a:gd name="connsiteY21" fmla="*/ 31575 h 97974"/>
                  <a:gd name="connsiteX22" fmla="*/ 177118 w 222570"/>
                  <a:gd name="connsiteY22" fmla="*/ 29956 h 97974"/>
                  <a:gd name="connsiteX23" fmla="*/ 178689 w 222570"/>
                  <a:gd name="connsiteY23" fmla="*/ 29146 h 97974"/>
                  <a:gd name="connsiteX24" fmla="*/ 184175 w 222570"/>
                  <a:gd name="connsiteY24" fmla="*/ 28337 h 97974"/>
                  <a:gd name="connsiteX25" fmla="*/ 184175 w 222570"/>
                  <a:gd name="connsiteY25" fmla="*/ 28337 h 97974"/>
                  <a:gd name="connsiteX26" fmla="*/ 188090 w 222570"/>
                  <a:gd name="connsiteY26" fmla="*/ 25908 h 97974"/>
                  <a:gd name="connsiteX27" fmla="*/ 189662 w 222570"/>
                  <a:gd name="connsiteY27" fmla="*/ 25908 h 97974"/>
                  <a:gd name="connsiteX28" fmla="*/ 190443 w 222570"/>
                  <a:gd name="connsiteY28" fmla="*/ 26718 h 97974"/>
                  <a:gd name="connsiteX29" fmla="*/ 197491 w 222570"/>
                  <a:gd name="connsiteY29" fmla="*/ 24289 h 97974"/>
                  <a:gd name="connsiteX30" fmla="*/ 197491 w 222570"/>
                  <a:gd name="connsiteY30" fmla="*/ 24289 h 97974"/>
                  <a:gd name="connsiteX31" fmla="*/ 197491 w 222570"/>
                  <a:gd name="connsiteY31" fmla="*/ 23479 h 97974"/>
                  <a:gd name="connsiteX32" fmla="*/ 199844 w 222570"/>
                  <a:gd name="connsiteY32" fmla="*/ 24289 h 97974"/>
                  <a:gd name="connsiteX33" fmla="*/ 199844 w 222570"/>
                  <a:gd name="connsiteY33" fmla="*/ 25908 h 97974"/>
                  <a:gd name="connsiteX34" fmla="*/ 201416 w 222570"/>
                  <a:gd name="connsiteY34" fmla="*/ 27527 h 97974"/>
                  <a:gd name="connsiteX35" fmla="*/ 202978 w 222570"/>
                  <a:gd name="connsiteY35" fmla="*/ 26718 h 97974"/>
                  <a:gd name="connsiteX36" fmla="*/ 205330 w 222570"/>
                  <a:gd name="connsiteY36" fmla="*/ 29956 h 97974"/>
                  <a:gd name="connsiteX37" fmla="*/ 206902 w 222570"/>
                  <a:gd name="connsiteY37" fmla="*/ 31575 h 97974"/>
                  <a:gd name="connsiteX38" fmla="*/ 206902 w 222570"/>
                  <a:gd name="connsiteY38" fmla="*/ 32385 h 97974"/>
                  <a:gd name="connsiteX39" fmla="*/ 208465 w 222570"/>
                  <a:gd name="connsiteY39" fmla="*/ 33195 h 97974"/>
                  <a:gd name="connsiteX40" fmla="*/ 209245 w 222570"/>
                  <a:gd name="connsiteY40" fmla="*/ 34004 h 97974"/>
                  <a:gd name="connsiteX41" fmla="*/ 210817 w 222570"/>
                  <a:gd name="connsiteY41" fmla="*/ 34814 h 97974"/>
                  <a:gd name="connsiteX42" fmla="*/ 213170 w 222570"/>
                  <a:gd name="connsiteY42" fmla="*/ 37252 h 97974"/>
                  <a:gd name="connsiteX43" fmla="*/ 214732 w 222570"/>
                  <a:gd name="connsiteY43" fmla="*/ 39681 h 97974"/>
                  <a:gd name="connsiteX44" fmla="*/ 214732 w 222570"/>
                  <a:gd name="connsiteY44" fmla="*/ 38872 h 97974"/>
                  <a:gd name="connsiteX45" fmla="*/ 214732 w 222570"/>
                  <a:gd name="connsiteY45" fmla="*/ 39681 h 97974"/>
                  <a:gd name="connsiteX46" fmla="*/ 216304 w 222570"/>
                  <a:gd name="connsiteY46" fmla="*/ 44539 h 97974"/>
                  <a:gd name="connsiteX47" fmla="*/ 216304 w 222570"/>
                  <a:gd name="connsiteY47" fmla="*/ 44539 h 97974"/>
                  <a:gd name="connsiteX48" fmla="*/ 218656 w 222570"/>
                  <a:gd name="connsiteY48" fmla="*/ 60731 h 97974"/>
                  <a:gd name="connsiteX49" fmla="*/ 220218 w 222570"/>
                  <a:gd name="connsiteY49" fmla="*/ 67208 h 97974"/>
                  <a:gd name="connsiteX50" fmla="*/ 222571 w 222570"/>
                  <a:gd name="connsiteY50" fmla="*/ 85830 h 97974"/>
                  <a:gd name="connsiteX51" fmla="*/ 222571 w 222570"/>
                  <a:gd name="connsiteY51" fmla="*/ 85830 h 97974"/>
                  <a:gd name="connsiteX52" fmla="*/ 222571 w 222570"/>
                  <a:gd name="connsiteY52" fmla="*/ 85830 h 97974"/>
                  <a:gd name="connsiteX53" fmla="*/ 222571 w 222570"/>
                  <a:gd name="connsiteY53" fmla="*/ 87449 h 97974"/>
                  <a:gd name="connsiteX54" fmla="*/ 221009 w 222570"/>
                  <a:gd name="connsiteY54" fmla="*/ 87449 h 97974"/>
                  <a:gd name="connsiteX55" fmla="*/ 220228 w 222570"/>
                  <a:gd name="connsiteY55" fmla="*/ 85830 h 97974"/>
                  <a:gd name="connsiteX56" fmla="*/ 217084 w 222570"/>
                  <a:gd name="connsiteY56" fmla="*/ 83401 h 97974"/>
                  <a:gd name="connsiteX57" fmla="*/ 217084 w 222570"/>
                  <a:gd name="connsiteY57" fmla="*/ 84211 h 97974"/>
                  <a:gd name="connsiteX58" fmla="*/ 199844 w 222570"/>
                  <a:gd name="connsiteY58" fmla="*/ 75305 h 97974"/>
                  <a:gd name="connsiteX59" fmla="*/ 199844 w 222570"/>
                  <a:gd name="connsiteY59" fmla="*/ 74495 h 97974"/>
                  <a:gd name="connsiteX60" fmla="*/ 195139 w 222570"/>
                  <a:gd name="connsiteY60" fmla="*/ 85830 h 97974"/>
                  <a:gd name="connsiteX61" fmla="*/ 195139 w 222570"/>
                  <a:gd name="connsiteY61" fmla="*/ 89878 h 97974"/>
                  <a:gd name="connsiteX62" fmla="*/ 195139 w 222570"/>
                  <a:gd name="connsiteY62" fmla="*/ 90687 h 97974"/>
                  <a:gd name="connsiteX63" fmla="*/ 192005 w 222570"/>
                  <a:gd name="connsiteY63" fmla="*/ 95545 h 97974"/>
                  <a:gd name="connsiteX64" fmla="*/ 190443 w 222570"/>
                  <a:gd name="connsiteY64" fmla="*/ 97974 h 97974"/>
                  <a:gd name="connsiteX65" fmla="*/ 190443 w 222570"/>
                  <a:gd name="connsiteY65" fmla="*/ 97165 h 97974"/>
                  <a:gd name="connsiteX66" fmla="*/ 190443 w 222570"/>
                  <a:gd name="connsiteY66" fmla="*/ 96355 h 97974"/>
                  <a:gd name="connsiteX67" fmla="*/ 189662 w 222570"/>
                  <a:gd name="connsiteY67" fmla="*/ 97165 h 97974"/>
                  <a:gd name="connsiteX68" fmla="*/ 182604 w 222570"/>
                  <a:gd name="connsiteY68" fmla="*/ 97974 h 97974"/>
                  <a:gd name="connsiteX69" fmla="*/ 181823 w 222570"/>
                  <a:gd name="connsiteY69" fmla="*/ 97165 h 97974"/>
                  <a:gd name="connsiteX70" fmla="*/ 178689 w 222570"/>
                  <a:gd name="connsiteY70" fmla="*/ 97165 h 97974"/>
                  <a:gd name="connsiteX71" fmla="*/ 177127 w 222570"/>
                  <a:gd name="connsiteY71" fmla="*/ 95545 h 97974"/>
                  <a:gd name="connsiteX72" fmla="*/ 177127 w 222570"/>
                  <a:gd name="connsiteY72" fmla="*/ 95545 h 97974"/>
                  <a:gd name="connsiteX73" fmla="*/ 174774 w 222570"/>
                  <a:gd name="connsiteY73" fmla="*/ 95545 h 97974"/>
                  <a:gd name="connsiteX74" fmla="*/ 173203 w 222570"/>
                  <a:gd name="connsiteY74" fmla="*/ 95545 h 97974"/>
                  <a:gd name="connsiteX75" fmla="*/ 170850 w 222570"/>
                  <a:gd name="connsiteY75" fmla="*/ 93926 h 97974"/>
                  <a:gd name="connsiteX76" fmla="*/ 170850 w 222570"/>
                  <a:gd name="connsiteY76" fmla="*/ 93116 h 97974"/>
                  <a:gd name="connsiteX77" fmla="*/ 163011 w 222570"/>
                  <a:gd name="connsiteY77" fmla="*/ 89068 h 97974"/>
                  <a:gd name="connsiteX78" fmla="*/ 163011 w 222570"/>
                  <a:gd name="connsiteY78" fmla="*/ 88259 h 97974"/>
                  <a:gd name="connsiteX79" fmla="*/ 152048 w 222570"/>
                  <a:gd name="connsiteY79" fmla="*/ 90687 h 97974"/>
                  <a:gd name="connsiteX80" fmla="*/ 149695 w 222570"/>
                  <a:gd name="connsiteY80" fmla="*/ 93116 h 97974"/>
                  <a:gd name="connsiteX81" fmla="*/ 148124 w 222570"/>
                  <a:gd name="connsiteY81" fmla="*/ 94736 h 97974"/>
                  <a:gd name="connsiteX82" fmla="*/ 145771 w 222570"/>
                  <a:gd name="connsiteY82" fmla="*/ 96355 h 97974"/>
                  <a:gd name="connsiteX83" fmla="*/ 142637 w 222570"/>
                  <a:gd name="connsiteY83" fmla="*/ 94736 h 97974"/>
                  <a:gd name="connsiteX84" fmla="*/ 136370 w 222570"/>
                  <a:gd name="connsiteY84" fmla="*/ 97165 h 97974"/>
                  <a:gd name="connsiteX85" fmla="*/ 133236 w 222570"/>
                  <a:gd name="connsiteY85" fmla="*/ 96355 h 97974"/>
                  <a:gd name="connsiteX86" fmla="*/ 132455 w 222570"/>
                  <a:gd name="connsiteY86" fmla="*/ 96355 h 97974"/>
                  <a:gd name="connsiteX87" fmla="*/ 132455 w 222570"/>
                  <a:gd name="connsiteY87" fmla="*/ 95545 h 97974"/>
                  <a:gd name="connsiteX88" fmla="*/ 130883 w 222570"/>
                  <a:gd name="connsiteY88" fmla="*/ 93116 h 97974"/>
                  <a:gd name="connsiteX89" fmla="*/ 108157 w 222570"/>
                  <a:gd name="connsiteY89" fmla="*/ 81782 h 97974"/>
                  <a:gd name="connsiteX90" fmla="*/ 93269 w 222570"/>
                  <a:gd name="connsiteY90" fmla="*/ 84211 h 97974"/>
                  <a:gd name="connsiteX91" fmla="*/ 83077 w 222570"/>
                  <a:gd name="connsiteY91" fmla="*/ 94736 h 97974"/>
                  <a:gd name="connsiteX92" fmla="*/ 69752 w 222570"/>
                  <a:gd name="connsiteY92" fmla="*/ 90687 h 97974"/>
                  <a:gd name="connsiteX93" fmla="*/ 58779 w 222570"/>
                  <a:gd name="connsiteY93" fmla="*/ 90687 h 97974"/>
                  <a:gd name="connsiteX94" fmla="*/ 52511 w 222570"/>
                  <a:gd name="connsiteY94" fmla="*/ 85830 h 97974"/>
                  <a:gd name="connsiteX95" fmla="*/ 36052 w 222570"/>
                  <a:gd name="connsiteY95" fmla="*/ 93926 h 97974"/>
                  <a:gd name="connsiteX96" fmla="*/ 34480 w 222570"/>
                  <a:gd name="connsiteY96" fmla="*/ 89878 h 97974"/>
                  <a:gd name="connsiteX97" fmla="*/ 41539 w 222570"/>
                  <a:gd name="connsiteY97" fmla="*/ 80972 h 97974"/>
                  <a:gd name="connsiteX98" fmla="*/ 33700 w 222570"/>
                  <a:gd name="connsiteY98" fmla="*/ 68828 h 97974"/>
                  <a:gd name="connsiteX99" fmla="*/ 24299 w 222570"/>
                  <a:gd name="connsiteY99" fmla="*/ 68018 h 97974"/>
                  <a:gd name="connsiteX100" fmla="*/ 14888 w 222570"/>
                  <a:gd name="connsiteY100" fmla="*/ 57493 h 97974"/>
                  <a:gd name="connsiteX101" fmla="*/ 5487 w 222570"/>
                  <a:gd name="connsiteY101" fmla="*/ 59922 h 97974"/>
                  <a:gd name="connsiteX102" fmla="*/ 9401 w 222570"/>
                  <a:gd name="connsiteY102" fmla="*/ 49397 h 97974"/>
                  <a:gd name="connsiteX103" fmla="*/ 0 w 222570"/>
                  <a:gd name="connsiteY103" fmla="*/ 46968 h 97974"/>
                  <a:gd name="connsiteX104" fmla="*/ 34480 w 222570"/>
                  <a:gd name="connsiteY104" fmla="*/ 29966 h 97974"/>
                  <a:gd name="connsiteX105" fmla="*/ 68189 w 222570"/>
                  <a:gd name="connsiteY105" fmla="*/ 11335 h 97974"/>
                  <a:gd name="connsiteX106" fmla="*/ 86992 w 222570"/>
                  <a:gd name="connsiteY106" fmla="*/ 1619 h 97974"/>
                  <a:gd name="connsiteX107" fmla="*/ 89345 w 222570"/>
                  <a:gd name="connsiteY107" fmla="*/ 0 h 97974"/>
                  <a:gd name="connsiteX108" fmla="*/ 114424 w 222570"/>
                  <a:gd name="connsiteY108" fmla="*/ 19431 h 97974"/>
                  <a:gd name="connsiteX109" fmla="*/ 123044 w 222570"/>
                  <a:gd name="connsiteY109" fmla="*/ 24289 h 9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22570" h="97974">
                    <a:moveTo>
                      <a:pt x="123044" y="24289"/>
                    </a:moveTo>
                    <a:lnTo>
                      <a:pt x="140284" y="25908"/>
                    </a:lnTo>
                    <a:lnTo>
                      <a:pt x="140284" y="25098"/>
                    </a:lnTo>
                    <a:lnTo>
                      <a:pt x="140284" y="25908"/>
                    </a:lnTo>
                    <a:lnTo>
                      <a:pt x="146552" y="22669"/>
                    </a:lnTo>
                    <a:lnTo>
                      <a:pt x="148124" y="22669"/>
                    </a:lnTo>
                    <a:lnTo>
                      <a:pt x="152038" y="19431"/>
                    </a:lnTo>
                    <a:lnTo>
                      <a:pt x="152038" y="20241"/>
                    </a:lnTo>
                    <a:lnTo>
                      <a:pt x="153610" y="21050"/>
                    </a:lnTo>
                    <a:lnTo>
                      <a:pt x="153610" y="21860"/>
                    </a:lnTo>
                    <a:lnTo>
                      <a:pt x="159877" y="18621"/>
                    </a:lnTo>
                    <a:lnTo>
                      <a:pt x="159877" y="19431"/>
                    </a:lnTo>
                    <a:lnTo>
                      <a:pt x="159877" y="18621"/>
                    </a:lnTo>
                    <a:lnTo>
                      <a:pt x="159877" y="18621"/>
                    </a:lnTo>
                    <a:lnTo>
                      <a:pt x="159877" y="17812"/>
                    </a:lnTo>
                    <a:lnTo>
                      <a:pt x="159877" y="18621"/>
                    </a:lnTo>
                    <a:lnTo>
                      <a:pt x="159877" y="17812"/>
                    </a:lnTo>
                    <a:lnTo>
                      <a:pt x="166935" y="21050"/>
                    </a:lnTo>
                    <a:lnTo>
                      <a:pt x="166935" y="21860"/>
                    </a:lnTo>
                    <a:lnTo>
                      <a:pt x="166935" y="21860"/>
                    </a:lnTo>
                    <a:lnTo>
                      <a:pt x="166935" y="21860"/>
                    </a:lnTo>
                    <a:lnTo>
                      <a:pt x="172422" y="31575"/>
                    </a:lnTo>
                    <a:lnTo>
                      <a:pt x="177118" y="29956"/>
                    </a:lnTo>
                    <a:lnTo>
                      <a:pt x="178689" y="29146"/>
                    </a:lnTo>
                    <a:lnTo>
                      <a:pt x="184175" y="28337"/>
                    </a:lnTo>
                    <a:lnTo>
                      <a:pt x="184175" y="28337"/>
                    </a:lnTo>
                    <a:lnTo>
                      <a:pt x="188090" y="25908"/>
                    </a:lnTo>
                    <a:lnTo>
                      <a:pt x="189662" y="25908"/>
                    </a:lnTo>
                    <a:lnTo>
                      <a:pt x="190443" y="26718"/>
                    </a:lnTo>
                    <a:lnTo>
                      <a:pt x="197491" y="24289"/>
                    </a:lnTo>
                    <a:lnTo>
                      <a:pt x="197491" y="24289"/>
                    </a:lnTo>
                    <a:lnTo>
                      <a:pt x="197491" y="23479"/>
                    </a:lnTo>
                    <a:lnTo>
                      <a:pt x="199844" y="24289"/>
                    </a:lnTo>
                    <a:lnTo>
                      <a:pt x="199844" y="25908"/>
                    </a:lnTo>
                    <a:lnTo>
                      <a:pt x="201416" y="27527"/>
                    </a:lnTo>
                    <a:lnTo>
                      <a:pt x="202978" y="26718"/>
                    </a:lnTo>
                    <a:lnTo>
                      <a:pt x="205330" y="29956"/>
                    </a:lnTo>
                    <a:lnTo>
                      <a:pt x="206902" y="31575"/>
                    </a:lnTo>
                    <a:lnTo>
                      <a:pt x="206902" y="32385"/>
                    </a:lnTo>
                    <a:lnTo>
                      <a:pt x="208465" y="33195"/>
                    </a:lnTo>
                    <a:lnTo>
                      <a:pt x="209245" y="34004"/>
                    </a:lnTo>
                    <a:lnTo>
                      <a:pt x="210817" y="34814"/>
                    </a:lnTo>
                    <a:lnTo>
                      <a:pt x="213170" y="37252"/>
                    </a:lnTo>
                    <a:lnTo>
                      <a:pt x="214732" y="39681"/>
                    </a:lnTo>
                    <a:lnTo>
                      <a:pt x="214732" y="38872"/>
                    </a:lnTo>
                    <a:lnTo>
                      <a:pt x="214732" y="39681"/>
                    </a:lnTo>
                    <a:lnTo>
                      <a:pt x="216304" y="44539"/>
                    </a:lnTo>
                    <a:lnTo>
                      <a:pt x="216304" y="44539"/>
                    </a:lnTo>
                    <a:lnTo>
                      <a:pt x="218656" y="60731"/>
                    </a:lnTo>
                    <a:lnTo>
                      <a:pt x="220218" y="67208"/>
                    </a:lnTo>
                    <a:lnTo>
                      <a:pt x="222571" y="85830"/>
                    </a:lnTo>
                    <a:lnTo>
                      <a:pt x="222571" y="85830"/>
                    </a:lnTo>
                    <a:lnTo>
                      <a:pt x="222571" y="85830"/>
                    </a:lnTo>
                    <a:lnTo>
                      <a:pt x="222571" y="87449"/>
                    </a:lnTo>
                    <a:lnTo>
                      <a:pt x="221009" y="87449"/>
                    </a:lnTo>
                    <a:lnTo>
                      <a:pt x="220228" y="85830"/>
                    </a:lnTo>
                    <a:lnTo>
                      <a:pt x="217084" y="83401"/>
                    </a:lnTo>
                    <a:lnTo>
                      <a:pt x="217084" y="84211"/>
                    </a:lnTo>
                    <a:lnTo>
                      <a:pt x="199844" y="75305"/>
                    </a:lnTo>
                    <a:lnTo>
                      <a:pt x="199844" y="74495"/>
                    </a:lnTo>
                    <a:lnTo>
                      <a:pt x="195139" y="85830"/>
                    </a:lnTo>
                    <a:lnTo>
                      <a:pt x="195139" y="89878"/>
                    </a:lnTo>
                    <a:lnTo>
                      <a:pt x="195139" y="90687"/>
                    </a:lnTo>
                    <a:lnTo>
                      <a:pt x="192005" y="95545"/>
                    </a:lnTo>
                    <a:lnTo>
                      <a:pt x="190443" y="97974"/>
                    </a:lnTo>
                    <a:lnTo>
                      <a:pt x="190443" y="97165"/>
                    </a:lnTo>
                    <a:lnTo>
                      <a:pt x="190443" y="96355"/>
                    </a:lnTo>
                    <a:lnTo>
                      <a:pt x="189662" y="97165"/>
                    </a:lnTo>
                    <a:lnTo>
                      <a:pt x="182604" y="97974"/>
                    </a:lnTo>
                    <a:lnTo>
                      <a:pt x="181823" y="97165"/>
                    </a:lnTo>
                    <a:lnTo>
                      <a:pt x="178689" y="97165"/>
                    </a:lnTo>
                    <a:lnTo>
                      <a:pt x="177127" y="95545"/>
                    </a:lnTo>
                    <a:lnTo>
                      <a:pt x="177127" y="95545"/>
                    </a:lnTo>
                    <a:lnTo>
                      <a:pt x="174774" y="95545"/>
                    </a:lnTo>
                    <a:lnTo>
                      <a:pt x="173203" y="95545"/>
                    </a:lnTo>
                    <a:lnTo>
                      <a:pt x="170850" y="93926"/>
                    </a:lnTo>
                    <a:lnTo>
                      <a:pt x="170850" y="93116"/>
                    </a:lnTo>
                    <a:lnTo>
                      <a:pt x="163011" y="89068"/>
                    </a:lnTo>
                    <a:lnTo>
                      <a:pt x="163011" y="88259"/>
                    </a:lnTo>
                    <a:lnTo>
                      <a:pt x="152048" y="90687"/>
                    </a:lnTo>
                    <a:lnTo>
                      <a:pt x="149695" y="93116"/>
                    </a:lnTo>
                    <a:lnTo>
                      <a:pt x="148124" y="94736"/>
                    </a:lnTo>
                    <a:lnTo>
                      <a:pt x="145771" y="96355"/>
                    </a:lnTo>
                    <a:lnTo>
                      <a:pt x="142637" y="94736"/>
                    </a:lnTo>
                    <a:lnTo>
                      <a:pt x="136370" y="97165"/>
                    </a:lnTo>
                    <a:lnTo>
                      <a:pt x="133236" y="96355"/>
                    </a:lnTo>
                    <a:lnTo>
                      <a:pt x="132455" y="96355"/>
                    </a:lnTo>
                    <a:lnTo>
                      <a:pt x="132455" y="95545"/>
                    </a:lnTo>
                    <a:lnTo>
                      <a:pt x="130883" y="93116"/>
                    </a:lnTo>
                    <a:lnTo>
                      <a:pt x="108157" y="81782"/>
                    </a:lnTo>
                    <a:lnTo>
                      <a:pt x="93269" y="84211"/>
                    </a:lnTo>
                    <a:lnTo>
                      <a:pt x="83077" y="94736"/>
                    </a:lnTo>
                    <a:lnTo>
                      <a:pt x="69752" y="90687"/>
                    </a:lnTo>
                    <a:lnTo>
                      <a:pt x="58779" y="90687"/>
                    </a:lnTo>
                    <a:lnTo>
                      <a:pt x="52511" y="85830"/>
                    </a:lnTo>
                    <a:lnTo>
                      <a:pt x="36052" y="93926"/>
                    </a:lnTo>
                    <a:lnTo>
                      <a:pt x="34480" y="89878"/>
                    </a:lnTo>
                    <a:lnTo>
                      <a:pt x="41539" y="80972"/>
                    </a:lnTo>
                    <a:lnTo>
                      <a:pt x="33700" y="68828"/>
                    </a:lnTo>
                    <a:lnTo>
                      <a:pt x="24299" y="68018"/>
                    </a:lnTo>
                    <a:lnTo>
                      <a:pt x="14888" y="57493"/>
                    </a:lnTo>
                    <a:lnTo>
                      <a:pt x="5487" y="59922"/>
                    </a:lnTo>
                    <a:lnTo>
                      <a:pt x="9401" y="49397"/>
                    </a:lnTo>
                    <a:lnTo>
                      <a:pt x="0" y="46968"/>
                    </a:lnTo>
                    <a:lnTo>
                      <a:pt x="34480" y="29966"/>
                    </a:lnTo>
                    <a:lnTo>
                      <a:pt x="68189" y="11335"/>
                    </a:lnTo>
                    <a:lnTo>
                      <a:pt x="86992" y="1619"/>
                    </a:lnTo>
                    <a:lnTo>
                      <a:pt x="89345" y="0"/>
                    </a:lnTo>
                    <a:lnTo>
                      <a:pt x="114424" y="19431"/>
                    </a:lnTo>
                    <a:lnTo>
                      <a:pt x="123044" y="24289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38" name="Forma Livre: Forma 537">
                <a:extLst>
                  <a:ext uri="{FF2B5EF4-FFF2-40B4-BE49-F238E27FC236}">
                    <a16:creationId xmlns:a16="http://schemas.microsoft.com/office/drawing/2014/main" id="{E9A257A3-1ACB-7155-038E-6E991B8B74FE}"/>
                  </a:ext>
                </a:extLst>
              </p:cNvPr>
              <p:cNvSpPr/>
              <p:nvPr/>
            </p:nvSpPr>
            <p:spPr>
              <a:xfrm>
                <a:off x="9476918" y="2354233"/>
                <a:ext cx="276662" cy="205659"/>
              </a:xfrm>
              <a:custGeom>
                <a:avLst/>
                <a:gdLst>
                  <a:gd name="connsiteX0" fmla="*/ 253146 w 276662"/>
                  <a:gd name="connsiteY0" fmla="*/ 0 h 205659"/>
                  <a:gd name="connsiteX1" fmla="*/ 255498 w 276662"/>
                  <a:gd name="connsiteY1" fmla="*/ 13765 h 205659"/>
                  <a:gd name="connsiteX2" fmla="*/ 272739 w 276662"/>
                  <a:gd name="connsiteY2" fmla="*/ 72871 h 205659"/>
                  <a:gd name="connsiteX3" fmla="*/ 276663 w 276662"/>
                  <a:gd name="connsiteY3" fmla="*/ 75300 h 205659"/>
                  <a:gd name="connsiteX4" fmla="*/ 271176 w 276662"/>
                  <a:gd name="connsiteY4" fmla="*/ 82587 h 205659"/>
                  <a:gd name="connsiteX5" fmla="*/ 275091 w 276662"/>
                  <a:gd name="connsiteY5" fmla="*/ 86636 h 205659"/>
                  <a:gd name="connsiteX6" fmla="*/ 268824 w 276662"/>
                  <a:gd name="connsiteY6" fmla="*/ 88255 h 205659"/>
                  <a:gd name="connsiteX7" fmla="*/ 272739 w 276662"/>
                  <a:gd name="connsiteY7" fmla="*/ 96353 h 205659"/>
                  <a:gd name="connsiteX8" fmla="*/ 270386 w 276662"/>
                  <a:gd name="connsiteY8" fmla="*/ 116595 h 205659"/>
                  <a:gd name="connsiteX9" fmla="*/ 221799 w 276662"/>
                  <a:gd name="connsiteY9" fmla="*/ 164365 h 205659"/>
                  <a:gd name="connsiteX10" fmla="*/ 211607 w 276662"/>
                  <a:gd name="connsiteY10" fmla="*/ 162745 h 205659"/>
                  <a:gd name="connsiteX11" fmla="*/ 200634 w 276662"/>
                  <a:gd name="connsiteY11" fmla="*/ 159508 h 205659"/>
                  <a:gd name="connsiteX12" fmla="*/ 186528 w 276662"/>
                  <a:gd name="connsiteY12" fmla="*/ 152220 h 205659"/>
                  <a:gd name="connsiteX13" fmla="*/ 167716 w 276662"/>
                  <a:gd name="connsiteY13" fmla="*/ 160317 h 205659"/>
                  <a:gd name="connsiteX14" fmla="*/ 141075 w 276662"/>
                  <a:gd name="connsiteY14" fmla="*/ 163555 h 205659"/>
                  <a:gd name="connsiteX15" fmla="*/ 122263 w 276662"/>
                  <a:gd name="connsiteY15" fmla="*/ 143313 h 205659"/>
                  <a:gd name="connsiteX16" fmla="*/ 111290 w 276662"/>
                  <a:gd name="connsiteY16" fmla="*/ 165174 h 205659"/>
                  <a:gd name="connsiteX17" fmla="*/ 107366 w 276662"/>
                  <a:gd name="connsiteY17" fmla="*/ 175700 h 205659"/>
                  <a:gd name="connsiteX18" fmla="*/ 103451 w 276662"/>
                  <a:gd name="connsiteY18" fmla="*/ 182988 h 205659"/>
                  <a:gd name="connsiteX19" fmla="*/ 68970 w 276662"/>
                  <a:gd name="connsiteY19" fmla="*/ 195135 h 205659"/>
                  <a:gd name="connsiteX20" fmla="*/ 66617 w 276662"/>
                  <a:gd name="connsiteY20" fmla="*/ 205660 h 205659"/>
                  <a:gd name="connsiteX21" fmla="*/ 66617 w 276662"/>
                  <a:gd name="connsiteY21" fmla="*/ 205660 h 205659"/>
                  <a:gd name="connsiteX22" fmla="*/ 66617 w 276662"/>
                  <a:gd name="connsiteY22" fmla="*/ 205660 h 205659"/>
                  <a:gd name="connsiteX23" fmla="*/ 57207 w 276662"/>
                  <a:gd name="connsiteY23" fmla="*/ 179750 h 205659"/>
                  <a:gd name="connsiteX24" fmla="*/ 53292 w 276662"/>
                  <a:gd name="connsiteY24" fmla="*/ 175700 h 205659"/>
                  <a:gd name="connsiteX25" fmla="*/ 46234 w 276662"/>
                  <a:gd name="connsiteY25" fmla="*/ 167605 h 205659"/>
                  <a:gd name="connsiteX26" fmla="*/ 15668 w 276662"/>
                  <a:gd name="connsiteY26" fmla="*/ 138455 h 205659"/>
                  <a:gd name="connsiteX27" fmla="*/ 15668 w 276662"/>
                  <a:gd name="connsiteY27" fmla="*/ 139265 h 205659"/>
                  <a:gd name="connsiteX28" fmla="*/ 11754 w 276662"/>
                  <a:gd name="connsiteY28" fmla="*/ 135217 h 205659"/>
                  <a:gd name="connsiteX29" fmla="*/ 23507 w 276662"/>
                  <a:gd name="connsiteY29" fmla="*/ 79348 h 205659"/>
                  <a:gd name="connsiteX30" fmla="*/ 17240 w 276662"/>
                  <a:gd name="connsiteY30" fmla="*/ 74490 h 205659"/>
                  <a:gd name="connsiteX31" fmla="*/ 18021 w 276662"/>
                  <a:gd name="connsiteY31" fmla="*/ 66393 h 205659"/>
                  <a:gd name="connsiteX32" fmla="*/ 6267 w 276662"/>
                  <a:gd name="connsiteY32" fmla="*/ 64775 h 205659"/>
                  <a:gd name="connsiteX33" fmla="*/ 781 w 276662"/>
                  <a:gd name="connsiteY33" fmla="*/ 55057 h 205659"/>
                  <a:gd name="connsiteX34" fmla="*/ 0 w 276662"/>
                  <a:gd name="connsiteY34" fmla="*/ 35625 h 205659"/>
                  <a:gd name="connsiteX35" fmla="*/ 3915 w 276662"/>
                  <a:gd name="connsiteY35" fmla="*/ 25910 h 205659"/>
                  <a:gd name="connsiteX36" fmla="*/ 15668 w 276662"/>
                  <a:gd name="connsiteY36" fmla="*/ 15384 h 205659"/>
                  <a:gd name="connsiteX37" fmla="*/ 18021 w 276662"/>
                  <a:gd name="connsiteY37" fmla="*/ 21861 h 205659"/>
                  <a:gd name="connsiteX38" fmla="*/ 44672 w 276662"/>
                  <a:gd name="connsiteY38" fmla="*/ 34816 h 205659"/>
                  <a:gd name="connsiteX39" fmla="*/ 49377 w 276662"/>
                  <a:gd name="connsiteY39" fmla="*/ 33197 h 205659"/>
                  <a:gd name="connsiteX40" fmla="*/ 57207 w 276662"/>
                  <a:gd name="connsiteY40" fmla="*/ 32388 h 205659"/>
                  <a:gd name="connsiteX41" fmla="*/ 71323 w 276662"/>
                  <a:gd name="connsiteY41" fmla="*/ 40484 h 205659"/>
                  <a:gd name="connsiteX42" fmla="*/ 78371 w 276662"/>
                  <a:gd name="connsiteY42" fmla="*/ 36435 h 205659"/>
                  <a:gd name="connsiteX43" fmla="*/ 101098 w 276662"/>
                  <a:gd name="connsiteY43" fmla="*/ 38055 h 205659"/>
                  <a:gd name="connsiteX44" fmla="*/ 105023 w 276662"/>
                  <a:gd name="connsiteY44" fmla="*/ 28338 h 205659"/>
                  <a:gd name="connsiteX45" fmla="*/ 119910 w 276662"/>
                  <a:gd name="connsiteY45" fmla="*/ 30767 h 205659"/>
                  <a:gd name="connsiteX46" fmla="*/ 124616 w 276662"/>
                  <a:gd name="connsiteY46" fmla="*/ 28338 h 205659"/>
                  <a:gd name="connsiteX47" fmla="*/ 134017 w 276662"/>
                  <a:gd name="connsiteY47" fmla="*/ 34006 h 205659"/>
                  <a:gd name="connsiteX48" fmla="*/ 151257 w 276662"/>
                  <a:gd name="connsiteY48" fmla="*/ 25909 h 205659"/>
                  <a:gd name="connsiteX49" fmla="*/ 170069 w 276662"/>
                  <a:gd name="connsiteY49" fmla="*/ 31577 h 205659"/>
                  <a:gd name="connsiteX50" fmla="*/ 183394 w 276662"/>
                  <a:gd name="connsiteY50" fmla="*/ 26720 h 205659"/>
                  <a:gd name="connsiteX51" fmla="*/ 206121 w 276662"/>
                  <a:gd name="connsiteY51" fmla="*/ 29147 h 205659"/>
                  <a:gd name="connsiteX52" fmla="*/ 215522 w 276662"/>
                  <a:gd name="connsiteY52" fmla="*/ 20242 h 205659"/>
                  <a:gd name="connsiteX53" fmla="*/ 224933 w 276662"/>
                  <a:gd name="connsiteY53" fmla="*/ 9716 h 205659"/>
                  <a:gd name="connsiteX54" fmla="*/ 234334 w 276662"/>
                  <a:gd name="connsiteY54" fmla="*/ 11335 h 205659"/>
                  <a:gd name="connsiteX55" fmla="*/ 253146 w 276662"/>
                  <a:gd name="connsiteY55" fmla="*/ 0 h 20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6662" h="205659">
                    <a:moveTo>
                      <a:pt x="253146" y="0"/>
                    </a:moveTo>
                    <a:lnTo>
                      <a:pt x="255498" y="13765"/>
                    </a:lnTo>
                    <a:lnTo>
                      <a:pt x="272739" y="72871"/>
                    </a:lnTo>
                    <a:lnTo>
                      <a:pt x="276663" y="75300"/>
                    </a:lnTo>
                    <a:lnTo>
                      <a:pt x="271176" y="82587"/>
                    </a:lnTo>
                    <a:lnTo>
                      <a:pt x="275091" y="86636"/>
                    </a:lnTo>
                    <a:lnTo>
                      <a:pt x="268824" y="88255"/>
                    </a:lnTo>
                    <a:lnTo>
                      <a:pt x="272739" y="96353"/>
                    </a:lnTo>
                    <a:lnTo>
                      <a:pt x="270386" y="116595"/>
                    </a:lnTo>
                    <a:lnTo>
                      <a:pt x="221799" y="164365"/>
                    </a:lnTo>
                    <a:lnTo>
                      <a:pt x="211607" y="162745"/>
                    </a:lnTo>
                    <a:lnTo>
                      <a:pt x="200634" y="159508"/>
                    </a:lnTo>
                    <a:lnTo>
                      <a:pt x="186528" y="152220"/>
                    </a:lnTo>
                    <a:lnTo>
                      <a:pt x="167716" y="160317"/>
                    </a:lnTo>
                    <a:lnTo>
                      <a:pt x="141075" y="163555"/>
                    </a:lnTo>
                    <a:lnTo>
                      <a:pt x="122263" y="143313"/>
                    </a:lnTo>
                    <a:lnTo>
                      <a:pt x="111290" y="165174"/>
                    </a:lnTo>
                    <a:lnTo>
                      <a:pt x="107366" y="175700"/>
                    </a:lnTo>
                    <a:lnTo>
                      <a:pt x="103451" y="182988"/>
                    </a:lnTo>
                    <a:lnTo>
                      <a:pt x="68970" y="195135"/>
                    </a:lnTo>
                    <a:lnTo>
                      <a:pt x="66617" y="205660"/>
                    </a:lnTo>
                    <a:lnTo>
                      <a:pt x="66617" y="205660"/>
                    </a:lnTo>
                    <a:lnTo>
                      <a:pt x="66617" y="205660"/>
                    </a:lnTo>
                    <a:lnTo>
                      <a:pt x="57207" y="179750"/>
                    </a:lnTo>
                    <a:lnTo>
                      <a:pt x="53292" y="175700"/>
                    </a:lnTo>
                    <a:lnTo>
                      <a:pt x="46234" y="167605"/>
                    </a:lnTo>
                    <a:lnTo>
                      <a:pt x="15668" y="138455"/>
                    </a:lnTo>
                    <a:lnTo>
                      <a:pt x="15668" y="139265"/>
                    </a:lnTo>
                    <a:lnTo>
                      <a:pt x="11754" y="135217"/>
                    </a:lnTo>
                    <a:lnTo>
                      <a:pt x="23507" y="79348"/>
                    </a:lnTo>
                    <a:lnTo>
                      <a:pt x="17240" y="74490"/>
                    </a:lnTo>
                    <a:lnTo>
                      <a:pt x="18021" y="66393"/>
                    </a:lnTo>
                    <a:lnTo>
                      <a:pt x="6267" y="64775"/>
                    </a:lnTo>
                    <a:lnTo>
                      <a:pt x="781" y="55057"/>
                    </a:lnTo>
                    <a:lnTo>
                      <a:pt x="0" y="35625"/>
                    </a:lnTo>
                    <a:lnTo>
                      <a:pt x="3915" y="25910"/>
                    </a:lnTo>
                    <a:lnTo>
                      <a:pt x="15668" y="15384"/>
                    </a:lnTo>
                    <a:lnTo>
                      <a:pt x="18021" y="21861"/>
                    </a:lnTo>
                    <a:lnTo>
                      <a:pt x="44672" y="34816"/>
                    </a:lnTo>
                    <a:lnTo>
                      <a:pt x="49377" y="33197"/>
                    </a:lnTo>
                    <a:lnTo>
                      <a:pt x="57207" y="32388"/>
                    </a:lnTo>
                    <a:lnTo>
                      <a:pt x="71323" y="40484"/>
                    </a:lnTo>
                    <a:lnTo>
                      <a:pt x="78371" y="36435"/>
                    </a:lnTo>
                    <a:lnTo>
                      <a:pt x="101098" y="38055"/>
                    </a:lnTo>
                    <a:lnTo>
                      <a:pt x="105023" y="28338"/>
                    </a:lnTo>
                    <a:lnTo>
                      <a:pt x="119910" y="30767"/>
                    </a:lnTo>
                    <a:lnTo>
                      <a:pt x="124616" y="28338"/>
                    </a:lnTo>
                    <a:lnTo>
                      <a:pt x="134017" y="34006"/>
                    </a:lnTo>
                    <a:lnTo>
                      <a:pt x="151257" y="25909"/>
                    </a:lnTo>
                    <a:lnTo>
                      <a:pt x="170069" y="31577"/>
                    </a:lnTo>
                    <a:lnTo>
                      <a:pt x="183394" y="26720"/>
                    </a:lnTo>
                    <a:lnTo>
                      <a:pt x="206121" y="29147"/>
                    </a:lnTo>
                    <a:lnTo>
                      <a:pt x="215522" y="20242"/>
                    </a:lnTo>
                    <a:lnTo>
                      <a:pt x="224933" y="9716"/>
                    </a:lnTo>
                    <a:lnTo>
                      <a:pt x="234334" y="11335"/>
                    </a:lnTo>
                    <a:lnTo>
                      <a:pt x="253146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6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539" name="Agrupar 538">
                <a:extLst>
                  <a:ext uri="{FF2B5EF4-FFF2-40B4-BE49-F238E27FC236}">
                    <a16:creationId xmlns:a16="http://schemas.microsoft.com/office/drawing/2014/main" id="{9302899A-1E7F-B309-2207-1347296AF623}"/>
                  </a:ext>
                </a:extLst>
              </p:cNvPr>
              <p:cNvGrpSpPr/>
              <p:nvPr/>
            </p:nvGrpSpPr>
            <p:grpSpPr>
              <a:xfrm>
                <a:off x="8915771" y="2428722"/>
                <a:ext cx="706136" cy="645320"/>
                <a:chOff x="8915771" y="2428722"/>
                <a:chExt cx="706136" cy="645320"/>
              </a:xfrm>
              <a:grpFill/>
            </p:grpSpPr>
            <p:sp>
              <p:nvSpPr>
                <p:cNvPr id="540" name="Forma Livre: Forma 539">
                  <a:extLst>
                    <a:ext uri="{FF2B5EF4-FFF2-40B4-BE49-F238E27FC236}">
                      <a16:creationId xmlns:a16="http://schemas.microsoft.com/office/drawing/2014/main" id="{30ECE4AB-A693-18CB-14E8-805451C8A283}"/>
                    </a:ext>
                  </a:extLst>
                </p:cNvPr>
                <p:cNvSpPr/>
                <p:nvPr/>
              </p:nvSpPr>
              <p:spPr>
                <a:xfrm>
                  <a:off x="9041159" y="2491878"/>
                  <a:ext cx="199844" cy="193515"/>
                </a:xfrm>
                <a:custGeom>
                  <a:avLst/>
                  <a:gdLst>
                    <a:gd name="connsiteX0" fmla="*/ 127749 w 199844"/>
                    <a:gd name="connsiteY0" fmla="*/ 10526 h 193515"/>
                    <a:gd name="connsiteX1" fmla="*/ 133235 w 199844"/>
                    <a:gd name="connsiteY1" fmla="*/ 12144 h 193515"/>
                    <a:gd name="connsiteX2" fmla="*/ 141075 w 199844"/>
                    <a:gd name="connsiteY2" fmla="*/ 13765 h 193515"/>
                    <a:gd name="connsiteX3" fmla="*/ 144989 w 199844"/>
                    <a:gd name="connsiteY3" fmla="*/ 12955 h 193515"/>
                    <a:gd name="connsiteX4" fmla="*/ 144989 w 199844"/>
                    <a:gd name="connsiteY4" fmla="*/ 14574 h 193515"/>
                    <a:gd name="connsiteX5" fmla="*/ 146561 w 199844"/>
                    <a:gd name="connsiteY5" fmla="*/ 21051 h 193515"/>
                    <a:gd name="connsiteX6" fmla="*/ 143418 w 199844"/>
                    <a:gd name="connsiteY6" fmla="*/ 25099 h 193515"/>
                    <a:gd name="connsiteX7" fmla="*/ 143418 w 199844"/>
                    <a:gd name="connsiteY7" fmla="*/ 26720 h 193515"/>
                    <a:gd name="connsiteX8" fmla="*/ 144989 w 199844"/>
                    <a:gd name="connsiteY8" fmla="*/ 28340 h 193515"/>
                    <a:gd name="connsiteX9" fmla="*/ 147342 w 199844"/>
                    <a:gd name="connsiteY9" fmla="*/ 29149 h 193515"/>
                    <a:gd name="connsiteX10" fmla="*/ 148904 w 199844"/>
                    <a:gd name="connsiteY10" fmla="*/ 29149 h 193515"/>
                    <a:gd name="connsiteX11" fmla="*/ 150476 w 199844"/>
                    <a:gd name="connsiteY11" fmla="*/ 38054 h 193515"/>
                    <a:gd name="connsiteX12" fmla="*/ 152048 w 199844"/>
                    <a:gd name="connsiteY12" fmla="*/ 38054 h 193515"/>
                    <a:gd name="connsiteX13" fmla="*/ 152828 w 199844"/>
                    <a:gd name="connsiteY13" fmla="*/ 41295 h 193515"/>
                    <a:gd name="connsiteX14" fmla="*/ 152828 w 199844"/>
                    <a:gd name="connsiteY14" fmla="*/ 44532 h 193515"/>
                    <a:gd name="connsiteX15" fmla="*/ 159877 w 199844"/>
                    <a:gd name="connsiteY15" fmla="*/ 54251 h 193515"/>
                    <a:gd name="connsiteX16" fmla="*/ 162230 w 199844"/>
                    <a:gd name="connsiteY16" fmla="*/ 56679 h 193515"/>
                    <a:gd name="connsiteX17" fmla="*/ 163792 w 199844"/>
                    <a:gd name="connsiteY17" fmla="*/ 63156 h 193515"/>
                    <a:gd name="connsiteX18" fmla="*/ 165364 w 199844"/>
                    <a:gd name="connsiteY18" fmla="*/ 63156 h 193515"/>
                    <a:gd name="connsiteX19" fmla="*/ 166145 w 199844"/>
                    <a:gd name="connsiteY19" fmla="*/ 67205 h 193515"/>
                    <a:gd name="connsiteX20" fmla="*/ 177118 w 199844"/>
                    <a:gd name="connsiteY20" fmla="*/ 72062 h 193515"/>
                    <a:gd name="connsiteX21" fmla="*/ 179470 w 199844"/>
                    <a:gd name="connsiteY21" fmla="*/ 74491 h 193515"/>
                    <a:gd name="connsiteX22" fmla="*/ 180251 w 199844"/>
                    <a:gd name="connsiteY22" fmla="*/ 75301 h 193515"/>
                    <a:gd name="connsiteX23" fmla="*/ 182604 w 199844"/>
                    <a:gd name="connsiteY23" fmla="*/ 76110 h 193515"/>
                    <a:gd name="connsiteX24" fmla="*/ 183385 w 199844"/>
                    <a:gd name="connsiteY24" fmla="*/ 77730 h 193515"/>
                    <a:gd name="connsiteX25" fmla="*/ 182604 w 199844"/>
                    <a:gd name="connsiteY25" fmla="*/ 80159 h 193515"/>
                    <a:gd name="connsiteX26" fmla="*/ 182604 w 199844"/>
                    <a:gd name="connsiteY26" fmla="*/ 80968 h 193515"/>
                    <a:gd name="connsiteX27" fmla="*/ 184957 w 199844"/>
                    <a:gd name="connsiteY27" fmla="*/ 84207 h 193515"/>
                    <a:gd name="connsiteX28" fmla="*/ 188871 w 199844"/>
                    <a:gd name="connsiteY28" fmla="*/ 85016 h 193515"/>
                    <a:gd name="connsiteX29" fmla="*/ 198272 w 199844"/>
                    <a:gd name="connsiteY29" fmla="*/ 91493 h 193515"/>
                    <a:gd name="connsiteX30" fmla="*/ 199844 w 199844"/>
                    <a:gd name="connsiteY30" fmla="*/ 91493 h 193515"/>
                    <a:gd name="connsiteX31" fmla="*/ 199844 w 199844"/>
                    <a:gd name="connsiteY31" fmla="*/ 90684 h 193515"/>
                    <a:gd name="connsiteX32" fmla="*/ 192786 w 199844"/>
                    <a:gd name="connsiteY32" fmla="*/ 93113 h 193515"/>
                    <a:gd name="connsiteX33" fmla="*/ 182604 w 199844"/>
                    <a:gd name="connsiteY33" fmla="*/ 93922 h 193515"/>
                    <a:gd name="connsiteX34" fmla="*/ 181032 w 199844"/>
                    <a:gd name="connsiteY34" fmla="*/ 90684 h 193515"/>
                    <a:gd name="connsiteX35" fmla="*/ 171631 w 199844"/>
                    <a:gd name="connsiteY35" fmla="*/ 91493 h 193515"/>
                    <a:gd name="connsiteX36" fmla="*/ 169279 w 199844"/>
                    <a:gd name="connsiteY36" fmla="*/ 89874 h 193515"/>
                    <a:gd name="connsiteX37" fmla="*/ 167707 w 199844"/>
                    <a:gd name="connsiteY37" fmla="*/ 87445 h 193515"/>
                    <a:gd name="connsiteX38" fmla="*/ 165354 w 199844"/>
                    <a:gd name="connsiteY38" fmla="*/ 90684 h 193515"/>
                    <a:gd name="connsiteX39" fmla="*/ 158305 w 199844"/>
                    <a:gd name="connsiteY39" fmla="*/ 89874 h 193515"/>
                    <a:gd name="connsiteX40" fmla="*/ 155953 w 199844"/>
                    <a:gd name="connsiteY40" fmla="*/ 96351 h 193515"/>
                    <a:gd name="connsiteX41" fmla="*/ 156734 w 199844"/>
                    <a:gd name="connsiteY41" fmla="*/ 115782 h 193515"/>
                    <a:gd name="connsiteX42" fmla="*/ 124596 w 199844"/>
                    <a:gd name="connsiteY42" fmla="*/ 116592 h 193515"/>
                    <a:gd name="connsiteX43" fmla="*/ 112062 w 199844"/>
                    <a:gd name="connsiteY43" fmla="*/ 116592 h 193515"/>
                    <a:gd name="connsiteX44" fmla="*/ 112062 w 199844"/>
                    <a:gd name="connsiteY44" fmla="*/ 119021 h 193515"/>
                    <a:gd name="connsiteX45" fmla="*/ 110500 w 199844"/>
                    <a:gd name="connsiteY45" fmla="*/ 119830 h 193515"/>
                    <a:gd name="connsiteX46" fmla="*/ 110500 w 199844"/>
                    <a:gd name="connsiteY46" fmla="*/ 122259 h 193515"/>
                    <a:gd name="connsiteX47" fmla="*/ 108928 w 199844"/>
                    <a:gd name="connsiteY47" fmla="*/ 123878 h 193515"/>
                    <a:gd name="connsiteX48" fmla="*/ 107356 w 199844"/>
                    <a:gd name="connsiteY48" fmla="*/ 124688 h 193515"/>
                    <a:gd name="connsiteX49" fmla="*/ 107356 w 199844"/>
                    <a:gd name="connsiteY49" fmla="*/ 126307 h 193515"/>
                    <a:gd name="connsiteX50" fmla="*/ 108928 w 199844"/>
                    <a:gd name="connsiteY50" fmla="*/ 128736 h 193515"/>
                    <a:gd name="connsiteX51" fmla="*/ 108928 w 199844"/>
                    <a:gd name="connsiteY51" fmla="*/ 131165 h 193515"/>
                    <a:gd name="connsiteX52" fmla="*/ 107356 w 199844"/>
                    <a:gd name="connsiteY52" fmla="*/ 131165 h 193515"/>
                    <a:gd name="connsiteX53" fmla="*/ 106575 w 199844"/>
                    <a:gd name="connsiteY53" fmla="*/ 136832 h 193515"/>
                    <a:gd name="connsiteX54" fmla="*/ 103441 w 199844"/>
                    <a:gd name="connsiteY54" fmla="*/ 138452 h 193515"/>
                    <a:gd name="connsiteX55" fmla="*/ 105013 w 199844"/>
                    <a:gd name="connsiteY55" fmla="*/ 141690 h 193515"/>
                    <a:gd name="connsiteX56" fmla="*/ 105013 w 199844"/>
                    <a:gd name="connsiteY56" fmla="*/ 142500 h 193515"/>
                    <a:gd name="connsiteX57" fmla="*/ 105013 w 199844"/>
                    <a:gd name="connsiteY57" fmla="*/ 143309 h 193515"/>
                    <a:gd name="connsiteX58" fmla="*/ 106575 w 199844"/>
                    <a:gd name="connsiteY58" fmla="*/ 146548 h 193515"/>
                    <a:gd name="connsiteX59" fmla="*/ 106575 w 199844"/>
                    <a:gd name="connsiteY59" fmla="*/ 147357 h 193515"/>
                    <a:gd name="connsiteX60" fmla="*/ 106575 w 199844"/>
                    <a:gd name="connsiteY60" fmla="*/ 149786 h 193515"/>
                    <a:gd name="connsiteX61" fmla="*/ 106575 w 199844"/>
                    <a:gd name="connsiteY61" fmla="*/ 149786 h 193515"/>
                    <a:gd name="connsiteX62" fmla="*/ 106575 w 199844"/>
                    <a:gd name="connsiteY62" fmla="*/ 155463 h 193515"/>
                    <a:gd name="connsiteX63" fmla="*/ 105013 w 199844"/>
                    <a:gd name="connsiteY63" fmla="*/ 157892 h 193515"/>
                    <a:gd name="connsiteX64" fmla="*/ 105013 w 199844"/>
                    <a:gd name="connsiteY64" fmla="*/ 163560 h 193515"/>
                    <a:gd name="connsiteX65" fmla="*/ 103441 w 199844"/>
                    <a:gd name="connsiteY65" fmla="*/ 162750 h 193515"/>
                    <a:gd name="connsiteX66" fmla="*/ 105013 w 199844"/>
                    <a:gd name="connsiteY66" fmla="*/ 164369 h 193515"/>
                    <a:gd name="connsiteX67" fmla="*/ 103441 w 199844"/>
                    <a:gd name="connsiteY67" fmla="*/ 165988 h 193515"/>
                    <a:gd name="connsiteX68" fmla="*/ 105013 w 199844"/>
                    <a:gd name="connsiteY68" fmla="*/ 168417 h 193515"/>
                    <a:gd name="connsiteX69" fmla="*/ 102661 w 199844"/>
                    <a:gd name="connsiteY69" fmla="*/ 169227 h 193515"/>
                    <a:gd name="connsiteX70" fmla="*/ 102661 w 199844"/>
                    <a:gd name="connsiteY70" fmla="*/ 172465 h 193515"/>
                    <a:gd name="connsiteX71" fmla="*/ 105013 w 199844"/>
                    <a:gd name="connsiteY71" fmla="*/ 174085 h 193515"/>
                    <a:gd name="connsiteX72" fmla="*/ 106575 w 199844"/>
                    <a:gd name="connsiteY72" fmla="*/ 173275 h 193515"/>
                    <a:gd name="connsiteX73" fmla="*/ 107356 w 199844"/>
                    <a:gd name="connsiteY73" fmla="*/ 174085 h 193515"/>
                    <a:gd name="connsiteX74" fmla="*/ 107356 w 199844"/>
                    <a:gd name="connsiteY74" fmla="*/ 176514 h 193515"/>
                    <a:gd name="connsiteX75" fmla="*/ 107356 w 199844"/>
                    <a:gd name="connsiteY75" fmla="*/ 179752 h 193515"/>
                    <a:gd name="connsiteX76" fmla="*/ 106575 w 199844"/>
                    <a:gd name="connsiteY76" fmla="*/ 182181 h 193515"/>
                    <a:gd name="connsiteX77" fmla="*/ 106575 w 199844"/>
                    <a:gd name="connsiteY77" fmla="*/ 188658 h 193515"/>
                    <a:gd name="connsiteX78" fmla="*/ 107356 w 199844"/>
                    <a:gd name="connsiteY78" fmla="*/ 192706 h 193515"/>
                    <a:gd name="connsiteX79" fmla="*/ 103441 w 199844"/>
                    <a:gd name="connsiteY79" fmla="*/ 192706 h 193515"/>
                    <a:gd name="connsiteX80" fmla="*/ 101089 w 199844"/>
                    <a:gd name="connsiteY80" fmla="*/ 190277 h 193515"/>
                    <a:gd name="connsiteX81" fmla="*/ 99517 w 199844"/>
                    <a:gd name="connsiteY81" fmla="*/ 187848 h 193515"/>
                    <a:gd name="connsiteX82" fmla="*/ 95602 w 199844"/>
                    <a:gd name="connsiteY82" fmla="*/ 187039 h 193515"/>
                    <a:gd name="connsiteX83" fmla="*/ 95602 w 199844"/>
                    <a:gd name="connsiteY83" fmla="*/ 186229 h 193515"/>
                    <a:gd name="connsiteX84" fmla="*/ 95602 w 199844"/>
                    <a:gd name="connsiteY84" fmla="*/ 191087 h 193515"/>
                    <a:gd name="connsiteX85" fmla="*/ 93250 w 199844"/>
                    <a:gd name="connsiteY85" fmla="*/ 192706 h 193515"/>
                    <a:gd name="connsiteX86" fmla="*/ 90116 w 199844"/>
                    <a:gd name="connsiteY86" fmla="*/ 193516 h 193515"/>
                    <a:gd name="connsiteX87" fmla="*/ 87763 w 199844"/>
                    <a:gd name="connsiteY87" fmla="*/ 190277 h 193515"/>
                    <a:gd name="connsiteX88" fmla="*/ 84630 w 199844"/>
                    <a:gd name="connsiteY88" fmla="*/ 187848 h 193515"/>
                    <a:gd name="connsiteX89" fmla="*/ 84630 w 199844"/>
                    <a:gd name="connsiteY89" fmla="*/ 185419 h 193515"/>
                    <a:gd name="connsiteX90" fmla="*/ 84630 w 199844"/>
                    <a:gd name="connsiteY90" fmla="*/ 185419 h 193515"/>
                    <a:gd name="connsiteX91" fmla="*/ 82277 w 199844"/>
                    <a:gd name="connsiteY91" fmla="*/ 183800 h 193515"/>
                    <a:gd name="connsiteX92" fmla="*/ 79924 w 199844"/>
                    <a:gd name="connsiteY92" fmla="*/ 182181 h 193515"/>
                    <a:gd name="connsiteX93" fmla="*/ 78362 w 199844"/>
                    <a:gd name="connsiteY93" fmla="*/ 180562 h 193515"/>
                    <a:gd name="connsiteX94" fmla="*/ 76791 w 199844"/>
                    <a:gd name="connsiteY94" fmla="*/ 178133 h 193515"/>
                    <a:gd name="connsiteX95" fmla="*/ 76009 w 199844"/>
                    <a:gd name="connsiteY95" fmla="*/ 174085 h 193515"/>
                    <a:gd name="connsiteX96" fmla="*/ 72876 w 199844"/>
                    <a:gd name="connsiteY96" fmla="*/ 170846 h 193515"/>
                    <a:gd name="connsiteX97" fmla="*/ 71314 w 199844"/>
                    <a:gd name="connsiteY97" fmla="*/ 171656 h 193515"/>
                    <a:gd name="connsiteX98" fmla="*/ 71314 w 199844"/>
                    <a:gd name="connsiteY98" fmla="*/ 171656 h 193515"/>
                    <a:gd name="connsiteX99" fmla="*/ 67389 w 199844"/>
                    <a:gd name="connsiteY99" fmla="*/ 172465 h 193515"/>
                    <a:gd name="connsiteX100" fmla="*/ 66608 w 199844"/>
                    <a:gd name="connsiteY100" fmla="*/ 174085 h 193515"/>
                    <a:gd name="connsiteX101" fmla="*/ 66608 w 199844"/>
                    <a:gd name="connsiteY101" fmla="*/ 176514 h 193515"/>
                    <a:gd name="connsiteX102" fmla="*/ 67389 w 199844"/>
                    <a:gd name="connsiteY102" fmla="*/ 178942 h 193515"/>
                    <a:gd name="connsiteX103" fmla="*/ 66608 w 199844"/>
                    <a:gd name="connsiteY103" fmla="*/ 181371 h 193515"/>
                    <a:gd name="connsiteX104" fmla="*/ 62694 w 199844"/>
                    <a:gd name="connsiteY104" fmla="*/ 185419 h 193515"/>
                    <a:gd name="connsiteX105" fmla="*/ 62694 w 199844"/>
                    <a:gd name="connsiteY105" fmla="*/ 182991 h 193515"/>
                    <a:gd name="connsiteX106" fmla="*/ 62694 w 199844"/>
                    <a:gd name="connsiteY106" fmla="*/ 182991 h 193515"/>
                    <a:gd name="connsiteX107" fmla="*/ 62694 w 199844"/>
                    <a:gd name="connsiteY107" fmla="*/ 182181 h 193515"/>
                    <a:gd name="connsiteX108" fmla="*/ 62694 w 199844"/>
                    <a:gd name="connsiteY108" fmla="*/ 178942 h 193515"/>
                    <a:gd name="connsiteX109" fmla="*/ 61122 w 199844"/>
                    <a:gd name="connsiteY109" fmla="*/ 177323 h 193515"/>
                    <a:gd name="connsiteX110" fmla="*/ 59560 w 199844"/>
                    <a:gd name="connsiteY110" fmla="*/ 172465 h 193515"/>
                    <a:gd name="connsiteX111" fmla="*/ 58779 w 199844"/>
                    <a:gd name="connsiteY111" fmla="*/ 170846 h 193515"/>
                    <a:gd name="connsiteX112" fmla="*/ 51721 w 199844"/>
                    <a:gd name="connsiteY112" fmla="*/ 168417 h 193515"/>
                    <a:gd name="connsiteX113" fmla="*/ 49368 w 199844"/>
                    <a:gd name="connsiteY113" fmla="*/ 165988 h 193515"/>
                    <a:gd name="connsiteX114" fmla="*/ 49368 w 199844"/>
                    <a:gd name="connsiteY114" fmla="*/ 162750 h 193515"/>
                    <a:gd name="connsiteX115" fmla="*/ 50149 w 199844"/>
                    <a:gd name="connsiteY115" fmla="*/ 157082 h 193515"/>
                    <a:gd name="connsiteX116" fmla="*/ 47797 w 199844"/>
                    <a:gd name="connsiteY116" fmla="*/ 155463 h 193515"/>
                    <a:gd name="connsiteX117" fmla="*/ 43882 w 199844"/>
                    <a:gd name="connsiteY117" fmla="*/ 154654 h 193515"/>
                    <a:gd name="connsiteX118" fmla="*/ 38395 w 199844"/>
                    <a:gd name="connsiteY118" fmla="*/ 158702 h 193515"/>
                    <a:gd name="connsiteX119" fmla="*/ 32909 w 199844"/>
                    <a:gd name="connsiteY119" fmla="*/ 157892 h 193515"/>
                    <a:gd name="connsiteX120" fmla="*/ 32128 w 199844"/>
                    <a:gd name="connsiteY120" fmla="*/ 156273 h 193515"/>
                    <a:gd name="connsiteX121" fmla="*/ 28994 w 199844"/>
                    <a:gd name="connsiteY121" fmla="*/ 155463 h 193515"/>
                    <a:gd name="connsiteX122" fmla="*/ 28994 w 199844"/>
                    <a:gd name="connsiteY122" fmla="*/ 154654 h 193515"/>
                    <a:gd name="connsiteX123" fmla="*/ 28994 w 199844"/>
                    <a:gd name="connsiteY123" fmla="*/ 152225 h 193515"/>
                    <a:gd name="connsiteX124" fmla="*/ 25079 w 199844"/>
                    <a:gd name="connsiteY124" fmla="*/ 149796 h 193515"/>
                    <a:gd name="connsiteX125" fmla="*/ 23508 w 199844"/>
                    <a:gd name="connsiteY125" fmla="*/ 144938 h 193515"/>
                    <a:gd name="connsiteX126" fmla="*/ 22727 w 199844"/>
                    <a:gd name="connsiteY126" fmla="*/ 142509 h 193515"/>
                    <a:gd name="connsiteX127" fmla="*/ 21155 w 199844"/>
                    <a:gd name="connsiteY127" fmla="*/ 141700 h 193515"/>
                    <a:gd name="connsiteX128" fmla="*/ 19593 w 199844"/>
                    <a:gd name="connsiteY128" fmla="*/ 140080 h 193515"/>
                    <a:gd name="connsiteX129" fmla="*/ 19593 w 199844"/>
                    <a:gd name="connsiteY129" fmla="*/ 133594 h 193515"/>
                    <a:gd name="connsiteX130" fmla="*/ 21155 w 199844"/>
                    <a:gd name="connsiteY130" fmla="*/ 128736 h 193515"/>
                    <a:gd name="connsiteX131" fmla="*/ 19593 w 199844"/>
                    <a:gd name="connsiteY131" fmla="*/ 127117 h 193515"/>
                    <a:gd name="connsiteX132" fmla="*/ 17240 w 199844"/>
                    <a:gd name="connsiteY132" fmla="*/ 124688 h 193515"/>
                    <a:gd name="connsiteX133" fmla="*/ 17240 w 199844"/>
                    <a:gd name="connsiteY133" fmla="*/ 119830 h 193515"/>
                    <a:gd name="connsiteX134" fmla="*/ 18802 w 199844"/>
                    <a:gd name="connsiteY134" fmla="*/ 119830 h 193515"/>
                    <a:gd name="connsiteX135" fmla="*/ 19593 w 199844"/>
                    <a:gd name="connsiteY135" fmla="*/ 120640 h 193515"/>
                    <a:gd name="connsiteX136" fmla="*/ 21155 w 199844"/>
                    <a:gd name="connsiteY136" fmla="*/ 118211 h 193515"/>
                    <a:gd name="connsiteX137" fmla="*/ 23508 w 199844"/>
                    <a:gd name="connsiteY137" fmla="*/ 117401 h 193515"/>
                    <a:gd name="connsiteX138" fmla="*/ 25079 w 199844"/>
                    <a:gd name="connsiteY138" fmla="*/ 116592 h 193515"/>
                    <a:gd name="connsiteX139" fmla="*/ 27423 w 199844"/>
                    <a:gd name="connsiteY139" fmla="*/ 116592 h 193515"/>
                    <a:gd name="connsiteX140" fmla="*/ 28994 w 199844"/>
                    <a:gd name="connsiteY140" fmla="*/ 114163 h 193515"/>
                    <a:gd name="connsiteX141" fmla="*/ 28994 w 199844"/>
                    <a:gd name="connsiteY141" fmla="*/ 112544 h 193515"/>
                    <a:gd name="connsiteX142" fmla="*/ 30556 w 199844"/>
                    <a:gd name="connsiteY142" fmla="*/ 110924 h 193515"/>
                    <a:gd name="connsiteX143" fmla="*/ 30556 w 199844"/>
                    <a:gd name="connsiteY143" fmla="*/ 110924 h 193515"/>
                    <a:gd name="connsiteX144" fmla="*/ 23508 w 199844"/>
                    <a:gd name="connsiteY144" fmla="*/ 102018 h 193515"/>
                    <a:gd name="connsiteX145" fmla="*/ 0 w 199844"/>
                    <a:gd name="connsiteY145" fmla="*/ 68014 h 193515"/>
                    <a:gd name="connsiteX146" fmla="*/ 0 w 199844"/>
                    <a:gd name="connsiteY146" fmla="*/ 68014 h 193515"/>
                    <a:gd name="connsiteX147" fmla="*/ 3915 w 199844"/>
                    <a:gd name="connsiteY147" fmla="*/ 66395 h 193515"/>
                    <a:gd name="connsiteX148" fmla="*/ 11754 w 199844"/>
                    <a:gd name="connsiteY148" fmla="*/ 64776 h 193515"/>
                    <a:gd name="connsiteX149" fmla="*/ 18802 w 199844"/>
                    <a:gd name="connsiteY149" fmla="*/ 59918 h 193515"/>
                    <a:gd name="connsiteX150" fmla="*/ 19584 w 199844"/>
                    <a:gd name="connsiteY150" fmla="*/ 57489 h 193515"/>
                    <a:gd name="connsiteX151" fmla="*/ 22717 w 199844"/>
                    <a:gd name="connsiteY151" fmla="*/ 55870 h 193515"/>
                    <a:gd name="connsiteX152" fmla="*/ 28994 w 199844"/>
                    <a:gd name="connsiteY152" fmla="*/ 48582 h 193515"/>
                    <a:gd name="connsiteX153" fmla="*/ 32909 w 199844"/>
                    <a:gd name="connsiteY153" fmla="*/ 46151 h 193515"/>
                    <a:gd name="connsiteX154" fmla="*/ 39176 w 199844"/>
                    <a:gd name="connsiteY154" fmla="*/ 42104 h 193515"/>
                    <a:gd name="connsiteX155" fmla="*/ 50149 w 199844"/>
                    <a:gd name="connsiteY155" fmla="*/ 43723 h 193515"/>
                    <a:gd name="connsiteX156" fmla="*/ 55636 w 199844"/>
                    <a:gd name="connsiteY156" fmla="*/ 44532 h 193515"/>
                    <a:gd name="connsiteX157" fmla="*/ 57207 w 199844"/>
                    <a:gd name="connsiteY157" fmla="*/ 40485 h 193515"/>
                    <a:gd name="connsiteX158" fmla="*/ 61122 w 199844"/>
                    <a:gd name="connsiteY158" fmla="*/ 29959 h 193515"/>
                    <a:gd name="connsiteX159" fmla="*/ 63475 w 199844"/>
                    <a:gd name="connsiteY159" fmla="*/ 28340 h 193515"/>
                    <a:gd name="connsiteX160" fmla="*/ 70533 w 199844"/>
                    <a:gd name="connsiteY160" fmla="*/ 25100 h 193515"/>
                    <a:gd name="connsiteX161" fmla="*/ 76019 w 199844"/>
                    <a:gd name="connsiteY161" fmla="*/ 24291 h 193515"/>
                    <a:gd name="connsiteX162" fmla="*/ 80715 w 199844"/>
                    <a:gd name="connsiteY162" fmla="*/ 23482 h 193515"/>
                    <a:gd name="connsiteX163" fmla="*/ 90125 w 199844"/>
                    <a:gd name="connsiteY163" fmla="*/ 25100 h 193515"/>
                    <a:gd name="connsiteX164" fmla="*/ 93259 w 199844"/>
                    <a:gd name="connsiteY164" fmla="*/ 23482 h 193515"/>
                    <a:gd name="connsiteX165" fmla="*/ 97174 w 199844"/>
                    <a:gd name="connsiteY165" fmla="*/ 24291 h 193515"/>
                    <a:gd name="connsiteX166" fmla="*/ 101098 w 199844"/>
                    <a:gd name="connsiteY166" fmla="*/ 21862 h 193515"/>
                    <a:gd name="connsiteX167" fmla="*/ 103441 w 199844"/>
                    <a:gd name="connsiteY167" fmla="*/ 20242 h 193515"/>
                    <a:gd name="connsiteX168" fmla="*/ 106585 w 199844"/>
                    <a:gd name="connsiteY168" fmla="*/ 11336 h 193515"/>
                    <a:gd name="connsiteX169" fmla="*/ 107366 w 199844"/>
                    <a:gd name="connsiteY169" fmla="*/ 8908 h 193515"/>
                    <a:gd name="connsiteX170" fmla="*/ 110500 w 199844"/>
                    <a:gd name="connsiteY170" fmla="*/ 5667 h 193515"/>
                    <a:gd name="connsiteX171" fmla="*/ 118339 w 199844"/>
                    <a:gd name="connsiteY171" fmla="*/ 0 h 193515"/>
                    <a:gd name="connsiteX172" fmla="*/ 122254 w 199844"/>
                    <a:gd name="connsiteY172" fmla="*/ 810 h 193515"/>
                    <a:gd name="connsiteX173" fmla="*/ 124606 w 199844"/>
                    <a:gd name="connsiteY173" fmla="*/ 4859 h 193515"/>
                    <a:gd name="connsiteX174" fmla="*/ 124606 w 199844"/>
                    <a:gd name="connsiteY174" fmla="*/ 8907 h 193515"/>
                    <a:gd name="connsiteX175" fmla="*/ 127740 w 199844"/>
                    <a:gd name="connsiteY175" fmla="*/ 10527 h 193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</a:cxnLst>
                  <a:rect l="l" t="t" r="r" b="b"/>
                  <a:pathLst>
                    <a:path w="199844" h="193515">
                      <a:moveTo>
                        <a:pt x="127749" y="10526"/>
                      </a:moveTo>
                      <a:lnTo>
                        <a:pt x="133235" y="12144"/>
                      </a:lnTo>
                      <a:lnTo>
                        <a:pt x="141075" y="13765"/>
                      </a:lnTo>
                      <a:lnTo>
                        <a:pt x="144989" y="12955"/>
                      </a:lnTo>
                      <a:lnTo>
                        <a:pt x="144989" y="14574"/>
                      </a:lnTo>
                      <a:lnTo>
                        <a:pt x="146561" y="21051"/>
                      </a:lnTo>
                      <a:lnTo>
                        <a:pt x="143418" y="25099"/>
                      </a:lnTo>
                      <a:lnTo>
                        <a:pt x="143418" y="26720"/>
                      </a:lnTo>
                      <a:lnTo>
                        <a:pt x="144989" y="28340"/>
                      </a:lnTo>
                      <a:lnTo>
                        <a:pt x="147342" y="29149"/>
                      </a:lnTo>
                      <a:lnTo>
                        <a:pt x="148904" y="29149"/>
                      </a:lnTo>
                      <a:lnTo>
                        <a:pt x="150476" y="38054"/>
                      </a:lnTo>
                      <a:lnTo>
                        <a:pt x="152048" y="38054"/>
                      </a:lnTo>
                      <a:lnTo>
                        <a:pt x="152828" y="41295"/>
                      </a:lnTo>
                      <a:lnTo>
                        <a:pt x="152828" y="44532"/>
                      </a:lnTo>
                      <a:lnTo>
                        <a:pt x="159877" y="54251"/>
                      </a:lnTo>
                      <a:lnTo>
                        <a:pt x="162230" y="56679"/>
                      </a:lnTo>
                      <a:lnTo>
                        <a:pt x="163792" y="63156"/>
                      </a:lnTo>
                      <a:lnTo>
                        <a:pt x="165364" y="63156"/>
                      </a:lnTo>
                      <a:lnTo>
                        <a:pt x="166145" y="67205"/>
                      </a:lnTo>
                      <a:lnTo>
                        <a:pt x="177118" y="72062"/>
                      </a:lnTo>
                      <a:lnTo>
                        <a:pt x="179470" y="74491"/>
                      </a:lnTo>
                      <a:lnTo>
                        <a:pt x="180251" y="75301"/>
                      </a:lnTo>
                      <a:lnTo>
                        <a:pt x="182604" y="76110"/>
                      </a:lnTo>
                      <a:lnTo>
                        <a:pt x="183385" y="77730"/>
                      </a:lnTo>
                      <a:lnTo>
                        <a:pt x="182604" y="80159"/>
                      </a:lnTo>
                      <a:lnTo>
                        <a:pt x="182604" y="80968"/>
                      </a:lnTo>
                      <a:lnTo>
                        <a:pt x="184957" y="84207"/>
                      </a:lnTo>
                      <a:lnTo>
                        <a:pt x="188871" y="85016"/>
                      </a:lnTo>
                      <a:lnTo>
                        <a:pt x="198272" y="91493"/>
                      </a:lnTo>
                      <a:lnTo>
                        <a:pt x="199844" y="91493"/>
                      </a:lnTo>
                      <a:lnTo>
                        <a:pt x="199844" y="90684"/>
                      </a:lnTo>
                      <a:lnTo>
                        <a:pt x="192786" y="93113"/>
                      </a:lnTo>
                      <a:lnTo>
                        <a:pt x="182604" y="93922"/>
                      </a:lnTo>
                      <a:lnTo>
                        <a:pt x="181032" y="90684"/>
                      </a:lnTo>
                      <a:lnTo>
                        <a:pt x="171631" y="91493"/>
                      </a:lnTo>
                      <a:lnTo>
                        <a:pt x="169279" y="89874"/>
                      </a:lnTo>
                      <a:lnTo>
                        <a:pt x="167707" y="87445"/>
                      </a:lnTo>
                      <a:lnTo>
                        <a:pt x="165354" y="90684"/>
                      </a:lnTo>
                      <a:lnTo>
                        <a:pt x="158305" y="89874"/>
                      </a:lnTo>
                      <a:lnTo>
                        <a:pt x="155953" y="96351"/>
                      </a:lnTo>
                      <a:lnTo>
                        <a:pt x="156734" y="115782"/>
                      </a:lnTo>
                      <a:lnTo>
                        <a:pt x="124596" y="116592"/>
                      </a:lnTo>
                      <a:lnTo>
                        <a:pt x="112062" y="116592"/>
                      </a:lnTo>
                      <a:lnTo>
                        <a:pt x="112062" y="119021"/>
                      </a:lnTo>
                      <a:lnTo>
                        <a:pt x="110500" y="119830"/>
                      </a:lnTo>
                      <a:lnTo>
                        <a:pt x="110500" y="122259"/>
                      </a:lnTo>
                      <a:lnTo>
                        <a:pt x="108928" y="123878"/>
                      </a:lnTo>
                      <a:lnTo>
                        <a:pt x="107356" y="124688"/>
                      </a:lnTo>
                      <a:lnTo>
                        <a:pt x="107356" y="126307"/>
                      </a:lnTo>
                      <a:lnTo>
                        <a:pt x="108928" y="128736"/>
                      </a:lnTo>
                      <a:lnTo>
                        <a:pt x="108928" y="131165"/>
                      </a:lnTo>
                      <a:lnTo>
                        <a:pt x="107356" y="131165"/>
                      </a:lnTo>
                      <a:lnTo>
                        <a:pt x="106575" y="136832"/>
                      </a:lnTo>
                      <a:lnTo>
                        <a:pt x="103441" y="138452"/>
                      </a:lnTo>
                      <a:lnTo>
                        <a:pt x="105013" y="141690"/>
                      </a:lnTo>
                      <a:lnTo>
                        <a:pt x="105013" y="142500"/>
                      </a:lnTo>
                      <a:lnTo>
                        <a:pt x="105013" y="143309"/>
                      </a:lnTo>
                      <a:lnTo>
                        <a:pt x="106575" y="146548"/>
                      </a:lnTo>
                      <a:lnTo>
                        <a:pt x="106575" y="147357"/>
                      </a:lnTo>
                      <a:lnTo>
                        <a:pt x="106575" y="149786"/>
                      </a:lnTo>
                      <a:lnTo>
                        <a:pt x="106575" y="149786"/>
                      </a:lnTo>
                      <a:lnTo>
                        <a:pt x="106575" y="155463"/>
                      </a:lnTo>
                      <a:lnTo>
                        <a:pt x="105013" y="157892"/>
                      </a:lnTo>
                      <a:lnTo>
                        <a:pt x="105013" y="163560"/>
                      </a:lnTo>
                      <a:lnTo>
                        <a:pt x="103441" y="162750"/>
                      </a:lnTo>
                      <a:lnTo>
                        <a:pt x="105013" y="164369"/>
                      </a:lnTo>
                      <a:lnTo>
                        <a:pt x="103441" y="165988"/>
                      </a:lnTo>
                      <a:lnTo>
                        <a:pt x="105013" y="168417"/>
                      </a:lnTo>
                      <a:lnTo>
                        <a:pt x="102661" y="169227"/>
                      </a:lnTo>
                      <a:lnTo>
                        <a:pt x="102661" y="172465"/>
                      </a:lnTo>
                      <a:lnTo>
                        <a:pt x="105013" y="174085"/>
                      </a:lnTo>
                      <a:lnTo>
                        <a:pt x="106575" y="173275"/>
                      </a:lnTo>
                      <a:lnTo>
                        <a:pt x="107356" y="174085"/>
                      </a:lnTo>
                      <a:lnTo>
                        <a:pt x="107356" y="176514"/>
                      </a:lnTo>
                      <a:lnTo>
                        <a:pt x="107356" y="179752"/>
                      </a:lnTo>
                      <a:lnTo>
                        <a:pt x="106575" y="182181"/>
                      </a:lnTo>
                      <a:lnTo>
                        <a:pt x="106575" y="188658"/>
                      </a:lnTo>
                      <a:lnTo>
                        <a:pt x="107356" y="192706"/>
                      </a:lnTo>
                      <a:lnTo>
                        <a:pt x="103441" y="192706"/>
                      </a:lnTo>
                      <a:lnTo>
                        <a:pt x="101089" y="190277"/>
                      </a:lnTo>
                      <a:lnTo>
                        <a:pt x="99517" y="187848"/>
                      </a:lnTo>
                      <a:lnTo>
                        <a:pt x="95602" y="187039"/>
                      </a:lnTo>
                      <a:lnTo>
                        <a:pt x="95602" y="186229"/>
                      </a:lnTo>
                      <a:lnTo>
                        <a:pt x="95602" y="191087"/>
                      </a:lnTo>
                      <a:lnTo>
                        <a:pt x="93250" y="192706"/>
                      </a:lnTo>
                      <a:lnTo>
                        <a:pt x="90116" y="193516"/>
                      </a:lnTo>
                      <a:lnTo>
                        <a:pt x="87763" y="190277"/>
                      </a:lnTo>
                      <a:lnTo>
                        <a:pt x="84630" y="187848"/>
                      </a:lnTo>
                      <a:lnTo>
                        <a:pt x="84630" y="185419"/>
                      </a:lnTo>
                      <a:lnTo>
                        <a:pt x="84630" y="185419"/>
                      </a:lnTo>
                      <a:lnTo>
                        <a:pt x="82277" y="183800"/>
                      </a:lnTo>
                      <a:lnTo>
                        <a:pt x="79924" y="182181"/>
                      </a:lnTo>
                      <a:lnTo>
                        <a:pt x="78362" y="180562"/>
                      </a:lnTo>
                      <a:lnTo>
                        <a:pt x="76791" y="178133"/>
                      </a:lnTo>
                      <a:lnTo>
                        <a:pt x="76009" y="174085"/>
                      </a:lnTo>
                      <a:lnTo>
                        <a:pt x="72876" y="170846"/>
                      </a:lnTo>
                      <a:lnTo>
                        <a:pt x="71314" y="171656"/>
                      </a:lnTo>
                      <a:lnTo>
                        <a:pt x="71314" y="171656"/>
                      </a:lnTo>
                      <a:lnTo>
                        <a:pt x="67389" y="172465"/>
                      </a:lnTo>
                      <a:lnTo>
                        <a:pt x="66608" y="174085"/>
                      </a:lnTo>
                      <a:lnTo>
                        <a:pt x="66608" y="176514"/>
                      </a:lnTo>
                      <a:lnTo>
                        <a:pt x="67389" y="178942"/>
                      </a:lnTo>
                      <a:lnTo>
                        <a:pt x="66608" y="181371"/>
                      </a:lnTo>
                      <a:lnTo>
                        <a:pt x="62694" y="185419"/>
                      </a:lnTo>
                      <a:lnTo>
                        <a:pt x="62694" y="182991"/>
                      </a:lnTo>
                      <a:lnTo>
                        <a:pt x="62694" y="182991"/>
                      </a:lnTo>
                      <a:lnTo>
                        <a:pt x="62694" y="182181"/>
                      </a:lnTo>
                      <a:lnTo>
                        <a:pt x="62694" y="178942"/>
                      </a:lnTo>
                      <a:lnTo>
                        <a:pt x="61122" y="177323"/>
                      </a:lnTo>
                      <a:lnTo>
                        <a:pt x="59560" y="172465"/>
                      </a:lnTo>
                      <a:lnTo>
                        <a:pt x="58779" y="170846"/>
                      </a:lnTo>
                      <a:lnTo>
                        <a:pt x="51721" y="168417"/>
                      </a:lnTo>
                      <a:lnTo>
                        <a:pt x="49368" y="165988"/>
                      </a:lnTo>
                      <a:lnTo>
                        <a:pt x="49368" y="162750"/>
                      </a:lnTo>
                      <a:lnTo>
                        <a:pt x="50149" y="157082"/>
                      </a:lnTo>
                      <a:lnTo>
                        <a:pt x="47797" y="155463"/>
                      </a:lnTo>
                      <a:lnTo>
                        <a:pt x="43882" y="154654"/>
                      </a:lnTo>
                      <a:lnTo>
                        <a:pt x="38395" y="158702"/>
                      </a:lnTo>
                      <a:lnTo>
                        <a:pt x="32909" y="157892"/>
                      </a:lnTo>
                      <a:lnTo>
                        <a:pt x="32128" y="156273"/>
                      </a:lnTo>
                      <a:lnTo>
                        <a:pt x="28994" y="155463"/>
                      </a:lnTo>
                      <a:lnTo>
                        <a:pt x="28994" y="154654"/>
                      </a:lnTo>
                      <a:lnTo>
                        <a:pt x="28994" y="152225"/>
                      </a:lnTo>
                      <a:lnTo>
                        <a:pt x="25079" y="149796"/>
                      </a:lnTo>
                      <a:lnTo>
                        <a:pt x="23508" y="144938"/>
                      </a:lnTo>
                      <a:lnTo>
                        <a:pt x="22727" y="142509"/>
                      </a:lnTo>
                      <a:lnTo>
                        <a:pt x="21155" y="141700"/>
                      </a:lnTo>
                      <a:lnTo>
                        <a:pt x="19593" y="140080"/>
                      </a:lnTo>
                      <a:lnTo>
                        <a:pt x="19593" y="133594"/>
                      </a:lnTo>
                      <a:lnTo>
                        <a:pt x="21155" y="128736"/>
                      </a:lnTo>
                      <a:lnTo>
                        <a:pt x="19593" y="127117"/>
                      </a:lnTo>
                      <a:lnTo>
                        <a:pt x="17240" y="124688"/>
                      </a:lnTo>
                      <a:lnTo>
                        <a:pt x="17240" y="119830"/>
                      </a:lnTo>
                      <a:lnTo>
                        <a:pt x="18802" y="119830"/>
                      </a:lnTo>
                      <a:lnTo>
                        <a:pt x="19593" y="120640"/>
                      </a:lnTo>
                      <a:lnTo>
                        <a:pt x="21155" y="118211"/>
                      </a:lnTo>
                      <a:lnTo>
                        <a:pt x="23508" y="117401"/>
                      </a:lnTo>
                      <a:lnTo>
                        <a:pt x="25079" y="116592"/>
                      </a:lnTo>
                      <a:lnTo>
                        <a:pt x="27423" y="116592"/>
                      </a:lnTo>
                      <a:lnTo>
                        <a:pt x="28994" y="114163"/>
                      </a:lnTo>
                      <a:lnTo>
                        <a:pt x="28994" y="112544"/>
                      </a:lnTo>
                      <a:lnTo>
                        <a:pt x="30556" y="110924"/>
                      </a:lnTo>
                      <a:lnTo>
                        <a:pt x="30556" y="110924"/>
                      </a:lnTo>
                      <a:lnTo>
                        <a:pt x="23508" y="102018"/>
                      </a:lnTo>
                      <a:lnTo>
                        <a:pt x="0" y="68014"/>
                      </a:lnTo>
                      <a:lnTo>
                        <a:pt x="0" y="68014"/>
                      </a:lnTo>
                      <a:lnTo>
                        <a:pt x="3915" y="66395"/>
                      </a:lnTo>
                      <a:lnTo>
                        <a:pt x="11754" y="64776"/>
                      </a:lnTo>
                      <a:lnTo>
                        <a:pt x="18802" y="59918"/>
                      </a:lnTo>
                      <a:lnTo>
                        <a:pt x="19584" y="57489"/>
                      </a:lnTo>
                      <a:lnTo>
                        <a:pt x="22717" y="55870"/>
                      </a:lnTo>
                      <a:lnTo>
                        <a:pt x="28994" y="48582"/>
                      </a:lnTo>
                      <a:lnTo>
                        <a:pt x="32909" y="46151"/>
                      </a:lnTo>
                      <a:lnTo>
                        <a:pt x="39176" y="42104"/>
                      </a:lnTo>
                      <a:lnTo>
                        <a:pt x="50149" y="43723"/>
                      </a:lnTo>
                      <a:lnTo>
                        <a:pt x="55636" y="44532"/>
                      </a:lnTo>
                      <a:lnTo>
                        <a:pt x="57207" y="40485"/>
                      </a:lnTo>
                      <a:lnTo>
                        <a:pt x="61122" y="29959"/>
                      </a:lnTo>
                      <a:lnTo>
                        <a:pt x="63475" y="28340"/>
                      </a:lnTo>
                      <a:lnTo>
                        <a:pt x="70533" y="25100"/>
                      </a:lnTo>
                      <a:lnTo>
                        <a:pt x="76019" y="24291"/>
                      </a:lnTo>
                      <a:lnTo>
                        <a:pt x="80715" y="23482"/>
                      </a:lnTo>
                      <a:lnTo>
                        <a:pt x="90125" y="25100"/>
                      </a:lnTo>
                      <a:lnTo>
                        <a:pt x="93259" y="23482"/>
                      </a:lnTo>
                      <a:lnTo>
                        <a:pt x="97174" y="24291"/>
                      </a:lnTo>
                      <a:lnTo>
                        <a:pt x="101098" y="21862"/>
                      </a:lnTo>
                      <a:lnTo>
                        <a:pt x="103441" y="20242"/>
                      </a:lnTo>
                      <a:lnTo>
                        <a:pt x="106585" y="11336"/>
                      </a:lnTo>
                      <a:lnTo>
                        <a:pt x="107366" y="8908"/>
                      </a:lnTo>
                      <a:lnTo>
                        <a:pt x="110500" y="5667"/>
                      </a:lnTo>
                      <a:lnTo>
                        <a:pt x="118339" y="0"/>
                      </a:lnTo>
                      <a:lnTo>
                        <a:pt x="122254" y="810"/>
                      </a:lnTo>
                      <a:lnTo>
                        <a:pt x="124606" y="4859"/>
                      </a:lnTo>
                      <a:lnTo>
                        <a:pt x="124606" y="8907"/>
                      </a:lnTo>
                      <a:lnTo>
                        <a:pt x="127740" y="10527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1" name="Forma Livre: Forma 540">
                  <a:extLst>
                    <a:ext uri="{FF2B5EF4-FFF2-40B4-BE49-F238E27FC236}">
                      <a16:creationId xmlns:a16="http://schemas.microsoft.com/office/drawing/2014/main" id="{CB329EEB-1F84-ECD6-3C7A-9055117CF85A}"/>
                    </a:ext>
                  </a:extLst>
                </p:cNvPr>
                <p:cNvSpPr/>
                <p:nvPr/>
              </p:nvSpPr>
              <p:spPr>
                <a:xfrm>
                  <a:off x="8972969" y="2840042"/>
                  <a:ext cx="308009" cy="234000"/>
                </a:xfrm>
                <a:custGeom>
                  <a:avLst/>
                  <a:gdLst>
                    <a:gd name="connsiteX0" fmla="*/ 247659 w 308009"/>
                    <a:gd name="connsiteY0" fmla="*/ 0 h 234000"/>
                    <a:gd name="connsiteX1" fmla="*/ 275882 w 308009"/>
                    <a:gd name="connsiteY1" fmla="*/ 44529 h 234000"/>
                    <a:gd name="connsiteX2" fmla="*/ 279797 w 308009"/>
                    <a:gd name="connsiteY2" fmla="*/ 50197 h 234000"/>
                    <a:gd name="connsiteX3" fmla="*/ 282150 w 308009"/>
                    <a:gd name="connsiteY3" fmla="*/ 55054 h 234000"/>
                    <a:gd name="connsiteX4" fmla="*/ 287636 w 308009"/>
                    <a:gd name="connsiteY4" fmla="*/ 63151 h 234000"/>
                    <a:gd name="connsiteX5" fmla="*/ 304876 w 308009"/>
                    <a:gd name="connsiteY5" fmla="*/ 90687 h 234000"/>
                    <a:gd name="connsiteX6" fmla="*/ 306448 w 308009"/>
                    <a:gd name="connsiteY6" fmla="*/ 92307 h 234000"/>
                    <a:gd name="connsiteX7" fmla="*/ 308010 w 308009"/>
                    <a:gd name="connsiteY7" fmla="*/ 95545 h 234000"/>
                    <a:gd name="connsiteX8" fmla="*/ 302523 w 308009"/>
                    <a:gd name="connsiteY8" fmla="*/ 106880 h 234000"/>
                    <a:gd name="connsiteX9" fmla="*/ 291551 w 308009"/>
                    <a:gd name="connsiteY9" fmla="*/ 101213 h 234000"/>
                    <a:gd name="connsiteX10" fmla="*/ 279797 w 308009"/>
                    <a:gd name="connsiteY10" fmla="*/ 110118 h 234000"/>
                    <a:gd name="connsiteX11" fmla="*/ 275882 w 308009"/>
                    <a:gd name="connsiteY11" fmla="*/ 110118 h 234000"/>
                    <a:gd name="connsiteX12" fmla="*/ 268824 w 308009"/>
                    <a:gd name="connsiteY12" fmla="*/ 122263 h 234000"/>
                    <a:gd name="connsiteX13" fmla="*/ 270396 w 308009"/>
                    <a:gd name="connsiteY13" fmla="*/ 133598 h 234000"/>
                    <a:gd name="connsiteX14" fmla="*/ 251584 w 308009"/>
                    <a:gd name="connsiteY14" fmla="*/ 136026 h 234000"/>
                    <a:gd name="connsiteX15" fmla="*/ 243745 w 308009"/>
                    <a:gd name="connsiteY15" fmla="*/ 145742 h 234000"/>
                    <a:gd name="connsiteX16" fmla="*/ 234344 w 308009"/>
                    <a:gd name="connsiteY16" fmla="*/ 141694 h 234000"/>
                    <a:gd name="connsiteX17" fmla="*/ 247659 w 308009"/>
                    <a:gd name="connsiteY17" fmla="*/ 168412 h 234000"/>
                    <a:gd name="connsiteX18" fmla="*/ 247659 w 308009"/>
                    <a:gd name="connsiteY18" fmla="*/ 169221 h 234000"/>
                    <a:gd name="connsiteX19" fmla="*/ 253146 w 308009"/>
                    <a:gd name="connsiteY19" fmla="*/ 178937 h 234000"/>
                    <a:gd name="connsiteX20" fmla="*/ 253146 w 308009"/>
                    <a:gd name="connsiteY20" fmla="*/ 197558 h 234000"/>
                    <a:gd name="connsiteX21" fmla="*/ 253146 w 308009"/>
                    <a:gd name="connsiteY21" fmla="*/ 199177 h 234000"/>
                    <a:gd name="connsiteX22" fmla="*/ 254718 w 308009"/>
                    <a:gd name="connsiteY22" fmla="*/ 221047 h 234000"/>
                    <a:gd name="connsiteX23" fmla="*/ 241392 w 308009"/>
                    <a:gd name="connsiteY23" fmla="*/ 222666 h 234000"/>
                    <a:gd name="connsiteX24" fmla="*/ 210826 w 308009"/>
                    <a:gd name="connsiteY24" fmla="*/ 223475 h 234000"/>
                    <a:gd name="connsiteX25" fmla="*/ 162240 w 308009"/>
                    <a:gd name="connsiteY25" fmla="*/ 226714 h 234000"/>
                    <a:gd name="connsiteX26" fmla="*/ 162240 w 308009"/>
                    <a:gd name="connsiteY26" fmla="*/ 225904 h 234000"/>
                    <a:gd name="connsiteX27" fmla="*/ 62703 w 308009"/>
                    <a:gd name="connsiteY27" fmla="*/ 232381 h 234000"/>
                    <a:gd name="connsiteX28" fmla="*/ 24299 w 308009"/>
                    <a:gd name="connsiteY28" fmla="*/ 232381 h 234000"/>
                    <a:gd name="connsiteX29" fmla="*/ 6268 w 308009"/>
                    <a:gd name="connsiteY29" fmla="*/ 234001 h 234000"/>
                    <a:gd name="connsiteX30" fmla="*/ 5486 w 308009"/>
                    <a:gd name="connsiteY30" fmla="*/ 226714 h 234000"/>
                    <a:gd name="connsiteX31" fmla="*/ 14897 w 308009"/>
                    <a:gd name="connsiteY31" fmla="*/ 221856 h 234000"/>
                    <a:gd name="connsiteX32" fmla="*/ 3924 w 308009"/>
                    <a:gd name="connsiteY32" fmla="*/ 212950 h 234000"/>
                    <a:gd name="connsiteX33" fmla="*/ 7839 w 308009"/>
                    <a:gd name="connsiteY33" fmla="*/ 189462 h 234000"/>
                    <a:gd name="connsiteX34" fmla="*/ 0 w 308009"/>
                    <a:gd name="connsiteY34" fmla="*/ 175698 h 234000"/>
                    <a:gd name="connsiteX35" fmla="*/ 2353 w 308009"/>
                    <a:gd name="connsiteY35" fmla="*/ 172460 h 234000"/>
                    <a:gd name="connsiteX36" fmla="*/ 13325 w 308009"/>
                    <a:gd name="connsiteY36" fmla="*/ 165983 h 234000"/>
                    <a:gd name="connsiteX37" fmla="*/ 9410 w 308009"/>
                    <a:gd name="connsiteY37" fmla="*/ 159506 h 234000"/>
                    <a:gd name="connsiteX38" fmla="*/ 14897 w 308009"/>
                    <a:gd name="connsiteY38" fmla="*/ 153029 h 234000"/>
                    <a:gd name="connsiteX39" fmla="*/ 18812 w 308009"/>
                    <a:gd name="connsiteY39" fmla="*/ 157886 h 234000"/>
                    <a:gd name="connsiteX40" fmla="*/ 32138 w 308009"/>
                    <a:gd name="connsiteY40" fmla="*/ 154648 h 234000"/>
                    <a:gd name="connsiteX41" fmla="*/ 54864 w 308009"/>
                    <a:gd name="connsiteY41" fmla="*/ 134407 h 234000"/>
                    <a:gd name="connsiteX42" fmla="*/ 55645 w 308009"/>
                    <a:gd name="connsiteY42" fmla="*/ 127121 h 234000"/>
                    <a:gd name="connsiteX43" fmla="*/ 49378 w 308009"/>
                    <a:gd name="connsiteY43" fmla="*/ 119024 h 234000"/>
                    <a:gd name="connsiteX44" fmla="*/ 50949 w 308009"/>
                    <a:gd name="connsiteY44" fmla="*/ 116596 h 234000"/>
                    <a:gd name="connsiteX45" fmla="*/ 58779 w 308009"/>
                    <a:gd name="connsiteY45" fmla="*/ 119834 h 234000"/>
                    <a:gd name="connsiteX46" fmla="*/ 59560 w 308009"/>
                    <a:gd name="connsiteY46" fmla="*/ 114167 h 234000"/>
                    <a:gd name="connsiteX47" fmla="*/ 68971 w 308009"/>
                    <a:gd name="connsiteY47" fmla="*/ 108499 h 234000"/>
                    <a:gd name="connsiteX48" fmla="*/ 73666 w 308009"/>
                    <a:gd name="connsiteY48" fmla="*/ 98784 h 234000"/>
                    <a:gd name="connsiteX49" fmla="*/ 106585 w 308009"/>
                    <a:gd name="connsiteY49" fmla="*/ 94736 h 234000"/>
                    <a:gd name="connsiteX50" fmla="*/ 106585 w 308009"/>
                    <a:gd name="connsiteY50" fmla="*/ 86639 h 234000"/>
                    <a:gd name="connsiteX51" fmla="*/ 100317 w 308009"/>
                    <a:gd name="connsiteY51" fmla="*/ 79353 h 234000"/>
                    <a:gd name="connsiteX52" fmla="*/ 108156 w 308009"/>
                    <a:gd name="connsiteY52" fmla="*/ 72066 h 234000"/>
                    <a:gd name="connsiteX53" fmla="*/ 106585 w 308009"/>
                    <a:gd name="connsiteY53" fmla="*/ 67199 h 234000"/>
                    <a:gd name="connsiteX54" fmla="*/ 114424 w 308009"/>
                    <a:gd name="connsiteY54" fmla="*/ 63151 h 234000"/>
                    <a:gd name="connsiteX55" fmla="*/ 110509 w 308009"/>
                    <a:gd name="connsiteY55" fmla="*/ 59102 h 234000"/>
                    <a:gd name="connsiteX56" fmla="*/ 110509 w 308009"/>
                    <a:gd name="connsiteY56" fmla="*/ 42100 h 234000"/>
                    <a:gd name="connsiteX57" fmla="*/ 133235 w 308009"/>
                    <a:gd name="connsiteY57" fmla="*/ 29146 h 234000"/>
                    <a:gd name="connsiteX58" fmla="*/ 158315 w 308009"/>
                    <a:gd name="connsiteY58" fmla="*/ 24289 h 234000"/>
                    <a:gd name="connsiteX59" fmla="*/ 167716 w 308009"/>
                    <a:gd name="connsiteY59" fmla="*/ 20241 h 234000"/>
                    <a:gd name="connsiteX60" fmla="*/ 180261 w 308009"/>
                    <a:gd name="connsiteY60" fmla="*/ 17812 h 234000"/>
                    <a:gd name="connsiteX61" fmla="*/ 184966 w 308009"/>
                    <a:gd name="connsiteY61" fmla="*/ 17002 h 234000"/>
                    <a:gd name="connsiteX62" fmla="*/ 192014 w 308009"/>
                    <a:gd name="connsiteY62" fmla="*/ 17812 h 234000"/>
                    <a:gd name="connsiteX63" fmla="*/ 202206 w 308009"/>
                    <a:gd name="connsiteY63" fmla="*/ 21050 h 234000"/>
                    <a:gd name="connsiteX64" fmla="*/ 228848 w 308009"/>
                    <a:gd name="connsiteY64" fmla="*/ 3238 h 234000"/>
                    <a:gd name="connsiteX65" fmla="*/ 247659 w 308009"/>
                    <a:gd name="connsiteY65" fmla="*/ 0 h 23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308009" h="234000">
                      <a:moveTo>
                        <a:pt x="247659" y="0"/>
                      </a:moveTo>
                      <a:lnTo>
                        <a:pt x="275882" y="44529"/>
                      </a:lnTo>
                      <a:lnTo>
                        <a:pt x="279797" y="50197"/>
                      </a:lnTo>
                      <a:lnTo>
                        <a:pt x="282150" y="55054"/>
                      </a:lnTo>
                      <a:lnTo>
                        <a:pt x="287636" y="63151"/>
                      </a:lnTo>
                      <a:lnTo>
                        <a:pt x="304876" y="90687"/>
                      </a:lnTo>
                      <a:lnTo>
                        <a:pt x="306448" y="92307"/>
                      </a:lnTo>
                      <a:lnTo>
                        <a:pt x="308010" y="95545"/>
                      </a:lnTo>
                      <a:lnTo>
                        <a:pt x="302523" y="106880"/>
                      </a:lnTo>
                      <a:lnTo>
                        <a:pt x="291551" y="101213"/>
                      </a:lnTo>
                      <a:lnTo>
                        <a:pt x="279797" y="110118"/>
                      </a:lnTo>
                      <a:lnTo>
                        <a:pt x="275882" y="110118"/>
                      </a:lnTo>
                      <a:lnTo>
                        <a:pt x="268824" y="122263"/>
                      </a:lnTo>
                      <a:lnTo>
                        <a:pt x="270396" y="133598"/>
                      </a:lnTo>
                      <a:lnTo>
                        <a:pt x="251584" y="136026"/>
                      </a:lnTo>
                      <a:lnTo>
                        <a:pt x="243745" y="145742"/>
                      </a:lnTo>
                      <a:lnTo>
                        <a:pt x="234344" y="141694"/>
                      </a:lnTo>
                      <a:lnTo>
                        <a:pt x="247659" y="168412"/>
                      </a:lnTo>
                      <a:lnTo>
                        <a:pt x="247659" y="169221"/>
                      </a:lnTo>
                      <a:lnTo>
                        <a:pt x="253146" y="178937"/>
                      </a:lnTo>
                      <a:lnTo>
                        <a:pt x="253146" y="197558"/>
                      </a:lnTo>
                      <a:lnTo>
                        <a:pt x="253146" y="199177"/>
                      </a:lnTo>
                      <a:lnTo>
                        <a:pt x="254718" y="221047"/>
                      </a:lnTo>
                      <a:lnTo>
                        <a:pt x="241392" y="222666"/>
                      </a:lnTo>
                      <a:lnTo>
                        <a:pt x="210826" y="223475"/>
                      </a:lnTo>
                      <a:lnTo>
                        <a:pt x="162240" y="226714"/>
                      </a:lnTo>
                      <a:lnTo>
                        <a:pt x="162240" y="225904"/>
                      </a:lnTo>
                      <a:lnTo>
                        <a:pt x="62703" y="232381"/>
                      </a:lnTo>
                      <a:lnTo>
                        <a:pt x="24299" y="232381"/>
                      </a:lnTo>
                      <a:lnTo>
                        <a:pt x="6268" y="234001"/>
                      </a:lnTo>
                      <a:lnTo>
                        <a:pt x="5486" y="226714"/>
                      </a:lnTo>
                      <a:lnTo>
                        <a:pt x="14897" y="221856"/>
                      </a:lnTo>
                      <a:lnTo>
                        <a:pt x="3924" y="212950"/>
                      </a:lnTo>
                      <a:lnTo>
                        <a:pt x="7839" y="189462"/>
                      </a:lnTo>
                      <a:lnTo>
                        <a:pt x="0" y="175698"/>
                      </a:lnTo>
                      <a:lnTo>
                        <a:pt x="2353" y="172460"/>
                      </a:lnTo>
                      <a:lnTo>
                        <a:pt x="13325" y="165983"/>
                      </a:lnTo>
                      <a:lnTo>
                        <a:pt x="9410" y="159506"/>
                      </a:lnTo>
                      <a:lnTo>
                        <a:pt x="14897" y="153029"/>
                      </a:lnTo>
                      <a:lnTo>
                        <a:pt x="18812" y="157886"/>
                      </a:lnTo>
                      <a:lnTo>
                        <a:pt x="32138" y="154648"/>
                      </a:lnTo>
                      <a:lnTo>
                        <a:pt x="54864" y="134407"/>
                      </a:lnTo>
                      <a:lnTo>
                        <a:pt x="55645" y="127121"/>
                      </a:lnTo>
                      <a:lnTo>
                        <a:pt x="49378" y="119024"/>
                      </a:lnTo>
                      <a:lnTo>
                        <a:pt x="50949" y="116596"/>
                      </a:lnTo>
                      <a:lnTo>
                        <a:pt x="58779" y="119834"/>
                      </a:lnTo>
                      <a:lnTo>
                        <a:pt x="59560" y="114167"/>
                      </a:lnTo>
                      <a:lnTo>
                        <a:pt x="68971" y="108499"/>
                      </a:lnTo>
                      <a:lnTo>
                        <a:pt x="73666" y="98784"/>
                      </a:lnTo>
                      <a:lnTo>
                        <a:pt x="106585" y="94736"/>
                      </a:lnTo>
                      <a:lnTo>
                        <a:pt x="106585" y="86639"/>
                      </a:lnTo>
                      <a:lnTo>
                        <a:pt x="100317" y="79353"/>
                      </a:lnTo>
                      <a:lnTo>
                        <a:pt x="108156" y="72066"/>
                      </a:lnTo>
                      <a:lnTo>
                        <a:pt x="106585" y="67199"/>
                      </a:lnTo>
                      <a:lnTo>
                        <a:pt x="114424" y="63151"/>
                      </a:lnTo>
                      <a:lnTo>
                        <a:pt x="110509" y="59102"/>
                      </a:lnTo>
                      <a:lnTo>
                        <a:pt x="110509" y="42100"/>
                      </a:lnTo>
                      <a:lnTo>
                        <a:pt x="133235" y="29146"/>
                      </a:lnTo>
                      <a:lnTo>
                        <a:pt x="158315" y="24289"/>
                      </a:lnTo>
                      <a:lnTo>
                        <a:pt x="167716" y="20241"/>
                      </a:lnTo>
                      <a:lnTo>
                        <a:pt x="180261" y="17812"/>
                      </a:lnTo>
                      <a:lnTo>
                        <a:pt x="184966" y="17002"/>
                      </a:lnTo>
                      <a:lnTo>
                        <a:pt x="192014" y="17812"/>
                      </a:lnTo>
                      <a:lnTo>
                        <a:pt x="202206" y="21050"/>
                      </a:lnTo>
                      <a:lnTo>
                        <a:pt x="228848" y="3238"/>
                      </a:lnTo>
                      <a:lnTo>
                        <a:pt x="247659" y="0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2" name="Forma Livre: Forma 541">
                  <a:extLst>
                    <a:ext uri="{FF2B5EF4-FFF2-40B4-BE49-F238E27FC236}">
                      <a16:creationId xmlns:a16="http://schemas.microsoft.com/office/drawing/2014/main" id="{32A3326A-F391-67A3-2F42-AF88C61BE0A5}"/>
                    </a:ext>
                  </a:extLst>
                </p:cNvPr>
                <p:cNvSpPr/>
                <p:nvPr/>
              </p:nvSpPr>
              <p:spPr>
                <a:xfrm>
                  <a:off x="9167336" y="2641665"/>
                  <a:ext cx="256279" cy="151418"/>
                </a:xfrm>
                <a:custGeom>
                  <a:avLst/>
                  <a:gdLst>
                    <a:gd name="connsiteX0" fmla="*/ 243744 w 256279"/>
                    <a:gd name="connsiteY0" fmla="*/ 2438 h 151418"/>
                    <a:gd name="connsiteX1" fmla="*/ 243744 w 256279"/>
                    <a:gd name="connsiteY1" fmla="*/ 2438 h 151418"/>
                    <a:gd name="connsiteX2" fmla="*/ 243744 w 256279"/>
                    <a:gd name="connsiteY2" fmla="*/ 2438 h 151418"/>
                    <a:gd name="connsiteX3" fmla="*/ 247659 w 256279"/>
                    <a:gd name="connsiteY3" fmla="*/ 4867 h 151418"/>
                    <a:gd name="connsiteX4" fmla="*/ 247659 w 256279"/>
                    <a:gd name="connsiteY4" fmla="*/ 4867 h 151418"/>
                    <a:gd name="connsiteX5" fmla="*/ 249231 w 256279"/>
                    <a:gd name="connsiteY5" fmla="*/ 4867 h 151418"/>
                    <a:gd name="connsiteX6" fmla="*/ 252365 w 256279"/>
                    <a:gd name="connsiteY6" fmla="*/ 7296 h 151418"/>
                    <a:gd name="connsiteX7" fmla="*/ 253146 w 256279"/>
                    <a:gd name="connsiteY7" fmla="*/ 8106 h 151418"/>
                    <a:gd name="connsiteX8" fmla="*/ 256280 w 256279"/>
                    <a:gd name="connsiteY8" fmla="*/ 10535 h 151418"/>
                    <a:gd name="connsiteX9" fmla="*/ 256280 w 256279"/>
                    <a:gd name="connsiteY9" fmla="*/ 18631 h 151418"/>
                    <a:gd name="connsiteX10" fmla="*/ 249231 w 256279"/>
                    <a:gd name="connsiteY10" fmla="*/ 58302 h 151418"/>
                    <a:gd name="connsiteX11" fmla="*/ 246879 w 256279"/>
                    <a:gd name="connsiteY11" fmla="*/ 68828 h 151418"/>
                    <a:gd name="connsiteX12" fmla="*/ 247659 w 256279"/>
                    <a:gd name="connsiteY12" fmla="*/ 69637 h 151418"/>
                    <a:gd name="connsiteX13" fmla="*/ 245307 w 256279"/>
                    <a:gd name="connsiteY13" fmla="*/ 82591 h 151418"/>
                    <a:gd name="connsiteX14" fmla="*/ 234334 w 256279"/>
                    <a:gd name="connsiteY14" fmla="*/ 100403 h 151418"/>
                    <a:gd name="connsiteX15" fmla="*/ 222580 w 256279"/>
                    <a:gd name="connsiteY15" fmla="*/ 108499 h 151418"/>
                    <a:gd name="connsiteX16" fmla="*/ 222580 w 256279"/>
                    <a:gd name="connsiteY16" fmla="*/ 111738 h 151418"/>
                    <a:gd name="connsiteX17" fmla="*/ 225714 w 256279"/>
                    <a:gd name="connsiteY17" fmla="*/ 113357 h 151418"/>
                    <a:gd name="connsiteX18" fmla="*/ 229628 w 256279"/>
                    <a:gd name="connsiteY18" fmla="*/ 128740 h 151418"/>
                    <a:gd name="connsiteX19" fmla="*/ 229628 w 256279"/>
                    <a:gd name="connsiteY19" fmla="*/ 128740 h 151418"/>
                    <a:gd name="connsiteX20" fmla="*/ 231981 w 256279"/>
                    <a:gd name="connsiteY20" fmla="*/ 144132 h 151418"/>
                    <a:gd name="connsiteX21" fmla="*/ 214741 w 256279"/>
                    <a:gd name="connsiteY21" fmla="*/ 129550 h 151418"/>
                    <a:gd name="connsiteX22" fmla="*/ 189662 w 256279"/>
                    <a:gd name="connsiteY22" fmla="*/ 135226 h 151418"/>
                    <a:gd name="connsiteX23" fmla="*/ 184175 w 256279"/>
                    <a:gd name="connsiteY23" fmla="*/ 126311 h 151418"/>
                    <a:gd name="connsiteX24" fmla="*/ 177117 w 256279"/>
                    <a:gd name="connsiteY24" fmla="*/ 123073 h 151418"/>
                    <a:gd name="connsiteX25" fmla="*/ 157534 w 256279"/>
                    <a:gd name="connsiteY25" fmla="*/ 130359 h 151418"/>
                    <a:gd name="connsiteX26" fmla="*/ 157534 w 256279"/>
                    <a:gd name="connsiteY26" fmla="*/ 130359 h 151418"/>
                    <a:gd name="connsiteX27" fmla="*/ 140284 w 256279"/>
                    <a:gd name="connsiteY27" fmla="*/ 128740 h 151418"/>
                    <a:gd name="connsiteX28" fmla="*/ 131664 w 256279"/>
                    <a:gd name="connsiteY28" fmla="*/ 123882 h 151418"/>
                    <a:gd name="connsiteX29" fmla="*/ 106585 w 256279"/>
                    <a:gd name="connsiteY29" fmla="*/ 104451 h 151418"/>
                    <a:gd name="connsiteX30" fmla="*/ 104232 w 256279"/>
                    <a:gd name="connsiteY30" fmla="*/ 106070 h 151418"/>
                    <a:gd name="connsiteX31" fmla="*/ 85430 w 256279"/>
                    <a:gd name="connsiteY31" fmla="*/ 115786 h 151418"/>
                    <a:gd name="connsiteX32" fmla="*/ 51721 w 256279"/>
                    <a:gd name="connsiteY32" fmla="*/ 134417 h 151418"/>
                    <a:gd name="connsiteX33" fmla="*/ 17240 w 256279"/>
                    <a:gd name="connsiteY33" fmla="*/ 151419 h 151418"/>
                    <a:gd name="connsiteX34" fmla="*/ 14887 w 256279"/>
                    <a:gd name="connsiteY34" fmla="*/ 148990 h 151418"/>
                    <a:gd name="connsiteX35" fmla="*/ 1562 w 256279"/>
                    <a:gd name="connsiteY35" fmla="*/ 138465 h 151418"/>
                    <a:gd name="connsiteX36" fmla="*/ 3915 w 256279"/>
                    <a:gd name="connsiteY36" fmla="*/ 132788 h 151418"/>
                    <a:gd name="connsiteX37" fmla="*/ 0 w 256279"/>
                    <a:gd name="connsiteY37" fmla="*/ 130359 h 151418"/>
                    <a:gd name="connsiteX38" fmla="*/ 7048 w 256279"/>
                    <a:gd name="connsiteY38" fmla="*/ 121453 h 151418"/>
                    <a:gd name="connsiteX39" fmla="*/ 5486 w 256279"/>
                    <a:gd name="connsiteY39" fmla="*/ 109309 h 151418"/>
                    <a:gd name="connsiteX40" fmla="*/ 12535 w 256279"/>
                    <a:gd name="connsiteY40" fmla="*/ 95545 h 151418"/>
                    <a:gd name="connsiteX41" fmla="*/ 10973 w 256279"/>
                    <a:gd name="connsiteY41" fmla="*/ 84210 h 151418"/>
                    <a:gd name="connsiteX42" fmla="*/ 9401 w 256279"/>
                    <a:gd name="connsiteY42" fmla="*/ 64779 h 151418"/>
                    <a:gd name="connsiteX43" fmla="*/ 13325 w 256279"/>
                    <a:gd name="connsiteY43" fmla="*/ 60731 h 151418"/>
                    <a:gd name="connsiteX44" fmla="*/ 77591 w 256279"/>
                    <a:gd name="connsiteY44" fmla="*/ 56683 h 151418"/>
                    <a:gd name="connsiteX45" fmla="*/ 85430 w 256279"/>
                    <a:gd name="connsiteY45" fmla="*/ 55874 h 151418"/>
                    <a:gd name="connsiteX46" fmla="*/ 121472 w 256279"/>
                    <a:gd name="connsiteY46" fmla="*/ 52635 h 151418"/>
                    <a:gd name="connsiteX47" fmla="*/ 123825 w 256279"/>
                    <a:gd name="connsiteY47" fmla="*/ 53445 h 151418"/>
                    <a:gd name="connsiteX48" fmla="*/ 127749 w 256279"/>
                    <a:gd name="connsiteY48" fmla="*/ 52635 h 151418"/>
                    <a:gd name="connsiteX49" fmla="*/ 146552 w 256279"/>
                    <a:gd name="connsiteY49" fmla="*/ 44539 h 151418"/>
                    <a:gd name="connsiteX50" fmla="*/ 155963 w 256279"/>
                    <a:gd name="connsiteY50" fmla="*/ 38871 h 151418"/>
                    <a:gd name="connsiteX51" fmla="*/ 167716 w 256279"/>
                    <a:gd name="connsiteY51" fmla="*/ 46968 h 151418"/>
                    <a:gd name="connsiteX52" fmla="*/ 172421 w 256279"/>
                    <a:gd name="connsiteY52" fmla="*/ 42920 h 151418"/>
                    <a:gd name="connsiteX53" fmla="*/ 184175 w 256279"/>
                    <a:gd name="connsiteY53" fmla="*/ 35633 h 151418"/>
                    <a:gd name="connsiteX54" fmla="*/ 194367 w 256279"/>
                    <a:gd name="connsiteY54" fmla="*/ 30775 h 151418"/>
                    <a:gd name="connsiteX55" fmla="*/ 224142 w 256279"/>
                    <a:gd name="connsiteY55" fmla="*/ 9725 h 151418"/>
                    <a:gd name="connsiteX56" fmla="*/ 230419 w 256279"/>
                    <a:gd name="connsiteY56" fmla="*/ 5677 h 151418"/>
                    <a:gd name="connsiteX57" fmla="*/ 233553 w 256279"/>
                    <a:gd name="connsiteY57" fmla="*/ 4058 h 151418"/>
                    <a:gd name="connsiteX58" fmla="*/ 233553 w 256279"/>
                    <a:gd name="connsiteY58" fmla="*/ 4058 h 151418"/>
                    <a:gd name="connsiteX59" fmla="*/ 233553 w 256279"/>
                    <a:gd name="connsiteY59" fmla="*/ 1619 h 151418"/>
                    <a:gd name="connsiteX60" fmla="*/ 234334 w 256279"/>
                    <a:gd name="connsiteY60" fmla="*/ 810 h 151418"/>
                    <a:gd name="connsiteX61" fmla="*/ 235896 w 256279"/>
                    <a:gd name="connsiteY61" fmla="*/ 0 h 151418"/>
                    <a:gd name="connsiteX62" fmla="*/ 237467 w 256279"/>
                    <a:gd name="connsiteY62" fmla="*/ 0 h 151418"/>
                    <a:gd name="connsiteX63" fmla="*/ 239820 w 256279"/>
                    <a:gd name="connsiteY63" fmla="*/ 810 h 151418"/>
                    <a:gd name="connsiteX64" fmla="*/ 242954 w 256279"/>
                    <a:gd name="connsiteY64" fmla="*/ 1619 h 151418"/>
                    <a:gd name="connsiteX65" fmla="*/ 243735 w 256279"/>
                    <a:gd name="connsiteY65" fmla="*/ 2429 h 15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56279" h="151418">
                      <a:moveTo>
                        <a:pt x="243744" y="2438"/>
                      </a:moveTo>
                      <a:lnTo>
                        <a:pt x="243744" y="2438"/>
                      </a:lnTo>
                      <a:lnTo>
                        <a:pt x="243744" y="2438"/>
                      </a:lnTo>
                      <a:lnTo>
                        <a:pt x="247659" y="4867"/>
                      </a:lnTo>
                      <a:lnTo>
                        <a:pt x="247659" y="4867"/>
                      </a:lnTo>
                      <a:lnTo>
                        <a:pt x="249231" y="4867"/>
                      </a:lnTo>
                      <a:lnTo>
                        <a:pt x="252365" y="7296"/>
                      </a:lnTo>
                      <a:lnTo>
                        <a:pt x="253146" y="8106"/>
                      </a:lnTo>
                      <a:lnTo>
                        <a:pt x="256280" y="10535"/>
                      </a:lnTo>
                      <a:lnTo>
                        <a:pt x="256280" y="18631"/>
                      </a:lnTo>
                      <a:lnTo>
                        <a:pt x="249231" y="58302"/>
                      </a:lnTo>
                      <a:lnTo>
                        <a:pt x="246879" y="68828"/>
                      </a:lnTo>
                      <a:lnTo>
                        <a:pt x="247659" y="69637"/>
                      </a:lnTo>
                      <a:lnTo>
                        <a:pt x="245307" y="82591"/>
                      </a:lnTo>
                      <a:lnTo>
                        <a:pt x="234334" y="100403"/>
                      </a:lnTo>
                      <a:lnTo>
                        <a:pt x="222580" y="108499"/>
                      </a:lnTo>
                      <a:lnTo>
                        <a:pt x="222580" y="111738"/>
                      </a:lnTo>
                      <a:lnTo>
                        <a:pt x="225714" y="113357"/>
                      </a:lnTo>
                      <a:lnTo>
                        <a:pt x="229628" y="128740"/>
                      </a:lnTo>
                      <a:lnTo>
                        <a:pt x="229628" y="128740"/>
                      </a:lnTo>
                      <a:lnTo>
                        <a:pt x="231981" y="144132"/>
                      </a:lnTo>
                      <a:lnTo>
                        <a:pt x="214741" y="129550"/>
                      </a:lnTo>
                      <a:lnTo>
                        <a:pt x="189662" y="135226"/>
                      </a:lnTo>
                      <a:lnTo>
                        <a:pt x="184175" y="126311"/>
                      </a:lnTo>
                      <a:lnTo>
                        <a:pt x="177117" y="123073"/>
                      </a:lnTo>
                      <a:lnTo>
                        <a:pt x="157534" y="130359"/>
                      </a:lnTo>
                      <a:lnTo>
                        <a:pt x="157534" y="130359"/>
                      </a:lnTo>
                      <a:lnTo>
                        <a:pt x="140284" y="128740"/>
                      </a:lnTo>
                      <a:lnTo>
                        <a:pt x="131664" y="123882"/>
                      </a:lnTo>
                      <a:lnTo>
                        <a:pt x="106585" y="104451"/>
                      </a:lnTo>
                      <a:lnTo>
                        <a:pt x="104232" y="106070"/>
                      </a:lnTo>
                      <a:lnTo>
                        <a:pt x="85430" y="115786"/>
                      </a:lnTo>
                      <a:lnTo>
                        <a:pt x="51721" y="134417"/>
                      </a:lnTo>
                      <a:lnTo>
                        <a:pt x="17240" y="151419"/>
                      </a:lnTo>
                      <a:lnTo>
                        <a:pt x="14887" y="148990"/>
                      </a:lnTo>
                      <a:lnTo>
                        <a:pt x="1562" y="138465"/>
                      </a:lnTo>
                      <a:lnTo>
                        <a:pt x="3915" y="132788"/>
                      </a:lnTo>
                      <a:lnTo>
                        <a:pt x="0" y="130359"/>
                      </a:lnTo>
                      <a:lnTo>
                        <a:pt x="7048" y="121453"/>
                      </a:lnTo>
                      <a:lnTo>
                        <a:pt x="5486" y="109309"/>
                      </a:lnTo>
                      <a:lnTo>
                        <a:pt x="12535" y="95545"/>
                      </a:lnTo>
                      <a:lnTo>
                        <a:pt x="10973" y="84210"/>
                      </a:lnTo>
                      <a:lnTo>
                        <a:pt x="9401" y="64779"/>
                      </a:lnTo>
                      <a:lnTo>
                        <a:pt x="13325" y="60731"/>
                      </a:lnTo>
                      <a:lnTo>
                        <a:pt x="77591" y="56683"/>
                      </a:lnTo>
                      <a:lnTo>
                        <a:pt x="85430" y="55874"/>
                      </a:lnTo>
                      <a:lnTo>
                        <a:pt x="121472" y="52635"/>
                      </a:lnTo>
                      <a:lnTo>
                        <a:pt x="123825" y="53445"/>
                      </a:lnTo>
                      <a:lnTo>
                        <a:pt x="127749" y="52635"/>
                      </a:lnTo>
                      <a:lnTo>
                        <a:pt x="146552" y="44539"/>
                      </a:lnTo>
                      <a:lnTo>
                        <a:pt x="155963" y="38871"/>
                      </a:lnTo>
                      <a:lnTo>
                        <a:pt x="167716" y="46968"/>
                      </a:lnTo>
                      <a:lnTo>
                        <a:pt x="172421" y="42920"/>
                      </a:lnTo>
                      <a:lnTo>
                        <a:pt x="184175" y="35633"/>
                      </a:lnTo>
                      <a:lnTo>
                        <a:pt x="194367" y="30775"/>
                      </a:lnTo>
                      <a:lnTo>
                        <a:pt x="224142" y="9725"/>
                      </a:lnTo>
                      <a:lnTo>
                        <a:pt x="230419" y="5677"/>
                      </a:lnTo>
                      <a:lnTo>
                        <a:pt x="233553" y="4058"/>
                      </a:lnTo>
                      <a:lnTo>
                        <a:pt x="233553" y="4058"/>
                      </a:lnTo>
                      <a:lnTo>
                        <a:pt x="233553" y="1619"/>
                      </a:lnTo>
                      <a:lnTo>
                        <a:pt x="234334" y="810"/>
                      </a:lnTo>
                      <a:lnTo>
                        <a:pt x="235896" y="0"/>
                      </a:lnTo>
                      <a:lnTo>
                        <a:pt x="237467" y="0"/>
                      </a:lnTo>
                      <a:lnTo>
                        <a:pt x="239820" y="810"/>
                      </a:lnTo>
                      <a:lnTo>
                        <a:pt x="242954" y="1619"/>
                      </a:lnTo>
                      <a:lnTo>
                        <a:pt x="243735" y="2429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3" name="Forma Livre: Forma 542">
                  <a:extLst>
                    <a:ext uri="{FF2B5EF4-FFF2-40B4-BE49-F238E27FC236}">
                      <a16:creationId xmlns:a16="http://schemas.microsoft.com/office/drawing/2014/main" id="{281B3E8D-6EA5-FAF7-5DF0-A6E2935922EC}"/>
                    </a:ext>
                  </a:extLst>
                </p:cNvPr>
                <p:cNvSpPr/>
                <p:nvPr/>
              </p:nvSpPr>
              <p:spPr>
                <a:xfrm>
                  <a:off x="9388393" y="2523457"/>
                  <a:ext cx="233514" cy="340873"/>
                </a:xfrm>
                <a:custGeom>
                  <a:avLst/>
                  <a:gdLst>
                    <a:gd name="connsiteX0" fmla="*/ 125359 w 233514"/>
                    <a:gd name="connsiteY0" fmla="*/ 49390 h 340873"/>
                    <a:gd name="connsiteX1" fmla="*/ 149657 w 233514"/>
                    <a:gd name="connsiteY1" fmla="*/ 103635 h 340873"/>
                    <a:gd name="connsiteX2" fmla="*/ 162982 w 233514"/>
                    <a:gd name="connsiteY2" fmla="*/ 85823 h 340873"/>
                    <a:gd name="connsiteX3" fmla="*/ 162982 w 233514"/>
                    <a:gd name="connsiteY3" fmla="*/ 95539 h 340873"/>
                    <a:gd name="connsiteX4" fmla="*/ 162982 w 233514"/>
                    <a:gd name="connsiteY4" fmla="*/ 95539 h 340873"/>
                    <a:gd name="connsiteX5" fmla="*/ 164544 w 233514"/>
                    <a:gd name="connsiteY5" fmla="*/ 153841 h 340873"/>
                    <a:gd name="connsiteX6" fmla="*/ 186490 w 233514"/>
                    <a:gd name="connsiteY6" fmla="*/ 188655 h 340873"/>
                    <a:gd name="connsiteX7" fmla="*/ 195110 w 233514"/>
                    <a:gd name="connsiteY7" fmla="*/ 192703 h 340873"/>
                    <a:gd name="connsiteX8" fmla="*/ 199034 w 233514"/>
                    <a:gd name="connsiteY8" fmla="*/ 194322 h 340873"/>
                    <a:gd name="connsiteX9" fmla="*/ 199034 w 233514"/>
                    <a:gd name="connsiteY9" fmla="*/ 195132 h 340873"/>
                    <a:gd name="connsiteX10" fmla="*/ 205302 w 233514"/>
                    <a:gd name="connsiteY10" fmla="*/ 196751 h 340873"/>
                    <a:gd name="connsiteX11" fmla="*/ 212360 w 233514"/>
                    <a:gd name="connsiteY11" fmla="*/ 200799 h 340873"/>
                    <a:gd name="connsiteX12" fmla="*/ 210788 w 233514"/>
                    <a:gd name="connsiteY12" fmla="*/ 212944 h 340873"/>
                    <a:gd name="connsiteX13" fmla="*/ 210788 w 233514"/>
                    <a:gd name="connsiteY13" fmla="*/ 214563 h 340873"/>
                    <a:gd name="connsiteX14" fmla="*/ 210788 w 233514"/>
                    <a:gd name="connsiteY14" fmla="*/ 215373 h 340873"/>
                    <a:gd name="connsiteX15" fmla="*/ 216275 w 233514"/>
                    <a:gd name="connsiteY15" fmla="*/ 220230 h 340873"/>
                    <a:gd name="connsiteX16" fmla="*/ 218627 w 233514"/>
                    <a:gd name="connsiteY16" fmla="*/ 222659 h 340873"/>
                    <a:gd name="connsiteX17" fmla="*/ 221761 w 233514"/>
                    <a:gd name="connsiteY17" fmla="*/ 225088 h 340873"/>
                    <a:gd name="connsiteX18" fmla="*/ 224114 w 233514"/>
                    <a:gd name="connsiteY18" fmla="*/ 232375 h 340873"/>
                    <a:gd name="connsiteX19" fmla="*/ 230381 w 233514"/>
                    <a:gd name="connsiteY19" fmla="*/ 242090 h 340873"/>
                    <a:gd name="connsiteX20" fmla="*/ 229600 w 233514"/>
                    <a:gd name="connsiteY20" fmla="*/ 246948 h 340873"/>
                    <a:gd name="connsiteX21" fmla="*/ 229600 w 233514"/>
                    <a:gd name="connsiteY21" fmla="*/ 246138 h 340873"/>
                    <a:gd name="connsiteX22" fmla="*/ 230381 w 233514"/>
                    <a:gd name="connsiteY22" fmla="*/ 250186 h 340873"/>
                    <a:gd name="connsiteX23" fmla="*/ 233515 w 233514"/>
                    <a:gd name="connsiteY23" fmla="*/ 251806 h 340873"/>
                    <a:gd name="connsiteX24" fmla="*/ 233515 w 233514"/>
                    <a:gd name="connsiteY24" fmla="*/ 252615 h 340873"/>
                    <a:gd name="connsiteX25" fmla="*/ 233515 w 233514"/>
                    <a:gd name="connsiteY25" fmla="*/ 256663 h 340873"/>
                    <a:gd name="connsiteX26" fmla="*/ 231943 w 233514"/>
                    <a:gd name="connsiteY26" fmla="*/ 256663 h 340873"/>
                    <a:gd name="connsiteX27" fmla="*/ 231943 w 233514"/>
                    <a:gd name="connsiteY27" fmla="*/ 256663 h 340873"/>
                    <a:gd name="connsiteX28" fmla="*/ 229600 w 233514"/>
                    <a:gd name="connsiteY28" fmla="*/ 255854 h 340873"/>
                    <a:gd name="connsiteX29" fmla="*/ 229600 w 233514"/>
                    <a:gd name="connsiteY29" fmla="*/ 256663 h 340873"/>
                    <a:gd name="connsiteX30" fmla="*/ 228029 w 233514"/>
                    <a:gd name="connsiteY30" fmla="*/ 255854 h 340873"/>
                    <a:gd name="connsiteX31" fmla="*/ 226457 w 233514"/>
                    <a:gd name="connsiteY31" fmla="*/ 257473 h 340873"/>
                    <a:gd name="connsiteX32" fmla="*/ 226457 w 233514"/>
                    <a:gd name="connsiteY32" fmla="*/ 259912 h 340873"/>
                    <a:gd name="connsiteX33" fmla="*/ 225676 w 233514"/>
                    <a:gd name="connsiteY33" fmla="*/ 259102 h 340873"/>
                    <a:gd name="connsiteX34" fmla="*/ 224114 w 233514"/>
                    <a:gd name="connsiteY34" fmla="*/ 257483 h 340873"/>
                    <a:gd name="connsiteX35" fmla="*/ 222542 w 233514"/>
                    <a:gd name="connsiteY35" fmla="*/ 257483 h 340873"/>
                    <a:gd name="connsiteX36" fmla="*/ 222542 w 233514"/>
                    <a:gd name="connsiteY36" fmla="*/ 258292 h 340873"/>
                    <a:gd name="connsiteX37" fmla="*/ 222542 w 233514"/>
                    <a:gd name="connsiteY37" fmla="*/ 258292 h 340873"/>
                    <a:gd name="connsiteX38" fmla="*/ 222542 w 233514"/>
                    <a:gd name="connsiteY38" fmla="*/ 261531 h 340873"/>
                    <a:gd name="connsiteX39" fmla="*/ 222542 w 233514"/>
                    <a:gd name="connsiteY39" fmla="*/ 261531 h 340873"/>
                    <a:gd name="connsiteX40" fmla="*/ 222542 w 233514"/>
                    <a:gd name="connsiteY40" fmla="*/ 263150 h 340873"/>
                    <a:gd name="connsiteX41" fmla="*/ 221761 w 233514"/>
                    <a:gd name="connsiteY41" fmla="*/ 263960 h 340873"/>
                    <a:gd name="connsiteX42" fmla="*/ 220199 w 233514"/>
                    <a:gd name="connsiteY42" fmla="*/ 263960 h 340873"/>
                    <a:gd name="connsiteX43" fmla="*/ 218627 w 233514"/>
                    <a:gd name="connsiteY43" fmla="*/ 263150 h 340873"/>
                    <a:gd name="connsiteX44" fmla="*/ 217846 w 233514"/>
                    <a:gd name="connsiteY44" fmla="*/ 263150 h 340873"/>
                    <a:gd name="connsiteX45" fmla="*/ 217846 w 233514"/>
                    <a:gd name="connsiteY45" fmla="*/ 261531 h 340873"/>
                    <a:gd name="connsiteX46" fmla="*/ 217846 w 233514"/>
                    <a:gd name="connsiteY46" fmla="*/ 260721 h 340873"/>
                    <a:gd name="connsiteX47" fmla="*/ 216284 w 233514"/>
                    <a:gd name="connsiteY47" fmla="*/ 259102 h 340873"/>
                    <a:gd name="connsiteX48" fmla="*/ 216284 w 233514"/>
                    <a:gd name="connsiteY48" fmla="*/ 259102 h 340873"/>
                    <a:gd name="connsiteX49" fmla="*/ 214712 w 233514"/>
                    <a:gd name="connsiteY49" fmla="*/ 259912 h 340873"/>
                    <a:gd name="connsiteX50" fmla="*/ 214712 w 233514"/>
                    <a:gd name="connsiteY50" fmla="*/ 261531 h 340873"/>
                    <a:gd name="connsiteX51" fmla="*/ 214712 w 233514"/>
                    <a:gd name="connsiteY51" fmla="*/ 262340 h 340873"/>
                    <a:gd name="connsiteX52" fmla="*/ 212360 w 233514"/>
                    <a:gd name="connsiteY52" fmla="*/ 259912 h 340873"/>
                    <a:gd name="connsiteX53" fmla="*/ 212360 w 233514"/>
                    <a:gd name="connsiteY53" fmla="*/ 260721 h 340873"/>
                    <a:gd name="connsiteX54" fmla="*/ 210798 w 233514"/>
                    <a:gd name="connsiteY54" fmla="*/ 262340 h 340873"/>
                    <a:gd name="connsiteX55" fmla="*/ 209226 w 233514"/>
                    <a:gd name="connsiteY55" fmla="*/ 261531 h 340873"/>
                    <a:gd name="connsiteX56" fmla="*/ 208445 w 233514"/>
                    <a:gd name="connsiteY56" fmla="*/ 262340 h 340873"/>
                    <a:gd name="connsiteX57" fmla="*/ 208445 w 233514"/>
                    <a:gd name="connsiteY57" fmla="*/ 262340 h 340873"/>
                    <a:gd name="connsiteX58" fmla="*/ 206883 w 233514"/>
                    <a:gd name="connsiteY58" fmla="*/ 263150 h 340873"/>
                    <a:gd name="connsiteX59" fmla="*/ 205311 w 233514"/>
                    <a:gd name="connsiteY59" fmla="*/ 264769 h 340873"/>
                    <a:gd name="connsiteX60" fmla="*/ 205311 w 233514"/>
                    <a:gd name="connsiteY60" fmla="*/ 265579 h 340873"/>
                    <a:gd name="connsiteX61" fmla="*/ 203740 w 233514"/>
                    <a:gd name="connsiteY61" fmla="*/ 263960 h 340873"/>
                    <a:gd name="connsiteX62" fmla="*/ 202959 w 233514"/>
                    <a:gd name="connsiteY62" fmla="*/ 263150 h 340873"/>
                    <a:gd name="connsiteX63" fmla="*/ 201396 w 233514"/>
                    <a:gd name="connsiteY63" fmla="*/ 263150 h 340873"/>
                    <a:gd name="connsiteX64" fmla="*/ 201396 w 233514"/>
                    <a:gd name="connsiteY64" fmla="*/ 263150 h 340873"/>
                    <a:gd name="connsiteX65" fmla="*/ 199825 w 233514"/>
                    <a:gd name="connsiteY65" fmla="*/ 262340 h 340873"/>
                    <a:gd name="connsiteX66" fmla="*/ 199825 w 233514"/>
                    <a:gd name="connsiteY66" fmla="*/ 262340 h 340873"/>
                    <a:gd name="connsiteX67" fmla="*/ 199825 w 233514"/>
                    <a:gd name="connsiteY67" fmla="*/ 261531 h 340873"/>
                    <a:gd name="connsiteX68" fmla="*/ 197472 w 233514"/>
                    <a:gd name="connsiteY68" fmla="*/ 259912 h 340873"/>
                    <a:gd name="connsiteX69" fmla="*/ 195910 w 233514"/>
                    <a:gd name="connsiteY69" fmla="*/ 260721 h 340873"/>
                    <a:gd name="connsiteX70" fmla="*/ 195910 w 233514"/>
                    <a:gd name="connsiteY70" fmla="*/ 260721 h 340873"/>
                    <a:gd name="connsiteX71" fmla="*/ 195129 w 233514"/>
                    <a:gd name="connsiteY71" fmla="*/ 258292 h 340873"/>
                    <a:gd name="connsiteX72" fmla="*/ 193557 w 233514"/>
                    <a:gd name="connsiteY72" fmla="*/ 259912 h 340873"/>
                    <a:gd name="connsiteX73" fmla="*/ 193557 w 233514"/>
                    <a:gd name="connsiteY73" fmla="*/ 259912 h 340873"/>
                    <a:gd name="connsiteX74" fmla="*/ 191995 w 233514"/>
                    <a:gd name="connsiteY74" fmla="*/ 260721 h 340873"/>
                    <a:gd name="connsiteX75" fmla="*/ 191995 w 233514"/>
                    <a:gd name="connsiteY75" fmla="*/ 262340 h 340873"/>
                    <a:gd name="connsiteX76" fmla="*/ 191995 w 233514"/>
                    <a:gd name="connsiteY76" fmla="*/ 263960 h 340873"/>
                    <a:gd name="connsiteX77" fmla="*/ 191995 w 233514"/>
                    <a:gd name="connsiteY77" fmla="*/ 263150 h 340873"/>
                    <a:gd name="connsiteX78" fmla="*/ 191995 w 233514"/>
                    <a:gd name="connsiteY78" fmla="*/ 264769 h 340873"/>
                    <a:gd name="connsiteX79" fmla="*/ 191214 w 233514"/>
                    <a:gd name="connsiteY79" fmla="*/ 264769 h 340873"/>
                    <a:gd name="connsiteX80" fmla="*/ 191214 w 233514"/>
                    <a:gd name="connsiteY80" fmla="*/ 264769 h 340873"/>
                    <a:gd name="connsiteX81" fmla="*/ 189643 w 233514"/>
                    <a:gd name="connsiteY81" fmla="*/ 265579 h 340873"/>
                    <a:gd name="connsiteX82" fmla="*/ 189643 w 233514"/>
                    <a:gd name="connsiteY82" fmla="*/ 264769 h 340873"/>
                    <a:gd name="connsiteX83" fmla="*/ 188080 w 233514"/>
                    <a:gd name="connsiteY83" fmla="*/ 268008 h 340873"/>
                    <a:gd name="connsiteX84" fmla="*/ 188080 w 233514"/>
                    <a:gd name="connsiteY84" fmla="*/ 267198 h 340873"/>
                    <a:gd name="connsiteX85" fmla="*/ 188080 w 233514"/>
                    <a:gd name="connsiteY85" fmla="*/ 267198 h 340873"/>
                    <a:gd name="connsiteX86" fmla="*/ 188080 w 233514"/>
                    <a:gd name="connsiteY86" fmla="*/ 268008 h 340873"/>
                    <a:gd name="connsiteX87" fmla="*/ 188080 w 233514"/>
                    <a:gd name="connsiteY87" fmla="*/ 265579 h 340873"/>
                    <a:gd name="connsiteX88" fmla="*/ 186509 w 233514"/>
                    <a:gd name="connsiteY88" fmla="*/ 265579 h 340873"/>
                    <a:gd name="connsiteX89" fmla="*/ 186509 w 233514"/>
                    <a:gd name="connsiteY89" fmla="*/ 265579 h 340873"/>
                    <a:gd name="connsiteX90" fmla="*/ 186509 w 233514"/>
                    <a:gd name="connsiteY90" fmla="*/ 267198 h 340873"/>
                    <a:gd name="connsiteX91" fmla="*/ 185728 w 233514"/>
                    <a:gd name="connsiteY91" fmla="*/ 268817 h 340873"/>
                    <a:gd name="connsiteX92" fmla="*/ 182594 w 233514"/>
                    <a:gd name="connsiteY92" fmla="*/ 270437 h 340873"/>
                    <a:gd name="connsiteX93" fmla="*/ 182594 w 233514"/>
                    <a:gd name="connsiteY93" fmla="*/ 272056 h 340873"/>
                    <a:gd name="connsiteX94" fmla="*/ 182594 w 233514"/>
                    <a:gd name="connsiteY94" fmla="*/ 272866 h 340873"/>
                    <a:gd name="connsiteX95" fmla="*/ 181813 w 233514"/>
                    <a:gd name="connsiteY95" fmla="*/ 272866 h 340873"/>
                    <a:gd name="connsiteX96" fmla="*/ 180241 w 233514"/>
                    <a:gd name="connsiteY96" fmla="*/ 274485 h 340873"/>
                    <a:gd name="connsiteX97" fmla="*/ 180241 w 233514"/>
                    <a:gd name="connsiteY97" fmla="*/ 274485 h 340873"/>
                    <a:gd name="connsiteX98" fmla="*/ 178679 w 233514"/>
                    <a:gd name="connsiteY98" fmla="*/ 273675 h 340873"/>
                    <a:gd name="connsiteX99" fmla="*/ 178679 w 233514"/>
                    <a:gd name="connsiteY99" fmla="*/ 273675 h 340873"/>
                    <a:gd name="connsiteX100" fmla="*/ 178679 w 233514"/>
                    <a:gd name="connsiteY100" fmla="*/ 276104 h 340873"/>
                    <a:gd name="connsiteX101" fmla="*/ 177108 w 233514"/>
                    <a:gd name="connsiteY101" fmla="*/ 277723 h 340873"/>
                    <a:gd name="connsiteX102" fmla="*/ 176326 w 233514"/>
                    <a:gd name="connsiteY102" fmla="*/ 276914 h 340873"/>
                    <a:gd name="connsiteX103" fmla="*/ 174764 w 233514"/>
                    <a:gd name="connsiteY103" fmla="*/ 277723 h 340873"/>
                    <a:gd name="connsiteX104" fmla="*/ 174764 w 233514"/>
                    <a:gd name="connsiteY104" fmla="*/ 277723 h 340873"/>
                    <a:gd name="connsiteX105" fmla="*/ 172412 w 233514"/>
                    <a:gd name="connsiteY105" fmla="*/ 278533 h 340873"/>
                    <a:gd name="connsiteX106" fmla="*/ 170840 w 233514"/>
                    <a:gd name="connsiteY106" fmla="*/ 277723 h 340873"/>
                    <a:gd name="connsiteX107" fmla="*/ 170840 w 233514"/>
                    <a:gd name="connsiteY107" fmla="*/ 279343 h 340873"/>
                    <a:gd name="connsiteX108" fmla="*/ 168487 w 233514"/>
                    <a:gd name="connsiteY108" fmla="*/ 280152 h 340873"/>
                    <a:gd name="connsiteX109" fmla="*/ 166925 w 233514"/>
                    <a:gd name="connsiteY109" fmla="*/ 280152 h 340873"/>
                    <a:gd name="connsiteX110" fmla="*/ 165354 w 233514"/>
                    <a:gd name="connsiteY110" fmla="*/ 282581 h 340873"/>
                    <a:gd name="connsiteX111" fmla="*/ 163001 w 233514"/>
                    <a:gd name="connsiteY111" fmla="*/ 284200 h 340873"/>
                    <a:gd name="connsiteX112" fmla="*/ 161439 w 233514"/>
                    <a:gd name="connsiteY112" fmla="*/ 285819 h 340873"/>
                    <a:gd name="connsiteX113" fmla="*/ 159086 w 233514"/>
                    <a:gd name="connsiteY113" fmla="*/ 285819 h 340873"/>
                    <a:gd name="connsiteX114" fmla="*/ 157515 w 233514"/>
                    <a:gd name="connsiteY114" fmla="*/ 285819 h 340873"/>
                    <a:gd name="connsiteX115" fmla="*/ 152029 w 233514"/>
                    <a:gd name="connsiteY115" fmla="*/ 288248 h 340873"/>
                    <a:gd name="connsiteX116" fmla="*/ 150466 w 233514"/>
                    <a:gd name="connsiteY116" fmla="*/ 288248 h 340873"/>
                    <a:gd name="connsiteX117" fmla="*/ 150466 w 233514"/>
                    <a:gd name="connsiteY117" fmla="*/ 289058 h 340873"/>
                    <a:gd name="connsiteX118" fmla="*/ 149685 w 233514"/>
                    <a:gd name="connsiteY118" fmla="*/ 292297 h 340873"/>
                    <a:gd name="connsiteX119" fmla="*/ 148114 w 233514"/>
                    <a:gd name="connsiteY119" fmla="*/ 293916 h 340873"/>
                    <a:gd name="connsiteX120" fmla="*/ 144199 w 233514"/>
                    <a:gd name="connsiteY120" fmla="*/ 296345 h 340873"/>
                    <a:gd name="connsiteX121" fmla="*/ 142627 w 233514"/>
                    <a:gd name="connsiteY121" fmla="*/ 297154 h 340873"/>
                    <a:gd name="connsiteX122" fmla="*/ 142627 w 233514"/>
                    <a:gd name="connsiteY122" fmla="*/ 299583 h 340873"/>
                    <a:gd name="connsiteX123" fmla="*/ 141846 w 233514"/>
                    <a:gd name="connsiteY123" fmla="*/ 301202 h 340873"/>
                    <a:gd name="connsiteX124" fmla="*/ 140284 w 233514"/>
                    <a:gd name="connsiteY124" fmla="*/ 302822 h 340873"/>
                    <a:gd name="connsiteX125" fmla="*/ 137931 w 233514"/>
                    <a:gd name="connsiteY125" fmla="*/ 304441 h 340873"/>
                    <a:gd name="connsiteX126" fmla="*/ 136360 w 233514"/>
                    <a:gd name="connsiteY126" fmla="*/ 306060 h 340873"/>
                    <a:gd name="connsiteX127" fmla="*/ 136360 w 233514"/>
                    <a:gd name="connsiteY127" fmla="*/ 309299 h 340873"/>
                    <a:gd name="connsiteX128" fmla="*/ 134798 w 233514"/>
                    <a:gd name="connsiteY128" fmla="*/ 312537 h 340873"/>
                    <a:gd name="connsiteX129" fmla="*/ 133226 w 233514"/>
                    <a:gd name="connsiteY129" fmla="*/ 313347 h 340873"/>
                    <a:gd name="connsiteX130" fmla="*/ 132445 w 233514"/>
                    <a:gd name="connsiteY130" fmla="*/ 315776 h 340873"/>
                    <a:gd name="connsiteX131" fmla="*/ 130883 w 233514"/>
                    <a:gd name="connsiteY131" fmla="*/ 315776 h 340873"/>
                    <a:gd name="connsiteX132" fmla="*/ 129311 w 233514"/>
                    <a:gd name="connsiteY132" fmla="*/ 317395 h 340873"/>
                    <a:gd name="connsiteX133" fmla="*/ 126959 w 233514"/>
                    <a:gd name="connsiteY133" fmla="*/ 318205 h 340873"/>
                    <a:gd name="connsiteX134" fmla="*/ 125396 w 233514"/>
                    <a:gd name="connsiteY134" fmla="*/ 319824 h 340873"/>
                    <a:gd name="connsiteX135" fmla="*/ 125396 w 233514"/>
                    <a:gd name="connsiteY135" fmla="*/ 323062 h 340873"/>
                    <a:gd name="connsiteX136" fmla="*/ 125396 w 233514"/>
                    <a:gd name="connsiteY136" fmla="*/ 323062 h 340873"/>
                    <a:gd name="connsiteX137" fmla="*/ 125396 w 233514"/>
                    <a:gd name="connsiteY137" fmla="*/ 323872 h 340873"/>
                    <a:gd name="connsiteX138" fmla="*/ 123044 w 233514"/>
                    <a:gd name="connsiteY138" fmla="*/ 325491 h 340873"/>
                    <a:gd name="connsiteX139" fmla="*/ 123044 w 233514"/>
                    <a:gd name="connsiteY139" fmla="*/ 325491 h 340873"/>
                    <a:gd name="connsiteX140" fmla="*/ 123825 w 233514"/>
                    <a:gd name="connsiteY140" fmla="*/ 327110 h 340873"/>
                    <a:gd name="connsiteX141" fmla="*/ 123825 w 233514"/>
                    <a:gd name="connsiteY141" fmla="*/ 326301 h 340873"/>
                    <a:gd name="connsiteX142" fmla="*/ 121472 w 233514"/>
                    <a:gd name="connsiteY142" fmla="*/ 328730 h 340873"/>
                    <a:gd name="connsiteX143" fmla="*/ 119901 w 233514"/>
                    <a:gd name="connsiteY143" fmla="*/ 330349 h 340873"/>
                    <a:gd name="connsiteX144" fmla="*/ 119901 w 233514"/>
                    <a:gd name="connsiteY144" fmla="*/ 332778 h 340873"/>
                    <a:gd name="connsiteX145" fmla="*/ 119901 w 233514"/>
                    <a:gd name="connsiteY145" fmla="*/ 335207 h 340873"/>
                    <a:gd name="connsiteX146" fmla="*/ 119901 w 233514"/>
                    <a:gd name="connsiteY146" fmla="*/ 335207 h 340873"/>
                    <a:gd name="connsiteX147" fmla="*/ 119119 w 233514"/>
                    <a:gd name="connsiteY147" fmla="*/ 334397 h 340873"/>
                    <a:gd name="connsiteX148" fmla="*/ 119119 w 233514"/>
                    <a:gd name="connsiteY148" fmla="*/ 336016 h 340873"/>
                    <a:gd name="connsiteX149" fmla="*/ 119119 w 233514"/>
                    <a:gd name="connsiteY149" fmla="*/ 336826 h 340873"/>
                    <a:gd name="connsiteX150" fmla="*/ 115986 w 233514"/>
                    <a:gd name="connsiteY150" fmla="*/ 339255 h 340873"/>
                    <a:gd name="connsiteX151" fmla="*/ 115205 w 233514"/>
                    <a:gd name="connsiteY151" fmla="*/ 340874 h 340873"/>
                    <a:gd name="connsiteX152" fmla="*/ 76019 w 233514"/>
                    <a:gd name="connsiteY152" fmla="*/ 310108 h 340873"/>
                    <a:gd name="connsiteX153" fmla="*/ 39186 w 233514"/>
                    <a:gd name="connsiteY153" fmla="*/ 284200 h 340873"/>
                    <a:gd name="connsiteX154" fmla="*/ 37614 w 233514"/>
                    <a:gd name="connsiteY154" fmla="*/ 282581 h 340873"/>
                    <a:gd name="connsiteX155" fmla="*/ 33699 w 233514"/>
                    <a:gd name="connsiteY155" fmla="*/ 288248 h 340873"/>
                    <a:gd name="connsiteX156" fmla="*/ 32128 w 233514"/>
                    <a:gd name="connsiteY156" fmla="*/ 290677 h 340873"/>
                    <a:gd name="connsiteX157" fmla="*/ 29785 w 233514"/>
                    <a:gd name="connsiteY157" fmla="*/ 292297 h 340873"/>
                    <a:gd name="connsiteX158" fmla="*/ 28213 w 233514"/>
                    <a:gd name="connsiteY158" fmla="*/ 291487 h 340873"/>
                    <a:gd name="connsiteX159" fmla="*/ 25860 w 233514"/>
                    <a:gd name="connsiteY159" fmla="*/ 297154 h 340873"/>
                    <a:gd name="connsiteX160" fmla="*/ 24298 w 233514"/>
                    <a:gd name="connsiteY160" fmla="*/ 300393 h 340873"/>
                    <a:gd name="connsiteX161" fmla="*/ 22727 w 233514"/>
                    <a:gd name="connsiteY161" fmla="*/ 304441 h 340873"/>
                    <a:gd name="connsiteX162" fmla="*/ 20374 w 233514"/>
                    <a:gd name="connsiteY162" fmla="*/ 309299 h 340873"/>
                    <a:gd name="connsiteX163" fmla="*/ 18812 w 233514"/>
                    <a:gd name="connsiteY163" fmla="*/ 308489 h 340873"/>
                    <a:gd name="connsiteX164" fmla="*/ 14887 w 233514"/>
                    <a:gd name="connsiteY164" fmla="*/ 283391 h 340873"/>
                    <a:gd name="connsiteX165" fmla="*/ 12535 w 233514"/>
                    <a:gd name="connsiteY165" fmla="*/ 267198 h 340873"/>
                    <a:gd name="connsiteX166" fmla="*/ 10973 w 233514"/>
                    <a:gd name="connsiteY166" fmla="*/ 262340 h 340873"/>
                    <a:gd name="connsiteX167" fmla="*/ 8620 w 233514"/>
                    <a:gd name="connsiteY167" fmla="*/ 246948 h 340873"/>
                    <a:gd name="connsiteX168" fmla="*/ 4696 w 233514"/>
                    <a:gd name="connsiteY168" fmla="*/ 231565 h 340873"/>
                    <a:gd name="connsiteX169" fmla="*/ 0 w 233514"/>
                    <a:gd name="connsiteY169" fmla="*/ 226707 h 340873"/>
                    <a:gd name="connsiteX170" fmla="*/ 1562 w 233514"/>
                    <a:gd name="connsiteY170" fmla="*/ 225898 h 340873"/>
                    <a:gd name="connsiteX171" fmla="*/ 13325 w 233514"/>
                    <a:gd name="connsiteY171" fmla="*/ 218611 h 340873"/>
                    <a:gd name="connsiteX172" fmla="*/ 20374 w 233514"/>
                    <a:gd name="connsiteY172" fmla="*/ 205657 h 340873"/>
                    <a:gd name="connsiteX173" fmla="*/ 24298 w 233514"/>
                    <a:gd name="connsiteY173" fmla="*/ 202419 h 340873"/>
                    <a:gd name="connsiteX174" fmla="*/ 26641 w 233514"/>
                    <a:gd name="connsiteY174" fmla="*/ 187036 h 340873"/>
                    <a:gd name="connsiteX175" fmla="*/ 26641 w 233514"/>
                    <a:gd name="connsiteY175" fmla="*/ 187036 h 340873"/>
                    <a:gd name="connsiteX176" fmla="*/ 28213 w 233514"/>
                    <a:gd name="connsiteY176" fmla="*/ 176511 h 340873"/>
                    <a:gd name="connsiteX177" fmla="*/ 35261 w 233514"/>
                    <a:gd name="connsiteY177" fmla="*/ 136029 h 340873"/>
                    <a:gd name="connsiteX178" fmla="*/ 35261 w 233514"/>
                    <a:gd name="connsiteY178" fmla="*/ 127933 h 340873"/>
                    <a:gd name="connsiteX179" fmla="*/ 47025 w 233514"/>
                    <a:gd name="connsiteY179" fmla="*/ 124695 h 340873"/>
                    <a:gd name="connsiteX180" fmla="*/ 68180 w 233514"/>
                    <a:gd name="connsiteY180" fmla="*/ 114160 h 340873"/>
                    <a:gd name="connsiteX181" fmla="*/ 69752 w 233514"/>
                    <a:gd name="connsiteY181" fmla="*/ 99587 h 340873"/>
                    <a:gd name="connsiteX182" fmla="*/ 69752 w 233514"/>
                    <a:gd name="connsiteY182" fmla="*/ 98777 h 340873"/>
                    <a:gd name="connsiteX183" fmla="*/ 69752 w 233514"/>
                    <a:gd name="connsiteY183" fmla="*/ 96348 h 340873"/>
                    <a:gd name="connsiteX184" fmla="*/ 68180 w 233514"/>
                    <a:gd name="connsiteY184" fmla="*/ 96348 h 340873"/>
                    <a:gd name="connsiteX185" fmla="*/ 65837 w 233514"/>
                    <a:gd name="connsiteY185" fmla="*/ 95539 h 340873"/>
                    <a:gd name="connsiteX186" fmla="*/ 62693 w 233514"/>
                    <a:gd name="connsiteY186" fmla="*/ 94729 h 340873"/>
                    <a:gd name="connsiteX187" fmla="*/ 61913 w 233514"/>
                    <a:gd name="connsiteY187" fmla="*/ 93919 h 340873"/>
                    <a:gd name="connsiteX188" fmla="*/ 60350 w 233514"/>
                    <a:gd name="connsiteY188" fmla="*/ 89871 h 340873"/>
                    <a:gd name="connsiteX189" fmla="*/ 58778 w 233514"/>
                    <a:gd name="connsiteY189" fmla="*/ 89871 h 340873"/>
                    <a:gd name="connsiteX190" fmla="*/ 58778 w 233514"/>
                    <a:gd name="connsiteY190" fmla="*/ 88252 h 340873"/>
                    <a:gd name="connsiteX191" fmla="*/ 58778 w 233514"/>
                    <a:gd name="connsiteY191" fmla="*/ 89062 h 340873"/>
                    <a:gd name="connsiteX192" fmla="*/ 57998 w 233514"/>
                    <a:gd name="connsiteY192" fmla="*/ 87442 h 340873"/>
                    <a:gd name="connsiteX193" fmla="*/ 58778 w 233514"/>
                    <a:gd name="connsiteY193" fmla="*/ 84204 h 340873"/>
                    <a:gd name="connsiteX194" fmla="*/ 58778 w 233514"/>
                    <a:gd name="connsiteY194" fmla="*/ 79346 h 340873"/>
                    <a:gd name="connsiteX195" fmla="*/ 58778 w 233514"/>
                    <a:gd name="connsiteY195" fmla="*/ 79346 h 340873"/>
                    <a:gd name="connsiteX196" fmla="*/ 61913 w 233514"/>
                    <a:gd name="connsiteY196" fmla="*/ 75298 h 340873"/>
                    <a:gd name="connsiteX197" fmla="*/ 61913 w 233514"/>
                    <a:gd name="connsiteY197" fmla="*/ 76108 h 340873"/>
                    <a:gd name="connsiteX198" fmla="*/ 61913 w 233514"/>
                    <a:gd name="connsiteY198" fmla="*/ 75298 h 340873"/>
                    <a:gd name="connsiteX199" fmla="*/ 62693 w 233514"/>
                    <a:gd name="connsiteY199" fmla="*/ 72869 h 340873"/>
                    <a:gd name="connsiteX200" fmla="*/ 62693 w 233514"/>
                    <a:gd name="connsiteY200" fmla="*/ 73679 h 340873"/>
                    <a:gd name="connsiteX201" fmla="*/ 62693 w 233514"/>
                    <a:gd name="connsiteY201" fmla="*/ 72059 h 340873"/>
                    <a:gd name="connsiteX202" fmla="*/ 61913 w 233514"/>
                    <a:gd name="connsiteY202" fmla="*/ 69631 h 340873"/>
                    <a:gd name="connsiteX203" fmla="*/ 61913 w 233514"/>
                    <a:gd name="connsiteY203" fmla="*/ 69631 h 340873"/>
                    <a:gd name="connsiteX204" fmla="*/ 62693 w 233514"/>
                    <a:gd name="connsiteY204" fmla="*/ 68821 h 340873"/>
                    <a:gd name="connsiteX205" fmla="*/ 62693 w 233514"/>
                    <a:gd name="connsiteY205" fmla="*/ 68011 h 340873"/>
                    <a:gd name="connsiteX206" fmla="*/ 61913 w 233514"/>
                    <a:gd name="connsiteY206" fmla="*/ 64773 h 340873"/>
                    <a:gd name="connsiteX207" fmla="*/ 61913 w 233514"/>
                    <a:gd name="connsiteY207" fmla="*/ 63963 h 340873"/>
                    <a:gd name="connsiteX208" fmla="*/ 62693 w 233514"/>
                    <a:gd name="connsiteY208" fmla="*/ 60725 h 340873"/>
                    <a:gd name="connsiteX209" fmla="*/ 64265 w 233514"/>
                    <a:gd name="connsiteY209" fmla="*/ 59915 h 340873"/>
                    <a:gd name="connsiteX210" fmla="*/ 62693 w 233514"/>
                    <a:gd name="connsiteY210" fmla="*/ 58296 h 340873"/>
                    <a:gd name="connsiteX211" fmla="*/ 61913 w 233514"/>
                    <a:gd name="connsiteY211" fmla="*/ 56677 h 340873"/>
                    <a:gd name="connsiteX212" fmla="*/ 61913 w 233514"/>
                    <a:gd name="connsiteY212" fmla="*/ 57486 h 340873"/>
                    <a:gd name="connsiteX213" fmla="*/ 61913 w 233514"/>
                    <a:gd name="connsiteY213" fmla="*/ 55867 h 340873"/>
                    <a:gd name="connsiteX214" fmla="*/ 62693 w 233514"/>
                    <a:gd name="connsiteY214" fmla="*/ 53438 h 340873"/>
                    <a:gd name="connsiteX215" fmla="*/ 62693 w 233514"/>
                    <a:gd name="connsiteY215" fmla="*/ 51009 h 340873"/>
                    <a:gd name="connsiteX216" fmla="*/ 61913 w 233514"/>
                    <a:gd name="connsiteY216" fmla="*/ 50200 h 340873"/>
                    <a:gd name="connsiteX217" fmla="*/ 62693 w 233514"/>
                    <a:gd name="connsiteY217" fmla="*/ 45342 h 340873"/>
                    <a:gd name="connsiteX218" fmla="*/ 62693 w 233514"/>
                    <a:gd name="connsiteY218" fmla="*/ 40484 h 340873"/>
                    <a:gd name="connsiteX219" fmla="*/ 62693 w 233514"/>
                    <a:gd name="connsiteY219" fmla="*/ 39674 h 340873"/>
                    <a:gd name="connsiteX220" fmla="*/ 65837 w 233514"/>
                    <a:gd name="connsiteY220" fmla="*/ 36436 h 340873"/>
                    <a:gd name="connsiteX221" fmla="*/ 68180 w 233514"/>
                    <a:gd name="connsiteY221" fmla="*/ 33197 h 340873"/>
                    <a:gd name="connsiteX222" fmla="*/ 68180 w 233514"/>
                    <a:gd name="connsiteY222" fmla="*/ 33197 h 340873"/>
                    <a:gd name="connsiteX223" fmla="*/ 69752 w 233514"/>
                    <a:gd name="connsiteY223" fmla="*/ 31578 h 340873"/>
                    <a:gd name="connsiteX224" fmla="*/ 70532 w 233514"/>
                    <a:gd name="connsiteY224" fmla="*/ 29149 h 340873"/>
                    <a:gd name="connsiteX225" fmla="*/ 73666 w 233514"/>
                    <a:gd name="connsiteY225" fmla="*/ 28340 h 340873"/>
                    <a:gd name="connsiteX226" fmla="*/ 76019 w 233514"/>
                    <a:gd name="connsiteY226" fmla="*/ 22672 h 340873"/>
                    <a:gd name="connsiteX227" fmla="*/ 77581 w 233514"/>
                    <a:gd name="connsiteY227" fmla="*/ 21053 h 340873"/>
                    <a:gd name="connsiteX228" fmla="*/ 79933 w 233514"/>
                    <a:gd name="connsiteY228" fmla="*/ 15385 h 340873"/>
                    <a:gd name="connsiteX229" fmla="*/ 83858 w 233514"/>
                    <a:gd name="connsiteY229" fmla="*/ 11336 h 340873"/>
                    <a:gd name="connsiteX230" fmla="*/ 86992 w 233514"/>
                    <a:gd name="connsiteY230" fmla="*/ 8907 h 340873"/>
                    <a:gd name="connsiteX231" fmla="*/ 92478 w 233514"/>
                    <a:gd name="connsiteY231" fmla="*/ 5667 h 340873"/>
                    <a:gd name="connsiteX232" fmla="*/ 94831 w 233514"/>
                    <a:gd name="connsiteY232" fmla="*/ 2430 h 340873"/>
                    <a:gd name="connsiteX233" fmla="*/ 94831 w 233514"/>
                    <a:gd name="connsiteY233" fmla="*/ 1619 h 340873"/>
                    <a:gd name="connsiteX234" fmla="*/ 94831 w 233514"/>
                    <a:gd name="connsiteY234" fmla="*/ 0 h 340873"/>
                    <a:gd name="connsiteX235" fmla="*/ 134798 w 233514"/>
                    <a:gd name="connsiteY235" fmla="*/ 8096 h 340873"/>
                    <a:gd name="connsiteX236" fmla="*/ 145771 w 233514"/>
                    <a:gd name="connsiteY236" fmla="*/ 10527 h 340873"/>
                    <a:gd name="connsiteX237" fmla="*/ 155172 w 233514"/>
                    <a:gd name="connsiteY237" fmla="*/ 36436 h 340873"/>
                    <a:gd name="connsiteX238" fmla="*/ 152038 w 233514"/>
                    <a:gd name="connsiteY238" fmla="*/ 38055 h 340873"/>
                    <a:gd name="connsiteX239" fmla="*/ 125396 w 233514"/>
                    <a:gd name="connsiteY239" fmla="*/ 49390 h 340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</a:cxnLst>
                  <a:rect l="l" t="t" r="r" b="b"/>
                  <a:pathLst>
                    <a:path w="233514" h="340873">
                      <a:moveTo>
                        <a:pt x="125359" y="49390"/>
                      </a:moveTo>
                      <a:lnTo>
                        <a:pt x="149657" y="103635"/>
                      </a:lnTo>
                      <a:lnTo>
                        <a:pt x="162982" y="85823"/>
                      </a:lnTo>
                      <a:lnTo>
                        <a:pt x="162982" y="95539"/>
                      </a:lnTo>
                      <a:lnTo>
                        <a:pt x="162982" y="95539"/>
                      </a:lnTo>
                      <a:lnTo>
                        <a:pt x="164544" y="153841"/>
                      </a:lnTo>
                      <a:lnTo>
                        <a:pt x="186490" y="188655"/>
                      </a:lnTo>
                      <a:lnTo>
                        <a:pt x="195110" y="192703"/>
                      </a:lnTo>
                      <a:lnTo>
                        <a:pt x="199034" y="194322"/>
                      </a:lnTo>
                      <a:lnTo>
                        <a:pt x="199034" y="195132"/>
                      </a:lnTo>
                      <a:lnTo>
                        <a:pt x="205302" y="196751"/>
                      </a:lnTo>
                      <a:lnTo>
                        <a:pt x="212360" y="200799"/>
                      </a:lnTo>
                      <a:lnTo>
                        <a:pt x="210788" y="212944"/>
                      </a:lnTo>
                      <a:lnTo>
                        <a:pt x="210788" y="214563"/>
                      </a:lnTo>
                      <a:lnTo>
                        <a:pt x="210788" y="215373"/>
                      </a:lnTo>
                      <a:lnTo>
                        <a:pt x="216275" y="220230"/>
                      </a:lnTo>
                      <a:lnTo>
                        <a:pt x="218627" y="222659"/>
                      </a:lnTo>
                      <a:lnTo>
                        <a:pt x="221761" y="225088"/>
                      </a:lnTo>
                      <a:lnTo>
                        <a:pt x="224114" y="232375"/>
                      </a:lnTo>
                      <a:lnTo>
                        <a:pt x="230381" y="242090"/>
                      </a:lnTo>
                      <a:lnTo>
                        <a:pt x="229600" y="246948"/>
                      </a:lnTo>
                      <a:lnTo>
                        <a:pt x="229600" y="246138"/>
                      </a:lnTo>
                      <a:lnTo>
                        <a:pt x="230381" y="250186"/>
                      </a:lnTo>
                      <a:lnTo>
                        <a:pt x="233515" y="251806"/>
                      </a:lnTo>
                      <a:lnTo>
                        <a:pt x="233515" y="252615"/>
                      </a:lnTo>
                      <a:lnTo>
                        <a:pt x="233515" y="256663"/>
                      </a:lnTo>
                      <a:lnTo>
                        <a:pt x="231943" y="256663"/>
                      </a:lnTo>
                      <a:lnTo>
                        <a:pt x="231943" y="256663"/>
                      </a:lnTo>
                      <a:lnTo>
                        <a:pt x="229600" y="255854"/>
                      </a:lnTo>
                      <a:lnTo>
                        <a:pt x="229600" y="256663"/>
                      </a:lnTo>
                      <a:lnTo>
                        <a:pt x="228029" y="255854"/>
                      </a:lnTo>
                      <a:lnTo>
                        <a:pt x="226457" y="257473"/>
                      </a:lnTo>
                      <a:lnTo>
                        <a:pt x="226457" y="259912"/>
                      </a:lnTo>
                      <a:lnTo>
                        <a:pt x="225676" y="259102"/>
                      </a:lnTo>
                      <a:lnTo>
                        <a:pt x="224114" y="257483"/>
                      </a:lnTo>
                      <a:lnTo>
                        <a:pt x="222542" y="257483"/>
                      </a:lnTo>
                      <a:lnTo>
                        <a:pt x="222542" y="258292"/>
                      </a:lnTo>
                      <a:lnTo>
                        <a:pt x="222542" y="258292"/>
                      </a:lnTo>
                      <a:lnTo>
                        <a:pt x="222542" y="261531"/>
                      </a:lnTo>
                      <a:lnTo>
                        <a:pt x="222542" y="261531"/>
                      </a:lnTo>
                      <a:lnTo>
                        <a:pt x="222542" y="263150"/>
                      </a:lnTo>
                      <a:lnTo>
                        <a:pt x="221761" y="263960"/>
                      </a:lnTo>
                      <a:lnTo>
                        <a:pt x="220199" y="263960"/>
                      </a:lnTo>
                      <a:lnTo>
                        <a:pt x="218627" y="263150"/>
                      </a:lnTo>
                      <a:lnTo>
                        <a:pt x="217846" y="263150"/>
                      </a:lnTo>
                      <a:lnTo>
                        <a:pt x="217846" y="261531"/>
                      </a:lnTo>
                      <a:lnTo>
                        <a:pt x="217846" y="260721"/>
                      </a:lnTo>
                      <a:lnTo>
                        <a:pt x="216284" y="259102"/>
                      </a:lnTo>
                      <a:lnTo>
                        <a:pt x="216284" y="259102"/>
                      </a:lnTo>
                      <a:lnTo>
                        <a:pt x="214712" y="259912"/>
                      </a:lnTo>
                      <a:lnTo>
                        <a:pt x="214712" y="261531"/>
                      </a:lnTo>
                      <a:lnTo>
                        <a:pt x="214712" y="262340"/>
                      </a:lnTo>
                      <a:lnTo>
                        <a:pt x="212360" y="259912"/>
                      </a:lnTo>
                      <a:lnTo>
                        <a:pt x="212360" y="260721"/>
                      </a:lnTo>
                      <a:lnTo>
                        <a:pt x="210798" y="262340"/>
                      </a:lnTo>
                      <a:lnTo>
                        <a:pt x="209226" y="261531"/>
                      </a:lnTo>
                      <a:lnTo>
                        <a:pt x="208445" y="262340"/>
                      </a:lnTo>
                      <a:lnTo>
                        <a:pt x="208445" y="262340"/>
                      </a:lnTo>
                      <a:lnTo>
                        <a:pt x="206883" y="263150"/>
                      </a:lnTo>
                      <a:lnTo>
                        <a:pt x="205311" y="264769"/>
                      </a:lnTo>
                      <a:lnTo>
                        <a:pt x="205311" y="265579"/>
                      </a:lnTo>
                      <a:lnTo>
                        <a:pt x="203740" y="263960"/>
                      </a:lnTo>
                      <a:lnTo>
                        <a:pt x="202959" y="263150"/>
                      </a:lnTo>
                      <a:lnTo>
                        <a:pt x="201396" y="263150"/>
                      </a:lnTo>
                      <a:lnTo>
                        <a:pt x="201396" y="263150"/>
                      </a:lnTo>
                      <a:lnTo>
                        <a:pt x="199825" y="262340"/>
                      </a:lnTo>
                      <a:lnTo>
                        <a:pt x="199825" y="262340"/>
                      </a:lnTo>
                      <a:lnTo>
                        <a:pt x="199825" y="261531"/>
                      </a:lnTo>
                      <a:lnTo>
                        <a:pt x="197472" y="259912"/>
                      </a:lnTo>
                      <a:lnTo>
                        <a:pt x="195910" y="260721"/>
                      </a:lnTo>
                      <a:lnTo>
                        <a:pt x="195910" y="260721"/>
                      </a:lnTo>
                      <a:lnTo>
                        <a:pt x="195129" y="258292"/>
                      </a:lnTo>
                      <a:lnTo>
                        <a:pt x="193557" y="259912"/>
                      </a:lnTo>
                      <a:lnTo>
                        <a:pt x="193557" y="259912"/>
                      </a:lnTo>
                      <a:lnTo>
                        <a:pt x="191995" y="260721"/>
                      </a:lnTo>
                      <a:lnTo>
                        <a:pt x="191995" y="262340"/>
                      </a:lnTo>
                      <a:lnTo>
                        <a:pt x="191995" y="263960"/>
                      </a:lnTo>
                      <a:lnTo>
                        <a:pt x="191995" y="263150"/>
                      </a:lnTo>
                      <a:lnTo>
                        <a:pt x="191995" y="264769"/>
                      </a:lnTo>
                      <a:lnTo>
                        <a:pt x="191214" y="264769"/>
                      </a:lnTo>
                      <a:lnTo>
                        <a:pt x="191214" y="264769"/>
                      </a:lnTo>
                      <a:lnTo>
                        <a:pt x="189643" y="265579"/>
                      </a:lnTo>
                      <a:lnTo>
                        <a:pt x="189643" y="264769"/>
                      </a:lnTo>
                      <a:lnTo>
                        <a:pt x="188080" y="268008"/>
                      </a:lnTo>
                      <a:lnTo>
                        <a:pt x="188080" y="267198"/>
                      </a:lnTo>
                      <a:lnTo>
                        <a:pt x="188080" y="267198"/>
                      </a:lnTo>
                      <a:lnTo>
                        <a:pt x="188080" y="268008"/>
                      </a:lnTo>
                      <a:lnTo>
                        <a:pt x="188080" y="265579"/>
                      </a:lnTo>
                      <a:lnTo>
                        <a:pt x="186509" y="265579"/>
                      </a:lnTo>
                      <a:lnTo>
                        <a:pt x="186509" y="265579"/>
                      </a:lnTo>
                      <a:lnTo>
                        <a:pt x="186509" y="267198"/>
                      </a:lnTo>
                      <a:lnTo>
                        <a:pt x="185728" y="268817"/>
                      </a:lnTo>
                      <a:lnTo>
                        <a:pt x="182594" y="270437"/>
                      </a:lnTo>
                      <a:lnTo>
                        <a:pt x="182594" y="272056"/>
                      </a:lnTo>
                      <a:lnTo>
                        <a:pt x="182594" y="272866"/>
                      </a:lnTo>
                      <a:lnTo>
                        <a:pt x="181813" y="272866"/>
                      </a:lnTo>
                      <a:lnTo>
                        <a:pt x="180241" y="274485"/>
                      </a:lnTo>
                      <a:lnTo>
                        <a:pt x="180241" y="274485"/>
                      </a:lnTo>
                      <a:lnTo>
                        <a:pt x="178679" y="273675"/>
                      </a:lnTo>
                      <a:lnTo>
                        <a:pt x="178679" y="273675"/>
                      </a:lnTo>
                      <a:lnTo>
                        <a:pt x="178679" y="276104"/>
                      </a:lnTo>
                      <a:lnTo>
                        <a:pt x="177108" y="277723"/>
                      </a:lnTo>
                      <a:lnTo>
                        <a:pt x="176326" y="276914"/>
                      </a:lnTo>
                      <a:lnTo>
                        <a:pt x="174764" y="277723"/>
                      </a:lnTo>
                      <a:lnTo>
                        <a:pt x="174764" y="277723"/>
                      </a:lnTo>
                      <a:lnTo>
                        <a:pt x="172412" y="278533"/>
                      </a:lnTo>
                      <a:lnTo>
                        <a:pt x="170840" y="277723"/>
                      </a:lnTo>
                      <a:lnTo>
                        <a:pt x="170840" y="279343"/>
                      </a:lnTo>
                      <a:lnTo>
                        <a:pt x="168487" y="280152"/>
                      </a:lnTo>
                      <a:lnTo>
                        <a:pt x="166925" y="280152"/>
                      </a:lnTo>
                      <a:lnTo>
                        <a:pt x="165354" y="282581"/>
                      </a:lnTo>
                      <a:lnTo>
                        <a:pt x="163001" y="284200"/>
                      </a:lnTo>
                      <a:lnTo>
                        <a:pt x="161439" y="285819"/>
                      </a:lnTo>
                      <a:lnTo>
                        <a:pt x="159086" y="285819"/>
                      </a:lnTo>
                      <a:lnTo>
                        <a:pt x="157515" y="285819"/>
                      </a:lnTo>
                      <a:lnTo>
                        <a:pt x="152029" y="288248"/>
                      </a:lnTo>
                      <a:lnTo>
                        <a:pt x="150466" y="288248"/>
                      </a:lnTo>
                      <a:lnTo>
                        <a:pt x="150466" y="289058"/>
                      </a:lnTo>
                      <a:lnTo>
                        <a:pt x="149685" y="292297"/>
                      </a:lnTo>
                      <a:lnTo>
                        <a:pt x="148114" y="293916"/>
                      </a:lnTo>
                      <a:lnTo>
                        <a:pt x="144199" y="296345"/>
                      </a:lnTo>
                      <a:lnTo>
                        <a:pt x="142627" y="297154"/>
                      </a:lnTo>
                      <a:lnTo>
                        <a:pt x="142627" y="299583"/>
                      </a:lnTo>
                      <a:lnTo>
                        <a:pt x="141846" y="301202"/>
                      </a:lnTo>
                      <a:lnTo>
                        <a:pt x="140284" y="302822"/>
                      </a:lnTo>
                      <a:lnTo>
                        <a:pt x="137931" y="304441"/>
                      </a:lnTo>
                      <a:lnTo>
                        <a:pt x="136360" y="306060"/>
                      </a:lnTo>
                      <a:lnTo>
                        <a:pt x="136360" y="309299"/>
                      </a:lnTo>
                      <a:lnTo>
                        <a:pt x="134798" y="312537"/>
                      </a:lnTo>
                      <a:lnTo>
                        <a:pt x="133226" y="313347"/>
                      </a:lnTo>
                      <a:lnTo>
                        <a:pt x="132445" y="315776"/>
                      </a:lnTo>
                      <a:lnTo>
                        <a:pt x="130883" y="315776"/>
                      </a:lnTo>
                      <a:lnTo>
                        <a:pt x="129311" y="317395"/>
                      </a:lnTo>
                      <a:lnTo>
                        <a:pt x="126959" y="318205"/>
                      </a:lnTo>
                      <a:lnTo>
                        <a:pt x="125396" y="319824"/>
                      </a:lnTo>
                      <a:lnTo>
                        <a:pt x="125396" y="323062"/>
                      </a:lnTo>
                      <a:lnTo>
                        <a:pt x="125396" y="323062"/>
                      </a:lnTo>
                      <a:lnTo>
                        <a:pt x="125396" y="323872"/>
                      </a:lnTo>
                      <a:lnTo>
                        <a:pt x="123044" y="325491"/>
                      </a:lnTo>
                      <a:lnTo>
                        <a:pt x="123044" y="325491"/>
                      </a:lnTo>
                      <a:lnTo>
                        <a:pt x="123825" y="327110"/>
                      </a:lnTo>
                      <a:lnTo>
                        <a:pt x="123825" y="326301"/>
                      </a:lnTo>
                      <a:lnTo>
                        <a:pt x="121472" y="328730"/>
                      </a:lnTo>
                      <a:lnTo>
                        <a:pt x="119901" y="330349"/>
                      </a:lnTo>
                      <a:lnTo>
                        <a:pt x="119901" y="332778"/>
                      </a:lnTo>
                      <a:lnTo>
                        <a:pt x="119901" y="335207"/>
                      </a:lnTo>
                      <a:lnTo>
                        <a:pt x="119901" y="335207"/>
                      </a:lnTo>
                      <a:lnTo>
                        <a:pt x="119119" y="334397"/>
                      </a:lnTo>
                      <a:lnTo>
                        <a:pt x="119119" y="336016"/>
                      </a:lnTo>
                      <a:lnTo>
                        <a:pt x="119119" y="336826"/>
                      </a:lnTo>
                      <a:lnTo>
                        <a:pt x="115986" y="339255"/>
                      </a:lnTo>
                      <a:lnTo>
                        <a:pt x="115205" y="340874"/>
                      </a:lnTo>
                      <a:lnTo>
                        <a:pt x="76019" y="310108"/>
                      </a:lnTo>
                      <a:lnTo>
                        <a:pt x="39186" y="284200"/>
                      </a:lnTo>
                      <a:lnTo>
                        <a:pt x="37614" y="282581"/>
                      </a:lnTo>
                      <a:lnTo>
                        <a:pt x="33699" y="288248"/>
                      </a:lnTo>
                      <a:lnTo>
                        <a:pt x="32128" y="290677"/>
                      </a:lnTo>
                      <a:lnTo>
                        <a:pt x="29785" y="292297"/>
                      </a:lnTo>
                      <a:lnTo>
                        <a:pt x="28213" y="291487"/>
                      </a:lnTo>
                      <a:lnTo>
                        <a:pt x="25860" y="297154"/>
                      </a:lnTo>
                      <a:lnTo>
                        <a:pt x="24298" y="300393"/>
                      </a:lnTo>
                      <a:lnTo>
                        <a:pt x="22727" y="304441"/>
                      </a:lnTo>
                      <a:lnTo>
                        <a:pt x="20374" y="309299"/>
                      </a:lnTo>
                      <a:lnTo>
                        <a:pt x="18812" y="308489"/>
                      </a:lnTo>
                      <a:lnTo>
                        <a:pt x="14887" y="283391"/>
                      </a:lnTo>
                      <a:lnTo>
                        <a:pt x="12535" y="267198"/>
                      </a:lnTo>
                      <a:lnTo>
                        <a:pt x="10973" y="262340"/>
                      </a:lnTo>
                      <a:lnTo>
                        <a:pt x="8620" y="246948"/>
                      </a:lnTo>
                      <a:lnTo>
                        <a:pt x="4696" y="231565"/>
                      </a:lnTo>
                      <a:lnTo>
                        <a:pt x="0" y="226707"/>
                      </a:lnTo>
                      <a:lnTo>
                        <a:pt x="1562" y="225898"/>
                      </a:lnTo>
                      <a:lnTo>
                        <a:pt x="13325" y="218611"/>
                      </a:lnTo>
                      <a:lnTo>
                        <a:pt x="20374" y="205657"/>
                      </a:lnTo>
                      <a:lnTo>
                        <a:pt x="24298" y="202419"/>
                      </a:lnTo>
                      <a:lnTo>
                        <a:pt x="26641" y="187036"/>
                      </a:lnTo>
                      <a:lnTo>
                        <a:pt x="26641" y="187036"/>
                      </a:lnTo>
                      <a:lnTo>
                        <a:pt x="28213" y="176511"/>
                      </a:lnTo>
                      <a:lnTo>
                        <a:pt x="35261" y="136029"/>
                      </a:lnTo>
                      <a:lnTo>
                        <a:pt x="35261" y="127933"/>
                      </a:lnTo>
                      <a:lnTo>
                        <a:pt x="47025" y="124695"/>
                      </a:lnTo>
                      <a:lnTo>
                        <a:pt x="68180" y="114160"/>
                      </a:lnTo>
                      <a:lnTo>
                        <a:pt x="69752" y="99587"/>
                      </a:lnTo>
                      <a:lnTo>
                        <a:pt x="69752" y="98777"/>
                      </a:lnTo>
                      <a:lnTo>
                        <a:pt x="69752" y="96348"/>
                      </a:lnTo>
                      <a:lnTo>
                        <a:pt x="68180" y="96348"/>
                      </a:lnTo>
                      <a:lnTo>
                        <a:pt x="65837" y="95539"/>
                      </a:lnTo>
                      <a:lnTo>
                        <a:pt x="62693" y="94729"/>
                      </a:lnTo>
                      <a:lnTo>
                        <a:pt x="61913" y="93919"/>
                      </a:lnTo>
                      <a:lnTo>
                        <a:pt x="60350" y="89871"/>
                      </a:lnTo>
                      <a:lnTo>
                        <a:pt x="58778" y="89871"/>
                      </a:lnTo>
                      <a:lnTo>
                        <a:pt x="58778" y="88252"/>
                      </a:lnTo>
                      <a:lnTo>
                        <a:pt x="58778" y="89062"/>
                      </a:lnTo>
                      <a:lnTo>
                        <a:pt x="57998" y="87442"/>
                      </a:lnTo>
                      <a:lnTo>
                        <a:pt x="58778" y="84204"/>
                      </a:lnTo>
                      <a:lnTo>
                        <a:pt x="58778" y="79346"/>
                      </a:lnTo>
                      <a:lnTo>
                        <a:pt x="58778" y="79346"/>
                      </a:lnTo>
                      <a:lnTo>
                        <a:pt x="61913" y="75298"/>
                      </a:lnTo>
                      <a:lnTo>
                        <a:pt x="61913" y="76108"/>
                      </a:lnTo>
                      <a:lnTo>
                        <a:pt x="61913" y="75298"/>
                      </a:lnTo>
                      <a:lnTo>
                        <a:pt x="62693" y="72869"/>
                      </a:lnTo>
                      <a:lnTo>
                        <a:pt x="62693" y="73679"/>
                      </a:lnTo>
                      <a:lnTo>
                        <a:pt x="62693" y="72059"/>
                      </a:lnTo>
                      <a:lnTo>
                        <a:pt x="61913" y="69631"/>
                      </a:lnTo>
                      <a:lnTo>
                        <a:pt x="61913" y="69631"/>
                      </a:lnTo>
                      <a:lnTo>
                        <a:pt x="62693" y="68821"/>
                      </a:lnTo>
                      <a:lnTo>
                        <a:pt x="62693" y="68011"/>
                      </a:lnTo>
                      <a:lnTo>
                        <a:pt x="61913" y="64773"/>
                      </a:lnTo>
                      <a:lnTo>
                        <a:pt x="61913" y="63963"/>
                      </a:lnTo>
                      <a:lnTo>
                        <a:pt x="62693" y="60725"/>
                      </a:lnTo>
                      <a:lnTo>
                        <a:pt x="64265" y="59915"/>
                      </a:lnTo>
                      <a:lnTo>
                        <a:pt x="62693" y="58296"/>
                      </a:lnTo>
                      <a:lnTo>
                        <a:pt x="61913" y="56677"/>
                      </a:lnTo>
                      <a:lnTo>
                        <a:pt x="61913" y="57486"/>
                      </a:lnTo>
                      <a:lnTo>
                        <a:pt x="61913" y="55867"/>
                      </a:lnTo>
                      <a:lnTo>
                        <a:pt x="62693" y="53438"/>
                      </a:lnTo>
                      <a:lnTo>
                        <a:pt x="62693" y="51009"/>
                      </a:lnTo>
                      <a:lnTo>
                        <a:pt x="61913" y="50200"/>
                      </a:lnTo>
                      <a:lnTo>
                        <a:pt x="62693" y="45342"/>
                      </a:lnTo>
                      <a:lnTo>
                        <a:pt x="62693" y="40484"/>
                      </a:lnTo>
                      <a:lnTo>
                        <a:pt x="62693" y="39674"/>
                      </a:lnTo>
                      <a:lnTo>
                        <a:pt x="65837" y="36436"/>
                      </a:lnTo>
                      <a:lnTo>
                        <a:pt x="68180" y="33197"/>
                      </a:lnTo>
                      <a:lnTo>
                        <a:pt x="68180" y="33197"/>
                      </a:lnTo>
                      <a:lnTo>
                        <a:pt x="69752" y="31578"/>
                      </a:lnTo>
                      <a:lnTo>
                        <a:pt x="70532" y="29149"/>
                      </a:lnTo>
                      <a:lnTo>
                        <a:pt x="73666" y="28340"/>
                      </a:lnTo>
                      <a:lnTo>
                        <a:pt x="76019" y="22672"/>
                      </a:lnTo>
                      <a:lnTo>
                        <a:pt x="77581" y="21053"/>
                      </a:lnTo>
                      <a:lnTo>
                        <a:pt x="79933" y="15385"/>
                      </a:lnTo>
                      <a:lnTo>
                        <a:pt x="83858" y="11336"/>
                      </a:lnTo>
                      <a:lnTo>
                        <a:pt x="86992" y="8907"/>
                      </a:lnTo>
                      <a:lnTo>
                        <a:pt x="92478" y="5667"/>
                      </a:lnTo>
                      <a:lnTo>
                        <a:pt x="94831" y="2430"/>
                      </a:lnTo>
                      <a:lnTo>
                        <a:pt x="94831" y="1619"/>
                      </a:lnTo>
                      <a:lnTo>
                        <a:pt x="94831" y="0"/>
                      </a:lnTo>
                      <a:lnTo>
                        <a:pt x="134798" y="8096"/>
                      </a:lnTo>
                      <a:lnTo>
                        <a:pt x="145771" y="10527"/>
                      </a:lnTo>
                      <a:lnTo>
                        <a:pt x="155172" y="36436"/>
                      </a:lnTo>
                      <a:lnTo>
                        <a:pt x="152038" y="38055"/>
                      </a:lnTo>
                      <a:lnTo>
                        <a:pt x="125396" y="49390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4" name="Forma Livre: Forma 543">
                  <a:extLst>
                    <a:ext uri="{FF2B5EF4-FFF2-40B4-BE49-F238E27FC236}">
                      <a16:creationId xmlns:a16="http://schemas.microsoft.com/office/drawing/2014/main" id="{3CBE4A87-2377-B2FF-4283-35ECD90027C1}"/>
                    </a:ext>
                  </a:extLst>
                </p:cNvPr>
                <p:cNvSpPr/>
                <p:nvPr/>
              </p:nvSpPr>
              <p:spPr>
                <a:xfrm>
                  <a:off x="9184586" y="2428722"/>
                  <a:ext cx="228066" cy="187844"/>
                </a:xfrm>
                <a:custGeom>
                  <a:avLst/>
                  <a:gdLst>
                    <a:gd name="connsiteX0" fmla="*/ 206902 w 228066"/>
                    <a:gd name="connsiteY0" fmla="*/ 10527 h 187844"/>
                    <a:gd name="connsiteX1" fmla="*/ 214742 w 228066"/>
                    <a:gd name="connsiteY1" fmla="*/ 23482 h 187844"/>
                    <a:gd name="connsiteX2" fmla="*/ 221009 w 228066"/>
                    <a:gd name="connsiteY2" fmla="*/ 15386 h 187844"/>
                    <a:gd name="connsiteX3" fmla="*/ 225714 w 228066"/>
                    <a:gd name="connsiteY3" fmla="*/ 15386 h 187844"/>
                    <a:gd name="connsiteX4" fmla="*/ 228067 w 228066"/>
                    <a:gd name="connsiteY4" fmla="*/ 29960 h 187844"/>
                    <a:gd name="connsiteX5" fmla="*/ 210817 w 228066"/>
                    <a:gd name="connsiteY5" fmla="*/ 42105 h 187844"/>
                    <a:gd name="connsiteX6" fmla="*/ 212389 w 228066"/>
                    <a:gd name="connsiteY6" fmla="*/ 54251 h 187844"/>
                    <a:gd name="connsiteX7" fmla="*/ 212389 w 228066"/>
                    <a:gd name="connsiteY7" fmla="*/ 56679 h 187844"/>
                    <a:gd name="connsiteX8" fmla="*/ 213170 w 228066"/>
                    <a:gd name="connsiteY8" fmla="*/ 56679 h 187844"/>
                    <a:gd name="connsiteX9" fmla="*/ 218656 w 228066"/>
                    <a:gd name="connsiteY9" fmla="*/ 63966 h 187844"/>
                    <a:gd name="connsiteX10" fmla="*/ 217084 w 228066"/>
                    <a:gd name="connsiteY10" fmla="*/ 68015 h 187844"/>
                    <a:gd name="connsiteX11" fmla="*/ 189662 w 228066"/>
                    <a:gd name="connsiteY11" fmla="*/ 85018 h 187844"/>
                    <a:gd name="connsiteX12" fmla="*/ 190443 w 228066"/>
                    <a:gd name="connsiteY12" fmla="*/ 95543 h 187844"/>
                    <a:gd name="connsiteX13" fmla="*/ 177118 w 228066"/>
                    <a:gd name="connsiteY13" fmla="*/ 97973 h 187844"/>
                    <a:gd name="connsiteX14" fmla="*/ 149686 w 228066"/>
                    <a:gd name="connsiteY14" fmla="*/ 116597 h 187844"/>
                    <a:gd name="connsiteX15" fmla="*/ 126959 w 228066"/>
                    <a:gd name="connsiteY15" fmla="*/ 134409 h 187844"/>
                    <a:gd name="connsiteX16" fmla="*/ 125387 w 228066"/>
                    <a:gd name="connsiteY16" fmla="*/ 138457 h 187844"/>
                    <a:gd name="connsiteX17" fmla="*/ 108147 w 228066"/>
                    <a:gd name="connsiteY17" fmla="*/ 162746 h 187844"/>
                    <a:gd name="connsiteX18" fmla="*/ 94822 w 228066"/>
                    <a:gd name="connsiteY18" fmla="*/ 187844 h 187844"/>
                    <a:gd name="connsiteX19" fmla="*/ 92469 w 228066"/>
                    <a:gd name="connsiteY19" fmla="*/ 187035 h 187844"/>
                    <a:gd name="connsiteX20" fmla="*/ 83068 w 228066"/>
                    <a:gd name="connsiteY20" fmla="*/ 182177 h 187844"/>
                    <a:gd name="connsiteX21" fmla="*/ 85420 w 228066"/>
                    <a:gd name="connsiteY21" fmla="*/ 175700 h 187844"/>
                    <a:gd name="connsiteX22" fmla="*/ 79143 w 228066"/>
                    <a:gd name="connsiteY22" fmla="*/ 178129 h 187844"/>
                    <a:gd name="connsiteX23" fmla="*/ 79143 w 228066"/>
                    <a:gd name="connsiteY23" fmla="*/ 178129 h 187844"/>
                    <a:gd name="connsiteX24" fmla="*/ 79143 w 228066"/>
                    <a:gd name="connsiteY24" fmla="*/ 178129 h 187844"/>
                    <a:gd name="connsiteX25" fmla="*/ 79143 w 228066"/>
                    <a:gd name="connsiteY25" fmla="*/ 179748 h 187844"/>
                    <a:gd name="connsiteX26" fmla="*/ 79143 w 228066"/>
                    <a:gd name="connsiteY26" fmla="*/ 177319 h 187844"/>
                    <a:gd name="connsiteX27" fmla="*/ 79143 w 228066"/>
                    <a:gd name="connsiteY27" fmla="*/ 178129 h 187844"/>
                    <a:gd name="connsiteX28" fmla="*/ 76010 w 228066"/>
                    <a:gd name="connsiteY28" fmla="*/ 169223 h 187844"/>
                    <a:gd name="connsiteX29" fmla="*/ 73657 w 228066"/>
                    <a:gd name="connsiteY29" fmla="*/ 170842 h 187844"/>
                    <a:gd name="connsiteX30" fmla="*/ 72095 w 228066"/>
                    <a:gd name="connsiteY30" fmla="*/ 168413 h 187844"/>
                    <a:gd name="connsiteX31" fmla="*/ 75229 w 228066"/>
                    <a:gd name="connsiteY31" fmla="*/ 168413 h 187844"/>
                    <a:gd name="connsiteX32" fmla="*/ 73657 w 228066"/>
                    <a:gd name="connsiteY32" fmla="*/ 162746 h 187844"/>
                    <a:gd name="connsiteX33" fmla="*/ 69742 w 228066"/>
                    <a:gd name="connsiteY33" fmla="*/ 166794 h 187844"/>
                    <a:gd name="connsiteX34" fmla="*/ 69742 w 228066"/>
                    <a:gd name="connsiteY34" fmla="*/ 166794 h 187844"/>
                    <a:gd name="connsiteX35" fmla="*/ 69742 w 228066"/>
                    <a:gd name="connsiteY35" fmla="*/ 166794 h 187844"/>
                    <a:gd name="connsiteX36" fmla="*/ 69742 w 228066"/>
                    <a:gd name="connsiteY36" fmla="*/ 166794 h 187844"/>
                    <a:gd name="connsiteX37" fmla="*/ 58770 w 228066"/>
                    <a:gd name="connsiteY37" fmla="*/ 157888 h 187844"/>
                    <a:gd name="connsiteX38" fmla="*/ 58770 w 228066"/>
                    <a:gd name="connsiteY38" fmla="*/ 157079 h 187844"/>
                    <a:gd name="connsiteX39" fmla="*/ 57198 w 228066"/>
                    <a:gd name="connsiteY39" fmla="*/ 155459 h 187844"/>
                    <a:gd name="connsiteX40" fmla="*/ 56426 w 228066"/>
                    <a:gd name="connsiteY40" fmla="*/ 153840 h 187844"/>
                    <a:gd name="connsiteX41" fmla="*/ 56426 w 228066"/>
                    <a:gd name="connsiteY41" fmla="*/ 154650 h 187844"/>
                    <a:gd name="connsiteX42" fmla="*/ 54855 w 228066"/>
                    <a:gd name="connsiteY42" fmla="*/ 154650 h 187844"/>
                    <a:gd name="connsiteX43" fmla="*/ 54855 w 228066"/>
                    <a:gd name="connsiteY43" fmla="*/ 154650 h 187844"/>
                    <a:gd name="connsiteX44" fmla="*/ 41529 w 228066"/>
                    <a:gd name="connsiteY44" fmla="*/ 146554 h 187844"/>
                    <a:gd name="connsiteX45" fmla="*/ 41529 w 228066"/>
                    <a:gd name="connsiteY45" fmla="*/ 147363 h 187844"/>
                    <a:gd name="connsiteX46" fmla="*/ 39177 w 228066"/>
                    <a:gd name="connsiteY46" fmla="*/ 144125 h 187844"/>
                    <a:gd name="connsiteX47" fmla="*/ 39177 w 228066"/>
                    <a:gd name="connsiteY47" fmla="*/ 143315 h 187844"/>
                    <a:gd name="connsiteX48" fmla="*/ 39957 w 228066"/>
                    <a:gd name="connsiteY48" fmla="*/ 142505 h 187844"/>
                    <a:gd name="connsiteX49" fmla="*/ 39177 w 228066"/>
                    <a:gd name="connsiteY49" fmla="*/ 139267 h 187844"/>
                    <a:gd name="connsiteX50" fmla="*/ 39177 w 228066"/>
                    <a:gd name="connsiteY50" fmla="*/ 139267 h 187844"/>
                    <a:gd name="connsiteX51" fmla="*/ 39177 w 228066"/>
                    <a:gd name="connsiteY51" fmla="*/ 139267 h 187844"/>
                    <a:gd name="connsiteX52" fmla="*/ 37615 w 228066"/>
                    <a:gd name="connsiteY52" fmla="*/ 137648 h 187844"/>
                    <a:gd name="connsiteX53" fmla="*/ 36043 w 228066"/>
                    <a:gd name="connsiteY53" fmla="*/ 137648 h 187844"/>
                    <a:gd name="connsiteX54" fmla="*/ 34480 w 228066"/>
                    <a:gd name="connsiteY54" fmla="*/ 136028 h 187844"/>
                    <a:gd name="connsiteX55" fmla="*/ 26641 w 228066"/>
                    <a:gd name="connsiteY55" fmla="*/ 131980 h 187844"/>
                    <a:gd name="connsiteX56" fmla="*/ 22717 w 228066"/>
                    <a:gd name="connsiteY56" fmla="*/ 130361 h 187844"/>
                    <a:gd name="connsiteX57" fmla="*/ 21936 w 228066"/>
                    <a:gd name="connsiteY57" fmla="*/ 126313 h 187844"/>
                    <a:gd name="connsiteX58" fmla="*/ 20374 w 228066"/>
                    <a:gd name="connsiteY58" fmla="*/ 126313 h 187844"/>
                    <a:gd name="connsiteX59" fmla="*/ 20374 w 228066"/>
                    <a:gd name="connsiteY59" fmla="*/ 126313 h 187844"/>
                    <a:gd name="connsiteX60" fmla="*/ 14888 w 228066"/>
                    <a:gd name="connsiteY60" fmla="*/ 115788 h 187844"/>
                    <a:gd name="connsiteX61" fmla="*/ 9401 w 228066"/>
                    <a:gd name="connsiteY61" fmla="*/ 107689 h 187844"/>
                    <a:gd name="connsiteX62" fmla="*/ 9401 w 228066"/>
                    <a:gd name="connsiteY62" fmla="*/ 104451 h 187844"/>
                    <a:gd name="connsiteX63" fmla="*/ 9401 w 228066"/>
                    <a:gd name="connsiteY63" fmla="*/ 104451 h 187844"/>
                    <a:gd name="connsiteX64" fmla="*/ 8620 w 228066"/>
                    <a:gd name="connsiteY64" fmla="*/ 100402 h 187844"/>
                    <a:gd name="connsiteX65" fmla="*/ 7049 w 228066"/>
                    <a:gd name="connsiteY65" fmla="*/ 101211 h 187844"/>
                    <a:gd name="connsiteX66" fmla="*/ 5487 w 228066"/>
                    <a:gd name="connsiteY66" fmla="*/ 92305 h 187844"/>
                    <a:gd name="connsiteX67" fmla="*/ 5487 w 228066"/>
                    <a:gd name="connsiteY67" fmla="*/ 92305 h 187844"/>
                    <a:gd name="connsiteX68" fmla="*/ 3915 w 228066"/>
                    <a:gd name="connsiteY68" fmla="*/ 92305 h 187844"/>
                    <a:gd name="connsiteX69" fmla="*/ 1562 w 228066"/>
                    <a:gd name="connsiteY69" fmla="*/ 91495 h 187844"/>
                    <a:gd name="connsiteX70" fmla="*/ 0 w 228066"/>
                    <a:gd name="connsiteY70" fmla="*/ 89875 h 187844"/>
                    <a:gd name="connsiteX71" fmla="*/ 0 w 228066"/>
                    <a:gd name="connsiteY71" fmla="*/ 88256 h 187844"/>
                    <a:gd name="connsiteX72" fmla="*/ 0 w 228066"/>
                    <a:gd name="connsiteY72" fmla="*/ 88256 h 187844"/>
                    <a:gd name="connsiteX73" fmla="*/ 1562 w 228066"/>
                    <a:gd name="connsiteY73" fmla="*/ 78540 h 187844"/>
                    <a:gd name="connsiteX74" fmla="*/ 1562 w 228066"/>
                    <a:gd name="connsiteY74" fmla="*/ 76110 h 187844"/>
                    <a:gd name="connsiteX75" fmla="*/ 8620 w 228066"/>
                    <a:gd name="connsiteY75" fmla="*/ 75301 h 187844"/>
                    <a:gd name="connsiteX76" fmla="*/ 8620 w 228066"/>
                    <a:gd name="connsiteY76" fmla="*/ 76110 h 187844"/>
                    <a:gd name="connsiteX77" fmla="*/ 8620 w 228066"/>
                    <a:gd name="connsiteY77" fmla="*/ 75301 h 187844"/>
                    <a:gd name="connsiteX78" fmla="*/ 8620 w 228066"/>
                    <a:gd name="connsiteY78" fmla="*/ 76110 h 187844"/>
                    <a:gd name="connsiteX79" fmla="*/ 30566 w 228066"/>
                    <a:gd name="connsiteY79" fmla="*/ 72063 h 187844"/>
                    <a:gd name="connsiteX80" fmla="*/ 30566 w 228066"/>
                    <a:gd name="connsiteY80" fmla="*/ 72063 h 187844"/>
                    <a:gd name="connsiteX81" fmla="*/ 30566 w 228066"/>
                    <a:gd name="connsiteY81" fmla="*/ 71253 h 187844"/>
                    <a:gd name="connsiteX82" fmla="*/ 30566 w 228066"/>
                    <a:gd name="connsiteY82" fmla="*/ 71253 h 187844"/>
                    <a:gd name="connsiteX83" fmla="*/ 32128 w 228066"/>
                    <a:gd name="connsiteY83" fmla="*/ 71253 h 187844"/>
                    <a:gd name="connsiteX84" fmla="*/ 34480 w 228066"/>
                    <a:gd name="connsiteY84" fmla="*/ 72063 h 187844"/>
                    <a:gd name="connsiteX85" fmla="*/ 48587 w 228066"/>
                    <a:gd name="connsiteY85" fmla="*/ 63965 h 187844"/>
                    <a:gd name="connsiteX86" fmla="*/ 73666 w 228066"/>
                    <a:gd name="connsiteY86" fmla="*/ 42105 h 187844"/>
                    <a:gd name="connsiteX87" fmla="*/ 79153 w 228066"/>
                    <a:gd name="connsiteY87" fmla="*/ 34008 h 187844"/>
                    <a:gd name="connsiteX88" fmla="*/ 83077 w 228066"/>
                    <a:gd name="connsiteY88" fmla="*/ 26721 h 187844"/>
                    <a:gd name="connsiteX89" fmla="*/ 86992 w 228066"/>
                    <a:gd name="connsiteY89" fmla="*/ 18623 h 187844"/>
                    <a:gd name="connsiteX90" fmla="*/ 96393 w 228066"/>
                    <a:gd name="connsiteY90" fmla="*/ 12145 h 187844"/>
                    <a:gd name="connsiteX91" fmla="*/ 112071 w 228066"/>
                    <a:gd name="connsiteY91" fmla="*/ 12955 h 187844"/>
                    <a:gd name="connsiteX92" fmla="*/ 123044 w 228066"/>
                    <a:gd name="connsiteY92" fmla="*/ 7288 h 187844"/>
                    <a:gd name="connsiteX93" fmla="*/ 144209 w 228066"/>
                    <a:gd name="connsiteY93" fmla="*/ 13766 h 187844"/>
                    <a:gd name="connsiteX94" fmla="*/ 155181 w 228066"/>
                    <a:gd name="connsiteY94" fmla="*/ 15386 h 187844"/>
                    <a:gd name="connsiteX95" fmla="*/ 161449 w 228066"/>
                    <a:gd name="connsiteY95" fmla="*/ 19433 h 187844"/>
                    <a:gd name="connsiteX96" fmla="*/ 170850 w 228066"/>
                    <a:gd name="connsiteY96" fmla="*/ 17814 h 187844"/>
                    <a:gd name="connsiteX97" fmla="*/ 178689 w 228066"/>
                    <a:gd name="connsiteY97" fmla="*/ 16195 h 187844"/>
                    <a:gd name="connsiteX98" fmla="*/ 199073 w 228066"/>
                    <a:gd name="connsiteY98" fmla="*/ 12955 h 187844"/>
                    <a:gd name="connsiteX99" fmla="*/ 206902 w 228066"/>
                    <a:gd name="connsiteY99" fmla="*/ 0 h 187844"/>
                    <a:gd name="connsiteX100" fmla="*/ 206902 w 228066"/>
                    <a:gd name="connsiteY100" fmla="*/ 10527 h 187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28066" h="187844">
                      <a:moveTo>
                        <a:pt x="206902" y="10527"/>
                      </a:moveTo>
                      <a:lnTo>
                        <a:pt x="214742" y="23482"/>
                      </a:lnTo>
                      <a:lnTo>
                        <a:pt x="221009" y="15386"/>
                      </a:lnTo>
                      <a:lnTo>
                        <a:pt x="225714" y="15386"/>
                      </a:lnTo>
                      <a:lnTo>
                        <a:pt x="228067" y="29960"/>
                      </a:lnTo>
                      <a:lnTo>
                        <a:pt x="210817" y="42105"/>
                      </a:lnTo>
                      <a:lnTo>
                        <a:pt x="212389" y="54251"/>
                      </a:lnTo>
                      <a:lnTo>
                        <a:pt x="212389" y="56679"/>
                      </a:lnTo>
                      <a:lnTo>
                        <a:pt x="213170" y="56679"/>
                      </a:lnTo>
                      <a:lnTo>
                        <a:pt x="218656" y="63966"/>
                      </a:lnTo>
                      <a:lnTo>
                        <a:pt x="217084" y="68015"/>
                      </a:lnTo>
                      <a:lnTo>
                        <a:pt x="189662" y="85018"/>
                      </a:lnTo>
                      <a:lnTo>
                        <a:pt x="190443" y="95543"/>
                      </a:lnTo>
                      <a:lnTo>
                        <a:pt x="177118" y="97973"/>
                      </a:lnTo>
                      <a:lnTo>
                        <a:pt x="149686" y="116597"/>
                      </a:lnTo>
                      <a:lnTo>
                        <a:pt x="126959" y="134409"/>
                      </a:lnTo>
                      <a:lnTo>
                        <a:pt x="125387" y="138457"/>
                      </a:lnTo>
                      <a:lnTo>
                        <a:pt x="108147" y="162746"/>
                      </a:lnTo>
                      <a:lnTo>
                        <a:pt x="94822" y="187844"/>
                      </a:lnTo>
                      <a:lnTo>
                        <a:pt x="92469" y="187035"/>
                      </a:lnTo>
                      <a:lnTo>
                        <a:pt x="83068" y="182177"/>
                      </a:lnTo>
                      <a:lnTo>
                        <a:pt x="85420" y="175700"/>
                      </a:lnTo>
                      <a:lnTo>
                        <a:pt x="79143" y="178129"/>
                      </a:lnTo>
                      <a:lnTo>
                        <a:pt x="79143" y="178129"/>
                      </a:lnTo>
                      <a:lnTo>
                        <a:pt x="79143" y="178129"/>
                      </a:lnTo>
                      <a:lnTo>
                        <a:pt x="79143" y="179748"/>
                      </a:lnTo>
                      <a:lnTo>
                        <a:pt x="79143" y="177319"/>
                      </a:lnTo>
                      <a:lnTo>
                        <a:pt x="79143" y="178129"/>
                      </a:lnTo>
                      <a:lnTo>
                        <a:pt x="76010" y="169223"/>
                      </a:lnTo>
                      <a:lnTo>
                        <a:pt x="73657" y="170842"/>
                      </a:lnTo>
                      <a:lnTo>
                        <a:pt x="72095" y="168413"/>
                      </a:lnTo>
                      <a:lnTo>
                        <a:pt x="75229" y="168413"/>
                      </a:lnTo>
                      <a:lnTo>
                        <a:pt x="73657" y="162746"/>
                      </a:lnTo>
                      <a:lnTo>
                        <a:pt x="69742" y="166794"/>
                      </a:lnTo>
                      <a:lnTo>
                        <a:pt x="69742" y="166794"/>
                      </a:lnTo>
                      <a:lnTo>
                        <a:pt x="69742" y="166794"/>
                      </a:lnTo>
                      <a:lnTo>
                        <a:pt x="69742" y="166794"/>
                      </a:lnTo>
                      <a:lnTo>
                        <a:pt x="58770" y="157888"/>
                      </a:lnTo>
                      <a:lnTo>
                        <a:pt x="58770" y="157079"/>
                      </a:lnTo>
                      <a:lnTo>
                        <a:pt x="57198" y="155459"/>
                      </a:lnTo>
                      <a:lnTo>
                        <a:pt x="56426" y="153840"/>
                      </a:lnTo>
                      <a:lnTo>
                        <a:pt x="56426" y="154650"/>
                      </a:lnTo>
                      <a:lnTo>
                        <a:pt x="54855" y="154650"/>
                      </a:lnTo>
                      <a:lnTo>
                        <a:pt x="54855" y="154650"/>
                      </a:lnTo>
                      <a:lnTo>
                        <a:pt x="41529" y="146554"/>
                      </a:lnTo>
                      <a:lnTo>
                        <a:pt x="41529" y="147363"/>
                      </a:lnTo>
                      <a:lnTo>
                        <a:pt x="39177" y="144125"/>
                      </a:lnTo>
                      <a:lnTo>
                        <a:pt x="39177" y="143315"/>
                      </a:lnTo>
                      <a:lnTo>
                        <a:pt x="39957" y="142505"/>
                      </a:lnTo>
                      <a:lnTo>
                        <a:pt x="39177" y="139267"/>
                      </a:lnTo>
                      <a:lnTo>
                        <a:pt x="39177" y="139267"/>
                      </a:lnTo>
                      <a:lnTo>
                        <a:pt x="39177" y="139267"/>
                      </a:lnTo>
                      <a:lnTo>
                        <a:pt x="37615" y="137648"/>
                      </a:lnTo>
                      <a:lnTo>
                        <a:pt x="36043" y="137648"/>
                      </a:lnTo>
                      <a:lnTo>
                        <a:pt x="34480" y="136028"/>
                      </a:lnTo>
                      <a:lnTo>
                        <a:pt x="26641" y="131980"/>
                      </a:lnTo>
                      <a:lnTo>
                        <a:pt x="22717" y="130361"/>
                      </a:lnTo>
                      <a:lnTo>
                        <a:pt x="21936" y="126313"/>
                      </a:lnTo>
                      <a:lnTo>
                        <a:pt x="20374" y="126313"/>
                      </a:lnTo>
                      <a:lnTo>
                        <a:pt x="20374" y="126313"/>
                      </a:lnTo>
                      <a:lnTo>
                        <a:pt x="14888" y="115788"/>
                      </a:lnTo>
                      <a:lnTo>
                        <a:pt x="9401" y="107689"/>
                      </a:lnTo>
                      <a:lnTo>
                        <a:pt x="9401" y="104451"/>
                      </a:lnTo>
                      <a:lnTo>
                        <a:pt x="9401" y="104451"/>
                      </a:lnTo>
                      <a:lnTo>
                        <a:pt x="8620" y="100402"/>
                      </a:lnTo>
                      <a:lnTo>
                        <a:pt x="7049" y="101211"/>
                      </a:lnTo>
                      <a:lnTo>
                        <a:pt x="5487" y="92305"/>
                      </a:lnTo>
                      <a:lnTo>
                        <a:pt x="5487" y="92305"/>
                      </a:lnTo>
                      <a:lnTo>
                        <a:pt x="3915" y="92305"/>
                      </a:lnTo>
                      <a:lnTo>
                        <a:pt x="1562" y="91495"/>
                      </a:lnTo>
                      <a:lnTo>
                        <a:pt x="0" y="89875"/>
                      </a:lnTo>
                      <a:lnTo>
                        <a:pt x="0" y="88256"/>
                      </a:lnTo>
                      <a:lnTo>
                        <a:pt x="0" y="88256"/>
                      </a:lnTo>
                      <a:lnTo>
                        <a:pt x="1562" y="78540"/>
                      </a:lnTo>
                      <a:lnTo>
                        <a:pt x="1562" y="76110"/>
                      </a:lnTo>
                      <a:lnTo>
                        <a:pt x="8620" y="75301"/>
                      </a:lnTo>
                      <a:lnTo>
                        <a:pt x="8620" y="76110"/>
                      </a:lnTo>
                      <a:lnTo>
                        <a:pt x="8620" y="75301"/>
                      </a:lnTo>
                      <a:lnTo>
                        <a:pt x="8620" y="76110"/>
                      </a:lnTo>
                      <a:lnTo>
                        <a:pt x="30566" y="72063"/>
                      </a:lnTo>
                      <a:lnTo>
                        <a:pt x="30566" y="72063"/>
                      </a:lnTo>
                      <a:lnTo>
                        <a:pt x="30566" y="71253"/>
                      </a:lnTo>
                      <a:lnTo>
                        <a:pt x="30566" y="71253"/>
                      </a:lnTo>
                      <a:lnTo>
                        <a:pt x="32128" y="71253"/>
                      </a:lnTo>
                      <a:lnTo>
                        <a:pt x="34480" y="72063"/>
                      </a:lnTo>
                      <a:lnTo>
                        <a:pt x="48587" y="63965"/>
                      </a:lnTo>
                      <a:lnTo>
                        <a:pt x="73666" y="42105"/>
                      </a:lnTo>
                      <a:lnTo>
                        <a:pt x="79153" y="34008"/>
                      </a:lnTo>
                      <a:lnTo>
                        <a:pt x="83077" y="26721"/>
                      </a:lnTo>
                      <a:lnTo>
                        <a:pt x="86992" y="18623"/>
                      </a:lnTo>
                      <a:lnTo>
                        <a:pt x="96393" y="12145"/>
                      </a:lnTo>
                      <a:lnTo>
                        <a:pt x="112071" y="12955"/>
                      </a:lnTo>
                      <a:lnTo>
                        <a:pt x="123044" y="7288"/>
                      </a:lnTo>
                      <a:lnTo>
                        <a:pt x="144209" y="13766"/>
                      </a:lnTo>
                      <a:lnTo>
                        <a:pt x="155181" y="15386"/>
                      </a:lnTo>
                      <a:lnTo>
                        <a:pt x="161449" y="19433"/>
                      </a:lnTo>
                      <a:lnTo>
                        <a:pt x="170850" y="17814"/>
                      </a:lnTo>
                      <a:lnTo>
                        <a:pt x="178689" y="16195"/>
                      </a:lnTo>
                      <a:lnTo>
                        <a:pt x="199073" y="12955"/>
                      </a:lnTo>
                      <a:lnTo>
                        <a:pt x="206902" y="0"/>
                      </a:lnTo>
                      <a:lnTo>
                        <a:pt x="206902" y="10527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5" name="Forma Livre: Forma 544">
                  <a:extLst>
                    <a:ext uri="{FF2B5EF4-FFF2-40B4-BE49-F238E27FC236}">
                      <a16:creationId xmlns:a16="http://schemas.microsoft.com/office/drawing/2014/main" id="{BCAD1719-2957-4519-128D-99825818F6EC}"/>
                    </a:ext>
                  </a:extLst>
                </p:cNvPr>
                <p:cNvSpPr/>
                <p:nvPr/>
              </p:nvSpPr>
              <p:spPr>
                <a:xfrm>
                  <a:off x="9207313" y="2806038"/>
                  <a:ext cx="313495" cy="255050"/>
                </a:xfrm>
                <a:custGeom>
                  <a:avLst/>
                  <a:gdLst>
                    <a:gd name="connsiteX0" fmla="*/ 220227 w 313495"/>
                    <a:gd name="connsiteY0" fmla="*/ 1619 h 255050"/>
                    <a:gd name="connsiteX1" fmla="*/ 220227 w 313495"/>
                    <a:gd name="connsiteY1" fmla="*/ 810 h 255050"/>
                    <a:gd name="connsiteX2" fmla="*/ 220227 w 313495"/>
                    <a:gd name="connsiteY2" fmla="*/ 810 h 255050"/>
                    <a:gd name="connsiteX3" fmla="*/ 257060 w 313495"/>
                    <a:gd name="connsiteY3" fmla="*/ 26718 h 255050"/>
                    <a:gd name="connsiteX4" fmla="*/ 296246 w 313495"/>
                    <a:gd name="connsiteY4" fmla="*/ 58293 h 255050"/>
                    <a:gd name="connsiteX5" fmla="*/ 296246 w 313495"/>
                    <a:gd name="connsiteY5" fmla="*/ 58293 h 255050"/>
                    <a:gd name="connsiteX6" fmla="*/ 296246 w 313495"/>
                    <a:gd name="connsiteY6" fmla="*/ 59103 h 255050"/>
                    <a:gd name="connsiteX7" fmla="*/ 296246 w 313495"/>
                    <a:gd name="connsiteY7" fmla="*/ 59103 h 255050"/>
                    <a:gd name="connsiteX8" fmla="*/ 293112 w 313495"/>
                    <a:gd name="connsiteY8" fmla="*/ 63960 h 255050"/>
                    <a:gd name="connsiteX9" fmla="*/ 293112 w 313495"/>
                    <a:gd name="connsiteY9" fmla="*/ 63960 h 255050"/>
                    <a:gd name="connsiteX10" fmla="*/ 292332 w 313495"/>
                    <a:gd name="connsiteY10" fmla="*/ 63960 h 255050"/>
                    <a:gd name="connsiteX11" fmla="*/ 292332 w 313495"/>
                    <a:gd name="connsiteY11" fmla="*/ 66389 h 255050"/>
                    <a:gd name="connsiteX12" fmla="*/ 286845 w 313495"/>
                    <a:gd name="connsiteY12" fmla="*/ 74486 h 255050"/>
                    <a:gd name="connsiteX13" fmla="*/ 285283 w 313495"/>
                    <a:gd name="connsiteY13" fmla="*/ 73676 h 255050"/>
                    <a:gd name="connsiteX14" fmla="*/ 285283 w 313495"/>
                    <a:gd name="connsiteY14" fmla="*/ 76105 h 255050"/>
                    <a:gd name="connsiteX15" fmla="*/ 283711 w 313495"/>
                    <a:gd name="connsiteY15" fmla="*/ 76914 h 255050"/>
                    <a:gd name="connsiteX16" fmla="*/ 283711 w 313495"/>
                    <a:gd name="connsiteY16" fmla="*/ 76914 h 255050"/>
                    <a:gd name="connsiteX17" fmla="*/ 279797 w 313495"/>
                    <a:gd name="connsiteY17" fmla="*/ 87439 h 255050"/>
                    <a:gd name="connsiteX18" fmla="*/ 275872 w 313495"/>
                    <a:gd name="connsiteY18" fmla="*/ 94726 h 255050"/>
                    <a:gd name="connsiteX19" fmla="*/ 278225 w 313495"/>
                    <a:gd name="connsiteY19" fmla="*/ 102832 h 255050"/>
                    <a:gd name="connsiteX20" fmla="*/ 270386 w 313495"/>
                    <a:gd name="connsiteY20" fmla="*/ 110928 h 255050"/>
                    <a:gd name="connsiteX21" fmla="*/ 271958 w 313495"/>
                    <a:gd name="connsiteY21" fmla="*/ 129550 h 255050"/>
                    <a:gd name="connsiteX22" fmla="*/ 264900 w 313495"/>
                    <a:gd name="connsiteY22" fmla="*/ 140884 h 255050"/>
                    <a:gd name="connsiteX23" fmla="*/ 264900 w 313495"/>
                    <a:gd name="connsiteY23" fmla="*/ 153838 h 255050"/>
                    <a:gd name="connsiteX24" fmla="*/ 300171 w 313495"/>
                    <a:gd name="connsiteY24" fmla="*/ 165173 h 255050"/>
                    <a:gd name="connsiteX25" fmla="*/ 313496 w 313495"/>
                    <a:gd name="connsiteY25" fmla="*/ 223466 h 255050"/>
                    <a:gd name="connsiteX26" fmla="*/ 300171 w 313495"/>
                    <a:gd name="connsiteY26" fmla="*/ 221847 h 255050"/>
                    <a:gd name="connsiteX27" fmla="*/ 277444 w 313495"/>
                    <a:gd name="connsiteY27" fmla="*/ 233991 h 255050"/>
                    <a:gd name="connsiteX28" fmla="*/ 269605 w 313495"/>
                    <a:gd name="connsiteY28" fmla="*/ 239668 h 255050"/>
                    <a:gd name="connsiteX29" fmla="*/ 269605 w 313495"/>
                    <a:gd name="connsiteY29" fmla="*/ 238858 h 255050"/>
                    <a:gd name="connsiteX30" fmla="*/ 207693 w 313495"/>
                    <a:gd name="connsiteY30" fmla="*/ 193510 h 255050"/>
                    <a:gd name="connsiteX31" fmla="*/ 207693 w 313495"/>
                    <a:gd name="connsiteY31" fmla="*/ 192700 h 255050"/>
                    <a:gd name="connsiteX32" fmla="*/ 149695 w 313495"/>
                    <a:gd name="connsiteY32" fmla="*/ 208893 h 255050"/>
                    <a:gd name="connsiteX33" fmla="*/ 142637 w 313495"/>
                    <a:gd name="connsiteY33" fmla="*/ 210512 h 255050"/>
                    <a:gd name="connsiteX34" fmla="*/ 108156 w 313495"/>
                    <a:gd name="connsiteY34" fmla="*/ 218608 h 255050"/>
                    <a:gd name="connsiteX35" fmla="*/ 108156 w 313495"/>
                    <a:gd name="connsiteY35" fmla="*/ 218608 h 255050"/>
                    <a:gd name="connsiteX36" fmla="*/ 53292 w 313495"/>
                    <a:gd name="connsiteY36" fmla="*/ 248574 h 255050"/>
                    <a:gd name="connsiteX37" fmla="*/ 45453 w 313495"/>
                    <a:gd name="connsiteY37" fmla="*/ 254241 h 255050"/>
                    <a:gd name="connsiteX38" fmla="*/ 20374 w 313495"/>
                    <a:gd name="connsiteY38" fmla="*/ 255051 h 255050"/>
                    <a:gd name="connsiteX39" fmla="*/ 18812 w 313495"/>
                    <a:gd name="connsiteY39" fmla="*/ 233182 h 255050"/>
                    <a:gd name="connsiteX40" fmla="*/ 18812 w 313495"/>
                    <a:gd name="connsiteY40" fmla="*/ 231562 h 255050"/>
                    <a:gd name="connsiteX41" fmla="*/ 18812 w 313495"/>
                    <a:gd name="connsiteY41" fmla="*/ 212941 h 255050"/>
                    <a:gd name="connsiteX42" fmla="*/ 13325 w 313495"/>
                    <a:gd name="connsiteY42" fmla="*/ 203225 h 255050"/>
                    <a:gd name="connsiteX43" fmla="*/ 13325 w 313495"/>
                    <a:gd name="connsiteY43" fmla="*/ 202416 h 255050"/>
                    <a:gd name="connsiteX44" fmla="*/ 0 w 313495"/>
                    <a:gd name="connsiteY44" fmla="*/ 175698 h 255050"/>
                    <a:gd name="connsiteX45" fmla="*/ 9401 w 313495"/>
                    <a:gd name="connsiteY45" fmla="*/ 179746 h 255050"/>
                    <a:gd name="connsiteX46" fmla="*/ 17240 w 313495"/>
                    <a:gd name="connsiteY46" fmla="*/ 170031 h 255050"/>
                    <a:gd name="connsiteX47" fmla="*/ 36052 w 313495"/>
                    <a:gd name="connsiteY47" fmla="*/ 167602 h 255050"/>
                    <a:gd name="connsiteX48" fmla="*/ 34480 w 313495"/>
                    <a:gd name="connsiteY48" fmla="*/ 156267 h 255050"/>
                    <a:gd name="connsiteX49" fmla="*/ 41538 w 313495"/>
                    <a:gd name="connsiteY49" fmla="*/ 144123 h 255050"/>
                    <a:gd name="connsiteX50" fmla="*/ 45453 w 313495"/>
                    <a:gd name="connsiteY50" fmla="*/ 144123 h 255050"/>
                    <a:gd name="connsiteX51" fmla="*/ 57216 w 313495"/>
                    <a:gd name="connsiteY51" fmla="*/ 135217 h 255050"/>
                    <a:gd name="connsiteX52" fmla="*/ 68180 w 313495"/>
                    <a:gd name="connsiteY52" fmla="*/ 140884 h 255050"/>
                    <a:gd name="connsiteX53" fmla="*/ 73666 w 313495"/>
                    <a:gd name="connsiteY53" fmla="*/ 129550 h 255050"/>
                    <a:gd name="connsiteX54" fmla="*/ 72104 w 313495"/>
                    <a:gd name="connsiteY54" fmla="*/ 126311 h 255050"/>
                    <a:gd name="connsiteX55" fmla="*/ 70532 w 313495"/>
                    <a:gd name="connsiteY55" fmla="*/ 124692 h 255050"/>
                    <a:gd name="connsiteX56" fmla="*/ 53292 w 313495"/>
                    <a:gd name="connsiteY56" fmla="*/ 97155 h 255050"/>
                    <a:gd name="connsiteX57" fmla="*/ 47806 w 313495"/>
                    <a:gd name="connsiteY57" fmla="*/ 89059 h 255050"/>
                    <a:gd name="connsiteX58" fmla="*/ 45453 w 313495"/>
                    <a:gd name="connsiteY58" fmla="*/ 84201 h 255050"/>
                    <a:gd name="connsiteX59" fmla="*/ 41538 w 313495"/>
                    <a:gd name="connsiteY59" fmla="*/ 78534 h 255050"/>
                    <a:gd name="connsiteX60" fmla="*/ 13325 w 313495"/>
                    <a:gd name="connsiteY60" fmla="*/ 34004 h 255050"/>
                    <a:gd name="connsiteX61" fmla="*/ 29784 w 313495"/>
                    <a:gd name="connsiteY61" fmla="*/ 25908 h 255050"/>
                    <a:gd name="connsiteX62" fmla="*/ 36052 w 313495"/>
                    <a:gd name="connsiteY62" fmla="*/ 30766 h 255050"/>
                    <a:gd name="connsiteX63" fmla="*/ 47024 w 313495"/>
                    <a:gd name="connsiteY63" fmla="*/ 30766 h 255050"/>
                    <a:gd name="connsiteX64" fmla="*/ 60350 w 313495"/>
                    <a:gd name="connsiteY64" fmla="*/ 34814 h 255050"/>
                    <a:gd name="connsiteX65" fmla="*/ 70532 w 313495"/>
                    <a:gd name="connsiteY65" fmla="*/ 24289 h 255050"/>
                    <a:gd name="connsiteX66" fmla="*/ 85430 w 313495"/>
                    <a:gd name="connsiteY66" fmla="*/ 21860 h 255050"/>
                    <a:gd name="connsiteX67" fmla="*/ 108156 w 313495"/>
                    <a:gd name="connsiteY67" fmla="*/ 33195 h 255050"/>
                    <a:gd name="connsiteX68" fmla="*/ 109718 w 313495"/>
                    <a:gd name="connsiteY68" fmla="*/ 35624 h 255050"/>
                    <a:gd name="connsiteX69" fmla="*/ 110499 w 313495"/>
                    <a:gd name="connsiteY69" fmla="*/ 37243 h 255050"/>
                    <a:gd name="connsiteX70" fmla="*/ 140284 w 313495"/>
                    <a:gd name="connsiteY70" fmla="*/ 29146 h 255050"/>
                    <a:gd name="connsiteX71" fmla="*/ 152038 w 313495"/>
                    <a:gd name="connsiteY71" fmla="*/ 36433 h 255050"/>
                    <a:gd name="connsiteX72" fmla="*/ 154391 w 313495"/>
                    <a:gd name="connsiteY72" fmla="*/ 36433 h 255050"/>
                    <a:gd name="connsiteX73" fmla="*/ 159877 w 313495"/>
                    <a:gd name="connsiteY73" fmla="*/ 36433 h 255050"/>
                    <a:gd name="connsiteX74" fmla="*/ 167716 w 313495"/>
                    <a:gd name="connsiteY74" fmla="*/ 36433 h 255050"/>
                    <a:gd name="connsiteX75" fmla="*/ 167716 w 313495"/>
                    <a:gd name="connsiteY75" fmla="*/ 38052 h 255050"/>
                    <a:gd name="connsiteX76" fmla="*/ 167716 w 313495"/>
                    <a:gd name="connsiteY76" fmla="*/ 38052 h 255050"/>
                    <a:gd name="connsiteX77" fmla="*/ 172421 w 313495"/>
                    <a:gd name="connsiteY77" fmla="*/ 25908 h 255050"/>
                    <a:gd name="connsiteX78" fmla="*/ 173202 w 313495"/>
                    <a:gd name="connsiteY78" fmla="*/ 25908 h 255050"/>
                    <a:gd name="connsiteX79" fmla="*/ 172421 w 313495"/>
                    <a:gd name="connsiteY79" fmla="*/ 25098 h 255050"/>
                    <a:gd name="connsiteX80" fmla="*/ 173202 w 313495"/>
                    <a:gd name="connsiteY80" fmla="*/ 20241 h 255050"/>
                    <a:gd name="connsiteX81" fmla="*/ 174764 w 313495"/>
                    <a:gd name="connsiteY81" fmla="*/ 18621 h 255050"/>
                    <a:gd name="connsiteX82" fmla="*/ 177117 w 313495"/>
                    <a:gd name="connsiteY82" fmla="*/ 15383 h 255050"/>
                    <a:gd name="connsiteX83" fmla="*/ 177117 w 313495"/>
                    <a:gd name="connsiteY83" fmla="*/ 14573 h 255050"/>
                    <a:gd name="connsiteX84" fmla="*/ 177117 w 313495"/>
                    <a:gd name="connsiteY84" fmla="*/ 15383 h 255050"/>
                    <a:gd name="connsiteX85" fmla="*/ 177117 w 313495"/>
                    <a:gd name="connsiteY85" fmla="*/ 15383 h 255050"/>
                    <a:gd name="connsiteX86" fmla="*/ 180251 w 313495"/>
                    <a:gd name="connsiteY86" fmla="*/ 15383 h 255050"/>
                    <a:gd name="connsiteX87" fmla="*/ 181032 w 313495"/>
                    <a:gd name="connsiteY87" fmla="*/ 17002 h 255050"/>
                    <a:gd name="connsiteX88" fmla="*/ 185738 w 313495"/>
                    <a:gd name="connsiteY88" fmla="*/ 17002 h 255050"/>
                    <a:gd name="connsiteX89" fmla="*/ 186518 w 313495"/>
                    <a:gd name="connsiteY89" fmla="*/ 17812 h 255050"/>
                    <a:gd name="connsiteX90" fmla="*/ 189652 w 313495"/>
                    <a:gd name="connsiteY90" fmla="*/ 19431 h 255050"/>
                    <a:gd name="connsiteX91" fmla="*/ 190433 w 313495"/>
                    <a:gd name="connsiteY91" fmla="*/ 21050 h 255050"/>
                    <a:gd name="connsiteX92" fmla="*/ 194357 w 313495"/>
                    <a:gd name="connsiteY92" fmla="*/ 24289 h 255050"/>
                    <a:gd name="connsiteX93" fmla="*/ 199844 w 313495"/>
                    <a:gd name="connsiteY93" fmla="*/ 25908 h 255050"/>
                    <a:gd name="connsiteX94" fmla="*/ 199844 w 313495"/>
                    <a:gd name="connsiteY94" fmla="*/ 26718 h 255050"/>
                    <a:gd name="connsiteX95" fmla="*/ 203759 w 313495"/>
                    <a:gd name="connsiteY95" fmla="*/ 19431 h 255050"/>
                    <a:gd name="connsiteX96" fmla="*/ 205321 w 313495"/>
                    <a:gd name="connsiteY96" fmla="*/ 17812 h 255050"/>
                    <a:gd name="connsiteX97" fmla="*/ 206892 w 313495"/>
                    <a:gd name="connsiteY97" fmla="*/ 14573 h 255050"/>
                    <a:gd name="connsiteX98" fmla="*/ 209245 w 313495"/>
                    <a:gd name="connsiteY98" fmla="*/ 8906 h 255050"/>
                    <a:gd name="connsiteX99" fmla="*/ 210807 w 313495"/>
                    <a:gd name="connsiteY99" fmla="*/ 9716 h 255050"/>
                    <a:gd name="connsiteX100" fmla="*/ 213160 w 313495"/>
                    <a:gd name="connsiteY100" fmla="*/ 8096 h 255050"/>
                    <a:gd name="connsiteX101" fmla="*/ 214731 w 313495"/>
                    <a:gd name="connsiteY101" fmla="*/ 5667 h 255050"/>
                    <a:gd name="connsiteX102" fmla="*/ 218646 w 313495"/>
                    <a:gd name="connsiteY102" fmla="*/ 0 h 255050"/>
                    <a:gd name="connsiteX103" fmla="*/ 220218 w 313495"/>
                    <a:gd name="connsiteY103" fmla="*/ 1619 h 25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313495" h="255050">
                      <a:moveTo>
                        <a:pt x="220227" y="1619"/>
                      </a:moveTo>
                      <a:lnTo>
                        <a:pt x="220227" y="810"/>
                      </a:lnTo>
                      <a:lnTo>
                        <a:pt x="220227" y="810"/>
                      </a:lnTo>
                      <a:lnTo>
                        <a:pt x="257060" y="26718"/>
                      </a:lnTo>
                      <a:lnTo>
                        <a:pt x="296246" y="58293"/>
                      </a:lnTo>
                      <a:lnTo>
                        <a:pt x="296246" y="58293"/>
                      </a:lnTo>
                      <a:lnTo>
                        <a:pt x="296246" y="59103"/>
                      </a:lnTo>
                      <a:lnTo>
                        <a:pt x="296246" y="59103"/>
                      </a:lnTo>
                      <a:lnTo>
                        <a:pt x="293112" y="63960"/>
                      </a:lnTo>
                      <a:lnTo>
                        <a:pt x="293112" y="63960"/>
                      </a:lnTo>
                      <a:lnTo>
                        <a:pt x="292332" y="63960"/>
                      </a:lnTo>
                      <a:lnTo>
                        <a:pt x="292332" y="66389"/>
                      </a:lnTo>
                      <a:lnTo>
                        <a:pt x="286845" y="74486"/>
                      </a:lnTo>
                      <a:lnTo>
                        <a:pt x="285283" y="73676"/>
                      </a:lnTo>
                      <a:lnTo>
                        <a:pt x="285283" y="76105"/>
                      </a:lnTo>
                      <a:lnTo>
                        <a:pt x="283711" y="76914"/>
                      </a:lnTo>
                      <a:lnTo>
                        <a:pt x="283711" y="76914"/>
                      </a:lnTo>
                      <a:lnTo>
                        <a:pt x="279797" y="87439"/>
                      </a:lnTo>
                      <a:lnTo>
                        <a:pt x="275872" y="94726"/>
                      </a:lnTo>
                      <a:lnTo>
                        <a:pt x="278225" y="102832"/>
                      </a:lnTo>
                      <a:lnTo>
                        <a:pt x="270386" y="110928"/>
                      </a:lnTo>
                      <a:lnTo>
                        <a:pt x="271958" y="129550"/>
                      </a:lnTo>
                      <a:lnTo>
                        <a:pt x="264900" y="140884"/>
                      </a:lnTo>
                      <a:lnTo>
                        <a:pt x="264900" y="153838"/>
                      </a:lnTo>
                      <a:lnTo>
                        <a:pt x="300171" y="165173"/>
                      </a:lnTo>
                      <a:lnTo>
                        <a:pt x="313496" y="223466"/>
                      </a:lnTo>
                      <a:lnTo>
                        <a:pt x="300171" y="221847"/>
                      </a:lnTo>
                      <a:lnTo>
                        <a:pt x="277444" y="233991"/>
                      </a:lnTo>
                      <a:lnTo>
                        <a:pt x="269605" y="239668"/>
                      </a:lnTo>
                      <a:lnTo>
                        <a:pt x="269605" y="238858"/>
                      </a:lnTo>
                      <a:lnTo>
                        <a:pt x="207693" y="193510"/>
                      </a:lnTo>
                      <a:lnTo>
                        <a:pt x="207693" y="192700"/>
                      </a:lnTo>
                      <a:lnTo>
                        <a:pt x="149695" y="208893"/>
                      </a:lnTo>
                      <a:lnTo>
                        <a:pt x="142637" y="210512"/>
                      </a:lnTo>
                      <a:lnTo>
                        <a:pt x="108156" y="218608"/>
                      </a:lnTo>
                      <a:lnTo>
                        <a:pt x="108156" y="218608"/>
                      </a:lnTo>
                      <a:lnTo>
                        <a:pt x="53292" y="248574"/>
                      </a:lnTo>
                      <a:lnTo>
                        <a:pt x="45453" y="254241"/>
                      </a:lnTo>
                      <a:lnTo>
                        <a:pt x="20374" y="255051"/>
                      </a:lnTo>
                      <a:lnTo>
                        <a:pt x="18812" y="233182"/>
                      </a:lnTo>
                      <a:lnTo>
                        <a:pt x="18812" y="231562"/>
                      </a:lnTo>
                      <a:lnTo>
                        <a:pt x="18812" y="212941"/>
                      </a:lnTo>
                      <a:lnTo>
                        <a:pt x="13325" y="203225"/>
                      </a:lnTo>
                      <a:lnTo>
                        <a:pt x="13325" y="202416"/>
                      </a:lnTo>
                      <a:lnTo>
                        <a:pt x="0" y="175698"/>
                      </a:lnTo>
                      <a:lnTo>
                        <a:pt x="9401" y="179746"/>
                      </a:lnTo>
                      <a:lnTo>
                        <a:pt x="17240" y="170031"/>
                      </a:lnTo>
                      <a:lnTo>
                        <a:pt x="36052" y="167602"/>
                      </a:lnTo>
                      <a:lnTo>
                        <a:pt x="34480" y="156267"/>
                      </a:lnTo>
                      <a:lnTo>
                        <a:pt x="41538" y="144123"/>
                      </a:lnTo>
                      <a:lnTo>
                        <a:pt x="45453" y="144123"/>
                      </a:lnTo>
                      <a:lnTo>
                        <a:pt x="57216" y="135217"/>
                      </a:lnTo>
                      <a:lnTo>
                        <a:pt x="68180" y="140884"/>
                      </a:lnTo>
                      <a:lnTo>
                        <a:pt x="73666" y="129550"/>
                      </a:lnTo>
                      <a:lnTo>
                        <a:pt x="72104" y="126311"/>
                      </a:lnTo>
                      <a:lnTo>
                        <a:pt x="70532" y="124692"/>
                      </a:lnTo>
                      <a:lnTo>
                        <a:pt x="53292" y="97155"/>
                      </a:lnTo>
                      <a:lnTo>
                        <a:pt x="47806" y="89059"/>
                      </a:lnTo>
                      <a:lnTo>
                        <a:pt x="45453" y="84201"/>
                      </a:lnTo>
                      <a:lnTo>
                        <a:pt x="41538" y="78534"/>
                      </a:lnTo>
                      <a:lnTo>
                        <a:pt x="13325" y="34004"/>
                      </a:lnTo>
                      <a:lnTo>
                        <a:pt x="29784" y="25908"/>
                      </a:lnTo>
                      <a:lnTo>
                        <a:pt x="36052" y="30766"/>
                      </a:lnTo>
                      <a:lnTo>
                        <a:pt x="47024" y="30766"/>
                      </a:lnTo>
                      <a:lnTo>
                        <a:pt x="60350" y="34814"/>
                      </a:lnTo>
                      <a:lnTo>
                        <a:pt x="70532" y="24289"/>
                      </a:lnTo>
                      <a:lnTo>
                        <a:pt x="85430" y="21860"/>
                      </a:lnTo>
                      <a:lnTo>
                        <a:pt x="108156" y="33195"/>
                      </a:lnTo>
                      <a:lnTo>
                        <a:pt x="109718" y="35624"/>
                      </a:lnTo>
                      <a:lnTo>
                        <a:pt x="110499" y="37243"/>
                      </a:lnTo>
                      <a:lnTo>
                        <a:pt x="140284" y="29146"/>
                      </a:lnTo>
                      <a:lnTo>
                        <a:pt x="152038" y="36433"/>
                      </a:lnTo>
                      <a:lnTo>
                        <a:pt x="154391" y="36433"/>
                      </a:lnTo>
                      <a:lnTo>
                        <a:pt x="159877" y="36433"/>
                      </a:lnTo>
                      <a:lnTo>
                        <a:pt x="167716" y="36433"/>
                      </a:lnTo>
                      <a:lnTo>
                        <a:pt x="167716" y="38052"/>
                      </a:lnTo>
                      <a:lnTo>
                        <a:pt x="167716" y="38052"/>
                      </a:lnTo>
                      <a:lnTo>
                        <a:pt x="172421" y="25908"/>
                      </a:lnTo>
                      <a:lnTo>
                        <a:pt x="173202" y="25908"/>
                      </a:lnTo>
                      <a:lnTo>
                        <a:pt x="172421" y="25098"/>
                      </a:lnTo>
                      <a:lnTo>
                        <a:pt x="173202" y="20241"/>
                      </a:lnTo>
                      <a:lnTo>
                        <a:pt x="174764" y="18621"/>
                      </a:lnTo>
                      <a:lnTo>
                        <a:pt x="177117" y="15383"/>
                      </a:lnTo>
                      <a:lnTo>
                        <a:pt x="177117" y="14573"/>
                      </a:lnTo>
                      <a:lnTo>
                        <a:pt x="177117" y="15383"/>
                      </a:lnTo>
                      <a:lnTo>
                        <a:pt x="177117" y="15383"/>
                      </a:lnTo>
                      <a:lnTo>
                        <a:pt x="180251" y="15383"/>
                      </a:lnTo>
                      <a:lnTo>
                        <a:pt x="181032" y="17002"/>
                      </a:lnTo>
                      <a:lnTo>
                        <a:pt x="185738" y="17002"/>
                      </a:lnTo>
                      <a:lnTo>
                        <a:pt x="186518" y="17812"/>
                      </a:lnTo>
                      <a:lnTo>
                        <a:pt x="189652" y="19431"/>
                      </a:lnTo>
                      <a:lnTo>
                        <a:pt x="190433" y="21050"/>
                      </a:lnTo>
                      <a:lnTo>
                        <a:pt x="194357" y="24289"/>
                      </a:lnTo>
                      <a:lnTo>
                        <a:pt x="199844" y="25908"/>
                      </a:lnTo>
                      <a:lnTo>
                        <a:pt x="199844" y="26718"/>
                      </a:lnTo>
                      <a:lnTo>
                        <a:pt x="203759" y="19431"/>
                      </a:lnTo>
                      <a:lnTo>
                        <a:pt x="205321" y="17812"/>
                      </a:lnTo>
                      <a:lnTo>
                        <a:pt x="206892" y="14573"/>
                      </a:lnTo>
                      <a:lnTo>
                        <a:pt x="209245" y="8906"/>
                      </a:lnTo>
                      <a:lnTo>
                        <a:pt x="210807" y="9716"/>
                      </a:lnTo>
                      <a:lnTo>
                        <a:pt x="213160" y="8096"/>
                      </a:lnTo>
                      <a:lnTo>
                        <a:pt x="214731" y="5667"/>
                      </a:lnTo>
                      <a:lnTo>
                        <a:pt x="218646" y="0"/>
                      </a:lnTo>
                      <a:lnTo>
                        <a:pt x="220218" y="1619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6" name="Forma Livre: Forma 545">
                  <a:extLst>
                    <a:ext uri="{FF2B5EF4-FFF2-40B4-BE49-F238E27FC236}">
                      <a16:creationId xmlns:a16="http://schemas.microsoft.com/office/drawing/2014/main" id="{844348F4-47BB-9E5E-B4BB-8EA8DB261E58}"/>
                    </a:ext>
                  </a:extLst>
                </p:cNvPr>
                <p:cNvSpPr/>
                <p:nvPr/>
              </p:nvSpPr>
              <p:spPr>
                <a:xfrm>
                  <a:off x="8966692" y="2646532"/>
                  <a:ext cx="259413" cy="240468"/>
                </a:xfrm>
                <a:custGeom>
                  <a:avLst/>
                  <a:gdLst>
                    <a:gd name="connsiteX0" fmla="*/ 57226 w 259413"/>
                    <a:gd name="connsiteY0" fmla="*/ 0 h 240468"/>
                    <a:gd name="connsiteX1" fmla="*/ 58008 w 259413"/>
                    <a:gd name="connsiteY1" fmla="*/ 0 h 240468"/>
                    <a:gd name="connsiteX2" fmla="*/ 70542 w 259413"/>
                    <a:gd name="connsiteY2" fmla="*/ 4048 h 240468"/>
                    <a:gd name="connsiteX3" fmla="*/ 70542 w 259413"/>
                    <a:gd name="connsiteY3" fmla="*/ 4858 h 240468"/>
                    <a:gd name="connsiteX4" fmla="*/ 72895 w 259413"/>
                    <a:gd name="connsiteY4" fmla="*/ 5667 h 240468"/>
                    <a:gd name="connsiteX5" fmla="*/ 72895 w 259413"/>
                    <a:gd name="connsiteY5" fmla="*/ 7287 h 240468"/>
                    <a:gd name="connsiteX6" fmla="*/ 72895 w 259413"/>
                    <a:gd name="connsiteY6" fmla="*/ 10525 h 240468"/>
                    <a:gd name="connsiteX7" fmla="*/ 74466 w 259413"/>
                    <a:gd name="connsiteY7" fmla="*/ 11335 h 240468"/>
                    <a:gd name="connsiteX8" fmla="*/ 76810 w 259413"/>
                    <a:gd name="connsiteY8" fmla="*/ 10525 h 240468"/>
                    <a:gd name="connsiteX9" fmla="*/ 78381 w 259413"/>
                    <a:gd name="connsiteY9" fmla="*/ 8906 h 240468"/>
                    <a:gd name="connsiteX10" fmla="*/ 79943 w 259413"/>
                    <a:gd name="connsiteY10" fmla="*/ 9716 h 240468"/>
                    <a:gd name="connsiteX11" fmla="*/ 80734 w 259413"/>
                    <a:gd name="connsiteY11" fmla="*/ 8906 h 240468"/>
                    <a:gd name="connsiteX12" fmla="*/ 88563 w 259413"/>
                    <a:gd name="connsiteY12" fmla="*/ 7287 h 240468"/>
                    <a:gd name="connsiteX13" fmla="*/ 88563 w 259413"/>
                    <a:gd name="connsiteY13" fmla="*/ 8096 h 240468"/>
                    <a:gd name="connsiteX14" fmla="*/ 90135 w 259413"/>
                    <a:gd name="connsiteY14" fmla="*/ 9716 h 240468"/>
                    <a:gd name="connsiteX15" fmla="*/ 95621 w 259413"/>
                    <a:gd name="connsiteY15" fmla="*/ 12144 h 240468"/>
                    <a:gd name="connsiteX16" fmla="*/ 101108 w 259413"/>
                    <a:gd name="connsiteY16" fmla="*/ 10525 h 240468"/>
                    <a:gd name="connsiteX17" fmla="*/ 103461 w 259413"/>
                    <a:gd name="connsiteY17" fmla="*/ 9716 h 240468"/>
                    <a:gd name="connsiteX18" fmla="*/ 112862 w 259413"/>
                    <a:gd name="connsiteY18" fmla="*/ 8906 h 240468"/>
                    <a:gd name="connsiteX19" fmla="*/ 114433 w 259413"/>
                    <a:gd name="connsiteY19" fmla="*/ 8096 h 240468"/>
                    <a:gd name="connsiteX20" fmla="*/ 116786 w 259413"/>
                    <a:gd name="connsiteY20" fmla="*/ 8906 h 240468"/>
                    <a:gd name="connsiteX21" fmla="*/ 118348 w 259413"/>
                    <a:gd name="connsiteY21" fmla="*/ 8096 h 240468"/>
                    <a:gd name="connsiteX22" fmla="*/ 122263 w 259413"/>
                    <a:gd name="connsiteY22" fmla="*/ 6477 h 240468"/>
                    <a:gd name="connsiteX23" fmla="*/ 123834 w 259413"/>
                    <a:gd name="connsiteY23" fmla="*/ 8096 h 240468"/>
                    <a:gd name="connsiteX24" fmla="*/ 123834 w 259413"/>
                    <a:gd name="connsiteY24" fmla="*/ 7287 h 240468"/>
                    <a:gd name="connsiteX25" fmla="*/ 123834 w 259413"/>
                    <a:gd name="connsiteY25" fmla="*/ 8096 h 240468"/>
                    <a:gd name="connsiteX26" fmla="*/ 130102 w 259413"/>
                    <a:gd name="connsiteY26" fmla="*/ 15383 h 240468"/>
                    <a:gd name="connsiteX27" fmla="*/ 133235 w 259413"/>
                    <a:gd name="connsiteY27" fmla="*/ 16193 h 240468"/>
                    <a:gd name="connsiteX28" fmla="*/ 134017 w 259413"/>
                    <a:gd name="connsiteY28" fmla="*/ 17812 h 240468"/>
                    <a:gd name="connsiteX29" fmla="*/ 135588 w 259413"/>
                    <a:gd name="connsiteY29" fmla="*/ 21860 h 240468"/>
                    <a:gd name="connsiteX30" fmla="*/ 135588 w 259413"/>
                    <a:gd name="connsiteY30" fmla="*/ 21860 h 240468"/>
                    <a:gd name="connsiteX31" fmla="*/ 134807 w 259413"/>
                    <a:gd name="connsiteY31" fmla="*/ 21050 h 240468"/>
                    <a:gd name="connsiteX32" fmla="*/ 137160 w 259413"/>
                    <a:gd name="connsiteY32" fmla="*/ 24289 h 240468"/>
                    <a:gd name="connsiteX33" fmla="*/ 137160 w 259413"/>
                    <a:gd name="connsiteY33" fmla="*/ 25908 h 240468"/>
                    <a:gd name="connsiteX34" fmla="*/ 137160 w 259413"/>
                    <a:gd name="connsiteY34" fmla="*/ 29147 h 240468"/>
                    <a:gd name="connsiteX35" fmla="*/ 137160 w 259413"/>
                    <a:gd name="connsiteY35" fmla="*/ 28337 h 240468"/>
                    <a:gd name="connsiteX36" fmla="*/ 137160 w 259413"/>
                    <a:gd name="connsiteY36" fmla="*/ 29147 h 240468"/>
                    <a:gd name="connsiteX37" fmla="*/ 137160 w 259413"/>
                    <a:gd name="connsiteY37" fmla="*/ 29147 h 240468"/>
                    <a:gd name="connsiteX38" fmla="*/ 141075 w 259413"/>
                    <a:gd name="connsiteY38" fmla="*/ 28337 h 240468"/>
                    <a:gd name="connsiteX39" fmla="*/ 141075 w 259413"/>
                    <a:gd name="connsiteY39" fmla="*/ 26718 h 240468"/>
                    <a:gd name="connsiteX40" fmla="*/ 141075 w 259413"/>
                    <a:gd name="connsiteY40" fmla="*/ 27527 h 240468"/>
                    <a:gd name="connsiteX41" fmla="*/ 141856 w 259413"/>
                    <a:gd name="connsiteY41" fmla="*/ 23479 h 240468"/>
                    <a:gd name="connsiteX42" fmla="*/ 141075 w 259413"/>
                    <a:gd name="connsiteY42" fmla="*/ 21860 h 240468"/>
                    <a:gd name="connsiteX43" fmla="*/ 141075 w 259413"/>
                    <a:gd name="connsiteY43" fmla="*/ 19431 h 240468"/>
                    <a:gd name="connsiteX44" fmla="*/ 141856 w 259413"/>
                    <a:gd name="connsiteY44" fmla="*/ 17812 h 240468"/>
                    <a:gd name="connsiteX45" fmla="*/ 141856 w 259413"/>
                    <a:gd name="connsiteY45" fmla="*/ 18621 h 240468"/>
                    <a:gd name="connsiteX46" fmla="*/ 145780 w 259413"/>
                    <a:gd name="connsiteY46" fmla="*/ 17812 h 240468"/>
                    <a:gd name="connsiteX47" fmla="*/ 145780 w 259413"/>
                    <a:gd name="connsiteY47" fmla="*/ 17002 h 240468"/>
                    <a:gd name="connsiteX48" fmla="*/ 147342 w 259413"/>
                    <a:gd name="connsiteY48" fmla="*/ 16193 h 240468"/>
                    <a:gd name="connsiteX49" fmla="*/ 147342 w 259413"/>
                    <a:gd name="connsiteY49" fmla="*/ 17002 h 240468"/>
                    <a:gd name="connsiteX50" fmla="*/ 147342 w 259413"/>
                    <a:gd name="connsiteY50" fmla="*/ 17002 h 240468"/>
                    <a:gd name="connsiteX51" fmla="*/ 146561 w 259413"/>
                    <a:gd name="connsiteY51" fmla="*/ 17002 h 240468"/>
                    <a:gd name="connsiteX52" fmla="*/ 150486 w 259413"/>
                    <a:gd name="connsiteY52" fmla="*/ 19431 h 240468"/>
                    <a:gd name="connsiteX53" fmla="*/ 151266 w 259413"/>
                    <a:gd name="connsiteY53" fmla="*/ 20241 h 240468"/>
                    <a:gd name="connsiteX54" fmla="*/ 156753 w 259413"/>
                    <a:gd name="connsiteY54" fmla="*/ 29147 h 240468"/>
                    <a:gd name="connsiteX55" fmla="*/ 159096 w 259413"/>
                    <a:gd name="connsiteY55" fmla="*/ 30766 h 240468"/>
                    <a:gd name="connsiteX56" fmla="*/ 159096 w 259413"/>
                    <a:gd name="connsiteY56" fmla="*/ 31575 h 240468"/>
                    <a:gd name="connsiteX57" fmla="*/ 164582 w 259413"/>
                    <a:gd name="connsiteY57" fmla="*/ 38862 h 240468"/>
                    <a:gd name="connsiteX58" fmla="*/ 164582 w 259413"/>
                    <a:gd name="connsiteY58" fmla="*/ 38862 h 240468"/>
                    <a:gd name="connsiteX59" fmla="*/ 170069 w 259413"/>
                    <a:gd name="connsiteY59" fmla="*/ 31575 h 240468"/>
                    <a:gd name="connsiteX60" fmla="*/ 170069 w 259413"/>
                    <a:gd name="connsiteY60" fmla="*/ 31575 h 240468"/>
                    <a:gd name="connsiteX61" fmla="*/ 170069 w 259413"/>
                    <a:gd name="connsiteY61" fmla="*/ 32385 h 240468"/>
                    <a:gd name="connsiteX62" fmla="*/ 170069 w 259413"/>
                    <a:gd name="connsiteY62" fmla="*/ 32385 h 240468"/>
                    <a:gd name="connsiteX63" fmla="*/ 170069 w 259413"/>
                    <a:gd name="connsiteY63" fmla="*/ 32385 h 240468"/>
                    <a:gd name="connsiteX64" fmla="*/ 170069 w 259413"/>
                    <a:gd name="connsiteY64" fmla="*/ 31575 h 240468"/>
                    <a:gd name="connsiteX65" fmla="*/ 173993 w 259413"/>
                    <a:gd name="connsiteY65" fmla="*/ 33195 h 240468"/>
                    <a:gd name="connsiteX66" fmla="*/ 173993 w 259413"/>
                    <a:gd name="connsiteY66" fmla="*/ 34814 h 240468"/>
                    <a:gd name="connsiteX67" fmla="*/ 181833 w 259413"/>
                    <a:gd name="connsiteY67" fmla="*/ 38052 h 240468"/>
                    <a:gd name="connsiteX68" fmla="*/ 183394 w 259413"/>
                    <a:gd name="connsiteY68" fmla="*/ 38862 h 240468"/>
                    <a:gd name="connsiteX69" fmla="*/ 188881 w 259413"/>
                    <a:gd name="connsiteY69" fmla="*/ 41291 h 240468"/>
                    <a:gd name="connsiteX70" fmla="*/ 190452 w 259413"/>
                    <a:gd name="connsiteY70" fmla="*/ 40481 h 240468"/>
                    <a:gd name="connsiteX71" fmla="*/ 191234 w 259413"/>
                    <a:gd name="connsiteY71" fmla="*/ 42101 h 240468"/>
                    <a:gd name="connsiteX72" fmla="*/ 191234 w 259413"/>
                    <a:gd name="connsiteY72" fmla="*/ 42101 h 240468"/>
                    <a:gd name="connsiteX73" fmla="*/ 192796 w 259413"/>
                    <a:gd name="connsiteY73" fmla="*/ 45339 h 240468"/>
                    <a:gd name="connsiteX74" fmla="*/ 194367 w 259413"/>
                    <a:gd name="connsiteY74" fmla="*/ 46958 h 240468"/>
                    <a:gd name="connsiteX75" fmla="*/ 194367 w 259413"/>
                    <a:gd name="connsiteY75" fmla="*/ 47768 h 240468"/>
                    <a:gd name="connsiteX76" fmla="*/ 195148 w 259413"/>
                    <a:gd name="connsiteY76" fmla="*/ 52626 h 240468"/>
                    <a:gd name="connsiteX77" fmla="*/ 195148 w 259413"/>
                    <a:gd name="connsiteY77" fmla="*/ 53435 h 240468"/>
                    <a:gd name="connsiteX78" fmla="*/ 196710 w 259413"/>
                    <a:gd name="connsiteY78" fmla="*/ 55054 h 240468"/>
                    <a:gd name="connsiteX79" fmla="*/ 196710 w 259413"/>
                    <a:gd name="connsiteY79" fmla="*/ 55054 h 240468"/>
                    <a:gd name="connsiteX80" fmla="*/ 192796 w 259413"/>
                    <a:gd name="connsiteY80" fmla="*/ 62341 h 240468"/>
                    <a:gd name="connsiteX81" fmla="*/ 210036 w 259413"/>
                    <a:gd name="connsiteY81" fmla="*/ 59912 h 240468"/>
                    <a:gd name="connsiteX82" fmla="*/ 211607 w 259413"/>
                    <a:gd name="connsiteY82" fmla="*/ 79343 h 240468"/>
                    <a:gd name="connsiteX83" fmla="*/ 213170 w 259413"/>
                    <a:gd name="connsiteY83" fmla="*/ 90678 h 240468"/>
                    <a:gd name="connsiteX84" fmla="*/ 206121 w 259413"/>
                    <a:gd name="connsiteY84" fmla="*/ 104442 h 240468"/>
                    <a:gd name="connsiteX85" fmla="*/ 207683 w 259413"/>
                    <a:gd name="connsiteY85" fmla="*/ 116586 h 240468"/>
                    <a:gd name="connsiteX86" fmla="*/ 200635 w 259413"/>
                    <a:gd name="connsiteY86" fmla="*/ 125492 h 240468"/>
                    <a:gd name="connsiteX87" fmla="*/ 204549 w 259413"/>
                    <a:gd name="connsiteY87" fmla="*/ 127930 h 240468"/>
                    <a:gd name="connsiteX88" fmla="*/ 202197 w 259413"/>
                    <a:gd name="connsiteY88" fmla="*/ 133598 h 240468"/>
                    <a:gd name="connsiteX89" fmla="*/ 215522 w 259413"/>
                    <a:gd name="connsiteY89" fmla="*/ 144123 h 240468"/>
                    <a:gd name="connsiteX90" fmla="*/ 217875 w 259413"/>
                    <a:gd name="connsiteY90" fmla="*/ 146552 h 240468"/>
                    <a:gd name="connsiteX91" fmla="*/ 227286 w 259413"/>
                    <a:gd name="connsiteY91" fmla="*/ 148981 h 240468"/>
                    <a:gd name="connsiteX92" fmla="*/ 223361 w 259413"/>
                    <a:gd name="connsiteY92" fmla="*/ 159506 h 240468"/>
                    <a:gd name="connsiteX93" fmla="*/ 232763 w 259413"/>
                    <a:gd name="connsiteY93" fmla="*/ 157077 h 240468"/>
                    <a:gd name="connsiteX94" fmla="*/ 242173 w 259413"/>
                    <a:gd name="connsiteY94" fmla="*/ 167602 h 240468"/>
                    <a:gd name="connsiteX95" fmla="*/ 251574 w 259413"/>
                    <a:gd name="connsiteY95" fmla="*/ 168412 h 240468"/>
                    <a:gd name="connsiteX96" fmla="*/ 259413 w 259413"/>
                    <a:gd name="connsiteY96" fmla="*/ 180556 h 240468"/>
                    <a:gd name="connsiteX97" fmla="*/ 252365 w 259413"/>
                    <a:gd name="connsiteY97" fmla="*/ 189462 h 240468"/>
                    <a:gd name="connsiteX98" fmla="*/ 253927 w 259413"/>
                    <a:gd name="connsiteY98" fmla="*/ 193510 h 240468"/>
                    <a:gd name="connsiteX99" fmla="*/ 235115 w 259413"/>
                    <a:gd name="connsiteY99" fmla="*/ 196748 h 240468"/>
                    <a:gd name="connsiteX100" fmla="*/ 208474 w 259413"/>
                    <a:gd name="connsiteY100" fmla="*/ 214560 h 240468"/>
                    <a:gd name="connsiteX101" fmla="*/ 198282 w 259413"/>
                    <a:gd name="connsiteY101" fmla="*/ 211322 h 240468"/>
                    <a:gd name="connsiteX102" fmla="*/ 191224 w 259413"/>
                    <a:gd name="connsiteY102" fmla="*/ 210512 h 240468"/>
                    <a:gd name="connsiteX103" fmla="*/ 186528 w 259413"/>
                    <a:gd name="connsiteY103" fmla="*/ 211322 h 240468"/>
                    <a:gd name="connsiteX104" fmla="*/ 173984 w 259413"/>
                    <a:gd name="connsiteY104" fmla="*/ 213751 h 240468"/>
                    <a:gd name="connsiteX105" fmla="*/ 164582 w 259413"/>
                    <a:gd name="connsiteY105" fmla="*/ 217799 h 240468"/>
                    <a:gd name="connsiteX106" fmla="*/ 139503 w 259413"/>
                    <a:gd name="connsiteY106" fmla="*/ 222656 h 240468"/>
                    <a:gd name="connsiteX107" fmla="*/ 116777 w 259413"/>
                    <a:gd name="connsiteY107" fmla="*/ 235610 h 240468"/>
                    <a:gd name="connsiteX108" fmla="*/ 108938 w 259413"/>
                    <a:gd name="connsiteY108" fmla="*/ 240468 h 240468"/>
                    <a:gd name="connsiteX109" fmla="*/ 103451 w 259413"/>
                    <a:gd name="connsiteY109" fmla="*/ 237230 h 240468"/>
                    <a:gd name="connsiteX110" fmla="*/ 93259 w 259413"/>
                    <a:gd name="connsiteY110" fmla="*/ 229133 h 240468"/>
                    <a:gd name="connsiteX111" fmla="*/ 76800 w 259413"/>
                    <a:gd name="connsiteY111" fmla="*/ 228324 h 240468"/>
                    <a:gd name="connsiteX112" fmla="*/ 53292 w 259413"/>
                    <a:gd name="connsiteY112" fmla="*/ 233991 h 240468"/>
                    <a:gd name="connsiteX113" fmla="*/ 48587 w 259413"/>
                    <a:gd name="connsiteY113" fmla="*/ 229133 h 240468"/>
                    <a:gd name="connsiteX114" fmla="*/ 47806 w 259413"/>
                    <a:gd name="connsiteY114" fmla="*/ 216989 h 240468"/>
                    <a:gd name="connsiteX115" fmla="*/ 36833 w 259413"/>
                    <a:gd name="connsiteY115" fmla="*/ 209702 h 240468"/>
                    <a:gd name="connsiteX116" fmla="*/ 40757 w 259413"/>
                    <a:gd name="connsiteY116" fmla="*/ 191891 h 240468"/>
                    <a:gd name="connsiteX117" fmla="*/ 34480 w 259413"/>
                    <a:gd name="connsiteY117" fmla="*/ 182175 h 240468"/>
                    <a:gd name="connsiteX118" fmla="*/ 36833 w 259413"/>
                    <a:gd name="connsiteY118" fmla="*/ 176508 h 240468"/>
                    <a:gd name="connsiteX119" fmla="*/ 35271 w 259413"/>
                    <a:gd name="connsiteY119" fmla="*/ 176508 h 240468"/>
                    <a:gd name="connsiteX120" fmla="*/ 44672 w 259413"/>
                    <a:gd name="connsiteY120" fmla="*/ 171650 h 240468"/>
                    <a:gd name="connsiteX121" fmla="*/ 48587 w 259413"/>
                    <a:gd name="connsiteY121" fmla="*/ 157077 h 240468"/>
                    <a:gd name="connsiteX122" fmla="*/ 42320 w 259413"/>
                    <a:gd name="connsiteY122" fmla="*/ 151409 h 240468"/>
                    <a:gd name="connsiteX123" fmla="*/ 44672 w 259413"/>
                    <a:gd name="connsiteY123" fmla="*/ 136027 h 240468"/>
                    <a:gd name="connsiteX124" fmla="*/ 36833 w 259413"/>
                    <a:gd name="connsiteY124" fmla="*/ 127921 h 240468"/>
                    <a:gd name="connsiteX125" fmla="*/ 39186 w 259413"/>
                    <a:gd name="connsiteY125" fmla="*/ 119825 h 240468"/>
                    <a:gd name="connsiteX126" fmla="*/ 34480 w 259413"/>
                    <a:gd name="connsiteY126" fmla="*/ 99584 h 240468"/>
                    <a:gd name="connsiteX127" fmla="*/ 28994 w 259413"/>
                    <a:gd name="connsiteY127" fmla="*/ 83391 h 240468"/>
                    <a:gd name="connsiteX128" fmla="*/ 30566 w 259413"/>
                    <a:gd name="connsiteY128" fmla="*/ 76914 h 240468"/>
                    <a:gd name="connsiteX129" fmla="*/ 19593 w 259413"/>
                    <a:gd name="connsiteY129" fmla="*/ 53435 h 240468"/>
                    <a:gd name="connsiteX130" fmla="*/ 19593 w 259413"/>
                    <a:gd name="connsiteY130" fmla="*/ 54245 h 240468"/>
                    <a:gd name="connsiteX131" fmla="*/ 17240 w 259413"/>
                    <a:gd name="connsiteY131" fmla="*/ 46149 h 240468"/>
                    <a:gd name="connsiteX132" fmla="*/ 3915 w 259413"/>
                    <a:gd name="connsiteY132" fmla="*/ 17002 h 240468"/>
                    <a:gd name="connsiteX133" fmla="*/ 0 w 259413"/>
                    <a:gd name="connsiteY133" fmla="*/ 6477 h 240468"/>
                    <a:gd name="connsiteX134" fmla="*/ 781 w 259413"/>
                    <a:gd name="connsiteY134" fmla="*/ 7287 h 240468"/>
                    <a:gd name="connsiteX135" fmla="*/ 2343 w 259413"/>
                    <a:gd name="connsiteY135" fmla="*/ 7287 h 240468"/>
                    <a:gd name="connsiteX136" fmla="*/ 2343 w 259413"/>
                    <a:gd name="connsiteY136" fmla="*/ 11335 h 240468"/>
                    <a:gd name="connsiteX137" fmla="*/ 7830 w 259413"/>
                    <a:gd name="connsiteY137" fmla="*/ 16193 h 240468"/>
                    <a:gd name="connsiteX138" fmla="*/ 25861 w 259413"/>
                    <a:gd name="connsiteY138" fmla="*/ 8096 h 240468"/>
                    <a:gd name="connsiteX139" fmla="*/ 25861 w 259413"/>
                    <a:gd name="connsiteY139" fmla="*/ 7287 h 240468"/>
                    <a:gd name="connsiteX140" fmla="*/ 28994 w 259413"/>
                    <a:gd name="connsiteY140" fmla="*/ 7287 h 240468"/>
                    <a:gd name="connsiteX141" fmla="*/ 31347 w 259413"/>
                    <a:gd name="connsiteY141" fmla="*/ 7287 h 240468"/>
                    <a:gd name="connsiteX142" fmla="*/ 32909 w 259413"/>
                    <a:gd name="connsiteY142" fmla="*/ 8096 h 240468"/>
                    <a:gd name="connsiteX143" fmla="*/ 34480 w 259413"/>
                    <a:gd name="connsiteY143" fmla="*/ 8906 h 240468"/>
                    <a:gd name="connsiteX144" fmla="*/ 42320 w 259413"/>
                    <a:gd name="connsiteY144" fmla="*/ 10525 h 240468"/>
                    <a:gd name="connsiteX145" fmla="*/ 50159 w 259413"/>
                    <a:gd name="connsiteY145" fmla="*/ 4048 h 240468"/>
                    <a:gd name="connsiteX146" fmla="*/ 54073 w 259413"/>
                    <a:gd name="connsiteY146" fmla="*/ 2429 h 240468"/>
                    <a:gd name="connsiteX147" fmla="*/ 57207 w 259413"/>
                    <a:gd name="connsiteY147" fmla="*/ 0 h 240468"/>
                    <a:gd name="connsiteX148" fmla="*/ 57207 w 259413"/>
                    <a:gd name="connsiteY148" fmla="*/ 810 h 240468"/>
                    <a:gd name="connsiteX149" fmla="*/ 57207 w 259413"/>
                    <a:gd name="connsiteY149" fmla="*/ 0 h 240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259413" h="240468">
                      <a:moveTo>
                        <a:pt x="57226" y="0"/>
                      </a:moveTo>
                      <a:lnTo>
                        <a:pt x="58008" y="0"/>
                      </a:lnTo>
                      <a:lnTo>
                        <a:pt x="70542" y="4048"/>
                      </a:lnTo>
                      <a:lnTo>
                        <a:pt x="70542" y="4858"/>
                      </a:lnTo>
                      <a:lnTo>
                        <a:pt x="72895" y="5667"/>
                      </a:lnTo>
                      <a:lnTo>
                        <a:pt x="72895" y="7287"/>
                      </a:lnTo>
                      <a:lnTo>
                        <a:pt x="72895" y="10525"/>
                      </a:lnTo>
                      <a:lnTo>
                        <a:pt x="74466" y="11335"/>
                      </a:lnTo>
                      <a:lnTo>
                        <a:pt x="76810" y="10525"/>
                      </a:lnTo>
                      <a:lnTo>
                        <a:pt x="78381" y="8906"/>
                      </a:lnTo>
                      <a:lnTo>
                        <a:pt x="79943" y="9716"/>
                      </a:lnTo>
                      <a:lnTo>
                        <a:pt x="80734" y="8906"/>
                      </a:lnTo>
                      <a:lnTo>
                        <a:pt x="88563" y="7287"/>
                      </a:lnTo>
                      <a:lnTo>
                        <a:pt x="88563" y="8096"/>
                      </a:lnTo>
                      <a:lnTo>
                        <a:pt x="90135" y="9716"/>
                      </a:lnTo>
                      <a:lnTo>
                        <a:pt x="95621" y="12144"/>
                      </a:lnTo>
                      <a:lnTo>
                        <a:pt x="101108" y="10525"/>
                      </a:lnTo>
                      <a:lnTo>
                        <a:pt x="103461" y="9716"/>
                      </a:lnTo>
                      <a:lnTo>
                        <a:pt x="112862" y="8906"/>
                      </a:lnTo>
                      <a:lnTo>
                        <a:pt x="114433" y="8096"/>
                      </a:lnTo>
                      <a:lnTo>
                        <a:pt x="116786" y="8906"/>
                      </a:lnTo>
                      <a:lnTo>
                        <a:pt x="118348" y="8096"/>
                      </a:lnTo>
                      <a:lnTo>
                        <a:pt x="122263" y="6477"/>
                      </a:lnTo>
                      <a:lnTo>
                        <a:pt x="123834" y="8096"/>
                      </a:lnTo>
                      <a:lnTo>
                        <a:pt x="123834" y="7287"/>
                      </a:lnTo>
                      <a:lnTo>
                        <a:pt x="123834" y="8096"/>
                      </a:lnTo>
                      <a:lnTo>
                        <a:pt x="130102" y="15383"/>
                      </a:lnTo>
                      <a:lnTo>
                        <a:pt x="133235" y="16193"/>
                      </a:lnTo>
                      <a:lnTo>
                        <a:pt x="134017" y="17812"/>
                      </a:lnTo>
                      <a:lnTo>
                        <a:pt x="135588" y="21860"/>
                      </a:lnTo>
                      <a:lnTo>
                        <a:pt x="135588" y="21860"/>
                      </a:lnTo>
                      <a:lnTo>
                        <a:pt x="134807" y="21050"/>
                      </a:lnTo>
                      <a:lnTo>
                        <a:pt x="137160" y="24289"/>
                      </a:lnTo>
                      <a:lnTo>
                        <a:pt x="137160" y="25908"/>
                      </a:lnTo>
                      <a:lnTo>
                        <a:pt x="137160" y="29147"/>
                      </a:lnTo>
                      <a:lnTo>
                        <a:pt x="137160" y="28337"/>
                      </a:lnTo>
                      <a:lnTo>
                        <a:pt x="137160" y="29147"/>
                      </a:lnTo>
                      <a:lnTo>
                        <a:pt x="137160" y="29147"/>
                      </a:lnTo>
                      <a:lnTo>
                        <a:pt x="141075" y="28337"/>
                      </a:lnTo>
                      <a:lnTo>
                        <a:pt x="141075" y="26718"/>
                      </a:lnTo>
                      <a:lnTo>
                        <a:pt x="141075" y="27527"/>
                      </a:lnTo>
                      <a:lnTo>
                        <a:pt x="141856" y="23479"/>
                      </a:lnTo>
                      <a:lnTo>
                        <a:pt x="141075" y="21860"/>
                      </a:lnTo>
                      <a:lnTo>
                        <a:pt x="141075" y="19431"/>
                      </a:lnTo>
                      <a:lnTo>
                        <a:pt x="141856" y="17812"/>
                      </a:lnTo>
                      <a:lnTo>
                        <a:pt x="141856" y="18621"/>
                      </a:lnTo>
                      <a:lnTo>
                        <a:pt x="145780" y="17812"/>
                      </a:lnTo>
                      <a:lnTo>
                        <a:pt x="145780" y="17002"/>
                      </a:lnTo>
                      <a:lnTo>
                        <a:pt x="147342" y="16193"/>
                      </a:lnTo>
                      <a:lnTo>
                        <a:pt x="147342" y="17002"/>
                      </a:lnTo>
                      <a:lnTo>
                        <a:pt x="147342" y="17002"/>
                      </a:lnTo>
                      <a:lnTo>
                        <a:pt x="146561" y="17002"/>
                      </a:lnTo>
                      <a:lnTo>
                        <a:pt x="150486" y="19431"/>
                      </a:lnTo>
                      <a:lnTo>
                        <a:pt x="151266" y="20241"/>
                      </a:lnTo>
                      <a:lnTo>
                        <a:pt x="156753" y="29147"/>
                      </a:lnTo>
                      <a:lnTo>
                        <a:pt x="159096" y="30766"/>
                      </a:lnTo>
                      <a:lnTo>
                        <a:pt x="159096" y="31575"/>
                      </a:lnTo>
                      <a:lnTo>
                        <a:pt x="164582" y="38862"/>
                      </a:lnTo>
                      <a:lnTo>
                        <a:pt x="164582" y="38862"/>
                      </a:lnTo>
                      <a:lnTo>
                        <a:pt x="170069" y="31575"/>
                      </a:lnTo>
                      <a:lnTo>
                        <a:pt x="170069" y="31575"/>
                      </a:lnTo>
                      <a:lnTo>
                        <a:pt x="170069" y="32385"/>
                      </a:lnTo>
                      <a:lnTo>
                        <a:pt x="170069" y="32385"/>
                      </a:lnTo>
                      <a:lnTo>
                        <a:pt x="170069" y="32385"/>
                      </a:lnTo>
                      <a:lnTo>
                        <a:pt x="170069" y="31575"/>
                      </a:lnTo>
                      <a:lnTo>
                        <a:pt x="173993" y="33195"/>
                      </a:lnTo>
                      <a:lnTo>
                        <a:pt x="173993" y="34814"/>
                      </a:lnTo>
                      <a:lnTo>
                        <a:pt x="181833" y="38052"/>
                      </a:lnTo>
                      <a:lnTo>
                        <a:pt x="183394" y="38862"/>
                      </a:lnTo>
                      <a:lnTo>
                        <a:pt x="188881" y="41291"/>
                      </a:lnTo>
                      <a:lnTo>
                        <a:pt x="190452" y="40481"/>
                      </a:lnTo>
                      <a:lnTo>
                        <a:pt x="191234" y="42101"/>
                      </a:lnTo>
                      <a:lnTo>
                        <a:pt x="191234" y="42101"/>
                      </a:lnTo>
                      <a:lnTo>
                        <a:pt x="192796" y="45339"/>
                      </a:lnTo>
                      <a:lnTo>
                        <a:pt x="194367" y="46958"/>
                      </a:lnTo>
                      <a:lnTo>
                        <a:pt x="194367" y="47768"/>
                      </a:lnTo>
                      <a:lnTo>
                        <a:pt x="195148" y="52626"/>
                      </a:lnTo>
                      <a:lnTo>
                        <a:pt x="195148" y="53435"/>
                      </a:lnTo>
                      <a:lnTo>
                        <a:pt x="196710" y="55054"/>
                      </a:lnTo>
                      <a:lnTo>
                        <a:pt x="196710" y="55054"/>
                      </a:lnTo>
                      <a:lnTo>
                        <a:pt x="192796" y="62341"/>
                      </a:lnTo>
                      <a:lnTo>
                        <a:pt x="210036" y="59912"/>
                      </a:lnTo>
                      <a:lnTo>
                        <a:pt x="211607" y="79343"/>
                      </a:lnTo>
                      <a:lnTo>
                        <a:pt x="213170" y="90678"/>
                      </a:lnTo>
                      <a:lnTo>
                        <a:pt x="206121" y="104442"/>
                      </a:lnTo>
                      <a:lnTo>
                        <a:pt x="207683" y="116586"/>
                      </a:lnTo>
                      <a:lnTo>
                        <a:pt x="200635" y="125492"/>
                      </a:lnTo>
                      <a:lnTo>
                        <a:pt x="204549" y="127930"/>
                      </a:lnTo>
                      <a:lnTo>
                        <a:pt x="202197" y="133598"/>
                      </a:lnTo>
                      <a:lnTo>
                        <a:pt x="215522" y="144123"/>
                      </a:lnTo>
                      <a:lnTo>
                        <a:pt x="217875" y="146552"/>
                      </a:lnTo>
                      <a:lnTo>
                        <a:pt x="227286" y="148981"/>
                      </a:lnTo>
                      <a:lnTo>
                        <a:pt x="223361" y="159506"/>
                      </a:lnTo>
                      <a:lnTo>
                        <a:pt x="232763" y="157077"/>
                      </a:lnTo>
                      <a:lnTo>
                        <a:pt x="242173" y="167602"/>
                      </a:lnTo>
                      <a:lnTo>
                        <a:pt x="251574" y="168412"/>
                      </a:lnTo>
                      <a:lnTo>
                        <a:pt x="259413" y="180556"/>
                      </a:lnTo>
                      <a:lnTo>
                        <a:pt x="252365" y="189462"/>
                      </a:lnTo>
                      <a:lnTo>
                        <a:pt x="253927" y="193510"/>
                      </a:lnTo>
                      <a:lnTo>
                        <a:pt x="235115" y="196748"/>
                      </a:lnTo>
                      <a:lnTo>
                        <a:pt x="208474" y="214560"/>
                      </a:lnTo>
                      <a:lnTo>
                        <a:pt x="198282" y="211322"/>
                      </a:lnTo>
                      <a:lnTo>
                        <a:pt x="191224" y="210512"/>
                      </a:lnTo>
                      <a:lnTo>
                        <a:pt x="186528" y="211322"/>
                      </a:lnTo>
                      <a:lnTo>
                        <a:pt x="173984" y="213751"/>
                      </a:lnTo>
                      <a:lnTo>
                        <a:pt x="164582" y="217799"/>
                      </a:lnTo>
                      <a:lnTo>
                        <a:pt x="139503" y="222656"/>
                      </a:lnTo>
                      <a:lnTo>
                        <a:pt x="116777" y="235610"/>
                      </a:lnTo>
                      <a:lnTo>
                        <a:pt x="108938" y="240468"/>
                      </a:lnTo>
                      <a:lnTo>
                        <a:pt x="103451" y="237230"/>
                      </a:lnTo>
                      <a:lnTo>
                        <a:pt x="93259" y="229133"/>
                      </a:lnTo>
                      <a:lnTo>
                        <a:pt x="76800" y="228324"/>
                      </a:lnTo>
                      <a:lnTo>
                        <a:pt x="53292" y="233991"/>
                      </a:lnTo>
                      <a:lnTo>
                        <a:pt x="48587" y="229133"/>
                      </a:lnTo>
                      <a:lnTo>
                        <a:pt x="47806" y="216989"/>
                      </a:lnTo>
                      <a:lnTo>
                        <a:pt x="36833" y="209702"/>
                      </a:lnTo>
                      <a:lnTo>
                        <a:pt x="40757" y="191891"/>
                      </a:lnTo>
                      <a:lnTo>
                        <a:pt x="34480" y="182175"/>
                      </a:lnTo>
                      <a:lnTo>
                        <a:pt x="36833" y="176508"/>
                      </a:lnTo>
                      <a:lnTo>
                        <a:pt x="35271" y="176508"/>
                      </a:lnTo>
                      <a:lnTo>
                        <a:pt x="44672" y="171650"/>
                      </a:lnTo>
                      <a:lnTo>
                        <a:pt x="48587" y="157077"/>
                      </a:lnTo>
                      <a:lnTo>
                        <a:pt x="42320" y="151409"/>
                      </a:lnTo>
                      <a:lnTo>
                        <a:pt x="44672" y="136027"/>
                      </a:lnTo>
                      <a:lnTo>
                        <a:pt x="36833" y="127921"/>
                      </a:lnTo>
                      <a:lnTo>
                        <a:pt x="39186" y="119825"/>
                      </a:lnTo>
                      <a:lnTo>
                        <a:pt x="34480" y="99584"/>
                      </a:lnTo>
                      <a:lnTo>
                        <a:pt x="28994" y="83391"/>
                      </a:lnTo>
                      <a:lnTo>
                        <a:pt x="30566" y="76914"/>
                      </a:lnTo>
                      <a:lnTo>
                        <a:pt x="19593" y="53435"/>
                      </a:lnTo>
                      <a:lnTo>
                        <a:pt x="19593" y="54245"/>
                      </a:lnTo>
                      <a:lnTo>
                        <a:pt x="17240" y="46149"/>
                      </a:lnTo>
                      <a:lnTo>
                        <a:pt x="3915" y="17002"/>
                      </a:lnTo>
                      <a:lnTo>
                        <a:pt x="0" y="6477"/>
                      </a:lnTo>
                      <a:lnTo>
                        <a:pt x="781" y="7287"/>
                      </a:lnTo>
                      <a:lnTo>
                        <a:pt x="2343" y="7287"/>
                      </a:lnTo>
                      <a:lnTo>
                        <a:pt x="2343" y="11335"/>
                      </a:lnTo>
                      <a:lnTo>
                        <a:pt x="7830" y="16193"/>
                      </a:lnTo>
                      <a:lnTo>
                        <a:pt x="25861" y="8096"/>
                      </a:lnTo>
                      <a:lnTo>
                        <a:pt x="25861" y="7287"/>
                      </a:lnTo>
                      <a:lnTo>
                        <a:pt x="28994" y="7287"/>
                      </a:lnTo>
                      <a:lnTo>
                        <a:pt x="31347" y="7287"/>
                      </a:lnTo>
                      <a:lnTo>
                        <a:pt x="32909" y="8096"/>
                      </a:lnTo>
                      <a:lnTo>
                        <a:pt x="34480" y="8906"/>
                      </a:lnTo>
                      <a:lnTo>
                        <a:pt x="42320" y="10525"/>
                      </a:lnTo>
                      <a:lnTo>
                        <a:pt x="50159" y="4048"/>
                      </a:lnTo>
                      <a:lnTo>
                        <a:pt x="54073" y="2429"/>
                      </a:lnTo>
                      <a:lnTo>
                        <a:pt x="57207" y="0"/>
                      </a:lnTo>
                      <a:lnTo>
                        <a:pt x="57207" y="810"/>
                      </a:lnTo>
                      <a:lnTo>
                        <a:pt x="57207" y="0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547" name="Forma Livre: Forma 546">
                  <a:extLst>
                    <a:ext uri="{FF2B5EF4-FFF2-40B4-BE49-F238E27FC236}">
                      <a16:creationId xmlns:a16="http://schemas.microsoft.com/office/drawing/2014/main" id="{6CE0C53B-8438-27B0-6B84-4D0286F3C5E1}"/>
                    </a:ext>
                  </a:extLst>
                </p:cNvPr>
                <p:cNvSpPr/>
                <p:nvPr/>
              </p:nvSpPr>
              <p:spPr>
                <a:xfrm>
                  <a:off x="8915771" y="2558273"/>
                  <a:ext cx="175545" cy="104441"/>
                </a:xfrm>
                <a:custGeom>
                  <a:avLst/>
                  <a:gdLst>
                    <a:gd name="connsiteX0" fmla="*/ 125387 w 175545"/>
                    <a:gd name="connsiteY0" fmla="*/ 1619 h 104441"/>
                    <a:gd name="connsiteX1" fmla="*/ 148895 w 175545"/>
                    <a:gd name="connsiteY1" fmla="*/ 35623 h 104441"/>
                    <a:gd name="connsiteX2" fmla="*/ 155953 w 175545"/>
                    <a:gd name="connsiteY2" fmla="*/ 44529 h 104441"/>
                    <a:gd name="connsiteX3" fmla="*/ 155953 w 175545"/>
                    <a:gd name="connsiteY3" fmla="*/ 44529 h 104441"/>
                    <a:gd name="connsiteX4" fmla="*/ 154381 w 175545"/>
                    <a:gd name="connsiteY4" fmla="*/ 46149 h 104441"/>
                    <a:gd name="connsiteX5" fmla="*/ 154381 w 175545"/>
                    <a:gd name="connsiteY5" fmla="*/ 47768 h 104441"/>
                    <a:gd name="connsiteX6" fmla="*/ 152819 w 175545"/>
                    <a:gd name="connsiteY6" fmla="*/ 50197 h 104441"/>
                    <a:gd name="connsiteX7" fmla="*/ 150466 w 175545"/>
                    <a:gd name="connsiteY7" fmla="*/ 50197 h 104441"/>
                    <a:gd name="connsiteX8" fmla="*/ 148895 w 175545"/>
                    <a:gd name="connsiteY8" fmla="*/ 51006 h 104441"/>
                    <a:gd name="connsiteX9" fmla="*/ 146542 w 175545"/>
                    <a:gd name="connsiteY9" fmla="*/ 51816 h 104441"/>
                    <a:gd name="connsiteX10" fmla="*/ 144980 w 175545"/>
                    <a:gd name="connsiteY10" fmla="*/ 54245 h 104441"/>
                    <a:gd name="connsiteX11" fmla="*/ 144199 w 175545"/>
                    <a:gd name="connsiteY11" fmla="*/ 53435 h 104441"/>
                    <a:gd name="connsiteX12" fmla="*/ 142627 w 175545"/>
                    <a:gd name="connsiteY12" fmla="*/ 53435 h 104441"/>
                    <a:gd name="connsiteX13" fmla="*/ 142627 w 175545"/>
                    <a:gd name="connsiteY13" fmla="*/ 58293 h 104441"/>
                    <a:gd name="connsiteX14" fmla="*/ 144980 w 175545"/>
                    <a:gd name="connsiteY14" fmla="*/ 60722 h 104441"/>
                    <a:gd name="connsiteX15" fmla="*/ 146552 w 175545"/>
                    <a:gd name="connsiteY15" fmla="*/ 62341 h 104441"/>
                    <a:gd name="connsiteX16" fmla="*/ 144980 w 175545"/>
                    <a:gd name="connsiteY16" fmla="*/ 67199 h 104441"/>
                    <a:gd name="connsiteX17" fmla="*/ 144980 w 175545"/>
                    <a:gd name="connsiteY17" fmla="*/ 73676 h 104441"/>
                    <a:gd name="connsiteX18" fmla="*/ 146552 w 175545"/>
                    <a:gd name="connsiteY18" fmla="*/ 75295 h 104441"/>
                    <a:gd name="connsiteX19" fmla="*/ 148114 w 175545"/>
                    <a:gd name="connsiteY19" fmla="*/ 76105 h 104441"/>
                    <a:gd name="connsiteX20" fmla="*/ 148895 w 175545"/>
                    <a:gd name="connsiteY20" fmla="*/ 78534 h 104441"/>
                    <a:gd name="connsiteX21" fmla="*/ 150466 w 175545"/>
                    <a:gd name="connsiteY21" fmla="*/ 83391 h 104441"/>
                    <a:gd name="connsiteX22" fmla="*/ 154381 w 175545"/>
                    <a:gd name="connsiteY22" fmla="*/ 85820 h 104441"/>
                    <a:gd name="connsiteX23" fmla="*/ 154381 w 175545"/>
                    <a:gd name="connsiteY23" fmla="*/ 88249 h 104441"/>
                    <a:gd name="connsiteX24" fmla="*/ 154381 w 175545"/>
                    <a:gd name="connsiteY24" fmla="*/ 89059 h 104441"/>
                    <a:gd name="connsiteX25" fmla="*/ 157515 w 175545"/>
                    <a:gd name="connsiteY25" fmla="*/ 89868 h 104441"/>
                    <a:gd name="connsiteX26" fmla="*/ 158296 w 175545"/>
                    <a:gd name="connsiteY26" fmla="*/ 91488 h 104441"/>
                    <a:gd name="connsiteX27" fmla="*/ 163782 w 175545"/>
                    <a:gd name="connsiteY27" fmla="*/ 92297 h 104441"/>
                    <a:gd name="connsiteX28" fmla="*/ 169269 w 175545"/>
                    <a:gd name="connsiteY28" fmla="*/ 88249 h 104441"/>
                    <a:gd name="connsiteX29" fmla="*/ 173193 w 175545"/>
                    <a:gd name="connsiteY29" fmla="*/ 89059 h 104441"/>
                    <a:gd name="connsiteX30" fmla="*/ 175546 w 175545"/>
                    <a:gd name="connsiteY30" fmla="*/ 90678 h 104441"/>
                    <a:gd name="connsiteX31" fmla="*/ 174765 w 175545"/>
                    <a:gd name="connsiteY31" fmla="*/ 96355 h 104441"/>
                    <a:gd name="connsiteX32" fmla="*/ 173193 w 175545"/>
                    <a:gd name="connsiteY32" fmla="*/ 94736 h 104441"/>
                    <a:gd name="connsiteX33" fmla="*/ 169279 w 175545"/>
                    <a:gd name="connsiteY33" fmla="*/ 97974 h 104441"/>
                    <a:gd name="connsiteX34" fmla="*/ 165354 w 175545"/>
                    <a:gd name="connsiteY34" fmla="*/ 96355 h 104441"/>
                    <a:gd name="connsiteX35" fmla="*/ 163792 w 175545"/>
                    <a:gd name="connsiteY35" fmla="*/ 97165 h 104441"/>
                    <a:gd name="connsiteX36" fmla="*/ 154381 w 175545"/>
                    <a:gd name="connsiteY36" fmla="*/ 97974 h 104441"/>
                    <a:gd name="connsiteX37" fmla="*/ 152029 w 175545"/>
                    <a:gd name="connsiteY37" fmla="*/ 98784 h 104441"/>
                    <a:gd name="connsiteX38" fmla="*/ 146542 w 175545"/>
                    <a:gd name="connsiteY38" fmla="*/ 100403 h 104441"/>
                    <a:gd name="connsiteX39" fmla="*/ 144980 w 175545"/>
                    <a:gd name="connsiteY39" fmla="*/ 101213 h 104441"/>
                    <a:gd name="connsiteX40" fmla="*/ 142627 w 175545"/>
                    <a:gd name="connsiteY40" fmla="*/ 98774 h 104441"/>
                    <a:gd name="connsiteX41" fmla="*/ 141056 w 175545"/>
                    <a:gd name="connsiteY41" fmla="*/ 97965 h 104441"/>
                    <a:gd name="connsiteX42" fmla="*/ 139494 w 175545"/>
                    <a:gd name="connsiteY42" fmla="*/ 96345 h 104441"/>
                    <a:gd name="connsiteX43" fmla="*/ 139494 w 175545"/>
                    <a:gd name="connsiteY43" fmla="*/ 96345 h 104441"/>
                    <a:gd name="connsiteX44" fmla="*/ 134788 w 175545"/>
                    <a:gd name="connsiteY44" fmla="*/ 97965 h 104441"/>
                    <a:gd name="connsiteX45" fmla="*/ 130873 w 175545"/>
                    <a:gd name="connsiteY45" fmla="*/ 97965 h 104441"/>
                    <a:gd name="connsiteX46" fmla="*/ 129302 w 175545"/>
                    <a:gd name="connsiteY46" fmla="*/ 97155 h 104441"/>
                    <a:gd name="connsiteX47" fmla="*/ 127740 w 175545"/>
                    <a:gd name="connsiteY47" fmla="*/ 98774 h 104441"/>
                    <a:gd name="connsiteX48" fmla="*/ 125387 w 175545"/>
                    <a:gd name="connsiteY48" fmla="*/ 98774 h 104441"/>
                    <a:gd name="connsiteX49" fmla="*/ 123816 w 175545"/>
                    <a:gd name="connsiteY49" fmla="*/ 97155 h 104441"/>
                    <a:gd name="connsiteX50" fmla="*/ 123816 w 175545"/>
                    <a:gd name="connsiteY50" fmla="*/ 95536 h 104441"/>
                    <a:gd name="connsiteX51" fmla="*/ 123816 w 175545"/>
                    <a:gd name="connsiteY51" fmla="*/ 93917 h 104441"/>
                    <a:gd name="connsiteX52" fmla="*/ 121463 w 175545"/>
                    <a:gd name="connsiteY52" fmla="*/ 92297 h 104441"/>
                    <a:gd name="connsiteX53" fmla="*/ 116767 w 175545"/>
                    <a:gd name="connsiteY53" fmla="*/ 91488 h 104441"/>
                    <a:gd name="connsiteX54" fmla="*/ 115986 w 175545"/>
                    <a:gd name="connsiteY54" fmla="*/ 93107 h 104441"/>
                    <a:gd name="connsiteX55" fmla="*/ 114415 w 175545"/>
                    <a:gd name="connsiteY55" fmla="*/ 93917 h 104441"/>
                    <a:gd name="connsiteX56" fmla="*/ 112062 w 175545"/>
                    <a:gd name="connsiteY56" fmla="*/ 89868 h 104441"/>
                    <a:gd name="connsiteX57" fmla="*/ 108928 w 175545"/>
                    <a:gd name="connsiteY57" fmla="*/ 89059 h 104441"/>
                    <a:gd name="connsiteX58" fmla="*/ 108147 w 175545"/>
                    <a:gd name="connsiteY58" fmla="*/ 88249 h 104441"/>
                    <a:gd name="connsiteX59" fmla="*/ 105013 w 175545"/>
                    <a:gd name="connsiteY59" fmla="*/ 90678 h 104441"/>
                    <a:gd name="connsiteX60" fmla="*/ 101098 w 175545"/>
                    <a:gd name="connsiteY60" fmla="*/ 92297 h 104441"/>
                    <a:gd name="connsiteX61" fmla="*/ 93259 w 175545"/>
                    <a:gd name="connsiteY61" fmla="*/ 98774 h 104441"/>
                    <a:gd name="connsiteX62" fmla="*/ 90126 w 175545"/>
                    <a:gd name="connsiteY62" fmla="*/ 99584 h 104441"/>
                    <a:gd name="connsiteX63" fmla="*/ 87773 w 175545"/>
                    <a:gd name="connsiteY63" fmla="*/ 100394 h 104441"/>
                    <a:gd name="connsiteX64" fmla="*/ 85420 w 175545"/>
                    <a:gd name="connsiteY64" fmla="*/ 99584 h 104441"/>
                    <a:gd name="connsiteX65" fmla="*/ 83848 w 175545"/>
                    <a:gd name="connsiteY65" fmla="*/ 96345 h 104441"/>
                    <a:gd name="connsiteX66" fmla="*/ 82286 w 175545"/>
                    <a:gd name="connsiteY66" fmla="*/ 95536 h 104441"/>
                    <a:gd name="connsiteX67" fmla="*/ 79934 w 175545"/>
                    <a:gd name="connsiteY67" fmla="*/ 95536 h 104441"/>
                    <a:gd name="connsiteX68" fmla="*/ 76800 w 175545"/>
                    <a:gd name="connsiteY68" fmla="*/ 95536 h 104441"/>
                    <a:gd name="connsiteX69" fmla="*/ 72876 w 175545"/>
                    <a:gd name="connsiteY69" fmla="*/ 99584 h 104441"/>
                    <a:gd name="connsiteX70" fmla="*/ 72095 w 175545"/>
                    <a:gd name="connsiteY70" fmla="*/ 100394 h 104441"/>
                    <a:gd name="connsiteX71" fmla="*/ 70533 w 175545"/>
                    <a:gd name="connsiteY71" fmla="*/ 102013 h 104441"/>
                    <a:gd name="connsiteX72" fmla="*/ 65046 w 175545"/>
                    <a:gd name="connsiteY72" fmla="*/ 103632 h 104441"/>
                    <a:gd name="connsiteX73" fmla="*/ 58779 w 175545"/>
                    <a:gd name="connsiteY73" fmla="*/ 104442 h 104441"/>
                    <a:gd name="connsiteX74" fmla="*/ 55636 w 175545"/>
                    <a:gd name="connsiteY74" fmla="*/ 102013 h 104441"/>
                    <a:gd name="connsiteX75" fmla="*/ 53293 w 175545"/>
                    <a:gd name="connsiteY75" fmla="*/ 101203 h 104441"/>
                    <a:gd name="connsiteX76" fmla="*/ 53293 w 175545"/>
                    <a:gd name="connsiteY76" fmla="*/ 95536 h 104441"/>
                    <a:gd name="connsiteX77" fmla="*/ 51721 w 175545"/>
                    <a:gd name="connsiteY77" fmla="*/ 95536 h 104441"/>
                    <a:gd name="connsiteX78" fmla="*/ 50940 w 175545"/>
                    <a:gd name="connsiteY78" fmla="*/ 94726 h 104441"/>
                    <a:gd name="connsiteX79" fmla="*/ 39967 w 175545"/>
                    <a:gd name="connsiteY79" fmla="*/ 63151 h 104441"/>
                    <a:gd name="connsiteX80" fmla="*/ 30566 w 175545"/>
                    <a:gd name="connsiteY80" fmla="*/ 55054 h 104441"/>
                    <a:gd name="connsiteX81" fmla="*/ 22727 w 175545"/>
                    <a:gd name="connsiteY81" fmla="*/ 49387 h 104441"/>
                    <a:gd name="connsiteX82" fmla="*/ 18802 w 175545"/>
                    <a:gd name="connsiteY82" fmla="*/ 43720 h 104441"/>
                    <a:gd name="connsiteX83" fmla="*/ 15669 w 175545"/>
                    <a:gd name="connsiteY83" fmla="*/ 44529 h 104441"/>
                    <a:gd name="connsiteX84" fmla="*/ 15669 w 175545"/>
                    <a:gd name="connsiteY84" fmla="*/ 42910 h 104441"/>
                    <a:gd name="connsiteX85" fmla="*/ 11754 w 175545"/>
                    <a:gd name="connsiteY85" fmla="*/ 39672 h 104441"/>
                    <a:gd name="connsiteX86" fmla="*/ 9401 w 175545"/>
                    <a:gd name="connsiteY86" fmla="*/ 42100 h 104441"/>
                    <a:gd name="connsiteX87" fmla="*/ 2353 w 175545"/>
                    <a:gd name="connsiteY87" fmla="*/ 37243 h 104441"/>
                    <a:gd name="connsiteX88" fmla="*/ 2353 w 175545"/>
                    <a:gd name="connsiteY88" fmla="*/ 37243 h 104441"/>
                    <a:gd name="connsiteX89" fmla="*/ 2353 w 175545"/>
                    <a:gd name="connsiteY89" fmla="*/ 36433 h 104441"/>
                    <a:gd name="connsiteX90" fmla="*/ 0 w 175545"/>
                    <a:gd name="connsiteY90" fmla="*/ 34004 h 104441"/>
                    <a:gd name="connsiteX91" fmla="*/ 0 w 175545"/>
                    <a:gd name="connsiteY91" fmla="*/ 30766 h 104441"/>
                    <a:gd name="connsiteX92" fmla="*/ 2353 w 175545"/>
                    <a:gd name="connsiteY92" fmla="*/ 22670 h 104441"/>
                    <a:gd name="connsiteX93" fmla="*/ 2353 w 175545"/>
                    <a:gd name="connsiteY93" fmla="*/ 21860 h 104441"/>
                    <a:gd name="connsiteX94" fmla="*/ 7839 w 175545"/>
                    <a:gd name="connsiteY94" fmla="*/ 17002 h 104441"/>
                    <a:gd name="connsiteX95" fmla="*/ 14887 w 175545"/>
                    <a:gd name="connsiteY95" fmla="*/ 12954 h 104441"/>
                    <a:gd name="connsiteX96" fmla="*/ 15669 w 175545"/>
                    <a:gd name="connsiteY96" fmla="*/ 12954 h 104441"/>
                    <a:gd name="connsiteX97" fmla="*/ 18802 w 175545"/>
                    <a:gd name="connsiteY97" fmla="*/ 16193 h 104441"/>
                    <a:gd name="connsiteX98" fmla="*/ 21155 w 175545"/>
                    <a:gd name="connsiteY98" fmla="*/ 13764 h 104441"/>
                    <a:gd name="connsiteX99" fmla="*/ 28204 w 175545"/>
                    <a:gd name="connsiteY99" fmla="*/ 16193 h 104441"/>
                    <a:gd name="connsiteX100" fmla="*/ 43882 w 175545"/>
                    <a:gd name="connsiteY100" fmla="*/ 10525 h 104441"/>
                    <a:gd name="connsiteX101" fmla="*/ 55636 w 175545"/>
                    <a:gd name="connsiteY101" fmla="*/ 10525 h 104441"/>
                    <a:gd name="connsiteX102" fmla="*/ 63475 w 175545"/>
                    <a:gd name="connsiteY102" fmla="*/ 10525 h 104441"/>
                    <a:gd name="connsiteX103" fmla="*/ 65046 w 175545"/>
                    <a:gd name="connsiteY103" fmla="*/ 12144 h 104441"/>
                    <a:gd name="connsiteX104" fmla="*/ 66608 w 175545"/>
                    <a:gd name="connsiteY104" fmla="*/ 12954 h 104441"/>
                    <a:gd name="connsiteX105" fmla="*/ 68180 w 175545"/>
                    <a:gd name="connsiteY105" fmla="*/ 15383 h 104441"/>
                    <a:gd name="connsiteX106" fmla="*/ 72095 w 175545"/>
                    <a:gd name="connsiteY106" fmla="*/ 16193 h 104441"/>
                    <a:gd name="connsiteX107" fmla="*/ 72876 w 175545"/>
                    <a:gd name="connsiteY107" fmla="*/ 16193 h 104441"/>
                    <a:gd name="connsiteX108" fmla="*/ 76800 w 175545"/>
                    <a:gd name="connsiteY108" fmla="*/ 12954 h 104441"/>
                    <a:gd name="connsiteX109" fmla="*/ 83848 w 175545"/>
                    <a:gd name="connsiteY109" fmla="*/ 12144 h 104441"/>
                    <a:gd name="connsiteX110" fmla="*/ 83848 w 175545"/>
                    <a:gd name="connsiteY110" fmla="*/ 12954 h 104441"/>
                    <a:gd name="connsiteX111" fmla="*/ 87773 w 175545"/>
                    <a:gd name="connsiteY111" fmla="*/ 9716 h 104441"/>
                    <a:gd name="connsiteX112" fmla="*/ 93259 w 175545"/>
                    <a:gd name="connsiteY112" fmla="*/ 9716 h 104441"/>
                    <a:gd name="connsiteX113" fmla="*/ 94822 w 175545"/>
                    <a:gd name="connsiteY113" fmla="*/ 8096 h 104441"/>
                    <a:gd name="connsiteX114" fmla="*/ 97174 w 175545"/>
                    <a:gd name="connsiteY114" fmla="*/ 8096 h 104441"/>
                    <a:gd name="connsiteX115" fmla="*/ 99527 w 175545"/>
                    <a:gd name="connsiteY115" fmla="*/ 9716 h 104441"/>
                    <a:gd name="connsiteX116" fmla="*/ 102661 w 175545"/>
                    <a:gd name="connsiteY116" fmla="*/ 9716 h 104441"/>
                    <a:gd name="connsiteX117" fmla="*/ 105013 w 175545"/>
                    <a:gd name="connsiteY117" fmla="*/ 8096 h 104441"/>
                    <a:gd name="connsiteX118" fmla="*/ 110500 w 175545"/>
                    <a:gd name="connsiteY118" fmla="*/ 3239 h 104441"/>
                    <a:gd name="connsiteX119" fmla="*/ 118339 w 175545"/>
                    <a:gd name="connsiteY119" fmla="*/ 0 h 104441"/>
                    <a:gd name="connsiteX120" fmla="*/ 122254 w 175545"/>
                    <a:gd name="connsiteY120" fmla="*/ 1619 h 104441"/>
                    <a:gd name="connsiteX121" fmla="*/ 125387 w 175545"/>
                    <a:gd name="connsiteY121" fmla="*/ 1619 h 10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</a:cxnLst>
                  <a:rect l="l" t="t" r="r" b="b"/>
                  <a:pathLst>
                    <a:path w="175545" h="104441">
                      <a:moveTo>
                        <a:pt x="125387" y="1619"/>
                      </a:moveTo>
                      <a:lnTo>
                        <a:pt x="148895" y="35623"/>
                      </a:lnTo>
                      <a:lnTo>
                        <a:pt x="155953" y="44529"/>
                      </a:lnTo>
                      <a:lnTo>
                        <a:pt x="155953" y="44529"/>
                      </a:lnTo>
                      <a:lnTo>
                        <a:pt x="154381" y="46149"/>
                      </a:lnTo>
                      <a:lnTo>
                        <a:pt x="154381" y="47768"/>
                      </a:lnTo>
                      <a:lnTo>
                        <a:pt x="152819" y="50197"/>
                      </a:lnTo>
                      <a:lnTo>
                        <a:pt x="150466" y="50197"/>
                      </a:lnTo>
                      <a:lnTo>
                        <a:pt x="148895" y="51006"/>
                      </a:lnTo>
                      <a:lnTo>
                        <a:pt x="146542" y="51816"/>
                      </a:lnTo>
                      <a:lnTo>
                        <a:pt x="144980" y="54245"/>
                      </a:lnTo>
                      <a:lnTo>
                        <a:pt x="144199" y="53435"/>
                      </a:lnTo>
                      <a:lnTo>
                        <a:pt x="142627" y="53435"/>
                      </a:lnTo>
                      <a:lnTo>
                        <a:pt x="142627" y="58293"/>
                      </a:lnTo>
                      <a:lnTo>
                        <a:pt x="144980" y="60722"/>
                      </a:lnTo>
                      <a:lnTo>
                        <a:pt x="146552" y="62341"/>
                      </a:lnTo>
                      <a:lnTo>
                        <a:pt x="144980" y="67199"/>
                      </a:lnTo>
                      <a:lnTo>
                        <a:pt x="144980" y="73676"/>
                      </a:lnTo>
                      <a:lnTo>
                        <a:pt x="146552" y="75295"/>
                      </a:lnTo>
                      <a:lnTo>
                        <a:pt x="148114" y="76105"/>
                      </a:lnTo>
                      <a:lnTo>
                        <a:pt x="148895" y="78534"/>
                      </a:lnTo>
                      <a:lnTo>
                        <a:pt x="150466" y="83391"/>
                      </a:lnTo>
                      <a:lnTo>
                        <a:pt x="154381" y="85820"/>
                      </a:lnTo>
                      <a:lnTo>
                        <a:pt x="154381" y="88249"/>
                      </a:lnTo>
                      <a:lnTo>
                        <a:pt x="154381" y="89059"/>
                      </a:lnTo>
                      <a:lnTo>
                        <a:pt x="157515" y="89868"/>
                      </a:lnTo>
                      <a:lnTo>
                        <a:pt x="158296" y="91488"/>
                      </a:lnTo>
                      <a:lnTo>
                        <a:pt x="163782" y="92297"/>
                      </a:lnTo>
                      <a:lnTo>
                        <a:pt x="169269" y="88249"/>
                      </a:lnTo>
                      <a:lnTo>
                        <a:pt x="173193" y="89059"/>
                      </a:lnTo>
                      <a:lnTo>
                        <a:pt x="175546" y="90678"/>
                      </a:lnTo>
                      <a:lnTo>
                        <a:pt x="174765" y="96355"/>
                      </a:lnTo>
                      <a:lnTo>
                        <a:pt x="173193" y="94736"/>
                      </a:lnTo>
                      <a:lnTo>
                        <a:pt x="169279" y="97974"/>
                      </a:lnTo>
                      <a:lnTo>
                        <a:pt x="165354" y="96355"/>
                      </a:lnTo>
                      <a:lnTo>
                        <a:pt x="163792" y="97165"/>
                      </a:lnTo>
                      <a:lnTo>
                        <a:pt x="154381" y="97974"/>
                      </a:lnTo>
                      <a:lnTo>
                        <a:pt x="152029" y="98784"/>
                      </a:lnTo>
                      <a:lnTo>
                        <a:pt x="146542" y="100403"/>
                      </a:lnTo>
                      <a:lnTo>
                        <a:pt x="144980" y="101213"/>
                      </a:lnTo>
                      <a:lnTo>
                        <a:pt x="142627" y="98774"/>
                      </a:lnTo>
                      <a:lnTo>
                        <a:pt x="141056" y="97965"/>
                      </a:lnTo>
                      <a:lnTo>
                        <a:pt x="139494" y="96345"/>
                      </a:lnTo>
                      <a:lnTo>
                        <a:pt x="139494" y="96345"/>
                      </a:lnTo>
                      <a:lnTo>
                        <a:pt x="134788" y="97965"/>
                      </a:lnTo>
                      <a:lnTo>
                        <a:pt x="130873" y="97965"/>
                      </a:lnTo>
                      <a:lnTo>
                        <a:pt x="129302" y="97155"/>
                      </a:lnTo>
                      <a:lnTo>
                        <a:pt x="127740" y="98774"/>
                      </a:lnTo>
                      <a:lnTo>
                        <a:pt x="125387" y="98774"/>
                      </a:lnTo>
                      <a:lnTo>
                        <a:pt x="123816" y="97155"/>
                      </a:lnTo>
                      <a:lnTo>
                        <a:pt x="123816" y="95536"/>
                      </a:lnTo>
                      <a:lnTo>
                        <a:pt x="123816" y="93917"/>
                      </a:lnTo>
                      <a:lnTo>
                        <a:pt x="121463" y="92297"/>
                      </a:lnTo>
                      <a:lnTo>
                        <a:pt x="116767" y="91488"/>
                      </a:lnTo>
                      <a:lnTo>
                        <a:pt x="115986" y="93107"/>
                      </a:lnTo>
                      <a:lnTo>
                        <a:pt x="114415" y="93917"/>
                      </a:lnTo>
                      <a:lnTo>
                        <a:pt x="112062" y="89868"/>
                      </a:lnTo>
                      <a:lnTo>
                        <a:pt x="108928" y="89059"/>
                      </a:lnTo>
                      <a:lnTo>
                        <a:pt x="108147" y="88249"/>
                      </a:lnTo>
                      <a:lnTo>
                        <a:pt x="105013" y="90678"/>
                      </a:lnTo>
                      <a:lnTo>
                        <a:pt x="101098" y="92297"/>
                      </a:lnTo>
                      <a:lnTo>
                        <a:pt x="93259" y="98774"/>
                      </a:lnTo>
                      <a:lnTo>
                        <a:pt x="90126" y="99584"/>
                      </a:lnTo>
                      <a:lnTo>
                        <a:pt x="87773" y="100394"/>
                      </a:lnTo>
                      <a:lnTo>
                        <a:pt x="85420" y="99584"/>
                      </a:lnTo>
                      <a:lnTo>
                        <a:pt x="83848" y="96345"/>
                      </a:lnTo>
                      <a:lnTo>
                        <a:pt x="82286" y="95536"/>
                      </a:lnTo>
                      <a:lnTo>
                        <a:pt x="79934" y="95536"/>
                      </a:lnTo>
                      <a:lnTo>
                        <a:pt x="76800" y="95536"/>
                      </a:lnTo>
                      <a:lnTo>
                        <a:pt x="72876" y="99584"/>
                      </a:lnTo>
                      <a:lnTo>
                        <a:pt x="72095" y="100394"/>
                      </a:lnTo>
                      <a:lnTo>
                        <a:pt x="70533" y="102013"/>
                      </a:lnTo>
                      <a:lnTo>
                        <a:pt x="65046" y="103632"/>
                      </a:lnTo>
                      <a:lnTo>
                        <a:pt x="58779" y="104442"/>
                      </a:lnTo>
                      <a:lnTo>
                        <a:pt x="55636" y="102013"/>
                      </a:lnTo>
                      <a:lnTo>
                        <a:pt x="53293" y="101203"/>
                      </a:lnTo>
                      <a:lnTo>
                        <a:pt x="53293" y="95536"/>
                      </a:lnTo>
                      <a:lnTo>
                        <a:pt x="51721" y="95536"/>
                      </a:lnTo>
                      <a:lnTo>
                        <a:pt x="50940" y="94726"/>
                      </a:lnTo>
                      <a:lnTo>
                        <a:pt x="39967" y="63151"/>
                      </a:lnTo>
                      <a:lnTo>
                        <a:pt x="30566" y="55054"/>
                      </a:lnTo>
                      <a:lnTo>
                        <a:pt x="22727" y="49387"/>
                      </a:lnTo>
                      <a:lnTo>
                        <a:pt x="18802" y="43720"/>
                      </a:lnTo>
                      <a:lnTo>
                        <a:pt x="15669" y="44529"/>
                      </a:lnTo>
                      <a:lnTo>
                        <a:pt x="15669" y="42910"/>
                      </a:lnTo>
                      <a:lnTo>
                        <a:pt x="11754" y="39672"/>
                      </a:lnTo>
                      <a:lnTo>
                        <a:pt x="9401" y="42100"/>
                      </a:lnTo>
                      <a:lnTo>
                        <a:pt x="2353" y="37243"/>
                      </a:lnTo>
                      <a:lnTo>
                        <a:pt x="2353" y="37243"/>
                      </a:lnTo>
                      <a:lnTo>
                        <a:pt x="2353" y="36433"/>
                      </a:lnTo>
                      <a:lnTo>
                        <a:pt x="0" y="34004"/>
                      </a:lnTo>
                      <a:lnTo>
                        <a:pt x="0" y="30766"/>
                      </a:lnTo>
                      <a:lnTo>
                        <a:pt x="2353" y="22670"/>
                      </a:lnTo>
                      <a:lnTo>
                        <a:pt x="2353" y="21860"/>
                      </a:lnTo>
                      <a:lnTo>
                        <a:pt x="7839" y="17002"/>
                      </a:lnTo>
                      <a:lnTo>
                        <a:pt x="14887" y="12954"/>
                      </a:lnTo>
                      <a:lnTo>
                        <a:pt x="15669" y="12954"/>
                      </a:lnTo>
                      <a:lnTo>
                        <a:pt x="18802" y="16193"/>
                      </a:lnTo>
                      <a:lnTo>
                        <a:pt x="21155" y="13764"/>
                      </a:lnTo>
                      <a:lnTo>
                        <a:pt x="28204" y="16193"/>
                      </a:lnTo>
                      <a:lnTo>
                        <a:pt x="43882" y="10525"/>
                      </a:lnTo>
                      <a:lnTo>
                        <a:pt x="55636" y="10525"/>
                      </a:lnTo>
                      <a:lnTo>
                        <a:pt x="63475" y="10525"/>
                      </a:lnTo>
                      <a:lnTo>
                        <a:pt x="65046" y="12144"/>
                      </a:lnTo>
                      <a:lnTo>
                        <a:pt x="66608" y="12954"/>
                      </a:lnTo>
                      <a:lnTo>
                        <a:pt x="68180" y="15383"/>
                      </a:lnTo>
                      <a:lnTo>
                        <a:pt x="72095" y="16193"/>
                      </a:lnTo>
                      <a:lnTo>
                        <a:pt x="72876" y="16193"/>
                      </a:lnTo>
                      <a:lnTo>
                        <a:pt x="76800" y="12954"/>
                      </a:lnTo>
                      <a:lnTo>
                        <a:pt x="83848" y="12144"/>
                      </a:lnTo>
                      <a:lnTo>
                        <a:pt x="83848" y="12954"/>
                      </a:lnTo>
                      <a:lnTo>
                        <a:pt x="87773" y="9716"/>
                      </a:lnTo>
                      <a:lnTo>
                        <a:pt x="93259" y="9716"/>
                      </a:lnTo>
                      <a:lnTo>
                        <a:pt x="94822" y="8096"/>
                      </a:lnTo>
                      <a:lnTo>
                        <a:pt x="97174" y="8096"/>
                      </a:lnTo>
                      <a:lnTo>
                        <a:pt x="99527" y="9716"/>
                      </a:lnTo>
                      <a:lnTo>
                        <a:pt x="102661" y="9716"/>
                      </a:lnTo>
                      <a:lnTo>
                        <a:pt x="105013" y="8096"/>
                      </a:lnTo>
                      <a:lnTo>
                        <a:pt x="110500" y="3239"/>
                      </a:lnTo>
                      <a:lnTo>
                        <a:pt x="118339" y="0"/>
                      </a:lnTo>
                      <a:lnTo>
                        <a:pt x="122254" y="1619"/>
                      </a:lnTo>
                      <a:lnTo>
                        <a:pt x="125387" y="1619"/>
                      </a:lnTo>
                    </a:path>
                  </a:pathLst>
                </a:custGeom>
                <a:grpFill/>
                <a:ln w="4763" cap="flat">
                  <a:solidFill>
                    <a:schemeClr val="bg1">
                      <a:lumMod val="65000"/>
                    </a:schemeClr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258" name="Agrupar 1257">
              <a:extLst>
                <a:ext uri="{FF2B5EF4-FFF2-40B4-BE49-F238E27FC236}">
                  <a16:creationId xmlns:a16="http://schemas.microsoft.com/office/drawing/2014/main" id="{5F678294-D389-581A-5661-4A9E5F02E2DA}"/>
                </a:ext>
              </a:extLst>
            </p:cNvPr>
            <p:cNvGrpSpPr/>
            <p:nvPr/>
          </p:nvGrpSpPr>
          <p:grpSpPr>
            <a:xfrm>
              <a:off x="7493828" y="1868733"/>
              <a:ext cx="865026" cy="1353645"/>
              <a:chOff x="9158959" y="2192428"/>
              <a:chExt cx="865026" cy="1353645"/>
            </a:xfrm>
            <a:solidFill>
              <a:srgbClr val="56A099"/>
            </a:solidFill>
          </p:grpSpPr>
          <p:sp>
            <p:nvSpPr>
              <p:cNvPr id="1259" name="Forma Livre: Forma 1258">
                <a:extLst>
                  <a:ext uri="{FF2B5EF4-FFF2-40B4-BE49-F238E27FC236}">
                    <a16:creationId xmlns:a16="http://schemas.microsoft.com/office/drawing/2014/main" id="{04227024-8801-671C-AEC7-4AC91707360E}"/>
                  </a:ext>
                </a:extLst>
              </p:cNvPr>
              <p:cNvSpPr/>
              <p:nvPr/>
            </p:nvSpPr>
            <p:spPr>
              <a:xfrm>
                <a:off x="9214905" y="2588925"/>
                <a:ext cx="294477" cy="207082"/>
              </a:xfrm>
              <a:custGeom>
                <a:avLst/>
                <a:gdLst>
                  <a:gd name="connsiteX0" fmla="*/ 220227 w 313496"/>
                  <a:gd name="connsiteY0" fmla="*/ 0 h 199177"/>
                  <a:gd name="connsiteX1" fmla="*/ 224152 w 313496"/>
                  <a:gd name="connsiteY1" fmla="*/ 2429 h 199177"/>
                  <a:gd name="connsiteX2" fmla="*/ 231991 w 313496"/>
                  <a:gd name="connsiteY2" fmla="*/ 1619 h 199177"/>
                  <a:gd name="connsiteX3" fmla="*/ 281368 w 313496"/>
                  <a:gd name="connsiteY3" fmla="*/ 12144 h 199177"/>
                  <a:gd name="connsiteX4" fmla="*/ 313497 w 313496"/>
                  <a:gd name="connsiteY4" fmla="*/ 27527 h 199177"/>
                  <a:gd name="connsiteX5" fmla="*/ 304095 w 313496"/>
                  <a:gd name="connsiteY5" fmla="*/ 54245 h 199177"/>
                  <a:gd name="connsiteX6" fmla="*/ 290769 w 313496"/>
                  <a:gd name="connsiteY6" fmla="*/ 70437 h 199177"/>
                  <a:gd name="connsiteX7" fmla="*/ 279797 w 313496"/>
                  <a:gd name="connsiteY7" fmla="*/ 84211 h 199177"/>
                  <a:gd name="connsiteX8" fmla="*/ 294684 w 313496"/>
                  <a:gd name="connsiteY8" fmla="*/ 104451 h 199177"/>
                  <a:gd name="connsiteX9" fmla="*/ 282930 w 313496"/>
                  <a:gd name="connsiteY9" fmla="*/ 108499 h 199177"/>
                  <a:gd name="connsiteX10" fmla="*/ 281368 w 313496"/>
                  <a:gd name="connsiteY10" fmla="*/ 115786 h 199177"/>
                  <a:gd name="connsiteX11" fmla="*/ 275091 w 313496"/>
                  <a:gd name="connsiteY11" fmla="*/ 123882 h 199177"/>
                  <a:gd name="connsiteX12" fmla="*/ 273529 w 313496"/>
                  <a:gd name="connsiteY12" fmla="*/ 165173 h 199177"/>
                  <a:gd name="connsiteX13" fmla="*/ 271958 w 313496"/>
                  <a:gd name="connsiteY13" fmla="*/ 167602 h 199177"/>
                  <a:gd name="connsiteX14" fmla="*/ 269605 w 313496"/>
                  <a:gd name="connsiteY14" fmla="*/ 170031 h 199177"/>
                  <a:gd name="connsiteX15" fmla="*/ 257851 w 313496"/>
                  <a:gd name="connsiteY15" fmla="*/ 161934 h 199177"/>
                  <a:gd name="connsiteX16" fmla="*/ 224152 w 313496"/>
                  <a:gd name="connsiteY16" fmla="*/ 183794 h 199177"/>
                  <a:gd name="connsiteX17" fmla="*/ 217884 w 313496"/>
                  <a:gd name="connsiteY17" fmla="*/ 179746 h 199177"/>
                  <a:gd name="connsiteX18" fmla="*/ 209264 w 313496"/>
                  <a:gd name="connsiteY18" fmla="*/ 174079 h 199177"/>
                  <a:gd name="connsiteX19" fmla="*/ 201425 w 313496"/>
                  <a:gd name="connsiteY19" fmla="*/ 171650 h 199177"/>
                  <a:gd name="connsiteX20" fmla="*/ 191234 w 313496"/>
                  <a:gd name="connsiteY20" fmla="*/ 174079 h 199177"/>
                  <a:gd name="connsiteX21" fmla="*/ 160668 w 313496"/>
                  <a:gd name="connsiteY21" fmla="*/ 157886 h 199177"/>
                  <a:gd name="connsiteX22" fmla="*/ 153619 w 313496"/>
                  <a:gd name="connsiteY22" fmla="*/ 171650 h 199177"/>
                  <a:gd name="connsiteX23" fmla="*/ 136370 w 313496"/>
                  <a:gd name="connsiteY23" fmla="*/ 172460 h 199177"/>
                  <a:gd name="connsiteX24" fmla="*/ 129321 w 313496"/>
                  <a:gd name="connsiteY24" fmla="*/ 174888 h 199177"/>
                  <a:gd name="connsiteX25" fmla="*/ 98755 w 313496"/>
                  <a:gd name="connsiteY25" fmla="*/ 189462 h 199177"/>
                  <a:gd name="connsiteX26" fmla="*/ 66618 w 313496"/>
                  <a:gd name="connsiteY26" fmla="*/ 189462 h 199177"/>
                  <a:gd name="connsiteX27" fmla="*/ 48596 w 313496"/>
                  <a:gd name="connsiteY27" fmla="*/ 198368 h 199177"/>
                  <a:gd name="connsiteX28" fmla="*/ 48596 w 313496"/>
                  <a:gd name="connsiteY28" fmla="*/ 199177 h 199177"/>
                  <a:gd name="connsiteX29" fmla="*/ 35271 w 313496"/>
                  <a:gd name="connsiteY29" fmla="*/ 140884 h 199177"/>
                  <a:gd name="connsiteX30" fmla="*/ 0 w 313496"/>
                  <a:gd name="connsiteY30" fmla="*/ 129550 h 199177"/>
                  <a:gd name="connsiteX31" fmla="*/ 0 w 313496"/>
                  <a:gd name="connsiteY31" fmla="*/ 116596 h 199177"/>
                  <a:gd name="connsiteX32" fmla="*/ 7058 w 313496"/>
                  <a:gd name="connsiteY32" fmla="*/ 105261 h 199177"/>
                  <a:gd name="connsiteX33" fmla="*/ 5486 w 313496"/>
                  <a:gd name="connsiteY33" fmla="*/ 86639 h 199177"/>
                  <a:gd name="connsiteX34" fmla="*/ 13325 w 313496"/>
                  <a:gd name="connsiteY34" fmla="*/ 78534 h 199177"/>
                  <a:gd name="connsiteX35" fmla="*/ 10973 w 313496"/>
                  <a:gd name="connsiteY35" fmla="*/ 70437 h 199177"/>
                  <a:gd name="connsiteX36" fmla="*/ 39186 w 313496"/>
                  <a:gd name="connsiteY36" fmla="*/ 77724 h 199177"/>
                  <a:gd name="connsiteX37" fmla="*/ 54864 w 313496"/>
                  <a:gd name="connsiteY37" fmla="*/ 80153 h 199177"/>
                  <a:gd name="connsiteX38" fmla="*/ 66618 w 313496"/>
                  <a:gd name="connsiteY38" fmla="*/ 83401 h 199177"/>
                  <a:gd name="connsiteX39" fmla="*/ 104241 w 313496"/>
                  <a:gd name="connsiteY39" fmla="*/ 91497 h 199177"/>
                  <a:gd name="connsiteX40" fmla="*/ 155181 w 313496"/>
                  <a:gd name="connsiteY40" fmla="*/ 51006 h 199177"/>
                  <a:gd name="connsiteX41" fmla="*/ 155963 w 313496"/>
                  <a:gd name="connsiteY41" fmla="*/ 51816 h 199177"/>
                  <a:gd name="connsiteX42" fmla="*/ 174774 w 313496"/>
                  <a:gd name="connsiteY42" fmla="*/ 36433 h 199177"/>
                  <a:gd name="connsiteX43" fmla="*/ 195148 w 313496"/>
                  <a:gd name="connsiteY43" fmla="*/ 21860 h 199177"/>
                  <a:gd name="connsiteX44" fmla="*/ 214741 w 313496"/>
                  <a:gd name="connsiteY44" fmla="*/ 5667 h 199177"/>
                  <a:gd name="connsiteX45" fmla="*/ 220227 w 313496"/>
                  <a:gd name="connsiteY45" fmla="*/ 0 h 19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13496" h="199177">
                    <a:moveTo>
                      <a:pt x="220227" y="0"/>
                    </a:moveTo>
                    <a:lnTo>
                      <a:pt x="224152" y="2429"/>
                    </a:lnTo>
                    <a:lnTo>
                      <a:pt x="231991" y="1619"/>
                    </a:lnTo>
                    <a:lnTo>
                      <a:pt x="281368" y="12144"/>
                    </a:lnTo>
                    <a:lnTo>
                      <a:pt x="313497" y="27527"/>
                    </a:lnTo>
                    <a:lnTo>
                      <a:pt x="304095" y="54245"/>
                    </a:lnTo>
                    <a:lnTo>
                      <a:pt x="290769" y="70437"/>
                    </a:lnTo>
                    <a:lnTo>
                      <a:pt x="279797" y="84211"/>
                    </a:lnTo>
                    <a:lnTo>
                      <a:pt x="294684" y="104451"/>
                    </a:lnTo>
                    <a:lnTo>
                      <a:pt x="282930" y="108499"/>
                    </a:lnTo>
                    <a:lnTo>
                      <a:pt x="281368" y="115786"/>
                    </a:lnTo>
                    <a:lnTo>
                      <a:pt x="275091" y="123882"/>
                    </a:lnTo>
                    <a:lnTo>
                      <a:pt x="273529" y="165173"/>
                    </a:lnTo>
                    <a:lnTo>
                      <a:pt x="271958" y="167602"/>
                    </a:lnTo>
                    <a:lnTo>
                      <a:pt x="269605" y="170031"/>
                    </a:lnTo>
                    <a:lnTo>
                      <a:pt x="257851" y="161934"/>
                    </a:lnTo>
                    <a:lnTo>
                      <a:pt x="224152" y="183794"/>
                    </a:lnTo>
                    <a:lnTo>
                      <a:pt x="217884" y="179746"/>
                    </a:lnTo>
                    <a:lnTo>
                      <a:pt x="209264" y="174079"/>
                    </a:lnTo>
                    <a:lnTo>
                      <a:pt x="201425" y="171650"/>
                    </a:lnTo>
                    <a:lnTo>
                      <a:pt x="191234" y="174079"/>
                    </a:lnTo>
                    <a:lnTo>
                      <a:pt x="160668" y="157886"/>
                    </a:lnTo>
                    <a:lnTo>
                      <a:pt x="153619" y="171650"/>
                    </a:lnTo>
                    <a:lnTo>
                      <a:pt x="136370" y="172460"/>
                    </a:lnTo>
                    <a:lnTo>
                      <a:pt x="129321" y="174888"/>
                    </a:lnTo>
                    <a:lnTo>
                      <a:pt x="98755" y="189462"/>
                    </a:lnTo>
                    <a:lnTo>
                      <a:pt x="66618" y="189462"/>
                    </a:lnTo>
                    <a:lnTo>
                      <a:pt x="48596" y="198368"/>
                    </a:lnTo>
                    <a:lnTo>
                      <a:pt x="48596" y="199177"/>
                    </a:lnTo>
                    <a:lnTo>
                      <a:pt x="35271" y="140884"/>
                    </a:lnTo>
                    <a:lnTo>
                      <a:pt x="0" y="129550"/>
                    </a:lnTo>
                    <a:lnTo>
                      <a:pt x="0" y="116596"/>
                    </a:lnTo>
                    <a:lnTo>
                      <a:pt x="7058" y="105261"/>
                    </a:lnTo>
                    <a:lnTo>
                      <a:pt x="5486" y="86639"/>
                    </a:lnTo>
                    <a:lnTo>
                      <a:pt x="13325" y="78534"/>
                    </a:lnTo>
                    <a:lnTo>
                      <a:pt x="10973" y="70437"/>
                    </a:lnTo>
                    <a:lnTo>
                      <a:pt x="39186" y="77724"/>
                    </a:lnTo>
                    <a:lnTo>
                      <a:pt x="54864" y="80153"/>
                    </a:lnTo>
                    <a:lnTo>
                      <a:pt x="66618" y="83401"/>
                    </a:lnTo>
                    <a:lnTo>
                      <a:pt x="104241" y="91497"/>
                    </a:lnTo>
                    <a:lnTo>
                      <a:pt x="155181" y="51006"/>
                    </a:lnTo>
                    <a:lnTo>
                      <a:pt x="155963" y="51816"/>
                    </a:lnTo>
                    <a:lnTo>
                      <a:pt x="174774" y="36433"/>
                    </a:lnTo>
                    <a:lnTo>
                      <a:pt x="195148" y="21860"/>
                    </a:lnTo>
                    <a:lnTo>
                      <a:pt x="214741" y="5667"/>
                    </a:lnTo>
                    <a:lnTo>
                      <a:pt x="220227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0" name="Forma Livre: Forma 1259">
                <a:extLst>
                  <a:ext uri="{FF2B5EF4-FFF2-40B4-BE49-F238E27FC236}">
                    <a16:creationId xmlns:a16="http://schemas.microsoft.com/office/drawing/2014/main" id="{9872F741-281E-4C4D-D27F-7A1ED7823C49}"/>
                  </a:ext>
                </a:extLst>
              </p:cNvPr>
              <p:cNvSpPr/>
              <p:nvPr/>
            </p:nvSpPr>
            <p:spPr>
              <a:xfrm>
                <a:off x="9416618" y="2192428"/>
                <a:ext cx="266508" cy="212142"/>
              </a:xfrm>
              <a:custGeom>
                <a:avLst/>
                <a:gdLst>
                  <a:gd name="connsiteX0" fmla="*/ 260995 w 283721"/>
                  <a:gd name="connsiteY0" fmla="*/ 17004 h 204044"/>
                  <a:gd name="connsiteX1" fmla="*/ 283721 w 283721"/>
                  <a:gd name="connsiteY1" fmla="*/ 21863 h 204044"/>
                  <a:gd name="connsiteX2" fmla="*/ 269615 w 283721"/>
                  <a:gd name="connsiteY2" fmla="*/ 19434 h 204044"/>
                  <a:gd name="connsiteX3" fmla="*/ 260995 w 283721"/>
                  <a:gd name="connsiteY3" fmla="*/ 27530 h 204044"/>
                  <a:gd name="connsiteX4" fmla="*/ 251584 w 283721"/>
                  <a:gd name="connsiteY4" fmla="*/ 47773 h 204044"/>
                  <a:gd name="connsiteX5" fmla="*/ 256290 w 283721"/>
                  <a:gd name="connsiteY5" fmla="*/ 51821 h 204044"/>
                  <a:gd name="connsiteX6" fmla="*/ 247669 w 283721"/>
                  <a:gd name="connsiteY6" fmla="*/ 59918 h 204044"/>
                  <a:gd name="connsiteX7" fmla="*/ 250803 w 283721"/>
                  <a:gd name="connsiteY7" fmla="*/ 63156 h 204044"/>
                  <a:gd name="connsiteX8" fmla="*/ 246879 w 283721"/>
                  <a:gd name="connsiteY8" fmla="*/ 67205 h 204044"/>
                  <a:gd name="connsiteX9" fmla="*/ 231991 w 283721"/>
                  <a:gd name="connsiteY9" fmla="*/ 68013 h 204044"/>
                  <a:gd name="connsiteX10" fmla="*/ 197511 w 283721"/>
                  <a:gd name="connsiteY10" fmla="*/ 82587 h 204044"/>
                  <a:gd name="connsiteX11" fmla="*/ 193586 w 283721"/>
                  <a:gd name="connsiteY11" fmla="*/ 89876 h 204044"/>
                  <a:gd name="connsiteX12" fmla="*/ 184185 w 283721"/>
                  <a:gd name="connsiteY12" fmla="*/ 90686 h 204044"/>
                  <a:gd name="connsiteX13" fmla="*/ 178698 w 283721"/>
                  <a:gd name="connsiteY13" fmla="*/ 93115 h 204044"/>
                  <a:gd name="connsiteX14" fmla="*/ 181051 w 283721"/>
                  <a:gd name="connsiteY14" fmla="*/ 99593 h 204044"/>
                  <a:gd name="connsiteX15" fmla="*/ 173212 w 283721"/>
                  <a:gd name="connsiteY15" fmla="*/ 111738 h 204044"/>
                  <a:gd name="connsiteX16" fmla="*/ 167726 w 283721"/>
                  <a:gd name="connsiteY16" fmla="*/ 133598 h 204044"/>
                  <a:gd name="connsiteX17" fmla="*/ 163020 w 283721"/>
                  <a:gd name="connsiteY17" fmla="*/ 132788 h 204044"/>
                  <a:gd name="connsiteX18" fmla="*/ 163020 w 283721"/>
                  <a:gd name="connsiteY18" fmla="*/ 137646 h 204044"/>
                  <a:gd name="connsiteX19" fmla="*/ 144999 w 283721"/>
                  <a:gd name="connsiteY19" fmla="*/ 136836 h 204044"/>
                  <a:gd name="connsiteX20" fmla="*/ 140294 w 283721"/>
                  <a:gd name="connsiteY20" fmla="*/ 148981 h 204044"/>
                  <a:gd name="connsiteX21" fmla="*/ 130893 w 283721"/>
                  <a:gd name="connsiteY21" fmla="*/ 152219 h 204044"/>
                  <a:gd name="connsiteX22" fmla="*/ 105813 w 283721"/>
                  <a:gd name="connsiteY22" fmla="*/ 169221 h 204044"/>
                  <a:gd name="connsiteX23" fmla="*/ 79163 w 283721"/>
                  <a:gd name="connsiteY23" fmla="*/ 188652 h 204044"/>
                  <a:gd name="connsiteX24" fmla="*/ 76029 w 283721"/>
                  <a:gd name="connsiteY24" fmla="*/ 204045 h 204044"/>
                  <a:gd name="connsiteX25" fmla="*/ 39977 w 283721"/>
                  <a:gd name="connsiteY25" fmla="*/ 177317 h 204044"/>
                  <a:gd name="connsiteX26" fmla="*/ 39977 w 283721"/>
                  <a:gd name="connsiteY26" fmla="*/ 176508 h 204044"/>
                  <a:gd name="connsiteX27" fmla="*/ 0 w 283721"/>
                  <a:gd name="connsiteY27" fmla="*/ 146552 h 204044"/>
                  <a:gd name="connsiteX28" fmla="*/ 7839 w 283721"/>
                  <a:gd name="connsiteY28" fmla="*/ 127930 h 204044"/>
                  <a:gd name="connsiteX29" fmla="*/ 9411 w 283721"/>
                  <a:gd name="connsiteY29" fmla="*/ 126311 h 204044"/>
                  <a:gd name="connsiteX30" fmla="*/ 29785 w 283721"/>
                  <a:gd name="connsiteY30" fmla="*/ 85828 h 204044"/>
                  <a:gd name="connsiteX31" fmla="*/ 60350 w 283721"/>
                  <a:gd name="connsiteY31" fmla="*/ 21863 h 204044"/>
                  <a:gd name="connsiteX32" fmla="*/ 60350 w 283721"/>
                  <a:gd name="connsiteY32" fmla="*/ 22671 h 204044"/>
                  <a:gd name="connsiteX33" fmla="*/ 72104 w 283721"/>
                  <a:gd name="connsiteY33" fmla="*/ 41295 h 204044"/>
                  <a:gd name="connsiteX34" fmla="*/ 83868 w 283721"/>
                  <a:gd name="connsiteY34" fmla="*/ 61536 h 204044"/>
                  <a:gd name="connsiteX35" fmla="*/ 87782 w 283721"/>
                  <a:gd name="connsiteY35" fmla="*/ 58299 h 204044"/>
                  <a:gd name="connsiteX36" fmla="*/ 83868 w 283721"/>
                  <a:gd name="connsiteY36" fmla="*/ 50201 h 204044"/>
                  <a:gd name="connsiteX37" fmla="*/ 100327 w 283721"/>
                  <a:gd name="connsiteY37" fmla="*/ 41295 h 204044"/>
                  <a:gd name="connsiteX38" fmla="*/ 123835 w 283721"/>
                  <a:gd name="connsiteY38" fmla="*/ 29958 h 204044"/>
                  <a:gd name="connsiteX39" fmla="*/ 134807 w 283721"/>
                  <a:gd name="connsiteY39" fmla="*/ 31578 h 204044"/>
                  <a:gd name="connsiteX40" fmla="*/ 148133 w 283721"/>
                  <a:gd name="connsiteY40" fmla="*/ 34008 h 204044"/>
                  <a:gd name="connsiteX41" fmla="*/ 159106 w 283721"/>
                  <a:gd name="connsiteY41" fmla="*/ 38866 h 204044"/>
                  <a:gd name="connsiteX42" fmla="*/ 182613 w 283721"/>
                  <a:gd name="connsiteY42" fmla="*/ 68013 h 204044"/>
                  <a:gd name="connsiteX43" fmla="*/ 185747 w 283721"/>
                  <a:gd name="connsiteY43" fmla="*/ 75301 h 204044"/>
                  <a:gd name="connsiteX44" fmla="*/ 192024 w 283721"/>
                  <a:gd name="connsiteY44" fmla="*/ 68823 h 204044"/>
                  <a:gd name="connsiteX45" fmla="*/ 197511 w 283721"/>
                  <a:gd name="connsiteY45" fmla="*/ 72063 h 204044"/>
                  <a:gd name="connsiteX46" fmla="*/ 190452 w 283721"/>
                  <a:gd name="connsiteY46" fmla="*/ 55058 h 204044"/>
                  <a:gd name="connsiteX47" fmla="*/ 195939 w 283721"/>
                  <a:gd name="connsiteY47" fmla="*/ 49391 h 204044"/>
                  <a:gd name="connsiteX48" fmla="*/ 193586 w 283721"/>
                  <a:gd name="connsiteY48" fmla="*/ 41296 h 204044"/>
                  <a:gd name="connsiteX49" fmla="*/ 207693 w 283721"/>
                  <a:gd name="connsiteY49" fmla="*/ 41296 h 204044"/>
                  <a:gd name="connsiteX50" fmla="*/ 214751 w 283721"/>
                  <a:gd name="connsiteY50" fmla="*/ 33198 h 204044"/>
                  <a:gd name="connsiteX51" fmla="*/ 220237 w 283721"/>
                  <a:gd name="connsiteY51" fmla="*/ 37246 h 204044"/>
                  <a:gd name="connsiteX52" fmla="*/ 226505 w 283721"/>
                  <a:gd name="connsiteY52" fmla="*/ 17814 h 204044"/>
                  <a:gd name="connsiteX53" fmla="*/ 228076 w 283721"/>
                  <a:gd name="connsiteY53" fmla="*/ 7289 h 204044"/>
                  <a:gd name="connsiteX54" fmla="*/ 229638 w 283721"/>
                  <a:gd name="connsiteY54" fmla="*/ 0 h 204044"/>
                  <a:gd name="connsiteX55" fmla="*/ 243745 w 283721"/>
                  <a:gd name="connsiteY55" fmla="*/ 12955 h 204044"/>
                  <a:gd name="connsiteX56" fmla="*/ 247669 w 283721"/>
                  <a:gd name="connsiteY56" fmla="*/ 13766 h 204044"/>
                  <a:gd name="connsiteX57" fmla="*/ 257070 w 283721"/>
                  <a:gd name="connsiteY57" fmla="*/ 17813 h 204044"/>
                  <a:gd name="connsiteX58" fmla="*/ 260995 w 283721"/>
                  <a:gd name="connsiteY58" fmla="*/ 17003 h 20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83721" h="204044">
                    <a:moveTo>
                      <a:pt x="260995" y="17004"/>
                    </a:moveTo>
                    <a:lnTo>
                      <a:pt x="283721" y="21863"/>
                    </a:lnTo>
                    <a:lnTo>
                      <a:pt x="269615" y="19434"/>
                    </a:lnTo>
                    <a:lnTo>
                      <a:pt x="260995" y="27530"/>
                    </a:lnTo>
                    <a:lnTo>
                      <a:pt x="251584" y="47773"/>
                    </a:lnTo>
                    <a:lnTo>
                      <a:pt x="256290" y="51821"/>
                    </a:lnTo>
                    <a:lnTo>
                      <a:pt x="247669" y="59918"/>
                    </a:lnTo>
                    <a:lnTo>
                      <a:pt x="250803" y="63156"/>
                    </a:lnTo>
                    <a:lnTo>
                      <a:pt x="246879" y="67205"/>
                    </a:lnTo>
                    <a:lnTo>
                      <a:pt x="231991" y="68013"/>
                    </a:lnTo>
                    <a:lnTo>
                      <a:pt x="197511" y="82587"/>
                    </a:lnTo>
                    <a:lnTo>
                      <a:pt x="193586" y="89876"/>
                    </a:lnTo>
                    <a:lnTo>
                      <a:pt x="184185" y="90686"/>
                    </a:lnTo>
                    <a:lnTo>
                      <a:pt x="178698" y="93115"/>
                    </a:lnTo>
                    <a:lnTo>
                      <a:pt x="181051" y="99593"/>
                    </a:lnTo>
                    <a:lnTo>
                      <a:pt x="173212" y="111738"/>
                    </a:lnTo>
                    <a:lnTo>
                      <a:pt x="167726" y="133598"/>
                    </a:lnTo>
                    <a:lnTo>
                      <a:pt x="163020" y="132788"/>
                    </a:lnTo>
                    <a:lnTo>
                      <a:pt x="163020" y="137646"/>
                    </a:lnTo>
                    <a:lnTo>
                      <a:pt x="144999" y="136836"/>
                    </a:lnTo>
                    <a:lnTo>
                      <a:pt x="140294" y="148981"/>
                    </a:lnTo>
                    <a:lnTo>
                      <a:pt x="130893" y="152219"/>
                    </a:lnTo>
                    <a:lnTo>
                      <a:pt x="105813" y="169221"/>
                    </a:lnTo>
                    <a:lnTo>
                      <a:pt x="79163" y="188652"/>
                    </a:lnTo>
                    <a:lnTo>
                      <a:pt x="76029" y="204045"/>
                    </a:lnTo>
                    <a:lnTo>
                      <a:pt x="39977" y="177317"/>
                    </a:lnTo>
                    <a:lnTo>
                      <a:pt x="39977" y="176508"/>
                    </a:lnTo>
                    <a:lnTo>
                      <a:pt x="0" y="146552"/>
                    </a:lnTo>
                    <a:lnTo>
                      <a:pt x="7839" y="127930"/>
                    </a:lnTo>
                    <a:lnTo>
                      <a:pt x="9411" y="126311"/>
                    </a:lnTo>
                    <a:lnTo>
                      <a:pt x="29785" y="85828"/>
                    </a:lnTo>
                    <a:lnTo>
                      <a:pt x="60350" y="21863"/>
                    </a:lnTo>
                    <a:lnTo>
                      <a:pt x="60350" y="22671"/>
                    </a:lnTo>
                    <a:lnTo>
                      <a:pt x="72104" y="41295"/>
                    </a:lnTo>
                    <a:lnTo>
                      <a:pt x="83868" y="61536"/>
                    </a:lnTo>
                    <a:lnTo>
                      <a:pt x="87782" y="58299"/>
                    </a:lnTo>
                    <a:lnTo>
                      <a:pt x="83868" y="50201"/>
                    </a:lnTo>
                    <a:lnTo>
                      <a:pt x="100327" y="41295"/>
                    </a:lnTo>
                    <a:lnTo>
                      <a:pt x="123835" y="29958"/>
                    </a:lnTo>
                    <a:lnTo>
                      <a:pt x="134807" y="31578"/>
                    </a:lnTo>
                    <a:lnTo>
                      <a:pt x="148133" y="34008"/>
                    </a:lnTo>
                    <a:lnTo>
                      <a:pt x="159106" y="38866"/>
                    </a:lnTo>
                    <a:lnTo>
                      <a:pt x="182613" y="68013"/>
                    </a:lnTo>
                    <a:lnTo>
                      <a:pt x="185747" y="75301"/>
                    </a:lnTo>
                    <a:lnTo>
                      <a:pt x="192024" y="68823"/>
                    </a:lnTo>
                    <a:lnTo>
                      <a:pt x="197511" y="72063"/>
                    </a:lnTo>
                    <a:lnTo>
                      <a:pt x="190452" y="55058"/>
                    </a:lnTo>
                    <a:lnTo>
                      <a:pt x="195939" y="49391"/>
                    </a:lnTo>
                    <a:lnTo>
                      <a:pt x="193586" y="41296"/>
                    </a:lnTo>
                    <a:lnTo>
                      <a:pt x="207693" y="41296"/>
                    </a:lnTo>
                    <a:lnTo>
                      <a:pt x="214751" y="33198"/>
                    </a:lnTo>
                    <a:lnTo>
                      <a:pt x="220237" y="37246"/>
                    </a:lnTo>
                    <a:lnTo>
                      <a:pt x="226505" y="17814"/>
                    </a:lnTo>
                    <a:lnTo>
                      <a:pt x="228076" y="7289"/>
                    </a:lnTo>
                    <a:lnTo>
                      <a:pt x="229638" y="0"/>
                    </a:lnTo>
                    <a:lnTo>
                      <a:pt x="243745" y="12955"/>
                    </a:lnTo>
                    <a:lnTo>
                      <a:pt x="247669" y="13766"/>
                    </a:lnTo>
                    <a:lnTo>
                      <a:pt x="257070" y="17813"/>
                    </a:lnTo>
                    <a:lnTo>
                      <a:pt x="260995" y="17003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1" name="Forma Livre: Forma 1260">
                <a:extLst>
                  <a:ext uri="{FF2B5EF4-FFF2-40B4-BE49-F238E27FC236}">
                    <a16:creationId xmlns:a16="http://schemas.microsoft.com/office/drawing/2014/main" id="{5EC2C2CD-42C1-7AB8-FFD9-396DECBA93DC}"/>
                  </a:ext>
                </a:extLst>
              </p:cNvPr>
              <p:cNvSpPr/>
              <p:nvPr/>
            </p:nvSpPr>
            <p:spPr>
              <a:xfrm>
                <a:off x="9622026" y="2384359"/>
                <a:ext cx="348947" cy="202883"/>
              </a:xfrm>
              <a:custGeom>
                <a:avLst/>
                <a:gdLst>
                  <a:gd name="connsiteX0" fmla="*/ 20374 w 371484"/>
                  <a:gd name="connsiteY0" fmla="*/ 22679 h 195138"/>
                  <a:gd name="connsiteX1" fmla="*/ 53293 w 371484"/>
                  <a:gd name="connsiteY1" fmla="*/ 48587 h 195138"/>
                  <a:gd name="connsiteX2" fmla="*/ 53293 w 371484"/>
                  <a:gd name="connsiteY2" fmla="*/ 18631 h 195138"/>
                  <a:gd name="connsiteX3" fmla="*/ 47806 w 371484"/>
                  <a:gd name="connsiteY3" fmla="*/ 11344 h 195138"/>
                  <a:gd name="connsiteX4" fmla="*/ 62694 w 371484"/>
                  <a:gd name="connsiteY4" fmla="*/ 17821 h 195138"/>
                  <a:gd name="connsiteX5" fmla="*/ 76019 w 371484"/>
                  <a:gd name="connsiteY5" fmla="*/ 13773 h 195138"/>
                  <a:gd name="connsiteX6" fmla="*/ 95612 w 371484"/>
                  <a:gd name="connsiteY6" fmla="*/ 23489 h 195138"/>
                  <a:gd name="connsiteX7" fmla="*/ 114424 w 371484"/>
                  <a:gd name="connsiteY7" fmla="*/ 119834 h 195138"/>
                  <a:gd name="connsiteX8" fmla="*/ 155963 w 371484"/>
                  <a:gd name="connsiteY8" fmla="*/ 129550 h 195138"/>
                  <a:gd name="connsiteX9" fmla="*/ 155963 w 371484"/>
                  <a:gd name="connsiteY9" fmla="*/ 130359 h 195138"/>
                  <a:gd name="connsiteX10" fmla="*/ 217094 w 371484"/>
                  <a:gd name="connsiteY10" fmla="*/ 146561 h 195138"/>
                  <a:gd name="connsiteX11" fmla="*/ 268814 w 371484"/>
                  <a:gd name="connsiteY11" fmla="*/ 136027 h 195138"/>
                  <a:gd name="connsiteX12" fmla="*/ 281359 w 371484"/>
                  <a:gd name="connsiteY12" fmla="*/ 133598 h 195138"/>
                  <a:gd name="connsiteX13" fmla="*/ 291542 w 371484"/>
                  <a:gd name="connsiteY13" fmla="*/ 127121 h 195138"/>
                  <a:gd name="connsiteX14" fmla="*/ 308791 w 371484"/>
                  <a:gd name="connsiteY14" fmla="*/ 128740 h 195138"/>
                  <a:gd name="connsiteX15" fmla="*/ 319764 w 371484"/>
                  <a:gd name="connsiteY15" fmla="*/ 126311 h 195138"/>
                  <a:gd name="connsiteX16" fmla="*/ 325251 w 371484"/>
                  <a:gd name="connsiteY16" fmla="*/ 127930 h 195138"/>
                  <a:gd name="connsiteX17" fmla="*/ 340919 w 371484"/>
                  <a:gd name="connsiteY17" fmla="*/ 131169 h 195138"/>
                  <a:gd name="connsiteX18" fmla="*/ 346405 w 371484"/>
                  <a:gd name="connsiteY18" fmla="*/ 135217 h 195138"/>
                  <a:gd name="connsiteX19" fmla="*/ 365217 w 371484"/>
                  <a:gd name="connsiteY19" fmla="*/ 134407 h 195138"/>
                  <a:gd name="connsiteX20" fmla="*/ 366789 w 371484"/>
                  <a:gd name="connsiteY20" fmla="*/ 140075 h 195138"/>
                  <a:gd name="connsiteX21" fmla="*/ 371485 w 371484"/>
                  <a:gd name="connsiteY21" fmla="*/ 141694 h 195138"/>
                  <a:gd name="connsiteX22" fmla="*/ 369132 w 371484"/>
                  <a:gd name="connsiteY22" fmla="*/ 152229 h 195138"/>
                  <a:gd name="connsiteX23" fmla="*/ 371485 w 371484"/>
                  <a:gd name="connsiteY23" fmla="*/ 158706 h 195138"/>
                  <a:gd name="connsiteX24" fmla="*/ 360512 w 371484"/>
                  <a:gd name="connsiteY24" fmla="*/ 160325 h 195138"/>
                  <a:gd name="connsiteX25" fmla="*/ 340919 w 371484"/>
                  <a:gd name="connsiteY25" fmla="*/ 165992 h 195138"/>
                  <a:gd name="connsiteX26" fmla="*/ 331518 w 371484"/>
                  <a:gd name="connsiteY26" fmla="*/ 162754 h 195138"/>
                  <a:gd name="connsiteX27" fmla="*/ 323679 w 371484"/>
                  <a:gd name="connsiteY27" fmla="*/ 171660 h 195138"/>
                  <a:gd name="connsiteX28" fmla="*/ 325251 w 371484"/>
                  <a:gd name="connsiteY28" fmla="*/ 178946 h 195138"/>
                  <a:gd name="connsiteX29" fmla="*/ 322107 w 371484"/>
                  <a:gd name="connsiteY29" fmla="*/ 186233 h 195138"/>
                  <a:gd name="connsiteX30" fmla="*/ 308791 w 371484"/>
                  <a:gd name="connsiteY30" fmla="*/ 195139 h 195138"/>
                  <a:gd name="connsiteX31" fmla="*/ 304086 w 371484"/>
                  <a:gd name="connsiteY31" fmla="*/ 192710 h 195138"/>
                  <a:gd name="connsiteX32" fmla="*/ 299381 w 371484"/>
                  <a:gd name="connsiteY32" fmla="*/ 183804 h 195138"/>
                  <a:gd name="connsiteX33" fmla="*/ 289198 w 371484"/>
                  <a:gd name="connsiteY33" fmla="*/ 187042 h 195138"/>
                  <a:gd name="connsiteX34" fmla="*/ 268034 w 371484"/>
                  <a:gd name="connsiteY34" fmla="*/ 180566 h 195138"/>
                  <a:gd name="connsiteX35" fmla="*/ 254708 w 371484"/>
                  <a:gd name="connsiteY35" fmla="*/ 173279 h 195138"/>
                  <a:gd name="connsiteX36" fmla="*/ 243735 w 371484"/>
                  <a:gd name="connsiteY36" fmla="*/ 173279 h 195138"/>
                  <a:gd name="connsiteX37" fmla="*/ 238249 w 371484"/>
                  <a:gd name="connsiteY37" fmla="*/ 167611 h 195138"/>
                  <a:gd name="connsiteX38" fmla="*/ 205330 w 371484"/>
                  <a:gd name="connsiteY38" fmla="*/ 174088 h 195138"/>
                  <a:gd name="connsiteX39" fmla="*/ 159877 w 371484"/>
                  <a:gd name="connsiteY39" fmla="*/ 169231 h 195138"/>
                  <a:gd name="connsiteX40" fmla="*/ 154391 w 371484"/>
                  <a:gd name="connsiteY40" fmla="*/ 172469 h 195138"/>
                  <a:gd name="connsiteX41" fmla="*/ 153610 w 371484"/>
                  <a:gd name="connsiteY41" fmla="*/ 181375 h 195138"/>
                  <a:gd name="connsiteX42" fmla="*/ 144989 w 371484"/>
                  <a:gd name="connsiteY42" fmla="*/ 182994 h 195138"/>
                  <a:gd name="connsiteX43" fmla="*/ 125397 w 371484"/>
                  <a:gd name="connsiteY43" fmla="*/ 160325 h 195138"/>
                  <a:gd name="connsiteX44" fmla="*/ 104232 w 371484"/>
                  <a:gd name="connsiteY44" fmla="*/ 151419 h 195138"/>
                  <a:gd name="connsiteX45" fmla="*/ 101098 w 371484"/>
                  <a:gd name="connsiteY45" fmla="*/ 146561 h 195138"/>
                  <a:gd name="connsiteX46" fmla="*/ 101098 w 371484"/>
                  <a:gd name="connsiteY46" fmla="*/ 144932 h 195138"/>
                  <a:gd name="connsiteX47" fmla="*/ 98746 w 371484"/>
                  <a:gd name="connsiteY47" fmla="*/ 143313 h 195138"/>
                  <a:gd name="connsiteX48" fmla="*/ 89345 w 371484"/>
                  <a:gd name="connsiteY48" fmla="*/ 144932 h 195138"/>
                  <a:gd name="connsiteX49" fmla="*/ 55645 w 371484"/>
                  <a:gd name="connsiteY49" fmla="*/ 123073 h 195138"/>
                  <a:gd name="connsiteX50" fmla="*/ 37615 w 371484"/>
                  <a:gd name="connsiteY50" fmla="*/ 87449 h 195138"/>
                  <a:gd name="connsiteX51" fmla="*/ 22727 w 371484"/>
                  <a:gd name="connsiteY51" fmla="*/ 77734 h 195138"/>
                  <a:gd name="connsiteX52" fmla="*/ 0 w 371484"/>
                  <a:gd name="connsiteY52" fmla="*/ 0 h 195138"/>
                  <a:gd name="connsiteX53" fmla="*/ 20374 w 371484"/>
                  <a:gd name="connsiteY53" fmla="*/ 22679 h 19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71484" h="195138">
                    <a:moveTo>
                      <a:pt x="20374" y="22679"/>
                    </a:moveTo>
                    <a:lnTo>
                      <a:pt x="53293" y="48587"/>
                    </a:lnTo>
                    <a:lnTo>
                      <a:pt x="53293" y="18631"/>
                    </a:lnTo>
                    <a:lnTo>
                      <a:pt x="47806" y="11344"/>
                    </a:lnTo>
                    <a:lnTo>
                      <a:pt x="62694" y="17821"/>
                    </a:lnTo>
                    <a:lnTo>
                      <a:pt x="76019" y="13773"/>
                    </a:lnTo>
                    <a:lnTo>
                      <a:pt x="95612" y="23489"/>
                    </a:lnTo>
                    <a:lnTo>
                      <a:pt x="114424" y="119834"/>
                    </a:lnTo>
                    <a:lnTo>
                      <a:pt x="155963" y="129550"/>
                    </a:lnTo>
                    <a:lnTo>
                      <a:pt x="155963" y="130359"/>
                    </a:lnTo>
                    <a:lnTo>
                      <a:pt x="217094" y="146561"/>
                    </a:lnTo>
                    <a:lnTo>
                      <a:pt x="268814" y="136027"/>
                    </a:lnTo>
                    <a:lnTo>
                      <a:pt x="281359" y="133598"/>
                    </a:lnTo>
                    <a:lnTo>
                      <a:pt x="291542" y="127121"/>
                    </a:lnTo>
                    <a:lnTo>
                      <a:pt x="308791" y="128740"/>
                    </a:lnTo>
                    <a:lnTo>
                      <a:pt x="319764" y="126311"/>
                    </a:lnTo>
                    <a:lnTo>
                      <a:pt x="325251" y="127930"/>
                    </a:lnTo>
                    <a:lnTo>
                      <a:pt x="340919" y="131169"/>
                    </a:lnTo>
                    <a:lnTo>
                      <a:pt x="346405" y="135217"/>
                    </a:lnTo>
                    <a:lnTo>
                      <a:pt x="365217" y="134407"/>
                    </a:lnTo>
                    <a:lnTo>
                      <a:pt x="366789" y="140075"/>
                    </a:lnTo>
                    <a:lnTo>
                      <a:pt x="371485" y="141694"/>
                    </a:lnTo>
                    <a:lnTo>
                      <a:pt x="369132" y="152229"/>
                    </a:lnTo>
                    <a:lnTo>
                      <a:pt x="371485" y="158706"/>
                    </a:lnTo>
                    <a:lnTo>
                      <a:pt x="360512" y="160325"/>
                    </a:lnTo>
                    <a:lnTo>
                      <a:pt x="340919" y="165992"/>
                    </a:lnTo>
                    <a:lnTo>
                      <a:pt x="331518" y="162754"/>
                    </a:lnTo>
                    <a:lnTo>
                      <a:pt x="323679" y="171660"/>
                    </a:lnTo>
                    <a:lnTo>
                      <a:pt x="325251" y="178946"/>
                    </a:lnTo>
                    <a:lnTo>
                      <a:pt x="322107" y="186233"/>
                    </a:lnTo>
                    <a:lnTo>
                      <a:pt x="308791" y="195139"/>
                    </a:lnTo>
                    <a:lnTo>
                      <a:pt x="304086" y="192710"/>
                    </a:lnTo>
                    <a:lnTo>
                      <a:pt x="299381" y="183804"/>
                    </a:lnTo>
                    <a:lnTo>
                      <a:pt x="289198" y="187042"/>
                    </a:lnTo>
                    <a:lnTo>
                      <a:pt x="268034" y="180566"/>
                    </a:lnTo>
                    <a:lnTo>
                      <a:pt x="254708" y="173279"/>
                    </a:lnTo>
                    <a:lnTo>
                      <a:pt x="243735" y="173279"/>
                    </a:lnTo>
                    <a:lnTo>
                      <a:pt x="238249" y="167611"/>
                    </a:lnTo>
                    <a:lnTo>
                      <a:pt x="205330" y="174088"/>
                    </a:lnTo>
                    <a:lnTo>
                      <a:pt x="159877" y="169231"/>
                    </a:lnTo>
                    <a:lnTo>
                      <a:pt x="154391" y="172469"/>
                    </a:lnTo>
                    <a:lnTo>
                      <a:pt x="153610" y="181375"/>
                    </a:lnTo>
                    <a:lnTo>
                      <a:pt x="144989" y="182994"/>
                    </a:lnTo>
                    <a:lnTo>
                      <a:pt x="125397" y="160325"/>
                    </a:lnTo>
                    <a:lnTo>
                      <a:pt x="104232" y="151419"/>
                    </a:lnTo>
                    <a:lnTo>
                      <a:pt x="101098" y="146561"/>
                    </a:lnTo>
                    <a:lnTo>
                      <a:pt x="101098" y="144932"/>
                    </a:lnTo>
                    <a:lnTo>
                      <a:pt x="98746" y="143313"/>
                    </a:lnTo>
                    <a:lnTo>
                      <a:pt x="89345" y="144932"/>
                    </a:lnTo>
                    <a:lnTo>
                      <a:pt x="55645" y="123073"/>
                    </a:lnTo>
                    <a:lnTo>
                      <a:pt x="37615" y="87449"/>
                    </a:lnTo>
                    <a:lnTo>
                      <a:pt x="22727" y="77734"/>
                    </a:lnTo>
                    <a:lnTo>
                      <a:pt x="0" y="0"/>
                    </a:lnTo>
                    <a:lnTo>
                      <a:pt x="20374" y="2267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2" name="Forma Livre: Forma 1261">
                <a:extLst>
                  <a:ext uri="{FF2B5EF4-FFF2-40B4-BE49-F238E27FC236}">
                    <a16:creationId xmlns:a16="http://schemas.microsoft.com/office/drawing/2014/main" id="{8DF9D969-077E-DA5D-3E9D-23A2DA3DA11B}"/>
                  </a:ext>
                </a:extLst>
              </p:cNvPr>
              <p:cNvSpPr/>
              <p:nvPr/>
            </p:nvSpPr>
            <p:spPr>
              <a:xfrm>
                <a:off x="9622026" y="2281661"/>
                <a:ext cx="150178" cy="227286"/>
              </a:xfrm>
              <a:custGeom>
                <a:avLst/>
                <a:gdLst>
                  <a:gd name="connsiteX0" fmla="*/ 135579 w 159877"/>
                  <a:gd name="connsiteY0" fmla="*/ 63962 h 218610"/>
                  <a:gd name="connsiteX1" fmla="*/ 134798 w 159877"/>
                  <a:gd name="connsiteY1" fmla="*/ 98776 h 218610"/>
                  <a:gd name="connsiteX2" fmla="*/ 138722 w 159877"/>
                  <a:gd name="connsiteY2" fmla="*/ 97157 h 218610"/>
                  <a:gd name="connsiteX3" fmla="*/ 148904 w 159877"/>
                  <a:gd name="connsiteY3" fmla="*/ 106072 h 218610"/>
                  <a:gd name="connsiteX4" fmla="*/ 159877 w 159877"/>
                  <a:gd name="connsiteY4" fmla="*/ 131171 h 218610"/>
                  <a:gd name="connsiteX5" fmla="*/ 141065 w 159877"/>
                  <a:gd name="connsiteY5" fmla="*/ 142505 h 218610"/>
                  <a:gd name="connsiteX6" fmla="*/ 137150 w 159877"/>
                  <a:gd name="connsiteY6" fmla="*/ 205656 h 218610"/>
                  <a:gd name="connsiteX7" fmla="*/ 114424 w 159877"/>
                  <a:gd name="connsiteY7" fmla="*/ 218610 h 218610"/>
                  <a:gd name="connsiteX8" fmla="*/ 95612 w 159877"/>
                  <a:gd name="connsiteY8" fmla="*/ 122265 h 218610"/>
                  <a:gd name="connsiteX9" fmla="*/ 76019 w 159877"/>
                  <a:gd name="connsiteY9" fmla="*/ 112549 h 218610"/>
                  <a:gd name="connsiteX10" fmla="*/ 62694 w 159877"/>
                  <a:gd name="connsiteY10" fmla="*/ 116597 h 218610"/>
                  <a:gd name="connsiteX11" fmla="*/ 47806 w 159877"/>
                  <a:gd name="connsiteY11" fmla="*/ 110120 h 218610"/>
                  <a:gd name="connsiteX12" fmla="*/ 53293 w 159877"/>
                  <a:gd name="connsiteY12" fmla="*/ 117407 h 218610"/>
                  <a:gd name="connsiteX13" fmla="*/ 53293 w 159877"/>
                  <a:gd name="connsiteY13" fmla="*/ 147363 h 218610"/>
                  <a:gd name="connsiteX14" fmla="*/ 20374 w 159877"/>
                  <a:gd name="connsiteY14" fmla="*/ 121455 h 218610"/>
                  <a:gd name="connsiteX15" fmla="*/ 0 w 159877"/>
                  <a:gd name="connsiteY15" fmla="*/ 98776 h 218610"/>
                  <a:gd name="connsiteX16" fmla="*/ 2343 w 159877"/>
                  <a:gd name="connsiteY16" fmla="*/ 93109 h 218610"/>
                  <a:gd name="connsiteX17" fmla="*/ 6268 w 159877"/>
                  <a:gd name="connsiteY17" fmla="*/ 89061 h 218610"/>
                  <a:gd name="connsiteX18" fmla="*/ 39967 w 159877"/>
                  <a:gd name="connsiteY18" fmla="*/ 36435 h 218610"/>
                  <a:gd name="connsiteX19" fmla="*/ 39967 w 159877"/>
                  <a:gd name="connsiteY19" fmla="*/ 17814 h 218610"/>
                  <a:gd name="connsiteX20" fmla="*/ 47025 w 159877"/>
                  <a:gd name="connsiteY20" fmla="*/ 5667 h 218610"/>
                  <a:gd name="connsiteX21" fmla="*/ 54855 w 159877"/>
                  <a:gd name="connsiteY21" fmla="*/ 0 h 218610"/>
                  <a:gd name="connsiteX22" fmla="*/ 65046 w 159877"/>
                  <a:gd name="connsiteY22" fmla="*/ 25100 h 218610"/>
                  <a:gd name="connsiteX23" fmla="*/ 115986 w 159877"/>
                  <a:gd name="connsiteY23" fmla="*/ 38864 h 218610"/>
                  <a:gd name="connsiteX24" fmla="*/ 135579 w 159877"/>
                  <a:gd name="connsiteY24" fmla="*/ 63962 h 218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9877" h="218610">
                    <a:moveTo>
                      <a:pt x="135579" y="63962"/>
                    </a:moveTo>
                    <a:lnTo>
                      <a:pt x="134798" y="98776"/>
                    </a:lnTo>
                    <a:lnTo>
                      <a:pt x="138722" y="97157"/>
                    </a:lnTo>
                    <a:lnTo>
                      <a:pt x="148904" y="106072"/>
                    </a:lnTo>
                    <a:lnTo>
                      <a:pt x="159877" y="131171"/>
                    </a:lnTo>
                    <a:lnTo>
                      <a:pt x="141065" y="142505"/>
                    </a:lnTo>
                    <a:lnTo>
                      <a:pt x="137150" y="205656"/>
                    </a:lnTo>
                    <a:lnTo>
                      <a:pt x="114424" y="218610"/>
                    </a:lnTo>
                    <a:lnTo>
                      <a:pt x="95612" y="122265"/>
                    </a:lnTo>
                    <a:lnTo>
                      <a:pt x="76019" y="112549"/>
                    </a:lnTo>
                    <a:lnTo>
                      <a:pt x="62694" y="116597"/>
                    </a:lnTo>
                    <a:lnTo>
                      <a:pt x="47806" y="110120"/>
                    </a:lnTo>
                    <a:lnTo>
                      <a:pt x="53293" y="117407"/>
                    </a:lnTo>
                    <a:lnTo>
                      <a:pt x="53293" y="147363"/>
                    </a:lnTo>
                    <a:lnTo>
                      <a:pt x="20374" y="121455"/>
                    </a:lnTo>
                    <a:lnTo>
                      <a:pt x="0" y="98776"/>
                    </a:lnTo>
                    <a:lnTo>
                      <a:pt x="2343" y="93109"/>
                    </a:lnTo>
                    <a:lnTo>
                      <a:pt x="6268" y="89061"/>
                    </a:lnTo>
                    <a:lnTo>
                      <a:pt x="39967" y="36435"/>
                    </a:lnTo>
                    <a:lnTo>
                      <a:pt x="39967" y="17814"/>
                    </a:lnTo>
                    <a:lnTo>
                      <a:pt x="47025" y="5667"/>
                    </a:lnTo>
                    <a:lnTo>
                      <a:pt x="54855" y="0"/>
                    </a:lnTo>
                    <a:lnTo>
                      <a:pt x="65046" y="25100"/>
                    </a:lnTo>
                    <a:lnTo>
                      <a:pt x="115986" y="38864"/>
                    </a:lnTo>
                    <a:lnTo>
                      <a:pt x="135579" y="6396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3" name="Forma Livre: Forma 1262">
                <a:extLst>
                  <a:ext uri="{FF2B5EF4-FFF2-40B4-BE49-F238E27FC236}">
                    <a16:creationId xmlns:a16="http://schemas.microsoft.com/office/drawing/2014/main" id="{BC0BA205-BB92-1CFA-CEEA-9B65420DDFAC}"/>
                  </a:ext>
                </a:extLst>
              </p:cNvPr>
              <p:cNvSpPr/>
              <p:nvPr/>
            </p:nvSpPr>
            <p:spPr>
              <a:xfrm>
                <a:off x="9466686" y="2942483"/>
                <a:ext cx="430670" cy="260964"/>
              </a:xfrm>
              <a:custGeom>
                <a:avLst/>
                <a:gdLst>
                  <a:gd name="connsiteX0" fmla="*/ 28213 w 458485"/>
                  <a:gd name="connsiteY0" fmla="*/ 15392 h 251002"/>
                  <a:gd name="connsiteX1" fmla="*/ 30566 w 458485"/>
                  <a:gd name="connsiteY1" fmla="*/ 39681 h 251002"/>
                  <a:gd name="connsiteX2" fmla="*/ 47806 w 458485"/>
                  <a:gd name="connsiteY2" fmla="*/ 32395 h 251002"/>
                  <a:gd name="connsiteX3" fmla="*/ 52511 w 458485"/>
                  <a:gd name="connsiteY3" fmla="*/ 24298 h 251002"/>
                  <a:gd name="connsiteX4" fmla="*/ 49378 w 458485"/>
                  <a:gd name="connsiteY4" fmla="*/ 17821 h 251002"/>
                  <a:gd name="connsiteX5" fmla="*/ 60341 w 458485"/>
                  <a:gd name="connsiteY5" fmla="*/ 4048 h 251002"/>
                  <a:gd name="connsiteX6" fmla="*/ 65046 w 458485"/>
                  <a:gd name="connsiteY6" fmla="*/ 4858 h 251002"/>
                  <a:gd name="connsiteX7" fmla="*/ 74457 w 458485"/>
                  <a:gd name="connsiteY7" fmla="*/ 11344 h 251002"/>
                  <a:gd name="connsiteX8" fmla="*/ 77591 w 458485"/>
                  <a:gd name="connsiteY8" fmla="*/ 12964 h 251002"/>
                  <a:gd name="connsiteX9" fmla="*/ 86992 w 458485"/>
                  <a:gd name="connsiteY9" fmla="*/ 19441 h 251002"/>
                  <a:gd name="connsiteX10" fmla="*/ 136370 w 458485"/>
                  <a:gd name="connsiteY10" fmla="*/ 55874 h 251002"/>
                  <a:gd name="connsiteX11" fmla="*/ 136370 w 458485"/>
                  <a:gd name="connsiteY11" fmla="*/ 53445 h 251002"/>
                  <a:gd name="connsiteX12" fmla="*/ 133236 w 458485"/>
                  <a:gd name="connsiteY12" fmla="*/ 46158 h 251002"/>
                  <a:gd name="connsiteX13" fmla="*/ 144989 w 458485"/>
                  <a:gd name="connsiteY13" fmla="*/ 24298 h 251002"/>
                  <a:gd name="connsiteX14" fmla="*/ 152048 w 458485"/>
                  <a:gd name="connsiteY14" fmla="*/ 3238 h 251002"/>
                  <a:gd name="connsiteX15" fmla="*/ 159877 w 458485"/>
                  <a:gd name="connsiteY15" fmla="*/ 1619 h 251002"/>
                  <a:gd name="connsiteX16" fmla="*/ 165364 w 458485"/>
                  <a:gd name="connsiteY16" fmla="*/ 5667 h 251002"/>
                  <a:gd name="connsiteX17" fmla="*/ 174774 w 458485"/>
                  <a:gd name="connsiteY17" fmla="*/ 2429 h 251002"/>
                  <a:gd name="connsiteX18" fmla="*/ 178689 w 458485"/>
                  <a:gd name="connsiteY18" fmla="*/ 5667 h 251002"/>
                  <a:gd name="connsiteX19" fmla="*/ 182613 w 458485"/>
                  <a:gd name="connsiteY19" fmla="*/ 810 h 251002"/>
                  <a:gd name="connsiteX20" fmla="*/ 188090 w 458485"/>
                  <a:gd name="connsiteY20" fmla="*/ 4048 h 251002"/>
                  <a:gd name="connsiteX21" fmla="*/ 192014 w 458485"/>
                  <a:gd name="connsiteY21" fmla="*/ 0 h 251002"/>
                  <a:gd name="connsiteX22" fmla="*/ 198282 w 458485"/>
                  <a:gd name="connsiteY22" fmla="*/ 10535 h 251002"/>
                  <a:gd name="connsiteX23" fmla="*/ 206902 w 458485"/>
                  <a:gd name="connsiteY23" fmla="*/ 6477 h 251002"/>
                  <a:gd name="connsiteX24" fmla="*/ 207683 w 458485"/>
                  <a:gd name="connsiteY24" fmla="*/ 11344 h 251002"/>
                  <a:gd name="connsiteX25" fmla="*/ 247660 w 458485"/>
                  <a:gd name="connsiteY25" fmla="*/ 49397 h 251002"/>
                  <a:gd name="connsiteX26" fmla="*/ 251574 w 458485"/>
                  <a:gd name="connsiteY26" fmla="*/ 44539 h 251002"/>
                  <a:gd name="connsiteX27" fmla="*/ 256280 w 458485"/>
                  <a:gd name="connsiteY27" fmla="*/ 52635 h 251002"/>
                  <a:gd name="connsiteX28" fmla="*/ 264119 w 458485"/>
                  <a:gd name="connsiteY28" fmla="*/ 51825 h 251002"/>
                  <a:gd name="connsiteX29" fmla="*/ 266462 w 458485"/>
                  <a:gd name="connsiteY29" fmla="*/ 52635 h 251002"/>
                  <a:gd name="connsiteX30" fmla="*/ 269605 w 458485"/>
                  <a:gd name="connsiteY30" fmla="*/ 51016 h 251002"/>
                  <a:gd name="connsiteX31" fmla="*/ 344053 w 458485"/>
                  <a:gd name="connsiteY31" fmla="*/ 31585 h 251002"/>
                  <a:gd name="connsiteX32" fmla="*/ 346405 w 458485"/>
                  <a:gd name="connsiteY32" fmla="*/ 34823 h 251002"/>
                  <a:gd name="connsiteX33" fmla="*/ 358169 w 458485"/>
                  <a:gd name="connsiteY33" fmla="*/ 55064 h 251002"/>
                  <a:gd name="connsiteX34" fmla="*/ 363655 w 458485"/>
                  <a:gd name="connsiteY34" fmla="*/ 57493 h 251002"/>
                  <a:gd name="connsiteX35" fmla="*/ 370704 w 458485"/>
                  <a:gd name="connsiteY35" fmla="*/ 47777 h 251002"/>
                  <a:gd name="connsiteX36" fmla="*/ 372275 w 458485"/>
                  <a:gd name="connsiteY36" fmla="*/ 56683 h 251002"/>
                  <a:gd name="connsiteX37" fmla="*/ 374618 w 458485"/>
                  <a:gd name="connsiteY37" fmla="*/ 59112 h 251002"/>
                  <a:gd name="connsiteX38" fmla="*/ 373056 w 458485"/>
                  <a:gd name="connsiteY38" fmla="*/ 63160 h 251002"/>
                  <a:gd name="connsiteX39" fmla="*/ 382457 w 458485"/>
                  <a:gd name="connsiteY39" fmla="*/ 65589 h 251002"/>
                  <a:gd name="connsiteX40" fmla="*/ 391868 w 458485"/>
                  <a:gd name="connsiteY40" fmla="*/ 56683 h 251002"/>
                  <a:gd name="connsiteX41" fmla="*/ 390297 w 458485"/>
                  <a:gd name="connsiteY41" fmla="*/ 43729 h 251002"/>
                  <a:gd name="connsiteX42" fmla="*/ 397354 w 458485"/>
                  <a:gd name="connsiteY42" fmla="*/ 42110 h 251002"/>
                  <a:gd name="connsiteX43" fmla="*/ 402841 w 458485"/>
                  <a:gd name="connsiteY43" fmla="*/ 42920 h 251002"/>
                  <a:gd name="connsiteX44" fmla="*/ 411461 w 458485"/>
                  <a:gd name="connsiteY44" fmla="*/ 58303 h 251002"/>
                  <a:gd name="connsiteX45" fmla="*/ 409108 w 458485"/>
                  <a:gd name="connsiteY45" fmla="*/ 65589 h 251002"/>
                  <a:gd name="connsiteX46" fmla="*/ 426348 w 458485"/>
                  <a:gd name="connsiteY46" fmla="*/ 80972 h 251002"/>
                  <a:gd name="connsiteX47" fmla="*/ 435750 w 458485"/>
                  <a:gd name="connsiteY47" fmla="*/ 77733 h 251002"/>
                  <a:gd name="connsiteX48" fmla="*/ 443589 w 458485"/>
                  <a:gd name="connsiteY48" fmla="*/ 62351 h 251002"/>
                  <a:gd name="connsiteX49" fmla="*/ 453000 w 458485"/>
                  <a:gd name="connsiteY49" fmla="*/ 55064 h 251002"/>
                  <a:gd name="connsiteX50" fmla="*/ 456915 w 458485"/>
                  <a:gd name="connsiteY50" fmla="*/ 54254 h 251002"/>
                  <a:gd name="connsiteX51" fmla="*/ 458486 w 458485"/>
                  <a:gd name="connsiteY51" fmla="*/ 59112 h 251002"/>
                  <a:gd name="connsiteX52" fmla="*/ 431835 w 458485"/>
                  <a:gd name="connsiteY52" fmla="*/ 96355 h 251002"/>
                  <a:gd name="connsiteX53" fmla="*/ 426348 w 458485"/>
                  <a:gd name="connsiteY53" fmla="*/ 131978 h 251002"/>
                  <a:gd name="connsiteX54" fmla="*/ 418509 w 458485"/>
                  <a:gd name="connsiteY54" fmla="*/ 146561 h 251002"/>
                  <a:gd name="connsiteX55" fmla="*/ 418509 w 458485"/>
                  <a:gd name="connsiteY55" fmla="*/ 155467 h 251002"/>
                  <a:gd name="connsiteX56" fmla="*/ 433407 w 458485"/>
                  <a:gd name="connsiteY56" fmla="*/ 164373 h 251002"/>
                  <a:gd name="connsiteX57" fmla="*/ 416947 w 458485"/>
                  <a:gd name="connsiteY57" fmla="*/ 211331 h 251002"/>
                  <a:gd name="connsiteX58" fmla="*/ 420862 w 458485"/>
                  <a:gd name="connsiteY58" fmla="*/ 220237 h 251002"/>
                  <a:gd name="connsiteX59" fmla="*/ 429483 w 458485"/>
                  <a:gd name="connsiteY59" fmla="*/ 218618 h 251002"/>
                  <a:gd name="connsiteX60" fmla="*/ 431835 w 458485"/>
                  <a:gd name="connsiteY60" fmla="*/ 229953 h 251002"/>
                  <a:gd name="connsiteX61" fmla="*/ 423996 w 458485"/>
                  <a:gd name="connsiteY61" fmla="*/ 241287 h 251002"/>
                  <a:gd name="connsiteX62" fmla="*/ 411461 w 458485"/>
                  <a:gd name="connsiteY62" fmla="*/ 235620 h 251002"/>
                  <a:gd name="connsiteX63" fmla="*/ 403622 w 458485"/>
                  <a:gd name="connsiteY63" fmla="*/ 251003 h 251002"/>
                  <a:gd name="connsiteX64" fmla="*/ 398136 w 458485"/>
                  <a:gd name="connsiteY64" fmla="*/ 243716 h 251002"/>
                  <a:gd name="connsiteX65" fmla="*/ 384810 w 458485"/>
                  <a:gd name="connsiteY65" fmla="*/ 241287 h 251002"/>
                  <a:gd name="connsiteX66" fmla="*/ 382457 w 458485"/>
                  <a:gd name="connsiteY66" fmla="*/ 234810 h 251002"/>
                  <a:gd name="connsiteX67" fmla="*/ 370704 w 458485"/>
                  <a:gd name="connsiteY67" fmla="*/ 233191 h 251002"/>
                  <a:gd name="connsiteX68" fmla="*/ 366789 w 458485"/>
                  <a:gd name="connsiteY68" fmla="*/ 237239 h 251002"/>
                  <a:gd name="connsiteX69" fmla="*/ 362864 w 458485"/>
                  <a:gd name="connsiteY69" fmla="*/ 243716 h 251002"/>
                  <a:gd name="connsiteX70" fmla="*/ 336223 w 458485"/>
                  <a:gd name="connsiteY70" fmla="*/ 238858 h 251002"/>
                  <a:gd name="connsiteX71" fmla="*/ 330737 w 458485"/>
                  <a:gd name="connsiteY71" fmla="*/ 242907 h 251002"/>
                  <a:gd name="connsiteX72" fmla="*/ 321326 w 458485"/>
                  <a:gd name="connsiteY72" fmla="*/ 246955 h 251002"/>
                  <a:gd name="connsiteX73" fmla="*/ 314277 w 458485"/>
                  <a:gd name="connsiteY73" fmla="*/ 243716 h 251002"/>
                  <a:gd name="connsiteX74" fmla="*/ 293113 w 458485"/>
                  <a:gd name="connsiteY74" fmla="*/ 227524 h 251002"/>
                  <a:gd name="connsiteX75" fmla="*/ 283712 w 458485"/>
                  <a:gd name="connsiteY75" fmla="*/ 231572 h 251002"/>
                  <a:gd name="connsiteX76" fmla="*/ 268034 w 458485"/>
                  <a:gd name="connsiteY76" fmla="*/ 229143 h 251002"/>
                  <a:gd name="connsiteX77" fmla="*/ 258632 w 458485"/>
                  <a:gd name="connsiteY77" fmla="*/ 225095 h 251002"/>
                  <a:gd name="connsiteX78" fmla="*/ 245307 w 458485"/>
                  <a:gd name="connsiteY78" fmla="*/ 204045 h 251002"/>
                  <a:gd name="connsiteX79" fmla="*/ 226495 w 458485"/>
                  <a:gd name="connsiteY79" fmla="*/ 201616 h 251002"/>
                  <a:gd name="connsiteX80" fmla="*/ 217094 w 458485"/>
                  <a:gd name="connsiteY80" fmla="*/ 195948 h 251002"/>
                  <a:gd name="connsiteX81" fmla="*/ 210817 w 458485"/>
                  <a:gd name="connsiteY81" fmla="*/ 199996 h 251002"/>
                  <a:gd name="connsiteX82" fmla="*/ 207683 w 458485"/>
                  <a:gd name="connsiteY82" fmla="*/ 207283 h 251002"/>
                  <a:gd name="connsiteX83" fmla="*/ 195929 w 458485"/>
                  <a:gd name="connsiteY83" fmla="*/ 196758 h 251002"/>
                  <a:gd name="connsiteX84" fmla="*/ 165364 w 458485"/>
                  <a:gd name="connsiteY84" fmla="*/ 173279 h 251002"/>
                  <a:gd name="connsiteX85" fmla="*/ 154391 w 458485"/>
                  <a:gd name="connsiteY85" fmla="*/ 157896 h 251002"/>
                  <a:gd name="connsiteX86" fmla="*/ 155963 w 458485"/>
                  <a:gd name="connsiteY86" fmla="*/ 149800 h 251002"/>
                  <a:gd name="connsiteX87" fmla="*/ 159096 w 458485"/>
                  <a:gd name="connsiteY87" fmla="*/ 144942 h 251002"/>
                  <a:gd name="connsiteX88" fmla="*/ 150476 w 458485"/>
                  <a:gd name="connsiteY88" fmla="*/ 131978 h 251002"/>
                  <a:gd name="connsiteX89" fmla="*/ 91688 w 458485"/>
                  <a:gd name="connsiteY89" fmla="*/ 156277 h 251002"/>
                  <a:gd name="connsiteX90" fmla="*/ 83858 w 458485"/>
                  <a:gd name="connsiteY90" fmla="*/ 150609 h 251002"/>
                  <a:gd name="connsiteX91" fmla="*/ 79934 w 458485"/>
                  <a:gd name="connsiteY91" fmla="*/ 154657 h 251002"/>
                  <a:gd name="connsiteX92" fmla="*/ 79153 w 458485"/>
                  <a:gd name="connsiteY92" fmla="*/ 146561 h 251002"/>
                  <a:gd name="connsiteX93" fmla="*/ 72104 w 458485"/>
                  <a:gd name="connsiteY93" fmla="*/ 141694 h 251002"/>
                  <a:gd name="connsiteX94" fmla="*/ 61132 w 458485"/>
                  <a:gd name="connsiteY94" fmla="*/ 147371 h 251002"/>
                  <a:gd name="connsiteX95" fmla="*/ 47806 w 458485"/>
                  <a:gd name="connsiteY95" fmla="*/ 152229 h 251002"/>
                  <a:gd name="connsiteX96" fmla="*/ 41539 w 458485"/>
                  <a:gd name="connsiteY96" fmla="*/ 148990 h 251002"/>
                  <a:gd name="connsiteX97" fmla="*/ 34480 w 458485"/>
                  <a:gd name="connsiteY97" fmla="*/ 149800 h 251002"/>
                  <a:gd name="connsiteX98" fmla="*/ 36052 w 458485"/>
                  <a:gd name="connsiteY98" fmla="*/ 133598 h 251002"/>
                  <a:gd name="connsiteX99" fmla="*/ 34480 w 458485"/>
                  <a:gd name="connsiteY99" fmla="*/ 119834 h 251002"/>
                  <a:gd name="connsiteX100" fmla="*/ 18802 w 458485"/>
                  <a:gd name="connsiteY100" fmla="*/ 129550 h 251002"/>
                  <a:gd name="connsiteX101" fmla="*/ 16459 w 458485"/>
                  <a:gd name="connsiteY101" fmla="*/ 110119 h 251002"/>
                  <a:gd name="connsiteX102" fmla="*/ 7048 w 458485"/>
                  <a:gd name="connsiteY102" fmla="*/ 110928 h 251002"/>
                  <a:gd name="connsiteX103" fmla="*/ 0 w 458485"/>
                  <a:gd name="connsiteY103" fmla="*/ 98784 h 251002"/>
                  <a:gd name="connsiteX104" fmla="*/ 0 w 458485"/>
                  <a:gd name="connsiteY104" fmla="*/ 80972 h 251002"/>
                  <a:gd name="connsiteX105" fmla="*/ 21155 w 458485"/>
                  <a:gd name="connsiteY105" fmla="*/ 1619 h 251002"/>
                  <a:gd name="connsiteX106" fmla="*/ 28213 w 458485"/>
                  <a:gd name="connsiteY106" fmla="*/ 15392 h 251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458485" h="251002">
                    <a:moveTo>
                      <a:pt x="28213" y="15392"/>
                    </a:moveTo>
                    <a:lnTo>
                      <a:pt x="30566" y="39681"/>
                    </a:lnTo>
                    <a:lnTo>
                      <a:pt x="47806" y="32395"/>
                    </a:lnTo>
                    <a:lnTo>
                      <a:pt x="52511" y="24298"/>
                    </a:lnTo>
                    <a:lnTo>
                      <a:pt x="49378" y="17821"/>
                    </a:lnTo>
                    <a:lnTo>
                      <a:pt x="60341" y="4048"/>
                    </a:lnTo>
                    <a:lnTo>
                      <a:pt x="65046" y="4858"/>
                    </a:lnTo>
                    <a:lnTo>
                      <a:pt x="74457" y="11344"/>
                    </a:lnTo>
                    <a:lnTo>
                      <a:pt x="77591" y="12964"/>
                    </a:lnTo>
                    <a:lnTo>
                      <a:pt x="86992" y="19441"/>
                    </a:lnTo>
                    <a:lnTo>
                      <a:pt x="136370" y="55874"/>
                    </a:lnTo>
                    <a:lnTo>
                      <a:pt x="136370" y="53445"/>
                    </a:lnTo>
                    <a:lnTo>
                      <a:pt x="133236" y="46158"/>
                    </a:lnTo>
                    <a:lnTo>
                      <a:pt x="144989" y="24298"/>
                    </a:lnTo>
                    <a:lnTo>
                      <a:pt x="152048" y="3238"/>
                    </a:lnTo>
                    <a:lnTo>
                      <a:pt x="159877" y="1619"/>
                    </a:lnTo>
                    <a:lnTo>
                      <a:pt x="165364" y="5667"/>
                    </a:lnTo>
                    <a:lnTo>
                      <a:pt x="174774" y="2429"/>
                    </a:lnTo>
                    <a:lnTo>
                      <a:pt x="178689" y="5667"/>
                    </a:lnTo>
                    <a:lnTo>
                      <a:pt x="182613" y="810"/>
                    </a:lnTo>
                    <a:lnTo>
                      <a:pt x="188090" y="4048"/>
                    </a:lnTo>
                    <a:lnTo>
                      <a:pt x="192014" y="0"/>
                    </a:lnTo>
                    <a:lnTo>
                      <a:pt x="198282" y="10535"/>
                    </a:lnTo>
                    <a:lnTo>
                      <a:pt x="206902" y="6477"/>
                    </a:lnTo>
                    <a:lnTo>
                      <a:pt x="207683" y="11344"/>
                    </a:lnTo>
                    <a:lnTo>
                      <a:pt x="247660" y="49397"/>
                    </a:lnTo>
                    <a:lnTo>
                      <a:pt x="251574" y="44539"/>
                    </a:lnTo>
                    <a:lnTo>
                      <a:pt x="256280" y="52635"/>
                    </a:lnTo>
                    <a:lnTo>
                      <a:pt x="264119" y="51825"/>
                    </a:lnTo>
                    <a:lnTo>
                      <a:pt x="266462" y="52635"/>
                    </a:lnTo>
                    <a:lnTo>
                      <a:pt x="269605" y="51016"/>
                    </a:lnTo>
                    <a:lnTo>
                      <a:pt x="344053" y="31585"/>
                    </a:lnTo>
                    <a:lnTo>
                      <a:pt x="346405" y="34823"/>
                    </a:lnTo>
                    <a:lnTo>
                      <a:pt x="358169" y="55064"/>
                    </a:lnTo>
                    <a:lnTo>
                      <a:pt x="363655" y="57493"/>
                    </a:lnTo>
                    <a:lnTo>
                      <a:pt x="370704" y="47777"/>
                    </a:lnTo>
                    <a:lnTo>
                      <a:pt x="372275" y="56683"/>
                    </a:lnTo>
                    <a:lnTo>
                      <a:pt x="374618" y="59112"/>
                    </a:lnTo>
                    <a:lnTo>
                      <a:pt x="373056" y="63160"/>
                    </a:lnTo>
                    <a:lnTo>
                      <a:pt x="382457" y="65589"/>
                    </a:lnTo>
                    <a:lnTo>
                      <a:pt x="391868" y="56683"/>
                    </a:lnTo>
                    <a:lnTo>
                      <a:pt x="390297" y="43729"/>
                    </a:lnTo>
                    <a:lnTo>
                      <a:pt x="397354" y="42110"/>
                    </a:lnTo>
                    <a:lnTo>
                      <a:pt x="402841" y="42920"/>
                    </a:lnTo>
                    <a:lnTo>
                      <a:pt x="411461" y="58303"/>
                    </a:lnTo>
                    <a:lnTo>
                      <a:pt x="409108" y="65589"/>
                    </a:lnTo>
                    <a:lnTo>
                      <a:pt x="426348" y="80972"/>
                    </a:lnTo>
                    <a:lnTo>
                      <a:pt x="435750" y="77733"/>
                    </a:lnTo>
                    <a:lnTo>
                      <a:pt x="443589" y="62351"/>
                    </a:lnTo>
                    <a:lnTo>
                      <a:pt x="453000" y="55064"/>
                    </a:lnTo>
                    <a:lnTo>
                      <a:pt x="456915" y="54254"/>
                    </a:lnTo>
                    <a:lnTo>
                      <a:pt x="458486" y="59112"/>
                    </a:lnTo>
                    <a:lnTo>
                      <a:pt x="431835" y="96355"/>
                    </a:lnTo>
                    <a:lnTo>
                      <a:pt x="426348" y="131978"/>
                    </a:lnTo>
                    <a:lnTo>
                      <a:pt x="418509" y="146561"/>
                    </a:lnTo>
                    <a:lnTo>
                      <a:pt x="418509" y="155467"/>
                    </a:lnTo>
                    <a:lnTo>
                      <a:pt x="433407" y="164373"/>
                    </a:lnTo>
                    <a:lnTo>
                      <a:pt x="416947" y="211331"/>
                    </a:lnTo>
                    <a:lnTo>
                      <a:pt x="420862" y="220237"/>
                    </a:lnTo>
                    <a:lnTo>
                      <a:pt x="429483" y="218618"/>
                    </a:lnTo>
                    <a:lnTo>
                      <a:pt x="431835" y="229953"/>
                    </a:lnTo>
                    <a:lnTo>
                      <a:pt x="423996" y="241287"/>
                    </a:lnTo>
                    <a:lnTo>
                      <a:pt x="411461" y="235620"/>
                    </a:lnTo>
                    <a:lnTo>
                      <a:pt x="403622" y="251003"/>
                    </a:lnTo>
                    <a:lnTo>
                      <a:pt x="398136" y="243716"/>
                    </a:lnTo>
                    <a:lnTo>
                      <a:pt x="384810" y="241287"/>
                    </a:lnTo>
                    <a:lnTo>
                      <a:pt x="382457" y="234810"/>
                    </a:lnTo>
                    <a:lnTo>
                      <a:pt x="370704" y="233191"/>
                    </a:lnTo>
                    <a:lnTo>
                      <a:pt x="366789" y="237239"/>
                    </a:lnTo>
                    <a:lnTo>
                      <a:pt x="362864" y="243716"/>
                    </a:lnTo>
                    <a:lnTo>
                      <a:pt x="336223" y="238858"/>
                    </a:lnTo>
                    <a:lnTo>
                      <a:pt x="330737" y="242907"/>
                    </a:lnTo>
                    <a:lnTo>
                      <a:pt x="321326" y="246955"/>
                    </a:lnTo>
                    <a:lnTo>
                      <a:pt x="314277" y="243716"/>
                    </a:lnTo>
                    <a:lnTo>
                      <a:pt x="293113" y="227524"/>
                    </a:lnTo>
                    <a:lnTo>
                      <a:pt x="283712" y="231572"/>
                    </a:lnTo>
                    <a:lnTo>
                      <a:pt x="268034" y="229143"/>
                    </a:lnTo>
                    <a:lnTo>
                      <a:pt x="258632" y="225095"/>
                    </a:lnTo>
                    <a:lnTo>
                      <a:pt x="245307" y="204045"/>
                    </a:lnTo>
                    <a:lnTo>
                      <a:pt x="226495" y="201616"/>
                    </a:lnTo>
                    <a:lnTo>
                      <a:pt x="217094" y="195948"/>
                    </a:lnTo>
                    <a:lnTo>
                      <a:pt x="210817" y="199996"/>
                    </a:lnTo>
                    <a:lnTo>
                      <a:pt x="207683" y="207283"/>
                    </a:lnTo>
                    <a:lnTo>
                      <a:pt x="195929" y="196758"/>
                    </a:lnTo>
                    <a:lnTo>
                      <a:pt x="165364" y="173279"/>
                    </a:lnTo>
                    <a:lnTo>
                      <a:pt x="154391" y="157896"/>
                    </a:lnTo>
                    <a:lnTo>
                      <a:pt x="155963" y="149800"/>
                    </a:lnTo>
                    <a:lnTo>
                      <a:pt x="159096" y="144942"/>
                    </a:lnTo>
                    <a:lnTo>
                      <a:pt x="150476" y="131978"/>
                    </a:lnTo>
                    <a:lnTo>
                      <a:pt x="91688" y="156277"/>
                    </a:lnTo>
                    <a:lnTo>
                      <a:pt x="83858" y="150609"/>
                    </a:lnTo>
                    <a:lnTo>
                      <a:pt x="79934" y="154657"/>
                    </a:lnTo>
                    <a:lnTo>
                      <a:pt x="79153" y="146561"/>
                    </a:lnTo>
                    <a:lnTo>
                      <a:pt x="72104" y="141694"/>
                    </a:lnTo>
                    <a:lnTo>
                      <a:pt x="61132" y="147371"/>
                    </a:lnTo>
                    <a:lnTo>
                      <a:pt x="47806" y="152229"/>
                    </a:lnTo>
                    <a:lnTo>
                      <a:pt x="41539" y="148990"/>
                    </a:lnTo>
                    <a:lnTo>
                      <a:pt x="34480" y="149800"/>
                    </a:lnTo>
                    <a:lnTo>
                      <a:pt x="36052" y="133598"/>
                    </a:lnTo>
                    <a:lnTo>
                      <a:pt x="34480" y="119834"/>
                    </a:lnTo>
                    <a:lnTo>
                      <a:pt x="18802" y="129550"/>
                    </a:lnTo>
                    <a:lnTo>
                      <a:pt x="16459" y="110119"/>
                    </a:lnTo>
                    <a:lnTo>
                      <a:pt x="7048" y="110928"/>
                    </a:lnTo>
                    <a:lnTo>
                      <a:pt x="0" y="98784"/>
                    </a:lnTo>
                    <a:lnTo>
                      <a:pt x="0" y="80972"/>
                    </a:lnTo>
                    <a:lnTo>
                      <a:pt x="21155" y="1619"/>
                    </a:lnTo>
                    <a:lnTo>
                      <a:pt x="28213" y="15392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4" name="Forma Livre: Forma 1263">
                <a:extLst>
                  <a:ext uri="{FF2B5EF4-FFF2-40B4-BE49-F238E27FC236}">
                    <a16:creationId xmlns:a16="http://schemas.microsoft.com/office/drawing/2014/main" id="{55A54942-24C2-4B82-15A3-30ED097490C6}"/>
                  </a:ext>
                </a:extLst>
              </p:cNvPr>
              <p:cNvSpPr/>
              <p:nvPr/>
            </p:nvSpPr>
            <p:spPr>
              <a:xfrm>
                <a:off x="9753800" y="2572090"/>
                <a:ext cx="91287" cy="160785"/>
              </a:xfrm>
              <a:custGeom>
                <a:avLst/>
                <a:gdLst>
                  <a:gd name="connsiteX0" fmla="*/ 46244 w 97183"/>
                  <a:gd name="connsiteY0" fmla="*/ 33195 h 154647"/>
                  <a:gd name="connsiteX1" fmla="*/ 43891 w 97183"/>
                  <a:gd name="connsiteY1" fmla="*/ 52626 h 154647"/>
                  <a:gd name="connsiteX2" fmla="*/ 57207 w 97183"/>
                  <a:gd name="connsiteY2" fmla="*/ 51816 h 154647"/>
                  <a:gd name="connsiteX3" fmla="*/ 72885 w 97183"/>
                  <a:gd name="connsiteY3" fmla="*/ 63151 h 154647"/>
                  <a:gd name="connsiteX4" fmla="*/ 97184 w 97183"/>
                  <a:gd name="connsiteY4" fmla="*/ 68008 h 154647"/>
                  <a:gd name="connsiteX5" fmla="*/ 94049 w 97183"/>
                  <a:gd name="connsiteY5" fmla="*/ 88249 h 154647"/>
                  <a:gd name="connsiteX6" fmla="*/ 97184 w 97183"/>
                  <a:gd name="connsiteY6" fmla="*/ 92297 h 154647"/>
                  <a:gd name="connsiteX7" fmla="*/ 92478 w 97183"/>
                  <a:gd name="connsiteY7" fmla="*/ 114167 h 154647"/>
                  <a:gd name="connsiteX8" fmla="*/ 97184 w 97183"/>
                  <a:gd name="connsiteY8" fmla="*/ 127930 h 154647"/>
                  <a:gd name="connsiteX9" fmla="*/ 91697 w 97183"/>
                  <a:gd name="connsiteY9" fmla="*/ 128740 h 154647"/>
                  <a:gd name="connsiteX10" fmla="*/ 82296 w 97183"/>
                  <a:gd name="connsiteY10" fmla="*/ 137646 h 154647"/>
                  <a:gd name="connsiteX11" fmla="*/ 67399 w 97183"/>
                  <a:gd name="connsiteY11" fmla="*/ 153029 h 154647"/>
                  <a:gd name="connsiteX12" fmla="*/ 57207 w 97183"/>
                  <a:gd name="connsiteY12" fmla="*/ 146552 h 154647"/>
                  <a:gd name="connsiteX13" fmla="*/ 50159 w 97183"/>
                  <a:gd name="connsiteY13" fmla="*/ 154648 h 154647"/>
                  <a:gd name="connsiteX14" fmla="*/ 43891 w 97183"/>
                  <a:gd name="connsiteY14" fmla="*/ 151409 h 154647"/>
                  <a:gd name="connsiteX15" fmla="*/ 28994 w 97183"/>
                  <a:gd name="connsiteY15" fmla="*/ 153838 h 154647"/>
                  <a:gd name="connsiteX16" fmla="*/ 23507 w 97183"/>
                  <a:gd name="connsiteY16" fmla="*/ 129550 h 154647"/>
                  <a:gd name="connsiteX17" fmla="*/ 51730 w 97183"/>
                  <a:gd name="connsiteY17" fmla="*/ 122263 h 154647"/>
                  <a:gd name="connsiteX18" fmla="*/ 46244 w 97183"/>
                  <a:gd name="connsiteY18" fmla="*/ 110118 h 154647"/>
                  <a:gd name="connsiteX19" fmla="*/ 25079 w 97183"/>
                  <a:gd name="connsiteY19" fmla="*/ 91488 h 154647"/>
                  <a:gd name="connsiteX20" fmla="*/ 35271 w 97183"/>
                  <a:gd name="connsiteY20" fmla="*/ 64770 h 154647"/>
                  <a:gd name="connsiteX21" fmla="*/ 28994 w 97183"/>
                  <a:gd name="connsiteY21" fmla="*/ 59912 h 154647"/>
                  <a:gd name="connsiteX22" fmla="*/ 23507 w 97183"/>
                  <a:gd name="connsiteY22" fmla="*/ 46958 h 154647"/>
                  <a:gd name="connsiteX23" fmla="*/ 8620 w 97183"/>
                  <a:gd name="connsiteY23" fmla="*/ 45339 h 154647"/>
                  <a:gd name="connsiteX24" fmla="*/ 0 w 97183"/>
                  <a:gd name="connsiteY24" fmla="*/ 21860 h 154647"/>
                  <a:gd name="connsiteX25" fmla="*/ 10192 w 97183"/>
                  <a:gd name="connsiteY25" fmla="*/ 12144 h 154647"/>
                  <a:gd name="connsiteX26" fmla="*/ 19593 w 97183"/>
                  <a:gd name="connsiteY26" fmla="*/ 9715 h 154647"/>
                  <a:gd name="connsiteX27" fmla="*/ 27432 w 97183"/>
                  <a:gd name="connsiteY27" fmla="*/ 0 h 154647"/>
                  <a:gd name="connsiteX28" fmla="*/ 40757 w 97183"/>
                  <a:gd name="connsiteY28" fmla="*/ 810 h 154647"/>
                  <a:gd name="connsiteX29" fmla="*/ 46244 w 97183"/>
                  <a:gd name="connsiteY29" fmla="*/ 7287 h 154647"/>
                  <a:gd name="connsiteX30" fmla="*/ 35271 w 97183"/>
                  <a:gd name="connsiteY30" fmla="*/ 27527 h 154647"/>
                  <a:gd name="connsiteX31" fmla="*/ 46244 w 97183"/>
                  <a:gd name="connsiteY31" fmla="*/ 33195 h 15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7183" h="154647">
                    <a:moveTo>
                      <a:pt x="46244" y="33195"/>
                    </a:moveTo>
                    <a:lnTo>
                      <a:pt x="43891" y="52626"/>
                    </a:lnTo>
                    <a:lnTo>
                      <a:pt x="57207" y="51816"/>
                    </a:lnTo>
                    <a:lnTo>
                      <a:pt x="72885" y="63151"/>
                    </a:lnTo>
                    <a:lnTo>
                      <a:pt x="97184" y="68008"/>
                    </a:lnTo>
                    <a:lnTo>
                      <a:pt x="94049" y="88249"/>
                    </a:lnTo>
                    <a:lnTo>
                      <a:pt x="97184" y="92297"/>
                    </a:lnTo>
                    <a:lnTo>
                      <a:pt x="92478" y="114167"/>
                    </a:lnTo>
                    <a:lnTo>
                      <a:pt x="97184" y="127930"/>
                    </a:lnTo>
                    <a:lnTo>
                      <a:pt x="91697" y="128740"/>
                    </a:lnTo>
                    <a:lnTo>
                      <a:pt x="82296" y="137646"/>
                    </a:lnTo>
                    <a:lnTo>
                      <a:pt x="67399" y="153029"/>
                    </a:lnTo>
                    <a:lnTo>
                      <a:pt x="57207" y="146552"/>
                    </a:lnTo>
                    <a:lnTo>
                      <a:pt x="50159" y="154648"/>
                    </a:lnTo>
                    <a:lnTo>
                      <a:pt x="43891" y="151409"/>
                    </a:lnTo>
                    <a:lnTo>
                      <a:pt x="28994" y="153838"/>
                    </a:lnTo>
                    <a:lnTo>
                      <a:pt x="23507" y="129550"/>
                    </a:lnTo>
                    <a:lnTo>
                      <a:pt x="51730" y="122263"/>
                    </a:lnTo>
                    <a:lnTo>
                      <a:pt x="46244" y="110118"/>
                    </a:lnTo>
                    <a:lnTo>
                      <a:pt x="25079" y="91488"/>
                    </a:lnTo>
                    <a:lnTo>
                      <a:pt x="35271" y="64770"/>
                    </a:lnTo>
                    <a:lnTo>
                      <a:pt x="28994" y="59912"/>
                    </a:lnTo>
                    <a:lnTo>
                      <a:pt x="23507" y="46958"/>
                    </a:lnTo>
                    <a:lnTo>
                      <a:pt x="8620" y="45339"/>
                    </a:lnTo>
                    <a:lnTo>
                      <a:pt x="0" y="21860"/>
                    </a:lnTo>
                    <a:lnTo>
                      <a:pt x="10192" y="12144"/>
                    </a:lnTo>
                    <a:lnTo>
                      <a:pt x="19593" y="9715"/>
                    </a:lnTo>
                    <a:lnTo>
                      <a:pt x="27432" y="0"/>
                    </a:lnTo>
                    <a:lnTo>
                      <a:pt x="40757" y="810"/>
                    </a:lnTo>
                    <a:lnTo>
                      <a:pt x="46244" y="7287"/>
                    </a:lnTo>
                    <a:lnTo>
                      <a:pt x="35271" y="27527"/>
                    </a:lnTo>
                    <a:lnTo>
                      <a:pt x="46244" y="3319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5" name="Forma Livre: Forma 1264">
                <a:extLst>
                  <a:ext uri="{FF2B5EF4-FFF2-40B4-BE49-F238E27FC236}">
                    <a16:creationId xmlns:a16="http://schemas.microsoft.com/office/drawing/2014/main" id="{00A8570C-44F3-85EA-4695-D2A24CB0E5B4}"/>
                  </a:ext>
                </a:extLst>
              </p:cNvPr>
              <p:cNvSpPr/>
              <p:nvPr/>
            </p:nvSpPr>
            <p:spPr>
              <a:xfrm>
                <a:off x="9471840" y="2617545"/>
                <a:ext cx="119999" cy="143108"/>
              </a:xfrm>
              <a:custGeom>
                <a:avLst/>
                <a:gdLst>
                  <a:gd name="connsiteX0" fmla="*/ 73666 w 127749"/>
                  <a:gd name="connsiteY0" fmla="*/ 11335 h 137645"/>
                  <a:gd name="connsiteX1" fmla="*/ 106585 w 127749"/>
                  <a:gd name="connsiteY1" fmla="*/ 28337 h 137645"/>
                  <a:gd name="connsiteX2" fmla="*/ 115986 w 127749"/>
                  <a:gd name="connsiteY2" fmla="*/ 19431 h 137645"/>
                  <a:gd name="connsiteX3" fmla="*/ 125397 w 127749"/>
                  <a:gd name="connsiteY3" fmla="*/ 29146 h 137645"/>
                  <a:gd name="connsiteX4" fmla="*/ 127750 w 127749"/>
                  <a:gd name="connsiteY4" fmla="*/ 34814 h 137645"/>
                  <a:gd name="connsiteX5" fmla="*/ 122263 w 127749"/>
                  <a:gd name="connsiteY5" fmla="*/ 33195 h 137645"/>
                  <a:gd name="connsiteX6" fmla="*/ 121482 w 127749"/>
                  <a:gd name="connsiteY6" fmla="*/ 42100 h 137645"/>
                  <a:gd name="connsiteX7" fmla="*/ 108938 w 127749"/>
                  <a:gd name="connsiteY7" fmla="*/ 52635 h 137645"/>
                  <a:gd name="connsiteX8" fmla="*/ 100318 w 127749"/>
                  <a:gd name="connsiteY8" fmla="*/ 46958 h 137645"/>
                  <a:gd name="connsiteX9" fmla="*/ 97184 w 127749"/>
                  <a:gd name="connsiteY9" fmla="*/ 48577 h 137645"/>
                  <a:gd name="connsiteX10" fmla="*/ 89345 w 127749"/>
                  <a:gd name="connsiteY10" fmla="*/ 51006 h 137645"/>
                  <a:gd name="connsiteX11" fmla="*/ 78372 w 127749"/>
                  <a:gd name="connsiteY11" fmla="*/ 62351 h 137645"/>
                  <a:gd name="connsiteX12" fmla="*/ 74457 w 127749"/>
                  <a:gd name="connsiteY12" fmla="*/ 74495 h 137645"/>
                  <a:gd name="connsiteX13" fmla="*/ 61132 w 127749"/>
                  <a:gd name="connsiteY13" fmla="*/ 81782 h 137645"/>
                  <a:gd name="connsiteX14" fmla="*/ 49378 w 127749"/>
                  <a:gd name="connsiteY14" fmla="*/ 87449 h 137645"/>
                  <a:gd name="connsiteX15" fmla="*/ 47025 w 127749"/>
                  <a:gd name="connsiteY15" fmla="*/ 97165 h 137645"/>
                  <a:gd name="connsiteX16" fmla="*/ 38405 w 127749"/>
                  <a:gd name="connsiteY16" fmla="*/ 104451 h 137645"/>
                  <a:gd name="connsiteX17" fmla="*/ 38405 w 127749"/>
                  <a:gd name="connsiteY17" fmla="*/ 110119 h 137645"/>
                  <a:gd name="connsiteX18" fmla="*/ 14888 w 127749"/>
                  <a:gd name="connsiteY18" fmla="*/ 131978 h 137645"/>
                  <a:gd name="connsiteX19" fmla="*/ 0 w 127749"/>
                  <a:gd name="connsiteY19" fmla="*/ 137646 h 137645"/>
                  <a:gd name="connsiteX20" fmla="*/ 1572 w 127749"/>
                  <a:gd name="connsiteY20" fmla="*/ 96355 h 137645"/>
                  <a:gd name="connsiteX21" fmla="*/ 7839 w 127749"/>
                  <a:gd name="connsiteY21" fmla="*/ 88259 h 137645"/>
                  <a:gd name="connsiteX22" fmla="*/ 9401 w 127749"/>
                  <a:gd name="connsiteY22" fmla="*/ 80972 h 137645"/>
                  <a:gd name="connsiteX23" fmla="*/ 21165 w 127749"/>
                  <a:gd name="connsiteY23" fmla="*/ 76924 h 137645"/>
                  <a:gd name="connsiteX24" fmla="*/ 6268 w 127749"/>
                  <a:gd name="connsiteY24" fmla="*/ 56683 h 137645"/>
                  <a:gd name="connsiteX25" fmla="*/ 17240 w 127749"/>
                  <a:gd name="connsiteY25" fmla="*/ 42910 h 137645"/>
                  <a:gd name="connsiteX26" fmla="*/ 30566 w 127749"/>
                  <a:gd name="connsiteY26" fmla="*/ 26718 h 137645"/>
                  <a:gd name="connsiteX27" fmla="*/ 39967 w 127749"/>
                  <a:gd name="connsiteY27" fmla="*/ 0 h 137645"/>
                  <a:gd name="connsiteX28" fmla="*/ 57217 w 127749"/>
                  <a:gd name="connsiteY28" fmla="*/ 5667 h 137645"/>
                  <a:gd name="connsiteX29" fmla="*/ 73676 w 127749"/>
                  <a:gd name="connsiteY29" fmla="*/ 11335 h 137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749" h="137645">
                    <a:moveTo>
                      <a:pt x="73666" y="11335"/>
                    </a:moveTo>
                    <a:lnTo>
                      <a:pt x="106585" y="28337"/>
                    </a:lnTo>
                    <a:lnTo>
                      <a:pt x="115986" y="19431"/>
                    </a:lnTo>
                    <a:lnTo>
                      <a:pt x="125397" y="29146"/>
                    </a:lnTo>
                    <a:lnTo>
                      <a:pt x="127750" y="34814"/>
                    </a:lnTo>
                    <a:lnTo>
                      <a:pt x="122263" y="33195"/>
                    </a:lnTo>
                    <a:lnTo>
                      <a:pt x="121482" y="42100"/>
                    </a:lnTo>
                    <a:lnTo>
                      <a:pt x="108938" y="52635"/>
                    </a:lnTo>
                    <a:lnTo>
                      <a:pt x="100318" y="46958"/>
                    </a:lnTo>
                    <a:lnTo>
                      <a:pt x="97184" y="48577"/>
                    </a:lnTo>
                    <a:lnTo>
                      <a:pt x="89345" y="51006"/>
                    </a:lnTo>
                    <a:lnTo>
                      <a:pt x="78372" y="62351"/>
                    </a:lnTo>
                    <a:lnTo>
                      <a:pt x="74457" y="74495"/>
                    </a:lnTo>
                    <a:lnTo>
                      <a:pt x="61132" y="81782"/>
                    </a:lnTo>
                    <a:lnTo>
                      <a:pt x="49378" y="87449"/>
                    </a:lnTo>
                    <a:lnTo>
                      <a:pt x="47025" y="97165"/>
                    </a:lnTo>
                    <a:lnTo>
                      <a:pt x="38405" y="104451"/>
                    </a:lnTo>
                    <a:lnTo>
                      <a:pt x="38405" y="110119"/>
                    </a:lnTo>
                    <a:lnTo>
                      <a:pt x="14888" y="131978"/>
                    </a:lnTo>
                    <a:lnTo>
                      <a:pt x="0" y="137646"/>
                    </a:lnTo>
                    <a:lnTo>
                      <a:pt x="1572" y="96355"/>
                    </a:lnTo>
                    <a:lnTo>
                      <a:pt x="7839" y="88259"/>
                    </a:lnTo>
                    <a:lnTo>
                      <a:pt x="9401" y="80972"/>
                    </a:lnTo>
                    <a:lnTo>
                      <a:pt x="21165" y="76924"/>
                    </a:lnTo>
                    <a:lnTo>
                      <a:pt x="6268" y="56683"/>
                    </a:lnTo>
                    <a:lnTo>
                      <a:pt x="17240" y="42910"/>
                    </a:lnTo>
                    <a:lnTo>
                      <a:pt x="30566" y="26718"/>
                    </a:lnTo>
                    <a:lnTo>
                      <a:pt x="39967" y="0"/>
                    </a:lnTo>
                    <a:lnTo>
                      <a:pt x="57217" y="5667"/>
                    </a:lnTo>
                    <a:lnTo>
                      <a:pt x="73676" y="11335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6" name="Forma Livre: Forma 1265">
                <a:extLst>
                  <a:ext uri="{FF2B5EF4-FFF2-40B4-BE49-F238E27FC236}">
                    <a16:creationId xmlns:a16="http://schemas.microsoft.com/office/drawing/2014/main" id="{69A602F3-1EAD-2206-7AD9-A6FB40D21D30}"/>
                  </a:ext>
                </a:extLst>
              </p:cNvPr>
              <p:cNvSpPr/>
              <p:nvPr/>
            </p:nvSpPr>
            <p:spPr>
              <a:xfrm>
                <a:off x="9158959" y="2914705"/>
                <a:ext cx="101594" cy="195308"/>
              </a:xfrm>
              <a:custGeom>
                <a:avLst/>
                <a:gdLst>
                  <a:gd name="connsiteX0" fmla="*/ 81505 w 108156"/>
                  <a:gd name="connsiteY0" fmla="*/ 51016 h 187852"/>
                  <a:gd name="connsiteX1" fmla="*/ 85420 w 108156"/>
                  <a:gd name="connsiteY1" fmla="*/ 55064 h 187852"/>
                  <a:gd name="connsiteX2" fmla="*/ 108156 w 108156"/>
                  <a:gd name="connsiteY2" fmla="*/ 72876 h 187852"/>
                  <a:gd name="connsiteX3" fmla="*/ 90907 w 108156"/>
                  <a:gd name="connsiteY3" fmla="*/ 97974 h 187852"/>
                  <a:gd name="connsiteX4" fmla="*/ 89345 w 108156"/>
                  <a:gd name="connsiteY4" fmla="*/ 105261 h 187852"/>
                  <a:gd name="connsiteX5" fmla="*/ 95612 w 108156"/>
                  <a:gd name="connsiteY5" fmla="*/ 114976 h 187852"/>
                  <a:gd name="connsiteX6" fmla="*/ 94831 w 108156"/>
                  <a:gd name="connsiteY6" fmla="*/ 121453 h 187852"/>
                  <a:gd name="connsiteX7" fmla="*/ 86992 w 108156"/>
                  <a:gd name="connsiteY7" fmla="*/ 118215 h 187852"/>
                  <a:gd name="connsiteX8" fmla="*/ 79943 w 108156"/>
                  <a:gd name="connsiteY8" fmla="*/ 122263 h 187852"/>
                  <a:gd name="connsiteX9" fmla="*/ 74457 w 108156"/>
                  <a:gd name="connsiteY9" fmla="*/ 123882 h 187852"/>
                  <a:gd name="connsiteX10" fmla="*/ 66618 w 108156"/>
                  <a:gd name="connsiteY10" fmla="*/ 139265 h 187852"/>
                  <a:gd name="connsiteX11" fmla="*/ 58779 w 108156"/>
                  <a:gd name="connsiteY11" fmla="*/ 132788 h 187852"/>
                  <a:gd name="connsiteX12" fmla="*/ 58779 w 108156"/>
                  <a:gd name="connsiteY12" fmla="*/ 133598 h 187852"/>
                  <a:gd name="connsiteX13" fmla="*/ 53292 w 108156"/>
                  <a:gd name="connsiteY13" fmla="*/ 144932 h 187852"/>
                  <a:gd name="connsiteX14" fmla="*/ 39967 w 108156"/>
                  <a:gd name="connsiteY14" fmla="*/ 152219 h 187852"/>
                  <a:gd name="connsiteX15" fmla="*/ 33699 w 108156"/>
                  <a:gd name="connsiteY15" fmla="*/ 157886 h 187852"/>
                  <a:gd name="connsiteX16" fmla="*/ 24298 w 108156"/>
                  <a:gd name="connsiteY16" fmla="*/ 187852 h 187852"/>
                  <a:gd name="connsiteX17" fmla="*/ 18812 w 108156"/>
                  <a:gd name="connsiteY17" fmla="*/ 161125 h 187852"/>
                  <a:gd name="connsiteX18" fmla="*/ 14887 w 108156"/>
                  <a:gd name="connsiteY18" fmla="*/ 147361 h 187852"/>
                  <a:gd name="connsiteX19" fmla="*/ 14887 w 108156"/>
                  <a:gd name="connsiteY19" fmla="*/ 143313 h 187852"/>
                  <a:gd name="connsiteX20" fmla="*/ 11754 w 108156"/>
                  <a:gd name="connsiteY20" fmla="*/ 136026 h 187852"/>
                  <a:gd name="connsiteX21" fmla="*/ 2353 w 108156"/>
                  <a:gd name="connsiteY21" fmla="*/ 93116 h 187852"/>
                  <a:gd name="connsiteX22" fmla="*/ 0 w 108156"/>
                  <a:gd name="connsiteY22" fmla="*/ 78543 h 187852"/>
                  <a:gd name="connsiteX23" fmla="*/ 15678 w 108156"/>
                  <a:gd name="connsiteY23" fmla="*/ 55874 h 187852"/>
                  <a:gd name="connsiteX24" fmla="*/ 26651 w 108156"/>
                  <a:gd name="connsiteY24" fmla="*/ 55874 h 187852"/>
                  <a:gd name="connsiteX25" fmla="*/ 36052 w 108156"/>
                  <a:gd name="connsiteY25" fmla="*/ 52635 h 187852"/>
                  <a:gd name="connsiteX26" fmla="*/ 36052 w 108156"/>
                  <a:gd name="connsiteY26" fmla="*/ 45348 h 187852"/>
                  <a:gd name="connsiteX27" fmla="*/ 25079 w 108156"/>
                  <a:gd name="connsiteY27" fmla="*/ 32385 h 187852"/>
                  <a:gd name="connsiteX28" fmla="*/ 26651 w 108156"/>
                  <a:gd name="connsiteY28" fmla="*/ 23479 h 187852"/>
                  <a:gd name="connsiteX29" fmla="*/ 55645 w 108156"/>
                  <a:gd name="connsiteY29" fmla="*/ 12954 h 187852"/>
                  <a:gd name="connsiteX30" fmla="*/ 72885 w 108156"/>
                  <a:gd name="connsiteY30" fmla="*/ 12144 h 187852"/>
                  <a:gd name="connsiteX31" fmla="*/ 81505 w 108156"/>
                  <a:gd name="connsiteY31" fmla="*/ 6477 h 187852"/>
                  <a:gd name="connsiteX32" fmla="*/ 106585 w 108156"/>
                  <a:gd name="connsiteY32" fmla="*/ 0 h 187852"/>
                  <a:gd name="connsiteX33" fmla="*/ 105023 w 108156"/>
                  <a:gd name="connsiteY33" fmla="*/ 24289 h 187852"/>
                  <a:gd name="connsiteX34" fmla="*/ 90916 w 108156"/>
                  <a:gd name="connsiteY34" fmla="*/ 34004 h 187852"/>
                  <a:gd name="connsiteX35" fmla="*/ 83858 w 108156"/>
                  <a:gd name="connsiteY35" fmla="*/ 36433 h 187852"/>
                  <a:gd name="connsiteX36" fmla="*/ 72104 w 108156"/>
                  <a:gd name="connsiteY36" fmla="*/ 42110 h 187852"/>
                  <a:gd name="connsiteX37" fmla="*/ 81505 w 108156"/>
                  <a:gd name="connsiteY37" fmla="*/ 51016 h 18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8156" h="187852">
                    <a:moveTo>
                      <a:pt x="81505" y="51016"/>
                    </a:moveTo>
                    <a:lnTo>
                      <a:pt x="85420" y="55064"/>
                    </a:lnTo>
                    <a:lnTo>
                      <a:pt x="108156" y="72876"/>
                    </a:lnTo>
                    <a:lnTo>
                      <a:pt x="90907" y="97974"/>
                    </a:lnTo>
                    <a:lnTo>
                      <a:pt x="89345" y="105261"/>
                    </a:lnTo>
                    <a:lnTo>
                      <a:pt x="95612" y="114976"/>
                    </a:lnTo>
                    <a:lnTo>
                      <a:pt x="94831" y="121453"/>
                    </a:lnTo>
                    <a:lnTo>
                      <a:pt x="86992" y="118215"/>
                    </a:lnTo>
                    <a:lnTo>
                      <a:pt x="79943" y="122263"/>
                    </a:lnTo>
                    <a:lnTo>
                      <a:pt x="74457" y="123882"/>
                    </a:lnTo>
                    <a:lnTo>
                      <a:pt x="66618" y="139265"/>
                    </a:lnTo>
                    <a:lnTo>
                      <a:pt x="58779" y="132788"/>
                    </a:lnTo>
                    <a:lnTo>
                      <a:pt x="58779" y="133598"/>
                    </a:lnTo>
                    <a:lnTo>
                      <a:pt x="53292" y="144932"/>
                    </a:lnTo>
                    <a:lnTo>
                      <a:pt x="39967" y="152219"/>
                    </a:lnTo>
                    <a:lnTo>
                      <a:pt x="33699" y="157886"/>
                    </a:lnTo>
                    <a:lnTo>
                      <a:pt x="24298" y="187852"/>
                    </a:lnTo>
                    <a:lnTo>
                      <a:pt x="18812" y="161125"/>
                    </a:lnTo>
                    <a:lnTo>
                      <a:pt x="14887" y="147361"/>
                    </a:lnTo>
                    <a:lnTo>
                      <a:pt x="14887" y="143313"/>
                    </a:lnTo>
                    <a:lnTo>
                      <a:pt x="11754" y="136026"/>
                    </a:lnTo>
                    <a:lnTo>
                      <a:pt x="2353" y="93116"/>
                    </a:lnTo>
                    <a:lnTo>
                      <a:pt x="0" y="78543"/>
                    </a:lnTo>
                    <a:lnTo>
                      <a:pt x="15678" y="55874"/>
                    </a:lnTo>
                    <a:lnTo>
                      <a:pt x="26651" y="55874"/>
                    </a:lnTo>
                    <a:lnTo>
                      <a:pt x="36052" y="52635"/>
                    </a:lnTo>
                    <a:lnTo>
                      <a:pt x="36052" y="45348"/>
                    </a:lnTo>
                    <a:lnTo>
                      <a:pt x="25079" y="32385"/>
                    </a:lnTo>
                    <a:lnTo>
                      <a:pt x="26651" y="23479"/>
                    </a:lnTo>
                    <a:lnTo>
                      <a:pt x="55645" y="12954"/>
                    </a:lnTo>
                    <a:lnTo>
                      <a:pt x="72885" y="12144"/>
                    </a:lnTo>
                    <a:lnTo>
                      <a:pt x="81505" y="6477"/>
                    </a:lnTo>
                    <a:lnTo>
                      <a:pt x="106585" y="0"/>
                    </a:lnTo>
                    <a:lnTo>
                      <a:pt x="105023" y="24289"/>
                    </a:lnTo>
                    <a:lnTo>
                      <a:pt x="90916" y="34004"/>
                    </a:lnTo>
                    <a:lnTo>
                      <a:pt x="83858" y="36433"/>
                    </a:lnTo>
                    <a:lnTo>
                      <a:pt x="72104" y="42110"/>
                    </a:lnTo>
                    <a:lnTo>
                      <a:pt x="81505" y="5101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7" name="Forma Livre: Forma 1266">
                <a:extLst>
                  <a:ext uri="{FF2B5EF4-FFF2-40B4-BE49-F238E27FC236}">
                    <a16:creationId xmlns:a16="http://schemas.microsoft.com/office/drawing/2014/main" id="{7F79B186-CA95-D766-1A6E-867AD6DE5754}"/>
                  </a:ext>
                </a:extLst>
              </p:cNvPr>
              <p:cNvSpPr/>
              <p:nvPr/>
            </p:nvSpPr>
            <p:spPr>
              <a:xfrm>
                <a:off x="9673553" y="2237885"/>
                <a:ext cx="323921" cy="298850"/>
              </a:xfrm>
              <a:custGeom>
                <a:avLst/>
                <a:gdLst>
                  <a:gd name="connsiteX0" fmla="*/ 209264 w 344842"/>
                  <a:gd name="connsiteY0" fmla="*/ 42914 h 287442"/>
                  <a:gd name="connsiteX1" fmla="*/ 207693 w 344842"/>
                  <a:gd name="connsiteY1" fmla="*/ 65586 h 287442"/>
                  <a:gd name="connsiteX2" fmla="*/ 217094 w 344842"/>
                  <a:gd name="connsiteY2" fmla="*/ 79350 h 287442"/>
                  <a:gd name="connsiteX3" fmla="*/ 217094 w 344842"/>
                  <a:gd name="connsiteY3" fmla="*/ 91494 h 287442"/>
                  <a:gd name="connsiteX4" fmla="*/ 228857 w 344842"/>
                  <a:gd name="connsiteY4" fmla="*/ 148178 h 287442"/>
                  <a:gd name="connsiteX5" fmla="*/ 231990 w 344842"/>
                  <a:gd name="connsiteY5" fmla="*/ 157083 h 287442"/>
                  <a:gd name="connsiteX6" fmla="*/ 253936 w 344842"/>
                  <a:gd name="connsiteY6" fmla="*/ 156274 h 287442"/>
                  <a:gd name="connsiteX7" fmla="*/ 260985 w 344842"/>
                  <a:gd name="connsiteY7" fmla="*/ 155464 h 287442"/>
                  <a:gd name="connsiteX8" fmla="*/ 279797 w 344842"/>
                  <a:gd name="connsiteY8" fmla="*/ 155464 h 287442"/>
                  <a:gd name="connsiteX9" fmla="*/ 288417 w 344842"/>
                  <a:gd name="connsiteY9" fmla="*/ 161941 h 287442"/>
                  <a:gd name="connsiteX10" fmla="*/ 310362 w 344842"/>
                  <a:gd name="connsiteY10" fmla="*/ 165180 h 287442"/>
                  <a:gd name="connsiteX11" fmla="*/ 323688 w 344842"/>
                  <a:gd name="connsiteY11" fmla="*/ 168418 h 287442"/>
                  <a:gd name="connsiteX12" fmla="*/ 335442 w 344842"/>
                  <a:gd name="connsiteY12" fmla="*/ 171657 h 287442"/>
                  <a:gd name="connsiteX13" fmla="*/ 342499 w 344842"/>
                  <a:gd name="connsiteY13" fmla="*/ 187040 h 287442"/>
                  <a:gd name="connsiteX14" fmla="*/ 339357 w 344842"/>
                  <a:gd name="connsiteY14" fmla="*/ 200803 h 287442"/>
                  <a:gd name="connsiteX15" fmla="*/ 344843 w 344842"/>
                  <a:gd name="connsiteY15" fmla="*/ 209709 h 287442"/>
                  <a:gd name="connsiteX16" fmla="*/ 343281 w 344842"/>
                  <a:gd name="connsiteY16" fmla="*/ 219425 h 287442"/>
                  <a:gd name="connsiteX17" fmla="*/ 343281 w 344842"/>
                  <a:gd name="connsiteY17" fmla="*/ 236427 h 287442"/>
                  <a:gd name="connsiteX18" fmla="*/ 324469 w 344842"/>
                  <a:gd name="connsiteY18" fmla="*/ 247761 h 287442"/>
                  <a:gd name="connsiteX19" fmla="*/ 315849 w 344842"/>
                  <a:gd name="connsiteY19" fmla="*/ 272050 h 287442"/>
                  <a:gd name="connsiteX20" fmla="*/ 310362 w 344842"/>
                  <a:gd name="connsiteY20" fmla="*/ 275289 h 287442"/>
                  <a:gd name="connsiteX21" fmla="*/ 291550 w 344842"/>
                  <a:gd name="connsiteY21" fmla="*/ 276098 h 287442"/>
                  <a:gd name="connsiteX22" fmla="*/ 286064 w 344842"/>
                  <a:gd name="connsiteY22" fmla="*/ 272050 h 287442"/>
                  <a:gd name="connsiteX23" fmla="*/ 270396 w 344842"/>
                  <a:gd name="connsiteY23" fmla="*/ 268812 h 287442"/>
                  <a:gd name="connsiteX24" fmla="*/ 264909 w 344842"/>
                  <a:gd name="connsiteY24" fmla="*/ 267192 h 287442"/>
                  <a:gd name="connsiteX25" fmla="*/ 253936 w 344842"/>
                  <a:gd name="connsiteY25" fmla="*/ 269621 h 287442"/>
                  <a:gd name="connsiteX26" fmla="*/ 236687 w 344842"/>
                  <a:gd name="connsiteY26" fmla="*/ 268002 h 287442"/>
                  <a:gd name="connsiteX27" fmla="*/ 226504 w 344842"/>
                  <a:gd name="connsiteY27" fmla="*/ 274479 h 287442"/>
                  <a:gd name="connsiteX28" fmla="*/ 213960 w 344842"/>
                  <a:gd name="connsiteY28" fmla="*/ 276908 h 287442"/>
                  <a:gd name="connsiteX29" fmla="*/ 162239 w 344842"/>
                  <a:gd name="connsiteY29" fmla="*/ 287443 h 287442"/>
                  <a:gd name="connsiteX30" fmla="*/ 101108 w 344842"/>
                  <a:gd name="connsiteY30" fmla="*/ 271241 h 287442"/>
                  <a:gd name="connsiteX31" fmla="*/ 101108 w 344842"/>
                  <a:gd name="connsiteY31" fmla="*/ 270431 h 287442"/>
                  <a:gd name="connsiteX32" fmla="*/ 59569 w 344842"/>
                  <a:gd name="connsiteY32" fmla="*/ 260715 h 287442"/>
                  <a:gd name="connsiteX33" fmla="*/ 82296 w 344842"/>
                  <a:gd name="connsiteY33" fmla="*/ 247761 h 287442"/>
                  <a:gd name="connsiteX34" fmla="*/ 86210 w 344842"/>
                  <a:gd name="connsiteY34" fmla="*/ 184611 h 287442"/>
                  <a:gd name="connsiteX35" fmla="*/ 105023 w 344842"/>
                  <a:gd name="connsiteY35" fmla="*/ 173276 h 287442"/>
                  <a:gd name="connsiteX36" fmla="*/ 94049 w 344842"/>
                  <a:gd name="connsiteY36" fmla="*/ 148178 h 287442"/>
                  <a:gd name="connsiteX37" fmla="*/ 83858 w 344842"/>
                  <a:gd name="connsiteY37" fmla="*/ 139262 h 287442"/>
                  <a:gd name="connsiteX38" fmla="*/ 79943 w 344842"/>
                  <a:gd name="connsiteY38" fmla="*/ 140881 h 287442"/>
                  <a:gd name="connsiteX39" fmla="*/ 80724 w 344842"/>
                  <a:gd name="connsiteY39" fmla="*/ 106068 h 287442"/>
                  <a:gd name="connsiteX40" fmla="*/ 61131 w 344842"/>
                  <a:gd name="connsiteY40" fmla="*/ 80969 h 287442"/>
                  <a:gd name="connsiteX41" fmla="*/ 10182 w 344842"/>
                  <a:gd name="connsiteY41" fmla="*/ 67205 h 287442"/>
                  <a:gd name="connsiteX42" fmla="*/ 0 w 344842"/>
                  <a:gd name="connsiteY42" fmla="*/ 42105 h 287442"/>
                  <a:gd name="connsiteX43" fmla="*/ 781 w 344842"/>
                  <a:gd name="connsiteY43" fmla="*/ 32388 h 287442"/>
                  <a:gd name="connsiteX44" fmla="*/ 70532 w 344842"/>
                  <a:gd name="connsiteY44" fmla="*/ 70444 h 287442"/>
                  <a:gd name="connsiteX45" fmla="*/ 76800 w 344842"/>
                  <a:gd name="connsiteY45" fmla="*/ 71254 h 287442"/>
                  <a:gd name="connsiteX46" fmla="*/ 133235 w 344842"/>
                  <a:gd name="connsiteY46" fmla="*/ 55061 h 287442"/>
                  <a:gd name="connsiteX47" fmla="*/ 155962 w 344842"/>
                  <a:gd name="connsiteY47" fmla="*/ 60728 h 287442"/>
                  <a:gd name="connsiteX48" fmla="*/ 162230 w 344842"/>
                  <a:gd name="connsiteY48" fmla="*/ 56680 h 287442"/>
                  <a:gd name="connsiteX49" fmla="*/ 170069 w 344842"/>
                  <a:gd name="connsiteY49" fmla="*/ 51010 h 287442"/>
                  <a:gd name="connsiteX50" fmla="*/ 182603 w 344842"/>
                  <a:gd name="connsiteY50" fmla="*/ 23482 h 287442"/>
                  <a:gd name="connsiteX51" fmla="*/ 213960 w 344842"/>
                  <a:gd name="connsiteY51" fmla="*/ 17814 h 287442"/>
                  <a:gd name="connsiteX52" fmla="*/ 227276 w 344842"/>
                  <a:gd name="connsiteY52" fmla="*/ 11336 h 287442"/>
                  <a:gd name="connsiteX53" fmla="*/ 235905 w 344842"/>
                  <a:gd name="connsiteY53" fmla="*/ 0 h 287442"/>
                  <a:gd name="connsiteX54" fmla="*/ 234334 w 344842"/>
                  <a:gd name="connsiteY54" fmla="*/ 14576 h 287442"/>
                  <a:gd name="connsiteX55" fmla="*/ 209255 w 344842"/>
                  <a:gd name="connsiteY55" fmla="*/ 42914 h 287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44842" h="287442">
                    <a:moveTo>
                      <a:pt x="209264" y="42914"/>
                    </a:moveTo>
                    <a:lnTo>
                      <a:pt x="207693" y="65586"/>
                    </a:lnTo>
                    <a:lnTo>
                      <a:pt x="217094" y="79350"/>
                    </a:lnTo>
                    <a:lnTo>
                      <a:pt x="217094" y="91494"/>
                    </a:lnTo>
                    <a:lnTo>
                      <a:pt x="228857" y="148178"/>
                    </a:lnTo>
                    <a:lnTo>
                      <a:pt x="231990" y="157083"/>
                    </a:lnTo>
                    <a:lnTo>
                      <a:pt x="253936" y="156274"/>
                    </a:lnTo>
                    <a:lnTo>
                      <a:pt x="260985" y="155464"/>
                    </a:lnTo>
                    <a:lnTo>
                      <a:pt x="279797" y="155464"/>
                    </a:lnTo>
                    <a:lnTo>
                      <a:pt x="288417" y="161941"/>
                    </a:lnTo>
                    <a:lnTo>
                      <a:pt x="310362" y="165180"/>
                    </a:lnTo>
                    <a:lnTo>
                      <a:pt x="323688" y="168418"/>
                    </a:lnTo>
                    <a:lnTo>
                      <a:pt x="335442" y="171657"/>
                    </a:lnTo>
                    <a:lnTo>
                      <a:pt x="342499" y="187040"/>
                    </a:lnTo>
                    <a:lnTo>
                      <a:pt x="339357" y="200803"/>
                    </a:lnTo>
                    <a:lnTo>
                      <a:pt x="344843" y="209709"/>
                    </a:lnTo>
                    <a:lnTo>
                      <a:pt x="343281" y="219425"/>
                    </a:lnTo>
                    <a:lnTo>
                      <a:pt x="343281" y="236427"/>
                    </a:lnTo>
                    <a:lnTo>
                      <a:pt x="324469" y="247761"/>
                    </a:lnTo>
                    <a:lnTo>
                      <a:pt x="315849" y="272050"/>
                    </a:lnTo>
                    <a:lnTo>
                      <a:pt x="310362" y="275289"/>
                    </a:lnTo>
                    <a:lnTo>
                      <a:pt x="291550" y="276098"/>
                    </a:lnTo>
                    <a:lnTo>
                      <a:pt x="286064" y="272050"/>
                    </a:lnTo>
                    <a:lnTo>
                      <a:pt x="270396" y="268812"/>
                    </a:lnTo>
                    <a:lnTo>
                      <a:pt x="264909" y="267192"/>
                    </a:lnTo>
                    <a:lnTo>
                      <a:pt x="253936" y="269621"/>
                    </a:lnTo>
                    <a:lnTo>
                      <a:pt x="236687" y="268002"/>
                    </a:lnTo>
                    <a:lnTo>
                      <a:pt x="226504" y="274479"/>
                    </a:lnTo>
                    <a:lnTo>
                      <a:pt x="213960" y="276908"/>
                    </a:lnTo>
                    <a:lnTo>
                      <a:pt x="162239" y="287443"/>
                    </a:lnTo>
                    <a:lnTo>
                      <a:pt x="101108" y="271241"/>
                    </a:lnTo>
                    <a:lnTo>
                      <a:pt x="101108" y="270431"/>
                    </a:lnTo>
                    <a:lnTo>
                      <a:pt x="59569" y="260715"/>
                    </a:lnTo>
                    <a:lnTo>
                      <a:pt x="82296" y="247761"/>
                    </a:lnTo>
                    <a:lnTo>
                      <a:pt x="86210" y="184611"/>
                    </a:lnTo>
                    <a:lnTo>
                      <a:pt x="105023" y="173276"/>
                    </a:lnTo>
                    <a:lnTo>
                      <a:pt x="94049" y="148178"/>
                    </a:lnTo>
                    <a:lnTo>
                      <a:pt x="83858" y="139262"/>
                    </a:lnTo>
                    <a:lnTo>
                      <a:pt x="79943" y="140881"/>
                    </a:lnTo>
                    <a:lnTo>
                      <a:pt x="80724" y="106068"/>
                    </a:lnTo>
                    <a:lnTo>
                      <a:pt x="61131" y="80969"/>
                    </a:lnTo>
                    <a:lnTo>
                      <a:pt x="10182" y="67205"/>
                    </a:lnTo>
                    <a:lnTo>
                      <a:pt x="0" y="42105"/>
                    </a:lnTo>
                    <a:lnTo>
                      <a:pt x="781" y="32388"/>
                    </a:lnTo>
                    <a:lnTo>
                      <a:pt x="70532" y="70444"/>
                    </a:lnTo>
                    <a:lnTo>
                      <a:pt x="76800" y="71254"/>
                    </a:lnTo>
                    <a:lnTo>
                      <a:pt x="133235" y="55061"/>
                    </a:lnTo>
                    <a:lnTo>
                      <a:pt x="155962" y="60728"/>
                    </a:lnTo>
                    <a:lnTo>
                      <a:pt x="162230" y="56680"/>
                    </a:lnTo>
                    <a:lnTo>
                      <a:pt x="170069" y="51010"/>
                    </a:lnTo>
                    <a:lnTo>
                      <a:pt x="182603" y="23482"/>
                    </a:lnTo>
                    <a:lnTo>
                      <a:pt x="213960" y="17814"/>
                    </a:lnTo>
                    <a:lnTo>
                      <a:pt x="227276" y="11336"/>
                    </a:lnTo>
                    <a:lnTo>
                      <a:pt x="235905" y="0"/>
                    </a:lnTo>
                    <a:lnTo>
                      <a:pt x="234334" y="14576"/>
                    </a:lnTo>
                    <a:lnTo>
                      <a:pt x="209255" y="4291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8" name="Forma Livre: Forma 1267">
                <a:extLst>
                  <a:ext uri="{FF2B5EF4-FFF2-40B4-BE49-F238E27FC236}">
                    <a16:creationId xmlns:a16="http://schemas.microsoft.com/office/drawing/2014/main" id="{CF983884-DCFC-791C-9020-46FE7639338C}"/>
                  </a:ext>
                </a:extLst>
              </p:cNvPr>
              <p:cNvSpPr/>
              <p:nvPr/>
            </p:nvSpPr>
            <p:spPr>
              <a:xfrm>
                <a:off x="9499075" y="3122640"/>
                <a:ext cx="358530" cy="423433"/>
              </a:xfrm>
              <a:custGeom>
                <a:avLst/>
                <a:gdLst>
                  <a:gd name="connsiteX0" fmla="*/ 161449 w 381686"/>
                  <a:gd name="connsiteY0" fmla="*/ 23479 h 407269"/>
                  <a:gd name="connsiteX1" fmla="*/ 173212 w 381686"/>
                  <a:gd name="connsiteY1" fmla="*/ 34004 h 407269"/>
                  <a:gd name="connsiteX2" fmla="*/ 176346 w 381686"/>
                  <a:gd name="connsiteY2" fmla="*/ 26718 h 407269"/>
                  <a:gd name="connsiteX3" fmla="*/ 182613 w 381686"/>
                  <a:gd name="connsiteY3" fmla="*/ 22670 h 407269"/>
                  <a:gd name="connsiteX4" fmla="*/ 192014 w 381686"/>
                  <a:gd name="connsiteY4" fmla="*/ 28337 h 407269"/>
                  <a:gd name="connsiteX5" fmla="*/ 210827 w 381686"/>
                  <a:gd name="connsiteY5" fmla="*/ 30766 h 407269"/>
                  <a:gd name="connsiteX6" fmla="*/ 224152 w 381686"/>
                  <a:gd name="connsiteY6" fmla="*/ 51816 h 407269"/>
                  <a:gd name="connsiteX7" fmla="*/ 233553 w 381686"/>
                  <a:gd name="connsiteY7" fmla="*/ 55864 h 407269"/>
                  <a:gd name="connsiteX8" fmla="*/ 249231 w 381686"/>
                  <a:gd name="connsiteY8" fmla="*/ 58293 h 407269"/>
                  <a:gd name="connsiteX9" fmla="*/ 258632 w 381686"/>
                  <a:gd name="connsiteY9" fmla="*/ 54245 h 407269"/>
                  <a:gd name="connsiteX10" fmla="*/ 279797 w 381686"/>
                  <a:gd name="connsiteY10" fmla="*/ 70437 h 407269"/>
                  <a:gd name="connsiteX11" fmla="*/ 286855 w 381686"/>
                  <a:gd name="connsiteY11" fmla="*/ 73676 h 407269"/>
                  <a:gd name="connsiteX12" fmla="*/ 296256 w 381686"/>
                  <a:gd name="connsiteY12" fmla="*/ 69628 h 407269"/>
                  <a:gd name="connsiteX13" fmla="*/ 301743 w 381686"/>
                  <a:gd name="connsiteY13" fmla="*/ 65580 h 407269"/>
                  <a:gd name="connsiteX14" fmla="*/ 328384 w 381686"/>
                  <a:gd name="connsiteY14" fmla="*/ 70437 h 407269"/>
                  <a:gd name="connsiteX15" fmla="*/ 332308 w 381686"/>
                  <a:gd name="connsiteY15" fmla="*/ 63960 h 407269"/>
                  <a:gd name="connsiteX16" fmla="*/ 336223 w 381686"/>
                  <a:gd name="connsiteY16" fmla="*/ 59912 h 407269"/>
                  <a:gd name="connsiteX17" fmla="*/ 347986 w 381686"/>
                  <a:gd name="connsiteY17" fmla="*/ 61532 h 407269"/>
                  <a:gd name="connsiteX18" fmla="*/ 350330 w 381686"/>
                  <a:gd name="connsiteY18" fmla="*/ 68008 h 407269"/>
                  <a:gd name="connsiteX19" fmla="*/ 363655 w 381686"/>
                  <a:gd name="connsiteY19" fmla="*/ 70437 h 407269"/>
                  <a:gd name="connsiteX20" fmla="*/ 369141 w 381686"/>
                  <a:gd name="connsiteY20" fmla="*/ 77724 h 407269"/>
                  <a:gd name="connsiteX21" fmla="*/ 381686 w 381686"/>
                  <a:gd name="connsiteY21" fmla="*/ 89868 h 407269"/>
                  <a:gd name="connsiteX22" fmla="*/ 361302 w 381686"/>
                  <a:gd name="connsiteY22" fmla="*/ 136836 h 407269"/>
                  <a:gd name="connsiteX23" fmla="*/ 346758 w 381686"/>
                  <a:gd name="connsiteY23" fmla="*/ 163773 h 407269"/>
                  <a:gd name="connsiteX24" fmla="*/ 328508 w 381686"/>
                  <a:gd name="connsiteY24" fmla="*/ 208140 h 407269"/>
                  <a:gd name="connsiteX25" fmla="*/ 317421 w 381686"/>
                  <a:gd name="connsiteY25" fmla="*/ 249374 h 407269"/>
                  <a:gd name="connsiteX26" fmla="*/ 322907 w 381686"/>
                  <a:gd name="connsiteY26" fmla="*/ 272863 h 407269"/>
                  <a:gd name="connsiteX27" fmla="*/ 315068 w 381686"/>
                  <a:gd name="connsiteY27" fmla="*/ 283388 h 407269"/>
                  <a:gd name="connsiteX28" fmla="*/ 311934 w 381686"/>
                  <a:gd name="connsiteY28" fmla="*/ 297961 h 407269"/>
                  <a:gd name="connsiteX29" fmla="*/ 318983 w 381686"/>
                  <a:gd name="connsiteY29" fmla="*/ 315773 h 407269"/>
                  <a:gd name="connsiteX30" fmla="*/ 315068 w 381686"/>
                  <a:gd name="connsiteY30" fmla="*/ 327108 h 407269"/>
                  <a:gd name="connsiteX31" fmla="*/ 309582 w 381686"/>
                  <a:gd name="connsiteY31" fmla="*/ 341681 h 407269"/>
                  <a:gd name="connsiteX32" fmla="*/ 311934 w 381686"/>
                  <a:gd name="connsiteY32" fmla="*/ 353016 h 407269"/>
                  <a:gd name="connsiteX33" fmla="*/ 305658 w 381686"/>
                  <a:gd name="connsiteY33" fmla="*/ 354635 h 407269"/>
                  <a:gd name="connsiteX34" fmla="*/ 296256 w 381686"/>
                  <a:gd name="connsiteY34" fmla="*/ 348967 h 407269"/>
                  <a:gd name="connsiteX35" fmla="*/ 286855 w 381686"/>
                  <a:gd name="connsiteY35" fmla="*/ 352206 h 407269"/>
                  <a:gd name="connsiteX36" fmla="*/ 277444 w 381686"/>
                  <a:gd name="connsiteY36" fmla="*/ 361921 h 407269"/>
                  <a:gd name="connsiteX37" fmla="*/ 268043 w 381686"/>
                  <a:gd name="connsiteY37" fmla="*/ 384591 h 407269"/>
                  <a:gd name="connsiteX38" fmla="*/ 260204 w 381686"/>
                  <a:gd name="connsiteY38" fmla="*/ 393497 h 407269"/>
                  <a:gd name="connsiteX39" fmla="*/ 260204 w 381686"/>
                  <a:gd name="connsiteY39" fmla="*/ 405651 h 407269"/>
                  <a:gd name="connsiteX40" fmla="*/ 256280 w 381686"/>
                  <a:gd name="connsiteY40" fmla="*/ 406460 h 407269"/>
                  <a:gd name="connsiteX41" fmla="*/ 254718 w 381686"/>
                  <a:gd name="connsiteY41" fmla="*/ 407270 h 407269"/>
                  <a:gd name="connsiteX42" fmla="*/ 239830 w 381686"/>
                  <a:gd name="connsiteY42" fmla="*/ 402412 h 407269"/>
                  <a:gd name="connsiteX43" fmla="*/ 231200 w 381686"/>
                  <a:gd name="connsiteY43" fmla="*/ 395116 h 407269"/>
                  <a:gd name="connsiteX44" fmla="*/ 233553 w 381686"/>
                  <a:gd name="connsiteY44" fmla="*/ 389449 h 407269"/>
                  <a:gd name="connsiteX45" fmla="*/ 225714 w 381686"/>
                  <a:gd name="connsiteY45" fmla="*/ 377304 h 407269"/>
                  <a:gd name="connsiteX46" fmla="*/ 220237 w 381686"/>
                  <a:gd name="connsiteY46" fmla="*/ 374875 h 407269"/>
                  <a:gd name="connsiteX47" fmla="*/ 222581 w 381686"/>
                  <a:gd name="connsiteY47" fmla="*/ 370827 h 407269"/>
                  <a:gd name="connsiteX48" fmla="*/ 225714 w 381686"/>
                  <a:gd name="connsiteY48" fmla="*/ 354635 h 407269"/>
                  <a:gd name="connsiteX49" fmla="*/ 218666 w 381686"/>
                  <a:gd name="connsiteY49" fmla="*/ 343300 h 407269"/>
                  <a:gd name="connsiteX50" fmla="*/ 210827 w 381686"/>
                  <a:gd name="connsiteY50" fmla="*/ 339252 h 407269"/>
                  <a:gd name="connsiteX51" fmla="*/ 208474 w 381686"/>
                  <a:gd name="connsiteY51" fmla="*/ 325488 h 407269"/>
                  <a:gd name="connsiteX52" fmla="*/ 217094 w 381686"/>
                  <a:gd name="connsiteY52" fmla="*/ 311725 h 407269"/>
                  <a:gd name="connsiteX53" fmla="*/ 216313 w 381686"/>
                  <a:gd name="connsiteY53" fmla="*/ 304438 h 407269"/>
                  <a:gd name="connsiteX54" fmla="*/ 197511 w 381686"/>
                  <a:gd name="connsiteY54" fmla="*/ 296342 h 407269"/>
                  <a:gd name="connsiteX55" fmla="*/ 159887 w 381686"/>
                  <a:gd name="connsiteY55" fmla="*/ 284197 h 407269"/>
                  <a:gd name="connsiteX56" fmla="*/ 151267 w 381686"/>
                  <a:gd name="connsiteY56" fmla="*/ 281769 h 407269"/>
                  <a:gd name="connsiteX57" fmla="*/ 145780 w 381686"/>
                  <a:gd name="connsiteY57" fmla="*/ 278530 h 407269"/>
                  <a:gd name="connsiteX58" fmla="*/ 128540 w 381686"/>
                  <a:gd name="connsiteY58" fmla="*/ 262328 h 407269"/>
                  <a:gd name="connsiteX59" fmla="*/ 125406 w 381686"/>
                  <a:gd name="connsiteY59" fmla="*/ 248564 h 407269"/>
                  <a:gd name="connsiteX60" fmla="*/ 113643 w 381686"/>
                  <a:gd name="connsiteY60" fmla="*/ 244516 h 407269"/>
                  <a:gd name="connsiteX61" fmla="*/ 100327 w 381686"/>
                  <a:gd name="connsiteY61" fmla="*/ 242087 h 407269"/>
                  <a:gd name="connsiteX62" fmla="*/ 94841 w 381686"/>
                  <a:gd name="connsiteY62" fmla="*/ 232372 h 407269"/>
                  <a:gd name="connsiteX63" fmla="*/ 61922 w 381686"/>
                  <a:gd name="connsiteY63" fmla="*/ 231562 h 407269"/>
                  <a:gd name="connsiteX64" fmla="*/ 47025 w 381686"/>
                  <a:gd name="connsiteY64" fmla="*/ 233182 h 407269"/>
                  <a:gd name="connsiteX65" fmla="*/ 12545 w 381686"/>
                  <a:gd name="connsiteY65" fmla="*/ 174079 h 407269"/>
                  <a:gd name="connsiteX66" fmla="*/ 10973 w 381686"/>
                  <a:gd name="connsiteY66" fmla="*/ 173269 h 407269"/>
                  <a:gd name="connsiteX67" fmla="*/ 3143 w 381686"/>
                  <a:gd name="connsiteY67" fmla="*/ 154648 h 407269"/>
                  <a:gd name="connsiteX68" fmla="*/ 0 w 381686"/>
                  <a:gd name="connsiteY68" fmla="*/ 148171 h 407269"/>
                  <a:gd name="connsiteX69" fmla="*/ 18031 w 381686"/>
                  <a:gd name="connsiteY69" fmla="*/ 131169 h 407269"/>
                  <a:gd name="connsiteX70" fmla="*/ 53302 w 381686"/>
                  <a:gd name="connsiteY70" fmla="*/ 97155 h 407269"/>
                  <a:gd name="connsiteX71" fmla="*/ 60350 w 381686"/>
                  <a:gd name="connsiteY71" fmla="*/ 91488 h 407269"/>
                  <a:gd name="connsiteX72" fmla="*/ 60350 w 381686"/>
                  <a:gd name="connsiteY72" fmla="*/ 67199 h 407269"/>
                  <a:gd name="connsiteX73" fmla="*/ 64275 w 381686"/>
                  <a:gd name="connsiteY73" fmla="*/ 61532 h 407269"/>
                  <a:gd name="connsiteX74" fmla="*/ 76029 w 381686"/>
                  <a:gd name="connsiteY74" fmla="*/ 59912 h 407269"/>
                  <a:gd name="connsiteX75" fmla="*/ 92488 w 381686"/>
                  <a:gd name="connsiteY75" fmla="*/ 59912 h 407269"/>
                  <a:gd name="connsiteX76" fmla="*/ 112081 w 381686"/>
                  <a:gd name="connsiteY76" fmla="*/ 14573 h 407269"/>
                  <a:gd name="connsiteX77" fmla="*/ 130893 w 381686"/>
                  <a:gd name="connsiteY77" fmla="*/ 0 h 407269"/>
                  <a:gd name="connsiteX78" fmla="*/ 161458 w 381686"/>
                  <a:gd name="connsiteY78" fmla="*/ 23479 h 407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81686" h="407269">
                    <a:moveTo>
                      <a:pt x="161449" y="23479"/>
                    </a:moveTo>
                    <a:lnTo>
                      <a:pt x="173212" y="34004"/>
                    </a:lnTo>
                    <a:lnTo>
                      <a:pt x="176346" y="26718"/>
                    </a:lnTo>
                    <a:lnTo>
                      <a:pt x="182613" y="22670"/>
                    </a:lnTo>
                    <a:lnTo>
                      <a:pt x="192014" y="28337"/>
                    </a:lnTo>
                    <a:lnTo>
                      <a:pt x="210827" y="30766"/>
                    </a:lnTo>
                    <a:lnTo>
                      <a:pt x="224152" y="51816"/>
                    </a:lnTo>
                    <a:lnTo>
                      <a:pt x="233553" y="55864"/>
                    </a:lnTo>
                    <a:lnTo>
                      <a:pt x="249231" y="58293"/>
                    </a:lnTo>
                    <a:lnTo>
                      <a:pt x="258632" y="54245"/>
                    </a:lnTo>
                    <a:lnTo>
                      <a:pt x="279797" y="70437"/>
                    </a:lnTo>
                    <a:lnTo>
                      <a:pt x="286855" y="73676"/>
                    </a:lnTo>
                    <a:lnTo>
                      <a:pt x="296256" y="69628"/>
                    </a:lnTo>
                    <a:lnTo>
                      <a:pt x="301743" y="65580"/>
                    </a:lnTo>
                    <a:lnTo>
                      <a:pt x="328384" y="70437"/>
                    </a:lnTo>
                    <a:lnTo>
                      <a:pt x="332308" y="63960"/>
                    </a:lnTo>
                    <a:lnTo>
                      <a:pt x="336223" y="59912"/>
                    </a:lnTo>
                    <a:lnTo>
                      <a:pt x="347986" y="61532"/>
                    </a:lnTo>
                    <a:lnTo>
                      <a:pt x="350330" y="68008"/>
                    </a:lnTo>
                    <a:lnTo>
                      <a:pt x="363655" y="70437"/>
                    </a:lnTo>
                    <a:lnTo>
                      <a:pt x="369141" y="77724"/>
                    </a:lnTo>
                    <a:lnTo>
                      <a:pt x="381686" y="89868"/>
                    </a:lnTo>
                    <a:lnTo>
                      <a:pt x="361302" y="136836"/>
                    </a:lnTo>
                    <a:lnTo>
                      <a:pt x="346758" y="163773"/>
                    </a:lnTo>
                    <a:lnTo>
                      <a:pt x="328508" y="208140"/>
                    </a:lnTo>
                    <a:lnTo>
                      <a:pt x="317421" y="249374"/>
                    </a:lnTo>
                    <a:lnTo>
                      <a:pt x="322907" y="272863"/>
                    </a:lnTo>
                    <a:lnTo>
                      <a:pt x="315068" y="283388"/>
                    </a:lnTo>
                    <a:lnTo>
                      <a:pt x="311934" y="297961"/>
                    </a:lnTo>
                    <a:lnTo>
                      <a:pt x="318983" y="315773"/>
                    </a:lnTo>
                    <a:lnTo>
                      <a:pt x="315068" y="327108"/>
                    </a:lnTo>
                    <a:lnTo>
                      <a:pt x="309582" y="341681"/>
                    </a:lnTo>
                    <a:lnTo>
                      <a:pt x="311934" y="353016"/>
                    </a:lnTo>
                    <a:lnTo>
                      <a:pt x="305658" y="354635"/>
                    </a:lnTo>
                    <a:lnTo>
                      <a:pt x="296256" y="348967"/>
                    </a:lnTo>
                    <a:lnTo>
                      <a:pt x="286855" y="352206"/>
                    </a:lnTo>
                    <a:lnTo>
                      <a:pt x="277444" y="361921"/>
                    </a:lnTo>
                    <a:lnTo>
                      <a:pt x="268043" y="384591"/>
                    </a:lnTo>
                    <a:lnTo>
                      <a:pt x="260204" y="393497"/>
                    </a:lnTo>
                    <a:lnTo>
                      <a:pt x="260204" y="405651"/>
                    </a:lnTo>
                    <a:lnTo>
                      <a:pt x="256280" y="406460"/>
                    </a:lnTo>
                    <a:lnTo>
                      <a:pt x="254718" y="407270"/>
                    </a:lnTo>
                    <a:lnTo>
                      <a:pt x="239830" y="402412"/>
                    </a:lnTo>
                    <a:lnTo>
                      <a:pt x="231200" y="395116"/>
                    </a:lnTo>
                    <a:lnTo>
                      <a:pt x="233553" y="389449"/>
                    </a:lnTo>
                    <a:lnTo>
                      <a:pt x="225714" y="377304"/>
                    </a:lnTo>
                    <a:lnTo>
                      <a:pt x="220237" y="374875"/>
                    </a:lnTo>
                    <a:lnTo>
                      <a:pt x="222581" y="370827"/>
                    </a:lnTo>
                    <a:lnTo>
                      <a:pt x="225714" y="354635"/>
                    </a:lnTo>
                    <a:lnTo>
                      <a:pt x="218666" y="343300"/>
                    </a:lnTo>
                    <a:lnTo>
                      <a:pt x="210827" y="339252"/>
                    </a:lnTo>
                    <a:lnTo>
                      <a:pt x="208474" y="325488"/>
                    </a:lnTo>
                    <a:lnTo>
                      <a:pt x="217094" y="311725"/>
                    </a:lnTo>
                    <a:lnTo>
                      <a:pt x="216313" y="304438"/>
                    </a:lnTo>
                    <a:lnTo>
                      <a:pt x="197511" y="296342"/>
                    </a:lnTo>
                    <a:lnTo>
                      <a:pt x="159887" y="284197"/>
                    </a:lnTo>
                    <a:lnTo>
                      <a:pt x="151267" y="281769"/>
                    </a:lnTo>
                    <a:lnTo>
                      <a:pt x="145780" y="278530"/>
                    </a:lnTo>
                    <a:lnTo>
                      <a:pt x="128540" y="262328"/>
                    </a:lnTo>
                    <a:lnTo>
                      <a:pt x="125406" y="248564"/>
                    </a:lnTo>
                    <a:lnTo>
                      <a:pt x="113643" y="244516"/>
                    </a:lnTo>
                    <a:lnTo>
                      <a:pt x="100327" y="242087"/>
                    </a:lnTo>
                    <a:lnTo>
                      <a:pt x="94841" y="232372"/>
                    </a:lnTo>
                    <a:lnTo>
                      <a:pt x="61922" y="231562"/>
                    </a:lnTo>
                    <a:lnTo>
                      <a:pt x="47025" y="233182"/>
                    </a:lnTo>
                    <a:lnTo>
                      <a:pt x="12545" y="174079"/>
                    </a:lnTo>
                    <a:lnTo>
                      <a:pt x="10973" y="173269"/>
                    </a:lnTo>
                    <a:lnTo>
                      <a:pt x="3143" y="154648"/>
                    </a:lnTo>
                    <a:lnTo>
                      <a:pt x="0" y="148171"/>
                    </a:lnTo>
                    <a:lnTo>
                      <a:pt x="18031" y="131169"/>
                    </a:lnTo>
                    <a:lnTo>
                      <a:pt x="53302" y="97155"/>
                    </a:lnTo>
                    <a:lnTo>
                      <a:pt x="60350" y="91488"/>
                    </a:lnTo>
                    <a:lnTo>
                      <a:pt x="60350" y="67199"/>
                    </a:lnTo>
                    <a:lnTo>
                      <a:pt x="64275" y="61532"/>
                    </a:lnTo>
                    <a:lnTo>
                      <a:pt x="76029" y="59912"/>
                    </a:lnTo>
                    <a:lnTo>
                      <a:pt x="92488" y="59912"/>
                    </a:lnTo>
                    <a:lnTo>
                      <a:pt x="112081" y="14573"/>
                    </a:lnTo>
                    <a:lnTo>
                      <a:pt x="130893" y="0"/>
                    </a:lnTo>
                    <a:lnTo>
                      <a:pt x="161458" y="2347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9" name="Forma Livre: Forma 1268">
                <a:extLst>
                  <a:ext uri="{FF2B5EF4-FFF2-40B4-BE49-F238E27FC236}">
                    <a16:creationId xmlns:a16="http://schemas.microsoft.com/office/drawing/2014/main" id="{C73C748E-7431-78EA-827F-D12BE91175C7}"/>
                  </a:ext>
                </a:extLst>
              </p:cNvPr>
              <p:cNvSpPr/>
              <p:nvPr/>
            </p:nvSpPr>
            <p:spPr>
              <a:xfrm>
                <a:off x="9936375" y="2232835"/>
                <a:ext cx="82456" cy="183519"/>
              </a:xfrm>
              <a:custGeom>
                <a:avLst/>
                <a:gdLst>
                  <a:gd name="connsiteX0" fmla="*/ 55645 w 87782"/>
                  <a:gd name="connsiteY0" fmla="*/ 170846 h 176513"/>
                  <a:gd name="connsiteX1" fmla="*/ 55645 w 87782"/>
                  <a:gd name="connsiteY1" fmla="*/ 176514 h 176513"/>
                  <a:gd name="connsiteX2" fmla="*/ 43891 w 87782"/>
                  <a:gd name="connsiteY2" fmla="*/ 173275 h 176513"/>
                  <a:gd name="connsiteX3" fmla="*/ 30566 w 87782"/>
                  <a:gd name="connsiteY3" fmla="*/ 170037 h 176513"/>
                  <a:gd name="connsiteX4" fmla="*/ 8620 w 87782"/>
                  <a:gd name="connsiteY4" fmla="*/ 166798 h 176513"/>
                  <a:gd name="connsiteX5" fmla="*/ 0 w 87782"/>
                  <a:gd name="connsiteY5" fmla="*/ 160321 h 176513"/>
                  <a:gd name="connsiteX6" fmla="*/ 2352 w 87782"/>
                  <a:gd name="connsiteY6" fmla="*/ 113353 h 176513"/>
                  <a:gd name="connsiteX7" fmla="*/ 15678 w 87782"/>
                  <a:gd name="connsiteY7" fmla="*/ 72062 h 176513"/>
                  <a:gd name="connsiteX8" fmla="*/ 25079 w 87782"/>
                  <a:gd name="connsiteY8" fmla="*/ 68824 h 176513"/>
                  <a:gd name="connsiteX9" fmla="*/ 36052 w 87782"/>
                  <a:gd name="connsiteY9" fmla="*/ 56679 h 176513"/>
                  <a:gd name="connsiteX10" fmla="*/ 32918 w 87782"/>
                  <a:gd name="connsiteY10" fmla="*/ 34817 h 176513"/>
                  <a:gd name="connsiteX11" fmla="*/ 47806 w 87782"/>
                  <a:gd name="connsiteY11" fmla="*/ 5667 h 176513"/>
                  <a:gd name="connsiteX12" fmla="*/ 49377 w 87782"/>
                  <a:gd name="connsiteY12" fmla="*/ 3239 h 176513"/>
                  <a:gd name="connsiteX13" fmla="*/ 55645 w 87782"/>
                  <a:gd name="connsiteY13" fmla="*/ 0 h 176513"/>
                  <a:gd name="connsiteX14" fmla="*/ 57216 w 87782"/>
                  <a:gd name="connsiteY14" fmla="*/ 810 h 176513"/>
                  <a:gd name="connsiteX15" fmla="*/ 62703 w 87782"/>
                  <a:gd name="connsiteY15" fmla="*/ 10525 h 176513"/>
                  <a:gd name="connsiteX16" fmla="*/ 76809 w 87782"/>
                  <a:gd name="connsiteY16" fmla="*/ 17002 h 176513"/>
                  <a:gd name="connsiteX17" fmla="*/ 74457 w 87782"/>
                  <a:gd name="connsiteY17" fmla="*/ 32388 h 176513"/>
                  <a:gd name="connsiteX18" fmla="*/ 76809 w 87782"/>
                  <a:gd name="connsiteY18" fmla="*/ 52629 h 176513"/>
                  <a:gd name="connsiteX19" fmla="*/ 83858 w 87782"/>
                  <a:gd name="connsiteY19" fmla="*/ 53439 h 176513"/>
                  <a:gd name="connsiteX20" fmla="*/ 87782 w 87782"/>
                  <a:gd name="connsiteY20" fmla="*/ 76110 h 176513"/>
                  <a:gd name="connsiteX21" fmla="*/ 68970 w 87782"/>
                  <a:gd name="connsiteY21" fmla="*/ 143309 h 176513"/>
                  <a:gd name="connsiteX22" fmla="*/ 70532 w 87782"/>
                  <a:gd name="connsiteY22" fmla="*/ 168417 h 176513"/>
                  <a:gd name="connsiteX23" fmla="*/ 55645 w 87782"/>
                  <a:gd name="connsiteY23" fmla="*/ 170846 h 17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782" h="176513">
                    <a:moveTo>
                      <a:pt x="55645" y="170846"/>
                    </a:moveTo>
                    <a:lnTo>
                      <a:pt x="55645" y="176514"/>
                    </a:lnTo>
                    <a:lnTo>
                      <a:pt x="43891" y="173275"/>
                    </a:lnTo>
                    <a:lnTo>
                      <a:pt x="30566" y="170037"/>
                    </a:lnTo>
                    <a:lnTo>
                      <a:pt x="8620" y="166798"/>
                    </a:lnTo>
                    <a:lnTo>
                      <a:pt x="0" y="160321"/>
                    </a:lnTo>
                    <a:lnTo>
                      <a:pt x="2352" y="113353"/>
                    </a:lnTo>
                    <a:lnTo>
                      <a:pt x="15678" y="72062"/>
                    </a:lnTo>
                    <a:lnTo>
                      <a:pt x="25079" y="68824"/>
                    </a:lnTo>
                    <a:lnTo>
                      <a:pt x="36052" y="56679"/>
                    </a:lnTo>
                    <a:lnTo>
                      <a:pt x="32918" y="34817"/>
                    </a:lnTo>
                    <a:lnTo>
                      <a:pt x="47806" y="5667"/>
                    </a:lnTo>
                    <a:lnTo>
                      <a:pt x="49377" y="3239"/>
                    </a:lnTo>
                    <a:lnTo>
                      <a:pt x="55645" y="0"/>
                    </a:lnTo>
                    <a:lnTo>
                      <a:pt x="57216" y="810"/>
                    </a:lnTo>
                    <a:lnTo>
                      <a:pt x="62703" y="10525"/>
                    </a:lnTo>
                    <a:lnTo>
                      <a:pt x="76809" y="17002"/>
                    </a:lnTo>
                    <a:lnTo>
                      <a:pt x="74457" y="32388"/>
                    </a:lnTo>
                    <a:lnTo>
                      <a:pt x="76809" y="52629"/>
                    </a:lnTo>
                    <a:lnTo>
                      <a:pt x="83858" y="53439"/>
                    </a:lnTo>
                    <a:lnTo>
                      <a:pt x="87782" y="76110"/>
                    </a:lnTo>
                    <a:lnTo>
                      <a:pt x="68970" y="143309"/>
                    </a:lnTo>
                    <a:lnTo>
                      <a:pt x="70532" y="168417"/>
                    </a:lnTo>
                    <a:lnTo>
                      <a:pt x="55645" y="17084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0" name="Forma Livre: Forma 1269">
                <a:extLst>
                  <a:ext uri="{FF2B5EF4-FFF2-40B4-BE49-F238E27FC236}">
                    <a16:creationId xmlns:a16="http://schemas.microsoft.com/office/drawing/2014/main" id="{5465AB7C-B070-A2C0-9D27-8455C735A531}"/>
                  </a:ext>
                </a:extLst>
              </p:cNvPr>
              <p:cNvSpPr/>
              <p:nvPr/>
            </p:nvSpPr>
            <p:spPr>
              <a:xfrm>
                <a:off x="9868646" y="2226101"/>
                <a:ext cx="101594" cy="175101"/>
              </a:xfrm>
              <a:custGeom>
                <a:avLst/>
                <a:gdLst>
                  <a:gd name="connsiteX0" fmla="*/ 62703 w 108156"/>
                  <a:gd name="connsiteY0" fmla="*/ 27529 h 168417"/>
                  <a:gd name="connsiteX1" fmla="*/ 76019 w 108156"/>
                  <a:gd name="connsiteY1" fmla="*/ 41294 h 168417"/>
                  <a:gd name="connsiteX2" fmla="*/ 86210 w 108156"/>
                  <a:gd name="connsiteY2" fmla="*/ 37245 h 168417"/>
                  <a:gd name="connsiteX3" fmla="*/ 105023 w 108156"/>
                  <a:gd name="connsiteY3" fmla="*/ 41294 h 168417"/>
                  <a:gd name="connsiteX4" fmla="*/ 108156 w 108156"/>
                  <a:gd name="connsiteY4" fmla="*/ 63156 h 168417"/>
                  <a:gd name="connsiteX5" fmla="*/ 97184 w 108156"/>
                  <a:gd name="connsiteY5" fmla="*/ 75301 h 168417"/>
                  <a:gd name="connsiteX6" fmla="*/ 87782 w 108156"/>
                  <a:gd name="connsiteY6" fmla="*/ 78539 h 168417"/>
                  <a:gd name="connsiteX7" fmla="*/ 74457 w 108156"/>
                  <a:gd name="connsiteY7" fmla="*/ 119830 h 168417"/>
                  <a:gd name="connsiteX8" fmla="*/ 72104 w 108156"/>
                  <a:gd name="connsiteY8" fmla="*/ 166798 h 168417"/>
                  <a:gd name="connsiteX9" fmla="*/ 53292 w 108156"/>
                  <a:gd name="connsiteY9" fmla="*/ 166798 h 168417"/>
                  <a:gd name="connsiteX10" fmla="*/ 46244 w 108156"/>
                  <a:gd name="connsiteY10" fmla="*/ 167608 h 168417"/>
                  <a:gd name="connsiteX11" fmla="*/ 24298 w 108156"/>
                  <a:gd name="connsiteY11" fmla="*/ 168417 h 168417"/>
                  <a:gd name="connsiteX12" fmla="*/ 21164 w 108156"/>
                  <a:gd name="connsiteY12" fmla="*/ 159502 h 168417"/>
                  <a:gd name="connsiteX13" fmla="*/ 9401 w 108156"/>
                  <a:gd name="connsiteY13" fmla="*/ 102828 h 168417"/>
                  <a:gd name="connsiteX14" fmla="*/ 9401 w 108156"/>
                  <a:gd name="connsiteY14" fmla="*/ 90684 h 168417"/>
                  <a:gd name="connsiteX15" fmla="*/ 0 w 108156"/>
                  <a:gd name="connsiteY15" fmla="*/ 76920 h 168417"/>
                  <a:gd name="connsiteX16" fmla="*/ 1571 w 108156"/>
                  <a:gd name="connsiteY16" fmla="*/ 54248 h 168417"/>
                  <a:gd name="connsiteX17" fmla="*/ 26651 w 108156"/>
                  <a:gd name="connsiteY17" fmla="*/ 25910 h 168417"/>
                  <a:gd name="connsiteX18" fmla="*/ 28213 w 108156"/>
                  <a:gd name="connsiteY18" fmla="*/ 11335 h 168417"/>
                  <a:gd name="connsiteX19" fmla="*/ 59560 w 108156"/>
                  <a:gd name="connsiteY19" fmla="*/ 0 h 168417"/>
                  <a:gd name="connsiteX20" fmla="*/ 59560 w 108156"/>
                  <a:gd name="connsiteY20" fmla="*/ 5666 h 168417"/>
                  <a:gd name="connsiteX21" fmla="*/ 63484 w 108156"/>
                  <a:gd name="connsiteY21" fmla="*/ 4857 h 168417"/>
                  <a:gd name="connsiteX22" fmla="*/ 62703 w 108156"/>
                  <a:gd name="connsiteY22" fmla="*/ 11335 h 168417"/>
                  <a:gd name="connsiteX23" fmla="*/ 70542 w 108156"/>
                  <a:gd name="connsiteY23" fmla="*/ 14574 h 168417"/>
                  <a:gd name="connsiteX24" fmla="*/ 61131 w 108156"/>
                  <a:gd name="connsiteY24" fmla="*/ 21861 h 168417"/>
                  <a:gd name="connsiteX25" fmla="*/ 62703 w 108156"/>
                  <a:gd name="connsiteY25" fmla="*/ 27529 h 16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8156" h="168417">
                    <a:moveTo>
                      <a:pt x="62703" y="27529"/>
                    </a:moveTo>
                    <a:lnTo>
                      <a:pt x="76019" y="41294"/>
                    </a:lnTo>
                    <a:lnTo>
                      <a:pt x="86210" y="37245"/>
                    </a:lnTo>
                    <a:lnTo>
                      <a:pt x="105023" y="41294"/>
                    </a:lnTo>
                    <a:lnTo>
                      <a:pt x="108156" y="63156"/>
                    </a:lnTo>
                    <a:lnTo>
                      <a:pt x="97184" y="75301"/>
                    </a:lnTo>
                    <a:lnTo>
                      <a:pt x="87782" y="78539"/>
                    </a:lnTo>
                    <a:lnTo>
                      <a:pt x="74457" y="119830"/>
                    </a:lnTo>
                    <a:lnTo>
                      <a:pt x="72104" y="166798"/>
                    </a:lnTo>
                    <a:lnTo>
                      <a:pt x="53292" y="166798"/>
                    </a:lnTo>
                    <a:lnTo>
                      <a:pt x="46244" y="167608"/>
                    </a:lnTo>
                    <a:lnTo>
                      <a:pt x="24298" y="168417"/>
                    </a:lnTo>
                    <a:lnTo>
                      <a:pt x="21164" y="159502"/>
                    </a:lnTo>
                    <a:lnTo>
                      <a:pt x="9401" y="102828"/>
                    </a:lnTo>
                    <a:lnTo>
                      <a:pt x="9401" y="90684"/>
                    </a:lnTo>
                    <a:lnTo>
                      <a:pt x="0" y="76920"/>
                    </a:lnTo>
                    <a:lnTo>
                      <a:pt x="1571" y="54248"/>
                    </a:lnTo>
                    <a:lnTo>
                      <a:pt x="26651" y="25910"/>
                    </a:lnTo>
                    <a:lnTo>
                      <a:pt x="28213" y="11335"/>
                    </a:lnTo>
                    <a:lnTo>
                      <a:pt x="59560" y="0"/>
                    </a:lnTo>
                    <a:lnTo>
                      <a:pt x="59560" y="5666"/>
                    </a:lnTo>
                    <a:lnTo>
                      <a:pt x="63484" y="4857"/>
                    </a:lnTo>
                    <a:lnTo>
                      <a:pt x="62703" y="11335"/>
                    </a:lnTo>
                    <a:lnTo>
                      <a:pt x="70542" y="14574"/>
                    </a:lnTo>
                    <a:lnTo>
                      <a:pt x="61131" y="21861"/>
                    </a:lnTo>
                    <a:lnTo>
                      <a:pt x="62703" y="2752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1" name="Forma Livre: Forma 1270">
                <a:extLst>
                  <a:ext uri="{FF2B5EF4-FFF2-40B4-BE49-F238E27FC236}">
                    <a16:creationId xmlns:a16="http://schemas.microsoft.com/office/drawing/2014/main" id="{67B12570-D404-41E9-7D7A-21CBEC11DF8E}"/>
                  </a:ext>
                </a:extLst>
              </p:cNvPr>
              <p:cNvSpPr/>
              <p:nvPr/>
            </p:nvSpPr>
            <p:spPr>
              <a:xfrm>
                <a:off x="9352575" y="2497164"/>
                <a:ext cx="142823" cy="104388"/>
              </a:xfrm>
              <a:custGeom>
                <a:avLst/>
                <a:gdLst>
                  <a:gd name="connsiteX0" fmla="*/ 101889 w 152047"/>
                  <a:gd name="connsiteY0" fmla="*/ 13764 h 100403"/>
                  <a:gd name="connsiteX1" fmla="*/ 109718 w 152047"/>
                  <a:gd name="connsiteY1" fmla="*/ 24289 h 100403"/>
                  <a:gd name="connsiteX2" fmla="*/ 115995 w 152047"/>
                  <a:gd name="connsiteY2" fmla="*/ 26718 h 100403"/>
                  <a:gd name="connsiteX3" fmla="*/ 149695 w 152047"/>
                  <a:gd name="connsiteY3" fmla="*/ 19431 h 100403"/>
                  <a:gd name="connsiteX4" fmla="*/ 152047 w 152047"/>
                  <a:gd name="connsiteY4" fmla="*/ 19431 h 100403"/>
                  <a:gd name="connsiteX5" fmla="*/ 152047 w 152047"/>
                  <a:gd name="connsiteY5" fmla="*/ 21860 h 100403"/>
                  <a:gd name="connsiteX6" fmla="*/ 141856 w 152047"/>
                  <a:gd name="connsiteY6" fmla="*/ 34823 h 100403"/>
                  <a:gd name="connsiteX7" fmla="*/ 136369 w 152047"/>
                  <a:gd name="connsiteY7" fmla="*/ 59112 h 100403"/>
                  <a:gd name="connsiteX8" fmla="*/ 134807 w 152047"/>
                  <a:gd name="connsiteY8" fmla="*/ 100403 h 100403"/>
                  <a:gd name="connsiteX9" fmla="*/ 85430 w 152047"/>
                  <a:gd name="connsiteY9" fmla="*/ 89878 h 100403"/>
                  <a:gd name="connsiteX10" fmla="*/ 77591 w 152047"/>
                  <a:gd name="connsiteY10" fmla="*/ 90687 h 100403"/>
                  <a:gd name="connsiteX11" fmla="*/ 77591 w 152047"/>
                  <a:gd name="connsiteY11" fmla="*/ 90687 h 100403"/>
                  <a:gd name="connsiteX12" fmla="*/ 77591 w 152047"/>
                  <a:gd name="connsiteY12" fmla="*/ 89878 h 100403"/>
                  <a:gd name="connsiteX13" fmla="*/ 77591 w 152047"/>
                  <a:gd name="connsiteY13" fmla="*/ 89878 h 100403"/>
                  <a:gd name="connsiteX14" fmla="*/ 73666 w 152047"/>
                  <a:gd name="connsiteY14" fmla="*/ 89068 h 100403"/>
                  <a:gd name="connsiteX15" fmla="*/ 68180 w 152047"/>
                  <a:gd name="connsiteY15" fmla="*/ 93926 h 100403"/>
                  <a:gd name="connsiteX16" fmla="*/ 68180 w 152047"/>
                  <a:gd name="connsiteY16" fmla="*/ 94736 h 100403"/>
                  <a:gd name="connsiteX17" fmla="*/ 68180 w 152047"/>
                  <a:gd name="connsiteY17" fmla="*/ 93926 h 100403"/>
                  <a:gd name="connsiteX18" fmla="*/ 68180 w 152047"/>
                  <a:gd name="connsiteY18" fmla="*/ 93926 h 100403"/>
                  <a:gd name="connsiteX19" fmla="*/ 62703 w 152047"/>
                  <a:gd name="connsiteY19" fmla="*/ 91497 h 100403"/>
                  <a:gd name="connsiteX20" fmla="*/ 61922 w 152047"/>
                  <a:gd name="connsiteY20" fmla="*/ 90687 h 100403"/>
                  <a:gd name="connsiteX21" fmla="*/ 61922 w 152047"/>
                  <a:gd name="connsiteY21" fmla="*/ 89878 h 100403"/>
                  <a:gd name="connsiteX22" fmla="*/ 49377 w 152047"/>
                  <a:gd name="connsiteY22" fmla="*/ 84211 h 100403"/>
                  <a:gd name="connsiteX23" fmla="*/ 47024 w 152047"/>
                  <a:gd name="connsiteY23" fmla="*/ 82591 h 100403"/>
                  <a:gd name="connsiteX24" fmla="*/ 45462 w 152047"/>
                  <a:gd name="connsiteY24" fmla="*/ 81782 h 100403"/>
                  <a:gd name="connsiteX25" fmla="*/ 44682 w 152047"/>
                  <a:gd name="connsiteY25" fmla="*/ 80972 h 100403"/>
                  <a:gd name="connsiteX26" fmla="*/ 43110 w 152047"/>
                  <a:gd name="connsiteY26" fmla="*/ 80162 h 100403"/>
                  <a:gd name="connsiteX27" fmla="*/ 39195 w 152047"/>
                  <a:gd name="connsiteY27" fmla="*/ 76114 h 100403"/>
                  <a:gd name="connsiteX28" fmla="*/ 36052 w 152047"/>
                  <a:gd name="connsiteY28" fmla="*/ 72066 h 100403"/>
                  <a:gd name="connsiteX29" fmla="*/ 31356 w 152047"/>
                  <a:gd name="connsiteY29" fmla="*/ 65589 h 100403"/>
                  <a:gd name="connsiteX30" fmla="*/ 26651 w 152047"/>
                  <a:gd name="connsiteY30" fmla="*/ 59922 h 100403"/>
                  <a:gd name="connsiteX31" fmla="*/ 0 w 152047"/>
                  <a:gd name="connsiteY31" fmla="*/ 23479 h 100403"/>
                  <a:gd name="connsiteX32" fmla="*/ 0 w 152047"/>
                  <a:gd name="connsiteY32" fmla="*/ 24289 h 100403"/>
                  <a:gd name="connsiteX33" fmla="*/ 0 w 152047"/>
                  <a:gd name="connsiteY33" fmla="*/ 24289 h 100403"/>
                  <a:gd name="connsiteX34" fmla="*/ 10973 w 152047"/>
                  <a:gd name="connsiteY34" fmla="*/ 22670 h 100403"/>
                  <a:gd name="connsiteX35" fmla="*/ 12544 w 152047"/>
                  <a:gd name="connsiteY35" fmla="*/ 22670 h 100403"/>
                  <a:gd name="connsiteX36" fmla="*/ 14116 w 152047"/>
                  <a:gd name="connsiteY36" fmla="*/ 22670 h 100403"/>
                  <a:gd name="connsiteX37" fmla="*/ 14116 w 152047"/>
                  <a:gd name="connsiteY37" fmla="*/ 23479 h 100403"/>
                  <a:gd name="connsiteX38" fmla="*/ 14116 w 152047"/>
                  <a:gd name="connsiteY38" fmla="*/ 22670 h 100403"/>
                  <a:gd name="connsiteX39" fmla="*/ 18031 w 152047"/>
                  <a:gd name="connsiteY39" fmla="*/ 25908 h 100403"/>
                  <a:gd name="connsiteX40" fmla="*/ 18031 w 152047"/>
                  <a:gd name="connsiteY40" fmla="*/ 25908 h 100403"/>
                  <a:gd name="connsiteX41" fmla="*/ 25870 w 152047"/>
                  <a:gd name="connsiteY41" fmla="*/ 31585 h 100403"/>
                  <a:gd name="connsiteX42" fmla="*/ 25870 w 152047"/>
                  <a:gd name="connsiteY42" fmla="*/ 30775 h 100403"/>
                  <a:gd name="connsiteX43" fmla="*/ 28222 w 152047"/>
                  <a:gd name="connsiteY43" fmla="*/ 15383 h 100403"/>
                  <a:gd name="connsiteX44" fmla="*/ 28222 w 152047"/>
                  <a:gd name="connsiteY44" fmla="*/ 13764 h 100403"/>
                  <a:gd name="connsiteX45" fmla="*/ 29784 w 152047"/>
                  <a:gd name="connsiteY45" fmla="*/ 11335 h 100403"/>
                  <a:gd name="connsiteX46" fmla="*/ 31356 w 152047"/>
                  <a:gd name="connsiteY46" fmla="*/ 10525 h 100403"/>
                  <a:gd name="connsiteX47" fmla="*/ 33709 w 152047"/>
                  <a:gd name="connsiteY47" fmla="*/ 8096 h 100403"/>
                  <a:gd name="connsiteX48" fmla="*/ 36052 w 152047"/>
                  <a:gd name="connsiteY48" fmla="*/ 9716 h 100403"/>
                  <a:gd name="connsiteX49" fmla="*/ 36052 w 152047"/>
                  <a:gd name="connsiteY49" fmla="*/ 9716 h 100403"/>
                  <a:gd name="connsiteX50" fmla="*/ 36052 w 152047"/>
                  <a:gd name="connsiteY50" fmla="*/ 10525 h 100403"/>
                  <a:gd name="connsiteX51" fmla="*/ 36052 w 152047"/>
                  <a:gd name="connsiteY51" fmla="*/ 9716 h 100403"/>
                  <a:gd name="connsiteX52" fmla="*/ 54864 w 152047"/>
                  <a:gd name="connsiteY52" fmla="*/ 18621 h 100403"/>
                  <a:gd name="connsiteX53" fmla="*/ 60350 w 152047"/>
                  <a:gd name="connsiteY53" fmla="*/ 17002 h 100403"/>
                  <a:gd name="connsiteX54" fmla="*/ 61922 w 152047"/>
                  <a:gd name="connsiteY54" fmla="*/ 17002 h 100403"/>
                  <a:gd name="connsiteX55" fmla="*/ 67408 w 152047"/>
                  <a:gd name="connsiteY55" fmla="*/ 16193 h 100403"/>
                  <a:gd name="connsiteX56" fmla="*/ 77600 w 152047"/>
                  <a:gd name="connsiteY56" fmla="*/ 14573 h 100403"/>
                  <a:gd name="connsiteX57" fmla="*/ 77600 w 152047"/>
                  <a:gd name="connsiteY57" fmla="*/ 14573 h 100403"/>
                  <a:gd name="connsiteX58" fmla="*/ 79162 w 152047"/>
                  <a:gd name="connsiteY58" fmla="*/ 12954 h 100403"/>
                  <a:gd name="connsiteX59" fmla="*/ 79943 w 152047"/>
                  <a:gd name="connsiteY59" fmla="*/ 8906 h 100403"/>
                  <a:gd name="connsiteX60" fmla="*/ 81515 w 152047"/>
                  <a:gd name="connsiteY60" fmla="*/ 4858 h 100403"/>
                  <a:gd name="connsiteX61" fmla="*/ 88563 w 152047"/>
                  <a:gd name="connsiteY61" fmla="*/ 2429 h 100403"/>
                  <a:gd name="connsiteX62" fmla="*/ 90916 w 152047"/>
                  <a:gd name="connsiteY62" fmla="*/ 0 h 100403"/>
                  <a:gd name="connsiteX63" fmla="*/ 94049 w 152047"/>
                  <a:gd name="connsiteY63" fmla="*/ 2429 h 100403"/>
                  <a:gd name="connsiteX64" fmla="*/ 94831 w 152047"/>
                  <a:gd name="connsiteY64" fmla="*/ 1619 h 100403"/>
                  <a:gd name="connsiteX65" fmla="*/ 94831 w 152047"/>
                  <a:gd name="connsiteY65" fmla="*/ 2429 h 100403"/>
                  <a:gd name="connsiteX66" fmla="*/ 94831 w 152047"/>
                  <a:gd name="connsiteY66" fmla="*/ 2429 h 100403"/>
                  <a:gd name="connsiteX67" fmla="*/ 96402 w 152047"/>
                  <a:gd name="connsiteY67" fmla="*/ 1619 h 100403"/>
                  <a:gd name="connsiteX68" fmla="*/ 97964 w 152047"/>
                  <a:gd name="connsiteY68" fmla="*/ 3239 h 100403"/>
                  <a:gd name="connsiteX69" fmla="*/ 101889 w 152047"/>
                  <a:gd name="connsiteY69" fmla="*/ 12954 h 100403"/>
                  <a:gd name="connsiteX70" fmla="*/ 101889 w 152047"/>
                  <a:gd name="connsiteY70" fmla="*/ 13764 h 10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52047" h="100403">
                    <a:moveTo>
                      <a:pt x="101889" y="13764"/>
                    </a:moveTo>
                    <a:lnTo>
                      <a:pt x="109718" y="24289"/>
                    </a:lnTo>
                    <a:lnTo>
                      <a:pt x="115995" y="26718"/>
                    </a:lnTo>
                    <a:lnTo>
                      <a:pt x="149695" y="19431"/>
                    </a:lnTo>
                    <a:lnTo>
                      <a:pt x="152047" y="19431"/>
                    </a:lnTo>
                    <a:lnTo>
                      <a:pt x="152047" y="21860"/>
                    </a:lnTo>
                    <a:lnTo>
                      <a:pt x="141856" y="34823"/>
                    </a:lnTo>
                    <a:lnTo>
                      <a:pt x="136369" y="59112"/>
                    </a:lnTo>
                    <a:lnTo>
                      <a:pt x="134807" y="100403"/>
                    </a:lnTo>
                    <a:lnTo>
                      <a:pt x="85430" y="89878"/>
                    </a:lnTo>
                    <a:lnTo>
                      <a:pt x="77591" y="90687"/>
                    </a:lnTo>
                    <a:lnTo>
                      <a:pt x="77591" y="90687"/>
                    </a:lnTo>
                    <a:lnTo>
                      <a:pt x="77591" y="89878"/>
                    </a:lnTo>
                    <a:lnTo>
                      <a:pt x="77591" y="89878"/>
                    </a:lnTo>
                    <a:lnTo>
                      <a:pt x="73666" y="89068"/>
                    </a:lnTo>
                    <a:lnTo>
                      <a:pt x="68180" y="93926"/>
                    </a:lnTo>
                    <a:lnTo>
                      <a:pt x="68180" y="94736"/>
                    </a:lnTo>
                    <a:lnTo>
                      <a:pt x="68180" y="93926"/>
                    </a:lnTo>
                    <a:lnTo>
                      <a:pt x="68180" y="93926"/>
                    </a:lnTo>
                    <a:lnTo>
                      <a:pt x="62703" y="91497"/>
                    </a:lnTo>
                    <a:lnTo>
                      <a:pt x="61922" y="90687"/>
                    </a:lnTo>
                    <a:lnTo>
                      <a:pt x="61922" y="89878"/>
                    </a:lnTo>
                    <a:lnTo>
                      <a:pt x="49377" y="84211"/>
                    </a:lnTo>
                    <a:lnTo>
                      <a:pt x="47024" y="82591"/>
                    </a:lnTo>
                    <a:lnTo>
                      <a:pt x="45462" y="81782"/>
                    </a:lnTo>
                    <a:lnTo>
                      <a:pt x="44682" y="80972"/>
                    </a:lnTo>
                    <a:lnTo>
                      <a:pt x="43110" y="80162"/>
                    </a:lnTo>
                    <a:lnTo>
                      <a:pt x="39195" y="76114"/>
                    </a:lnTo>
                    <a:lnTo>
                      <a:pt x="36052" y="72066"/>
                    </a:lnTo>
                    <a:lnTo>
                      <a:pt x="31356" y="65589"/>
                    </a:lnTo>
                    <a:lnTo>
                      <a:pt x="26651" y="59922"/>
                    </a:lnTo>
                    <a:lnTo>
                      <a:pt x="0" y="23479"/>
                    </a:lnTo>
                    <a:lnTo>
                      <a:pt x="0" y="24289"/>
                    </a:lnTo>
                    <a:lnTo>
                      <a:pt x="0" y="24289"/>
                    </a:lnTo>
                    <a:lnTo>
                      <a:pt x="10973" y="22670"/>
                    </a:lnTo>
                    <a:lnTo>
                      <a:pt x="12544" y="22670"/>
                    </a:lnTo>
                    <a:lnTo>
                      <a:pt x="14116" y="22670"/>
                    </a:lnTo>
                    <a:lnTo>
                      <a:pt x="14116" y="23479"/>
                    </a:lnTo>
                    <a:lnTo>
                      <a:pt x="14116" y="22670"/>
                    </a:lnTo>
                    <a:lnTo>
                      <a:pt x="18031" y="25908"/>
                    </a:lnTo>
                    <a:lnTo>
                      <a:pt x="18031" y="25908"/>
                    </a:lnTo>
                    <a:lnTo>
                      <a:pt x="25870" y="31585"/>
                    </a:lnTo>
                    <a:lnTo>
                      <a:pt x="25870" y="30775"/>
                    </a:lnTo>
                    <a:lnTo>
                      <a:pt x="28222" y="15383"/>
                    </a:lnTo>
                    <a:lnTo>
                      <a:pt x="28222" y="13764"/>
                    </a:lnTo>
                    <a:lnTo>
                      <a:pt x="29784" y="11335"/>
                    </a:lnTo>
                    <a:lnTo>
                      <a:pt x="31356" y="10525"/>
                    </a:lnTo>
                    <a:lnTo>
                      <a:pt x="33709" y="8096"/>
                    </a:lnTo>
                    <a:lnTo>
                      <a:pt x="36052" y="9716"/>
                    </a:lnTo>
                    <a:lnTo>
                      <a:pt x="36052" y="9716"/>
                    </a:lnTo>
                    <a:lnTo>
                      <a:pt x="36052" y="10525"/>
                    </a:lnTo>
                    <a:lnTo>
                      <a:pt x="36052" y="9716"/>
                    </a:lnTo>
                    <a:lnTo>
                      <a:pt x="54864" y="18621"/>
                    </a:lnTo>
                    <a:lnTo>
                      <a:pt x="60350" y="17002"/>
                    </a:lnTo>
                    <a:lnTo>
                      <a:pt x="61922" y="17002"/>
                    </a:lnTo>
                    <a:lnTo>
                      <a:pt x="67408" y="16193"/>
                    </a:lnTo>
                    <a:lnTo>
                      <a:pt x="77600" y="14573"/>
                    </a:lnTo>
                    <a:lnTo>
                      <a:pt x="77600" y="14573"/>
                    </a:lnTo>
                    <a:lnTo>
                      <a:pt x="79162" y="12954"/>
                    </a:lnTo>
                    <a:lnTo>
                      <a:pt x="79943" y="8906"/>
                    </a:lnTo>
                    <a:lnTo>
                      <a:pt x="81515" y="4858"/>
                    </a:lnTo>
                    <a:lnTo>
                      <a:pt x="88563" y="2429"/>
                    </a:lnTo>
                    <a:lnTo>
                      <a:pt x="90916" y="0"/>
                    </a:lnTo>
                    <a:lnTo>
                      <a:pt x="94049" y="2429"/>
                    </a:lnTo>
                    <a:lnTo>
                      <a:pt x="94831" y="1619"/>
                    </a:lnTo>
                    <a:lnTo>
                      <a:pt x="94831" y="2429"/>
                    </a:lnTo>
                    <a:lnTo>
                      <a:pt x="94831" y="2429"/>
                    </a:lnTo>
                    <a:lnTo>
                      <a:pt x="96402" y="1619"/>
                    </a:lnTo>
                    <a:lnTo>
                      <a:pt x="97964" y="3239"/>
                    </a:lnTo>
                    <a:lnTo>
                      <a:pt x="101889" y="12954"/>
                    </a:lnTo>
                    <a:lnTo>
                      <a:pt x="101889" y="1376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2" name="Forma Livre: Forma 1271">
                <a:extLst>
                  <a:ext uri="{FF2B5EF4-FFF2-40B4-BE49-F238E27FC236}">
                    <a16:creationId xmlns:a16="http://schemas.microsoft.com/office/drawing/2014/main" id="{82BBB96E-72A9-EAA1-3CDF-B9FC277C5EAA}"/>
                  </a:ext>
                </a:extLst>
              </p:cNvPr>
              <p:cNvSpPr/>
              <p:nvPr/>
            </p:nvSpPr>
            <p:spPr>
              <a:xfrm>
                <a:off x="9511592" y="2787591"/>
                <a:ext cx="212020" cy="212985"/>
              </a:xfrm>
              <a:custGeom>
                <a:avLst/>
                <a:gdLst>
                  <a:gd name="connsiteX0" fmla="*/ 161449 w 225714"/>
                  <a:gd name="connsiteY0" fmla="*/ 8096 h 204854"/>
                  <a:gd name="connsiteX1" fmla="*/ 172422 w 225714"/>
                  <a:gd name="connsiteY1" fmla="*/ 17002 h 204854"/>
                  <a:gd name="connsiteX2" fmla="*/ 205340 w 225714"/>
                  <a:gd name="connsiteY2" fmla="*/ 11335 h 204854"/>
                  <a:gd name="connsiteX3" fmla="*/ 216313 w 225714"/>
                  <a:gd name="connsiteY3" fmla="*/ 15383 h 204854"/>
                  <a:gd name="connsiteX4" fmla="*/ 217875 w 225714"/>
                  <a:gd name="connsiteY4" fmla="*/ 18621 h 204854"/>
                  <a:gd name="connsiteX5" fmla="*/ 225714 w 225714"/>
                  <a:gd name="connsiteY5" fmla="*/ 16192 h 204854"/>
                  <a:gd name="connsiteX6" fmla="*/ 218666 w 225714"/>
                  <a:gd name="connsiteY6" fmla="*/ 29966 h 204854"/>
                  <a:gd name="connsiteX7" fmla="*/ 202988 w 225714"/>
                  <a:gd name="connsiteY7" fmla="*/ 60731 h 204854"/>
                  <a:gd name="connsiteX8" fmla="*/ 195939 w 225714"/>
                  <a:gd name="connsiteY8" fmla="*/ 76114 h 204854"/>
                  <a:gd name="connsiteX9" fmla="*/ 176346 w 225714"/>
                  <a:gd name="connsiteY9" fmla="*/ 117405 h 204854"/>
                  <a:gd name="connsiteX10" fmla="*/ 180261 w 225714"/>
                  <a:gd name="connsiteY10" fmla="*/ 123882 h 204854"/>
                  <a:gd name="connsiteX11" fmla="*/ 214742 w 225714"/>
                  <a:gd name="connsiteY11" fmla="*/ 168421 h 204854"/>
                  <a:gd name="connsiteX12" fmla="*/ 216313 w 225714"/>
                  <a:gd name="connsiteY12" fmla="*/ 170850 h 204854"/>
                  <a:gd name="connsiteX13" fmla="*/ 213179 w 225714"/>
                  <a:gd name="connsiteY13" fmla="*/ 183804 h 204854"/>
                  <a:gd name="connsiteX14" fmla="*/ 221799 w 225714"/>
                  <a:gd name="connsiteY14" fmla="*/ 199996 h 204854"/>
                  <a:gd name="connsiteX15" fmla="*/ 218666 w 225714"/>
                  <a:gd name="connsiteY15" fmla="*/ 201616 h 204854"/>
                  <a:gd name="connsiteX16" fmla="*/ 216313 w 225714"/>
                  <a:gd name="connsiteY16" fmla="*/ 200806 h 204854"/>
                  <a:gd name="connsiteX17" fmla="*/ 208474 w 225714"/>
                  <a:gd name="connsiteY17" fmla="*/ 201616 h 204854"/>
                  <a:gd name="connsiteX18" fmla="*/ 203768 w 225714"/>
                  <a:gd name="connsiteY18" fmla="*/ 193519 h 204854"/>
                  <a:gd name="connsiteX19" fmla="*/ 199854 w 225714"/>
                  <a:gd name="connsiteY19" fmla="*/ 198377 h 204854"/>
                  <a:gd name="connsiteX20" fmla="*/ 159887 w 225714"/>
                  <a:gd name="connsiteY20" fmla="*/ 160325 h 204854"/>
                  <a:gd name="connsiteX21" fmla="*/ 159106 w 225714"/>
                  <a:gd name="connsiteY21" fmla="*/ 155458 h 204854"/>
                  <a:gd name="connsiteX22" fmla="*/ 150476 w 225714"/>
                  <a:gd name="connsiteY22" fmla="*/ 159515 h 204854"/>
                  <a:gd name="connsiteX23" fmla="*/ 144209 w 225714"/>
                  <a:gd name="connsiteY23" fmla="*/ 148980 h 204854"/>
                  <a:gd name="connsiteX24" fmla="*/ 140294 w 225714"/>
                  <a:gd name="connsiteY24" fmla="*/ 153029 h 204854"/>
                  <a:gd name="connsiteX25" fmla="*/ 134807 w 225714"/>
                  <a:gd name="connsiteY25" fmla="*/ 149790 h 204854"/>
                  <a:gd name="connsiteX26" fmla="*/ 130883 w 225714"/>
                  <a:gd name="connsiteY26" fmla="*/ 154648 h 204854"/>
                  <a:gd name="connsiteX27" fmla="*/ 126968 w 225714"/>
                  <a:gd name="connsiteY27" fmla="*/ 151409 h 204854"/>
                  <a:gd name="connsiteX28" fmla="*/ 117567 w 225714"/>
                  <a:gd name="connsiteY28" fmla="*/ 154648 h 204854"/>
                  <a:gd name="connsiteX29" fmla="*/ 112081 w 225714"/>
                  <a:gd name="connsiteY29" fmla="*/ 150600 h 204854"/>
                  <a:gd name="connsiteX30" fmla="*/ 104242 w 225714"/>
                  <a:gd name="connsiteY30" fmla="*/ 152219 h 204854"/>
                  <a:gd name="connsiteX31" fmla="*/ 97184 w 225714"/>
                  <a:gd name="connsiteY31" fmla="*/ 173279 h 204854"/>
                  <a:gd name="connsiteX32" fmla="*/ 85430 w 225714"/>
                  <a:gd name="connsiteY32" fmla="*/ 195139 h 204854"/>
                  <a:gd name="connsiteX33" fmla="*/ 88564 w 225714"/>
                  <a:gd name="connsiteY33" fmla="*/ 202425 h 204854"/>
                  <a:gd name="connsiteX34" fmla="*/ 88564 w 225714"/>
                  <a:gd name="connsiteY34" fmla="*/ 204854 h 204854"/>
                  <a:gd name="connsiteX35" fmla="*/ 39186 w 225714"/>
                  <a:gd name="connsiteY35" fmla="*/ 168421 h 204854"/>
                  <a:gd name="connsiteX36" fmla="*/ 29785 w 225714"/>
                  <a:gd name="connsiteY36" fmla="*/ 161944 h 204854"/>
                  <a:gd name="connsiteX37" fmla="*/ 26651 w 225714"/>
                  <a:gd name="connsiteY37" fmla="*/ 160325 h 204854"/>
                  <a:gd name="connsiteX38" fmla="*/ 17240 w 225714"/>
                  <a:gd name="connsiteY38" fmla="*/ 153838 h 204854"/>
                  <a:gd name="connsiteX39" fmla="*/ 8620 w 225714"/>
                  <a:gd name="connsiteY39" fmla="*/ 149790 h 204854"/>
                  <a:gd name="connsiteX40" fmla="*/ 12545 w 225714"/>
                  <a:gd name="connsiteY40" fmla="*/ 144123 h 204854"/>
                  <a:gd name="connsiteX41" fmla="*/ 7058 w 225714"/>
                  <a:gd name="connsiteY41" fmla="*/ 137646 h 204854"/>
                  <a:gd name="connsiteX42" fmla="*/ 5487 w 225714"/>
                  <a:gd name="connsiteY42" fmla="*/ 126311 h 204854"/>
                  <a:gd name="connsiteX43" fmla="*/ 0 w 225714"/>
                  <a:gd name="connsiteY43" fmla="*/ 107690 h 204854"/>
                  <a:gd name="connsiteX44" fmla="*/ 12545 w 225714"/>
                  <a:gd name="connsiteY44" fmla="*/ 100403 h 204854"/>
                  <a:gd name="connsiteX45" fmla="*/ 9411 w 225714"/>
                  <a:gd name="connsiteY45" fmla="*/ 90687 h 204854"/>
                  <a:gd name="connsiteX46" fmla="*/ 4706 w 225714"/>
                  <a:gd name="connsiteY46" fmla="*/ 76114 h 204854"/>
                  <a:gd name="connsiteX47" fmla="*/ 18812 w 225714"/>
                  <a:gd name="connsiteY47" fmla="*/ 58302 h 204854"/>
                  <a:gd name="connsiteX48" fmla="*/ 22727 w 225714"/>
                  <a:gd name="connsiteY48" fmla="*/ 50206 h 204854"/>
                  <a:gd name="connsiteX49" fmla="*/ 24299 w 225714"/>
                  <a:gd name="connsiteY49" fmla="*/ 47777 h 204854"/>
                  <a:gd name="connsiteX50" fmla="*/ 43892 w 225714"/>
                  <a:gd name="connsiteY50" fmla="*/ 4048 h 204854"/>
                  <a:gd name="connsiteX51" fmla="*/ 62703 w 225714"/>
                  <a:gd name="connsiteY51" fmla="*/ 10525 h 204854"/>
                  <a:gd name="connsiteX52" fmla="*/ 87002 w 225714"/>
                  <a:gd name="connsiteY52" fmla="*/ 16192 h 204854"/>
                  <a:gd name="connsiteX53" fmla="*/ 104242 w 225714"/>
                  <a:gd name="connsiteY53" fmla="*/ 19431 h 204854"/>
                  <a:gd name="connsiteX54" fmla="*/ 108157 w 225714"/>
                  <a:gd name="connsiteY54" fmla="*/ 17002 h 204854"/>
                  <a:gd name="connsiteX55" fmla="*/ 119129 w 225714"/>
                  <a:gd name="connsiteY55" fmla="*/ 22669 h 204854"/>
                  <a:gd name="connsiteX56" fmla="*/ 136370 w 225714"/>
                  <a:gd name="connsiteY56" fmla="*/ 0 h 204854"/>
                  <a:gd name="connsiteX57" fmla="*/ 138722 w 225714"/>
                  <a:gd name="connsiteY57" fmla="*/ 3238 h 204854"/>
                  <a:gd name="connsiteX58" fmla="*/ 161449 w 225714"/>
                  <a:gd name="connsiteY58" fmla="*/ 8096 h 204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25714" h="204854">
                    <a:moveTo>
                      <a:pt x="161449" y="8096"/>
                    </a:moveTo>
                    <a:lnTo>
                      <a:pt x="172422" y="17002"/>
                    </a:lnTo>
                    <a:lnTo>
                      <a:pt x="205340" y="11335"/>
                    </a:lnTo>
                    <a:lnTo>
                      <a:pt x="216313" y="15383"/>
                    </a:lnTo>
                    <a:lnTo>
                      <a:pt x="217875" y="18621"/>
                    </a:lnTo>
                    <a:lnTo>
                      <a:pt x="225714" y="16192"/>
                    </a:lnTo>
                    <a:lnTo>
                      <a:pt x="218666" y="29966"/>
                    </a:lnTo>
                    <a:lnTo>
                      <a:pt x="202988" y="60731"/>
                    </a:lnTo>
                    <a:lnTo>
                      <a:pt x="195939" y="76114"/>
                    </a:lnTo>
                    <a:lnTo>
                      <a:pt x="176346" y="117405"/>
                    </a:lnTo>
                    <a:lnTo>
                      <a:pt x="180261" y="123882"/>
                    </a:lnTo>
                    <a:lnTo>
                      <a:pt x="214742" y="168421"/>
                    </a:lnTo>
                    <a:lnTo>
                      <a:pt x="216313" y="170850"/>
                    </a:lnTo>
                    <a:lnTo>
                      <a:pt x="213179" y="183804"/>
                    </a:lnTo>
                    <a:lnTo>
                      <a:pt x="221799" y="199996"/>
                    </a:lnTo>
                    <a:lnTo>
                      <a:pt x="218666" y="201616"/>
                    </a:lnTo>
                    <a:lnTo>
                      <a:pt x="216313" y="200806"/>
                    </a:lnTo>
                    <a:lnTo>
                      <a:pt x="208474" y="201616"/>
                    </a:lnTo>
                    <a:lnTo>
                      <a:pt x="203768" y="193519"/>
                    </a:lnTo>
                    <a:lnTo>
                      <a:pt x="199854" y="198377"/>
                    </a:lnTo>
                    <a:lnTo>
                      <a:pt x="159887" y="160325"/>
                    </a:lnTo>
                    <a:lnTo>
                      <a:pt x="159106" y="155458"/>
                    </a:lnTo>
                    <a:lnTo>
                      <a:pt x="150476" y="159515"/>
                    </a:lnTo>
                    <a:lnTo>
                      <a:pt x="144209" y="148980"/>
                    </a:lnTo>
                    <a:lnTo>
                      <a:pt x="140294" y="153029"/>
                    </a:lnTo>
                    <a:lnTo>
                      <a:pt x="134807" y="149790"/>
                    </a:lnTo>
                    <a:lnTo>
                      <a:pt x="130883" y="154648"/>
                    </a:lnTo>
                    <a:lnTo>
                      <a:pt x="126968" y="151409"/>
                    </a:lnTo>
                    <a:lnTo>
                      <a:pt x="117567" y="154648"/>
                    </a:lnTo>
                    <a:lnTo>
                      <a:pt x="112081" y="150600"/>
                    </a:lnTo>
                    <a:lnTo>
                      <a:pt x="104242" y="152219"/>
                    </a:lnTo>
                    <a:lnTo>
                      <a:pt x="97184" y="173279"/>
                    </a:lnTo>
                    <a:lnTo>
                      <a:pt x="85430" y="195139"/>
                    </a:lnTo>
                    <a:lnTo>
                      <a:pt x="88564" y="202425"/>
                    </a:lnTo>
                    <a:lnTo>
                      <a:pt x="88564" y="204854"/>
                    </a:lnTo>
                    <a:lnTo>
                      <a:pt x="39186" y="168421"/>
                    </a:lnTo>
                    <a:lnTo>
                      <a:pt x="29785" y="161944"/>
                    </a:lnTo>
                    <a:lnTo>
                      <a:pt x="26651" y="160325"/>
                    </a:lnTo>
                    <a:lnTo>
                      <a:pt x="17240" y="153838"/>
                    </a:lnTo>
                    <a:lnTo>
                      <a:pt x="8620" y="149790"/>
                    </a:lnTo>
                    <a:lnTo>
                      <a:pt x="12545" y="144123"/>
                    </a:lnTo>
                    <a:lnTo>
                      <a:pt x="7058" y="137646"/>
                    </a:lnTo>
                    <a:lnTo>
                      <a:pt x="5487" y="126311"/>
                    </a:lnTo>
                    <a:lnTo>
                      <a:pt x="0" y="107690"/>
                    </a:lnTo>
                    <a:lnTo>
                      <a:pt x="12545" y="100403"/>
                    </a:lnTo>
                    <a:lnTo>
                      <a:pt x="9411" y="90687"/>
                    </a:lnTo>
                    <a:lnTo>
                      <a:pt x="4706" y="76114"/>
                    </a:lnTo>
                    <a:lnTo>
                      <a:pt x="18812" y="58302"/>
                    </a:lnTo>
                    <a:lnTo>
                      <a:pt x="22727" y="50206"/>
                    </a:lnTo>
                    <a:lnTo>
                      <a:pt x="24299" y="47777"/>
                    </a:lnTo>
                    <a:lnTo>
                      <a:pt x="43892" y="4048"/>
                    </a:lnTo>
                    <a:lnTo>
                      <a:pt x="62703" y="10525"/>
                    </a:lnTo>
                    <a:lnTo>
                      <a:pt x="87002" y="16192"/>
                    </a:lnTo>
                    <a:lnTo>
                      <a:pt x="104242" y="19431"/>
                    </a:lnTo>
                    <a:lnTo>
                      <a:pt x="108157" y="17002"/>
                    </a:lnTo>
                    <a:lnTo>
                      <a:pt x="119129" y="22669"/>
                    </a:lnTo>
                    <a:lnTo>
                      <a:pt x="136370" y="0"/>
                    </a:lnTo>
                    <a:lnTo>
                      <a:pt x="138722" y="3238"/>
                    </a:lnTo>
                    <a:lnTo>
                      <a:pt x="161449" y="8096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3" name="Forma Livre: Forma 1272">
                <a:extLst>
                  <a:ext uri="{FF2B5EF4-FFF2-40B4-BE49-F238E27FC236}">
                    <a16:creationId xmlns:a16="http://schemas.microsoft.com/office/drawing/2014/main" id="{BD392842-B33B-A2C9-D337-A3C7BFA0A153}"/>
                  </a:ext>
                </a:extLst>
              </p:cNvPr>
              <p:cNvSpPr/>
              <p:nvPr/>
            </p:nvSpPr>
            <p:spPr>
              <a:xfrm>
                <a:off x="9479204" y="2384359"/>
                <a:ext cx="284169" cy="263489"/>
              </a:xfrm>
              <a:custGeom>
                <a:avLst/>
                <a:gdLst>
                  <a:gd name="connsiteX0" fmla="*/ 152038 w 302523"/>
                  <a:gd name="connsiteY0" fmla="*/ 0 h 253431"/>
                  <a:gd name="connsiteX1" fmla="*/ 174765 w 302523"/>
                  <a:gd name="connsiteY1" fmla="*/ 77734 h 253431"/>
                  <a:gd name="connsiteX2" fmla="*/ 189662 w 302523"/>
                  <a:gd name="connsiteY2" fmla="*/ 87449 h 253431"/>
                  <a:gd name="connsiteX3" fmla="*/ 207683 w 302523"/>
                  <a:gd name="connsiteY3" fmla="*/ 123073 h 253431"/>
                  <a:gd name="connsiteX4" fmla="*/ 241392 w 302523"/>
                  <a:gd name="connsiteY4" fmla="*/ 144942 h 253431"/>
                  <a:gd name="connsiteX5" fmla="*/ 250793 w 302523"/>
                  <a:gd name="connsiteY5" fmla="*/ 143323 h 253431"/>
                  <a:gd name="connsiteX6" fmla="*/ 253146 w 302523"/>
                  <a:gd name="connsiteY6" fmla="*/ 144942 h 253431"/>
                  <a:gd name="connsiteX7" fmla="*/ 253146 w 302523"/>
                  <a:gd name="connsiteY7" fmla="*/ 146561 h 253431"/>
                  <a:gd name="connsiteX8" fmla="*/ 256280 w 302523"/>
                  <a:gd name="connsiteY8" fmla="*/ 151419 h 253431"/>
                  <a:gd name="connsiteX9" fmla="*/ 277435 w 302523"/>
                  <a:gd name="connsiteY9" fmla="*/ 160325 h 253431"/>
                  <a:gd name="connsiteX10" fmla="*/ 297037 w 302523"/>
                  <a:gd name="connsiteY10" fmla="*/ 182994 h 253431"/>
                  <a:gd name="connsiteX11" fmla="*/ 302524 w 302523"/>
                  <a:gd name="connsiteY11" fmla="*/ 192710 h 253431"/>
                  <a:gd name="connsiteX12" fmla="*/ 292332 w 302523"/>
                  <a:gd name="connsiteY12" fmla="*/ 202425 h 253431"/>
                  <a:gd name="connsiteX13" fmla="*/ 279006 w 302523"/>
                  <a:gd name="connsiteY13" fmla="*/ 215379 h 253431"/>
                  <a:gd name="connsiteX14" fmla="*/ 270386 w 302523"/>
                  <a:gd name="connsiteY14" fmla="*/ 208902 h 253431"/>
                  <a:gd name="connsiteX15" fmla="*/ 238249 w 302523"/>
                  <a:gd name="connsiteY15" fmla="*/ 215379 h 253431"/>
                  <a:gd name="connsiteX16" fmla="*/ 235906 w 302523"/>
                  <a:gd name="connsiteY16" fmla="*/ 229143 h 253431"/>
                  <a:gd name="connsiteX17" fmla="*/ 222581 w 302523"/>
                  <a:gd name="connsiteY17" fmla="*/ 235620 h 253431"/>
                  <a:gd name="connsiteX18" fmla="*/ 207683 w 302523"/>
                  <a:gd name="connsiteY18" fmla="*/ 245335 h 253431"/>
                  <a:gd name="connsiteX19" fmla="*/ 189662 w 302523"/>
                  <a:gd name="connsiteY19" fmla="*/ 241287 h 253431"/>
                  <a:gd name="connsiteX20" fmla="*/ 182604 w 302523"/>
                  <a:gd name="connsiteY20" fmla="*/ 248574 h 253431"/>
                  <a:gd name="connsiteX21" fmla="*/ 165364 w 302523"/>
                  <a:gd name="connsiteY21" fmla="*/ 250193 h 253431"/>
                  <a:gd name="connsiteX22" fmla="*/ 150476 w 302523"/>
                  <a:gd name="connsiteY22" fmla="*/ 245335 h 253431"/>
                  <a:gd name="connsiteX23" fmla="*/ 130883 w 302523"/>
                  <a:gd name="connsiteY23" fmla="*/ 244526 h 253431"/>
                  <a:gd name="connsiteX24" fmla="*/ 127750 w 302523"/>
                  <a:gd name="connsiteY24" fmla="*/ 247764 h 253431"/>
                  <a:gd name="connsiteX25" fmla="*/ 119911 w 302523"/>
                  <a:gd name="connsiteY25" fmla="*/ 244526 h 253431"/>
                  <a:gd name="connsiteX26" fmla="*/ 117558 w 302523"/>
                  <a:gd name="connsiteY26" fmla="*/ 253432 h 253431"/>
                  <a:gd name="connsiteX27" fmla="*/ 108147 w 302523"/>
                  <a:gd name="connsiteY27" fmla="*/ 243716 h 253431"/>
                  <a:gd name="connsiteX28" fmla="*/ 98746 w 302523"/>
                  <a:gd name="connsiteY28" fmla="*/ 252622 h 253431"/>
                  <a:gd name="connsiteX29" fmla="*/ 65827 w 302523"/>
                  <a:gd name="connsiteY29" fmla="*/ 235620 h 253431"/>
                  <a:gd name="connsiteX30" fmla="*/ 49369 w 302523"/>
                  <a:gd name="connsiteY30" fmla="*/ 229953 h 253431"/>
                  <a:gd name="connsiteX31" fmla="*/ 32128 w 302523"/>
                  <a:gd name="connsiteY31" fmla="*/ 224285 h 253431"/>
                  <a:gd name="connsiteX32" fmla="*/ 0 w 302523"/>
                  <a:gd name="connsiteY32" fmla="*/ 208902 h 253431"/>
                  <a:gd name="connsiteX33" fmla="*/ 1562 w 302523"/>
                  <a:gd name="connsiteY33" fmla="*/ 167611 h 253431"/>
                  <a:gd name="connsiteX34" fmla="*/ 7049 w 302523"/>
                  <a:gd name="connsiteY34" fmla="*/ 143323 h 253431"/>
                  <a:gd name="connsiteX35" fmla="*/ 17240 w 302523"/>
                  <a:gd name="connsiteY35" fmla="*/ 130359 h 253431"/>
                  <a:gd name="connsiteX36" fmla="*/ 43882 w 302523"/>
                  <a:gd name="connsiteY36" fmla="*/ 132788 h 253431"/>
                  <a:gd name="connsiteX37" fmla="*/ 37615 w 302523"/>
                  <a:gd name="connsiteY37" fmla="*/ 37252 h 253431"/>
                  <a:gd name="connsiteX38" fmla="*/ 41529 w 302523"/>
                  <a:gd name="connsiteY38" fmla="*/ 38062 h 253431"/>
                  <a:gd name="connsiteX39" fmla="*/ 145771 w 302523"/>
                  <a:gd name="connsiteY39" fmla="*/ 44539 h 253431"/>
                  <a:gd name="connsiteX40" fmla="*/ 152038 w 302523"/>
                  <a:gd name="connsiteY40" fmla="*/ 0 h 253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2523" h="253431">
                    <a:moveTo>
                      <a:pt x="152038" y="0"/>
                    </a:moveTo>
                    <a:lnTo>
                      <a:pt x="174765" y="77734"/>
                    </a:lnTo>
                    <a:lnTo>
                      <a:pt x="189662" y="87449"/>
                    </a:lnTo>
                    <a:lnTo>
                      <a:pt x="207683" y="123073"/>
                    </a:lnTo>
                    <a:lnTo>
                      <a:pt x="241392" y="144942"/>
                    </a:lnTo>
                    <a:lnTo>
                      <a:pt x="250793" y="143323"/>
                    </a:lnTo>
                    <a:lnTo>
                      <a:pt x="253146" y="144942"/>
                    </a:lnTo>
                    <a:lnTo>
                      <a:pt x="253146" y="146561"/>
                    </a:lnTo>
                    <a:lnTo>
                      <a:pt x="256280" y="151419"/>
                    </a:lnTo>
                    <a:lnTo>
                      <a:pt x="277435" y="160325"/>
                    </a:lnTo>
                    <a:lnTo>
                      <a:pt x="297037" y="182994"/>
                    </a:lnTo>
                    <a:lnTo>
                      <a:pt x="302524" y="192710"/>
                    </a:lnTo>
                    <a:lnTo>
                      <a:pt x="292332" y="202425"/>
                    </a:lnTo>
                    <a:lnTo>
                      <a:pt x="279006" y="215379"/>
                    </a:lnTo>
                    <a:lnTo>
                      <a:pt x="270386" y="208902"/>
                    </a:lnTo>
                    <a:lnTo>
                      <a:pt x="238249" y="215379"/>
                    </a:lnTo>
                    <a:lnTo>
                      <a:pt x="235906" y="229143"/>
                    </a:lnTo>
                    <a:lnTo>
                      <a:pt x="222581" y="235620"/>
                    </a:lnTo>
                    <a:lnTo>
                      <a:pt x="207683" y="245335"/>
                    </a:lnTo>
                    <a:lnTo>
                      <a:pt x="189662" y="241287"/>
                    </a:lnTo>
                    <a:lnTo>
                      <a:pt x="182604" y="248574"/>
                    </a:lnTo>
                    <a:lnTo>
                      <a:pt x="165364" y="250193"/>
                    </a:lnTo>
                    <a:lnTo>
                      <a:pt x="150476" y="245335"/>
                    </a:lnTo>
                    <a:lnTo>
                      <a:pt x="130883" y="244526"/>
                    </a:lnTo>
                    <a:lnTo>
                      <a:pt x="127750" y="247764"/>
                    </a:lnTo>
                    <a:lnTo>
                      <a:pt x="119911" y="244526"/>
                    </a:lnTo>
                    <a:lnTo>
                      <a:pt x="117558" y="253432"/>
                    </a:lnTo>
                    <a:lnTo>
                      <a:pt x="108147" y="243716"/>
                    </a:lnTo>
                    <a:lnTo>
                      <a:pt x="98746" y="252622"/>
                    </a:lnTo>
                    <a:lnTo>
                      <a:pt x="65827" y="235620"/>
                    </a:lnTo>
                    <a:lnTo>
                      <a:pt x="49369" y="229953"/>
                    </a:lnTo>
                    <a:lnTo>
                      <a:pt x="32128" y="224285"/>
                    </a:lnTo>
                    <a:lnTo>
                      <a:pt x="0" y="208902"/>
                    </a:lnTo>
                    <a:lnTo>
                      <a:pt x="1562" y="167611"/>
                    </a:lnTo>
                    <a:lnTo>
                      <a:pt x="7049" y="143323"/>
                    </a:lnTo>
                    <a:lnTo>
                      <a:pt x="17240" y="130359"/>
                    </a:lnTo>
                    <a:lnTo>
                      <a:pt x="43882" y="132788"/>
                    </a:lnTo>
                    <a:lnTo>
                      <a:pt x="37615" y="37252"/>
                    </a:lnTo>
                    <a:lnTo>
                      <a:pt x="41529" y="38062"/>
                    </a:lnTo>
                    <a:lnTo>
                      <a:pt x="145771" y="44539"/>
                    </a:lnTo>
                    <a:lnTo>
                      <a:pt x="152038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4" name="Forma Livre: Forma 1273">
                <a:extLst>
                  <a:ext uri="{FF2B5EF4-FFF2-40B4-BE49-F238E27FC236}">
                    <a16:creationId xmlns:a16="http://schemas.microsoft.com/office/drawing/2014/main" id="{243FB230-E519-F04C-F677-081E3B758675}"/>
                  </a:ext>
                </a:extLst>
              </p:cNvPr>
              <p:cNvSpPr/>
              <p:nvPr/>
            </p:nvSpPr>
            <p:spPr>
              <a:xfrm>
                <a:off x="9758220" y="2455917"/>
                <a:ext cx="265765" cy="196981"/>
              </a:xfrm>
              <a:custGeom>
                <a:avLst/>
                <a:gdLst>
                  <a:gd name="connsiteX0" fmla="*/ 275873 w 282930"/>
                  <a:gd name="connsiteY0" fmla="*/ 86639 h 189461"/>
                  <a:gd name="connsiteX1" fmla="*/ 282931 w 282930"/>
                  <a:gd name="connsiteY1" fmla="*/ 100403 h 189461"/>
                  <a:gd name="connsiteX2" fmla="*/ 270386 w 282930"/>
                  <a:gd name="connsiteY2" fmla="*/ 157077 h 189461"/>
                  <a:gd name="connsiteX3" fmla="*/ 258632 w 282930"/>
                  <a:gd name="connsiteY3" fmla="*/ 161125 h 189461"/>
                  <a:gd name="connsiteX4" fmla="*/ 237468 w 282930"/>
                  <a:gd name="connsiteY4" fmla="*/ 152219 h 189461"/>
                  <a:gd name="connsiteX5" fmla="*/ 233553 w 282930"/>
                  <a:gd name="connsiteY5" fmla="*/ 170840 h 189461"/>
                  <a:gd name="connsiteX6" fmla="*/ 239039 w 282930"/>
                  <a:gd name="connsiteY6" fmla="*/ 170840 h 189461"/>
                  <a:gd name="connsiteX7" fmla="*/ 222581 w 282930"/>
                  <a:gd name="connsiteY7" fmla="*/ 178937 h 189461"/>
                  <a:gd name="connsiteX8" fmla="*/ 217094 w 282930"/>
                  <a:gd name="connsiteY8" fmla="*/ 169221 h 189461"/>
                  <a:gd name="connsiteX9" fmla="*/ 210827 w 282930"/>
                  <a:gd name="connsiteY9" fmla="*/ 170840 h 189461"/>
                  <a:gd name="connsiteX10" fmla="*/ 213170 w 282930"/>
                  <a:gd name="connsiteY10" fmla="*/ 182985 h 189461"/>
                  <a:gd name="connsiteX11" fmla="*/ 207683 w 282930"/>
                  <a:gd name="connsiteY11" fmla="*/ 189462 h 189461"/>
                  <a:gd name="connsiteX12" fmla="*/ 201416 w 282930"/>
                  <a:gd name="connsiteY12" fmla="*/ 178127 h 189461"/>
                  <a:gd name="connsiteX13" fmla="*/ 185747 w 282930"/>
                  <a:gd name="connsiteY13" fmla="*/ 181366 h 189461"/>
                  <a:gd name="connsiteX14" fmla="*/ 181042 w 282930"/>
                  <a:gd name="connsiteY14" fmla="*/ 181366 h 189461"/>
                  <a:gd name="connsiteX15" fmla="*/ 157525 w 282930"/>
                  <a:gd name="connsiteY15" fmla="*/ 184604 h 189461"/>
                  <a:gd name="connsiteX16" fmla="*/ 163011 w 282930"/>
                  <a:gd name="connsiteY16" fmla="*/ 138455 h 189461"/>
                  <a:gd name="connsiteX17" fmla="*/ 154391 w 282930"/>
                  <a:gd name="connsiteY17" fmla="*/ 127930 h 189461"/>
                  <a:gd name="connsiteX18" fmla="*/ 142637 w 282930"/>
                  <a:gd name="connsiteY18" fmla="*/ 124692 h 189461"/>
                  <a:gd name="connsiteX19" fmla="*/ 134798 w 282930"/>
                  <a:gd name="connsiteY19" fmla="*/ 126311 h 189461"/>
                  <a:gd name="connsiteX20" fmla="*/ 115205 w 282930"/>
                  <a:gd name="connsiteY20" fmla="*/ 119024 h 189461"/>
                  <a:gd name="connsiteX21" fmla="*/ 83858 w 282930"/>
                  <a:gd name="connsiteY21" fmla="*/ 135217 h 189461"/>
                  <a:gd name="connsiteX22" fmla="*/ 72104 w 282930"/>
                  <a:gd name="connsiteY22" fmla="*/ 131978 h 189461"/>
                  <a:gd name="connsiteX23" fmla="*/ 68180 w 282930"/>
                  <a:gd name="connsiteY23" fmla="*/ 135217 h 189461"/>
                  <a:gd name="connsiteX24" fmla="*/ 57208 w 282930"/>
                  <a:gd name="connsiteY24" fmla="*/ 133598 h 189461"/>
                  <a:gd name="connsiteX25" fmla="*/ 41539 w 282930"/>
                  <a:gd name="connsiteY25" fmla="*/ 119024 h 189461"/>
                  <a:gd name="connsiteX26" fmla="*/ 36052 w 282930"/>
                  <a:gd name="connsiteY26" fmla="*/ 112547 h 189461"/>
                  <a:gd name="connsiteX27" fmla="*/ 22727 w 282930"/>
                  <a:gd name="connsiteY27" fmla="*/ 111738 h 189461"/>
                  <a:gd name="connsiteX28" fmla="*/ 14888 w 282930"/>
                  <a:gd name="connsiteY28" fmla="*/ 121453 h 189461"/>
                  <a:gd name="connsiteX29" fmla="*/ 5487 w 282930"/>
                  <a:gd name="connsiteY29" fmla="*/ 123882 h 189461"/>
                  <a:gd name="connsiteX30" fmla="*/ 0 w 282930"/>
                  <a:gd name="connsiteY30" fmla="*/ 114167 h 189461"/>
                  <a:gd name="connsiteX31" fmla="*/ 8620 w 282930"/>
                  <a:gd name="connsiteY31" fmla="*/ 112547 h 189461"/>
                  <a:gd name="connsiteX32" fmla="*/ 9401 w 282930"/>
                  <a:gd name="connsiteY32" fmla="*/ 103641 h 189461"/>
                  <a:gd name="connsiteX33" fmla="*/ 14888 w 282930"/>
                  <a:gd name="connsiteY33" fmla="*/ 100403 h 189461"/>
                  <a:gd name="connsiteX34" fmla="*/ 60341 w 282930"/>
                  <a:gd name="connsiteY34" fmla="*/ 105261 h 189461"/>
                  <a:gd name="connsiteX35" fmla="*/ 93259 w 282930"/>
                  <a:gd name="connsiteY35" fmla="*/ 98784 h 189461"/>
                  <a:gd name="connsiteX36" fmla="*/ 98746 w 282930"/>
                  <a:gd name="connsiteY36" fmla="*/ 104451 h 189461"/>
                  <a:gd name="connsiteX37" fmla="*/ 109719 w 282930"/>
                  <a:gd name="connsiteY37" fmla="*/ 104451 h 189461"/>
                  <a:gd name="connsiteX38" fmla="*/ 123044 w 282930"/>
                  <a:gd name="connsiteY38" fmla="*/ 111738 h 189461"/>
                  <a:gd name="connsiteX39" fmla="*/ 144199 w 282930"/>
                  <a:gd name="connsiteY39" fmla="*/ 118215 h 189461"/>
                  <a:gd name="connsiteX40" fmla="*/ 154391 w 282930"/>
                  <a:gd name="connsiteY40" fmla="*/ 114976 h 189461"/>
                  <a:gd name="connsiteX41" fmla="*/ 159096 w 282930"/>
                  <a:gd name="connsiteY41" fmla="*/ 123882 h 189461"/>
                  <a:gd name="connsiteX42" fmla="*/ 163792 w 282930"/>
                  <a:gd name="connsiteY42" fmla="*/ 126311 h 189461"/>
                  <a:gd name="connsiteX43" fmla="*/ 177118 w 282930"/>
                  <a:gd name="connsiteY43" fmla="*/ 117405 h 189461"/>
                  <a:gd name="connsiteX44" fmla="*/ 180251 w 282930"/>
                  <a:gd name="connsiteY44" fmla="*/ 110118 h 189461"/>
                  <a:gd name="connsiteX45" fmla="*/ 178689 w 282930"/>
                  <a:gd name="connsiteY45" fmla="*/ 102832 h 189461"/>
                  <a:gd name="connsiteX46" fmla="*/ 186528 w 282930"/>
                  <a:gd name="connsiteY46" fmla="*/ 93926 h 189461"/>
                  <a:gd name="connsiteX47" fmla="*/ 195929 w 282930"/>
                  <a:gd name="connsiteY47" fmla="*/ 97164 h 189461"/>
                  <a:gd name="connsiteX48" fmla="*/ 215522 w 282930"/>
                  <a:gd name="connsiteY48" fmla="*/ 91497 h 189461"/>
                  <a:gd name="connsiteX49" fmla="*/ 226495 w 282930"/>
                  <a:gd name="connsiteY49" fmla="*/ 89878 h 189461"/>
                  <a:gd name="connsiteX50" fmla="*/ 224143 w 282930"/>
                  <a:gd name="connsiteY50" fmla="*/ 83401 h 189461"/>
                  <a:gd name="connsiteX51" fmla="*/ 226495 w 282930"/>
                  <a:gd name="connsiteY51" fmla="*/ 72876 h 189461"/>
                  <a:gd name="connsiteX52" fmla="*/ 221790 w 282930"/>
                  <a:gd name="connsiteY52" fmla="*/ 71256 h 189461"/>
                  <a:gd name="connsiteX53" fmla="*/ 220228 w 282930"/>
                  <a:gd name="connsiteY53" fmla="*/ 65580 h 189461"/>
                  <a:gd name="connsiteX54" fmla="*/ 225714 w 282930"/>
                  <a:gd name="connsiteY54" fmla="*/ 62341 h 189461"/>
                  <a:gd name="connsiteX55" fmla="*/ 234335 w 282930"/>
                  <a:gd name="connsiteY55" fmla="*/ 38052 h 189461"/>
                  <a:gd name="connsiteX56" fmla="*/ 253146 w 282930"/>
                  <a:gd name="connsiteY56" fmla="*/ 26718 h 189461"/>
                  <a:gd name="connsiteX57" fmla="*/ 253146 w 282930"/>
                  <a:gd name="connsiteY57" fmla="*/ 9715 h 189461"/>
                  <a:gd name="connsiteX58" fmla="*/ 254708 w 282930"/>
                  <a:gd name="connsiteY58" fmla="*/ 0 h 189461"/>
                  <a:gd name="connsiteX59" fmla="*/ 260195 w 282930"/>
                  <a:gd name="connsiteY59" fmla="*/ 0 h 189461"/>
                  <a:gd name="connsiteX60" fmla="*/ 265681 w 282930"/>
                  <a:gd name="connsiteY60" fmla="*/ 40481 h 189461"/>
                  <a:gd name="connsiteX61" fmla="*/ 275873 w 282930"/>
                  <a:gd name="connsiteY61" fmla="*/ 59912 h 189461"/>
                  <a:gd name="connsiteX62" fmla="*/ 275873 w 282930"/>
                  <a:gd name="connsiteY62" fmla="*/ 86639 h 189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82930" h="189461">
                    <a:moveTo>
                      <a:pt x="275873" y="86639"/>
                    </a:moveTo>
                    <a:lnTo>
                      <a:pt x="282931" y="100403"/>
                    </a:lnTo>
                    <a:lnTo>
                      <a:pt x="270386" y="157077"/>
                    </a:lnTo>
                    <a:lnTo>
                      <a:pt x="258632" y="161125"/>
                    </a:lnTo>
                    <a:lnTo>
                      <a:pt x="237468" y="152219"/>
                    </a:lnTo>
                    <a:lnTo>
                      <a:pt x="233553" y="170840"/>
                    </a:lnTo>
                    <a:lnTo>
                      <a:pt x="239039" y="170840"/>
                    </a:lnTo>
                    <a:lnTo>
                      <a:pt x="222581" y="178937"/>
                    </a:lnTo>
                    <a:lnTo>
                      <a:pt x="217094" y="169221"/>
                    </a:lnTo>
                    <a:lnTo>
                      <a:pt x="210827" y="170840"/>
                    </a:lnTo>
                    <a:lnTo>
                      <a:pt x="213170" y="182985"/>
                    </a:lnTo>
                    <a:lnTo>
                      <a:pt x="207683" y="189462"/>
                    </a:lnTo>
                    <a:lnTo>
                      <a:pt x="201416" y="178127"/>
                    </a:lnTo>
                    <a:lnTo>
                      <a:pt x="185747" y="181366"/>
                    </a:lnTo>
                    <a:lnTo>
                      <a:pt x="181042" y="181366"/>
                    </a:lnTo>
                    <a:lnTo>
                      <a:pt x="157525" y="184604"/>
                    </a:lnTo>
                    <a:lnTo>
                      <a:pt x="163011" y="138455"/>
                    </a:lnTo>
                    <a:lnTo>
                      <a:pt x="154391" y="127930"/>
                    </a:lnTo>
                    <a:lnTo>
                      <a:pt x="142637" y="124692"/>
                    </a:lnTo>
                    <a:lnTo>
                      <a:pt x="134798" y="126311"/>
                    </a:lnTo>
                    <a:lnTo>
                      <a:pt x="115205" y="119024"/>
                    </a:lnTo>
                    <a:lnTo>
                      <a:pt x="83858" y="135217"/>
                    </a:lnTo>
                    <a:lnTo>
                      <a:pt x="72104" y="131978"/>
                    </a:lnTo>
                    <a:lnTo>
                      <a:pt x="68180" y="135217"/>
                    </a:lnTo>
                    <a:lnTo>
                      <a:pt x="57208" y="133598"/>
                    </a:lnTo>
                    <a:lnTo>
                      <a:pt x="41539" y="119024"/>
                    </a:lnTo>
                    <a:lnTo>
                      <a:pt x="36052" y="112547"/>
                    </a:lnTo>
                    <a:lnTo>
                      <a:pt x="22727" y="111738"/>
                    </a:lnTo>
                    <a:lnTo>
                      <a:pt x="14888" y="121453"/>
                    </a:lnTo>
                    <a:lnTo>
                      <a:pt x="5487" y="123882"/>
                    </a:lnTo>
                    <a:lnTo>
                      <a:pt x="0" y="114167"/>
                    </a:lnTo>
                    <a:lnTo>
                      <a:pt x="8620" y="112547"/>
                    </a:lnTo>
                    <a:lnTo>
                      <a:pt x="9401" y="103641"/>
                    </a:lnTo>
                    <a:lnTo>
                      <a:pt x="14888" y="100403"/>
                    </a:lnTo>
                    <a:lnTo>
                      <a:pt x="60341" y="105261"/>
                    </a:lnTo>
                    <a:lnTo>
                      <a:pt x="93259" y="98784"/>
                    </a:lnTo>
                    <a:lnTo>
                      <a:pt x="98746" y="104451"/>
                    </a:lnTo>
                    <a:lnTo>
                      <a:pt x="109719" y="104451"/>
                    </a:lnTo>
                    <a:lnTo>
                      <a:pt x="123044" y="111738"/>
                    </a:lnTo>
                    <a:lnTo>
                      <a:pt x="144199" y="118215"/>
                    </a:lnTo>
                    <a:lnTo>
                      <a:pt x="154391" y="114976"/>
                    </a:lnTo>
                    <a:lnTo>
                      <a:pt x="159096" y="123882"/>
                    </a:lnTo>
                    <a:lnTo>
                      <a:pt x="163792" y="126311"/>
                    </a:lnTo>
                    <a:lnTo>
                      <a:pt x="177118" y="117405"/>
                    </a:lnTo>
                    <a:lnTo>
                      <a:pt x="180251" y="110118"/>
                    </a:lnTo>
                    <a:lnTo>
                      <a:pt x="178689" y="102832"/>
                    </a:lnTo>
                    <a:lnTo>
                      <a:pt x="186528" y="93926"/>
                    </a:lnTo>
                    <a:lnTo>
                      <a:pt x="195929" y="97164"/>
                    </a:lnTo>
                    <a:lnTo>
                      <a:pt x="215522" y="91497"/>
                    </a:lnTo>
                    <a:lnTo>
                      <a:pt x="226495" y="89878"/>
                    </a:lnTo>
                    <a:lnTo>
                      <a:pt x="224143" y="83401"/>
                    </a:lnTo>
                    <a:lnTo>
                      <a:pt x="226495" y="72876"/>
                    </a:lnTo>
                    <a:lnTo>
                      <a:pt x="221790" y="71256"/>
                    </a:lnTo>
                    <a:lnTo>
                      <a:pt x="220228" y="65580"/>
                    </a:lnTo>
                    <a:lnTo>
                      <a:pt x="225714" y="62341"/>
                    </a:lnTo>
                    <a:lnTo>
                      <a:pt x="234335" y="38052"/>
                    </a:lnTo>
                    <a:lnTo>
                      <a:pt x="253146" y="26718"/>
                    </a:lnTo>
                    <a:lnTo>
                      <a:pt x="253146" y="9715"/>
                    </a:lnTo>
                    <a:lnTo>
                      <a:pt x="254708" y="0"/>
                    </a:lnTo>
                    <a:lnTo>
                      <a:pt x="260195" y="0"/>
                    </a:lnTo>
                    <a:lnTo>
                      <a:pt x="265681" y="40481"/>
                    </a:lnTo>
                    <a:lnTo>
                      <a:pt x="275873" y="59912"/>
                    </a:lnTo>
                    <a:lnTo>
                      <a:pt x="275873" y="8663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5" name="Forma Livre: Forma 1274">
                <a:extLst>
                  <a:ext uri="{FF2B5EF4-FFF2-40B4-BE49-F238E27FC236}">
                    <a16:creationId xmlns:a16="http://schemas.microsoft.com/office/drawing/2014/main" id="{8FEF6C63-67F5-36BD-6C9C-EADE7EE7BCAF}"/>
                  </a:ext>
                </a:extLst>
              </p:cNvPr>
              <p:cNvSpPr/>
              <p:nvPr/>
            </p:nvSpPr>
            <p:spPr>
              <a:xfrm>
                <a:off x="9197969" y="2794324"/>
                <a:ext cx="175954" cy="313164"/>
              </a:xfrm>
              <a:custGeom>
                <a:avLst/>
                <a:gdLst>
                  <a:gd name="connsiteX0" fmla="*/ 171650 w 187318"/>
                  <a:gd name="connsiteY0" fmla="*/ 107690 h 301209"/>
                  <a:gd name="connsiteX1" fmla="*/ 167726 w 187318"/>
                  <a:gd name="connsiteY1" fmla="*/ 138455 h 301209"/>
                  <a:gd name="connsiteX2" fmla="*/ 167726 w 187318"/>
                  <a:gd name="connsiteY2" fmla="*/ 144123 h 301209"/>
                  <a:gd name="connsiteX3" fmla="*/ 171650 w 187318"/>
                  <a:gd name="connsiteY3" fmla="*/ 166802 h 301209"/>
                  <a:gd name="connsiteX4" fmla="*/ 171650 w 187318"/>
                  <a:gd name="connsiteY4" fmla="*/ 168421 h 301209"/>
                  <a:gd name="connsiteX5" fmla="*/ 187319 w 187318"/>
                  <a:gd name="connsiteY5" fmla="*/ 272053 h 301209"/>
                  <a:gd name="connsiteX6" fmla="*/ 152838 w 187318"/>
                  <a:gd name="connsiteY6" fmla="*/ 297971 h 301209"/>
                  <a:gd name="connsiteX7" fmla="*/ 150486 w 187318"/>
                  <a:gd name="connsiteY7" fmla="*/ 301209 h 301209"/>
                  <a:gd name="connsiteX8" fmla="*/ 144999 w 187318"/>
                  <a:gd name="connsiteY8" fmla="*/ 300399 h 301209"/>
                  <a:gd name="connsiteX9" fmla="*/ 139513 w 187318"/>
                  <a:gd name="connsiteY9" fmla="*/ 286626 h 301209"/>
                  <a:gd name="connsiteX10" fmla="*/ 152048 w 187318"/>
                  <a:gd name="connsiteY10" fmla="*/ 272053 h 301209"/>
                  <a:gd name="connsiteX11" fmla="*/ 148914 w 187318"/>
                  <a:gd name="connsiteY11" fmla="*/ 266386 h 301209"/>
                  <a:gd name="connsiteX12" fmla="*/ 141075 w 187318"/>
                  <a:gd name="connsiteY12" fmla="*/ 270434 h 301209"/>
                  <a:gd name="connsiteX13" fmla="*/ 137941 w 187318"/>
                  <a:gd name="connsiteY13" fmla="*/ 268005 h 301209"/>
                  <a:gd name="connsiteX14" fmla="*/ 135588 w 187318"/>
                  <a:gd name="connsiteY14" fmla="*/ 258289 h 301209"/>
                  <a:gd name="connsiteX15" fmla="*/ 126187 w 187318"/>
                  <a:gd name="connsiteY15" fmla="*/ 255051 h 301209"/>
                  <a:gd name="connsiteX16" fmla="*/ 122272 w 187318"/>
                  <a:gd name="connsiteY16" fmla="*/ 247764 h 301209"/>
                  <a:gd name="connsiteX17" fmla="*/ 102680 w 187318"/>
                  <a:gd name="connsiteY17" fmla="*/ 243716 h 301209"/>
                  <a:gd name="connsiteX18" fmla="*/ 86220 w 187318"/>
                  <a:gd name="connsiteY18" fmla="*/ 258289 h 301209"/>
                  <a:gd name="connsiteX19" fmla="*/ 74457 w 187318"/>
                  <a:gd name="connsiteY19" fmla="*/ 255051 h 301209"/>
                  <a:gd name="connsiteX20" fmla="*/ 70542 w 187318"/>
                  <a:gd name="connsiteY20" fmla="*/ 238858 h 301209"/>
                  <a:gd name="connsiteX21" fmla="*/ 66627 w 187318"/>
                  <a:gd name="connsiteY21" fmla="*/ 238049 h 301209"/>
                  <a:gd name="connsiteX22" fmla="*/ 59570 w 187318"/>
                  <a:gd name="connsiteY22" fmla="*/ 243716 h 301209"/>
                  <a:gd name="connsiteX23" fmla="*/ 53302 w 187318"/>
                  <a:gd name="connsiteY23" fmla="*/ 237239 h 301209"/>
                  <a:gd name="connsiteX24" fmla="*/ 54083 w 187318"/>
                  <a:gd name="connsiteY24" fmla="*/ 230762 h 301209"/>
                  <a:gd name="connsiteX25" fmla="*/ 47816 w 187318"/>
                  <a:gd name="connsiteY25" fmla="*/ 221047 h 301209"/>
                  <a:gd name="connsiteX26" fmla="*/ 49378 w 187318"/>
                  <a:gd name="connsiteY26" fmla="*/ 213760 h 301209"/>
                  <a:gd name="connsiteX27" fmla="*/ 66618 w 187318"/>
                  <a:gd name="connsiteY27" fmla="*/ 188662 h 301209"/>
                  <a:gd name="connsiteX28" fmla="*/ 43892 w 187318"/>
                  <a:gd name="connsiteY28" fmla="*/ 170850 h 301209"/>
                  <a:gd name="connsiteX29" fmla="*/ 39977 w 187318"/>
                  <a:gd name="connsiteY29" fmla="*/ 166802 h 301209"/>
                  <a:gd name="connsiteX30" fmla="*/ 30566 w 187318"/>
                  <a:gd name="connsiteY30" fmla="*/ 157896 h 301209"/>
                  <a:gd name="connsiteX31" fmla="*/ 42329 w 187318"/>
                  <a:gd name="connsiteY31" fmla="*/ 152219 h 301209"/>
                  <a:gd name="connsiteX32" fmla="*/ 49378 w 187318"/>
                  <a:gd name="connsiteY32" fmla="*/ 149790 h 301209"/>
                  <a:gd name="connsiteX33" fmla="*/ 63484 w 187318"/>
                  <a:gd name="connsiteY33" fmla="*/ 140075 h 301209"/>
                  <a:gd name="connsiteX34" fmla="*/ 65056 w 187318"/>
                  <a:gd name="connsiteY34" fmla="*/ 115786 h 301209"/>
                  <a:gd name="connsiteX35" fmla="*/ 39977 w 187318"/>
                  <a:gd name="connsiteY35" fmla="*/ 122263 h 301209"/>
                  <a:gd name="connsiteX36" fmla="*/ 42329 w 187318"/>
                  <a:gd name="connsiteY36" fmla="*/ 117405 h 301209"/>
                  <a:gd name="connsiteX37" fmla="*/ 46244 w 187318"/>
                  <a:gd name="connsiteY37" fmla="*/ 98784 h 301209"/>
                  <a:gd name="connsiteX38" fmla="*/ 47816 w 187318"/>
                  <a:gd name="connsiteY38" fmla="*/ 98784 h 301209"/>
                  <a:gd name="connsiteX39" fmla="*/ 54083 w 187318"/>
                  <a:gd name="connsiteY39" fmla="*/ 63160 h 301209"/>
                  <a:gd name="connsiteX40" fmla="*/ 43892 w 187318"/>
                  <a:gd name="connsiteY40" fmla="*/ 59112 h 301209"/>
                  <a:gd name="connsiteX41" fmla="*/ 42329 w 187318"/>
                  <a:gd name="connsiteY41" fmla="*/ 57493 h 301209"/>
                  <a:gd name="connsiteX42" fmla="*/ 0 w 187318"/>
                  <a:gd name="connsiteY42" fmla="*/ 33204 h 301209"/>
                  <a:gd name="connsiteX43" fmla="*/ 22727 w 187318"/>
                  <a:gd name="connsiteY43" fmla="*/ 17002 h 301209"/>
                  <a:gd name="connsiteX44" fmla="*/ 22727 w 187318"/>
                  <a:gd name="connsiteY44" fmla="*/ 17812 h 301209"/>
                  <a:gd name="connsiteX45" fmla="*/ 30566 w 187318"/>
                  <a:gd name="connsiteY45" fmla="*/ 12144 h 301209"/>
                  <a:gd name="connsiteX46" fmla="*/ 53302 w 187318"/>
                  <a:gd name="connsiteY46" fmla="*/ 0 h 301209"/>
                  <a:gd name="connsiteX47" fmla="*/ 66618 w 187318"/>
                  <a:gd name="connsiteY47" fmla="*/ 1619 h 301209"/>
                  <a:gd name="connsiteX48" fmla="*/ 66618 w 187318"/>
                  <a:gd name="connsiteY48" fmla="*/ 810 h 301209"/>
                  <a:gd name="connsiteX49" fmla="*/ 110509 w 187318"/>
                  <a:gd name="connsiteY49" fmla="*/ 21060 h 301209"/>
                  <a:gd name="connsiteX50" fmla="*/ 122263 w 187318"/>
                  <a:gd name="connsiteY50" fmla="*/ 26727 h 301209"/>
                  <a:gd name="connsiteX51" fmla="*/ 155972 w 187318"/>
                  <a:gd name="connsiteY51" fmla="*/ 39681 h 301209"/>
                  <a:gd name="connsiteX52" fmla="*/ 177127 w 187318"/>
                  <a:gd name="connsiteY52" fmla="*/ 48587 h 301209"/>
                  <a:gd name="connsiteX53" fmla="*/ 179480 w 187318"/>
                  <a:gd name="connsiteY53" fmla="*/ 52635 h 301209"/>
                  <a:gd name="connsiteX54" fmla="*/ 177127 w 187318"/>
                  <a:gd name="connsiteY54" fmla="*/ 71257 h 301209"/>
                  <a:gd name="connsiteX55" fmla="*/ 175565 w 187318"/>
                  <a:gd name="connsiteY55" fmla="*/ 84211 h 301209"/>
                  <a:gd name="connsiteX56" fmla="*/ 171641 w 187318"/>
                  <a:gd name="connsiteY56" fmla="*/ 107690 h 301209"/>
                  <a:gd name="connsiteX57" fmla="*/ 171641 w 187318"/>
                  <a:gd name="connsiteY57" fmla="*/ 107690 h 30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87318" h="301209">
                    <a:moveTo>
                      <a:pt x="171650" y="107690"/>
                    </a:moveTo>
                    <a:lnTo>
                      <a:pt x="167726" y="138455"/>
                    </a:lnTo>
                    <a:lnTo>
                      <a:pt x="167726" y="144123"/>
                    </a:lnTo>
                    <a:lnTo>
                      <a:pt x="171650" y="166802"/>
                    </a:lnTo>
                    <a:lnTo>
                      <a:pt x="171650" y="168421"/>
                    </a:lnTo>
                    <a:lnTo>
                      <a:pt x="187319" y="272053"/>
                    </a:lnTo>
                    <a:lnTo>
                      <a:pt x="152838" y="297971"/>
                    </a:lnTo>
                    <a:lnTo>
                      <a:pt x="150486" y="301209"/>
                    </a:lnTo>
                    <a:lnTo>
                      <a:pt x="144999" y="300399"/>
                    </a:lnTo>
                    <a:lnTo>
                      <a:pt x="139513" y="286626"/>
                    </a:lnTo>
                    <a:lnTo>
                      <a:pt x="152048" y="272053"/>
                    </a:lnTo>
                    <a:lnTo>
                      <a:pt x="148914" y="266386"/>
                    </a:lnTo>
                    <a:lnTo>
                      <a:pt x="141075" y="270434"/>
                    </a:lnTo>
                    <a:lnTo>
                      <a:pt x="137941" y="268005"/>
                    </a:lnTo>
                    <a:lnTo>
                      <a:pt x="135588" y="258289"/>
                    </a:lnTo>
                    <a:lnTo>
                      <a:pt x="126187" y="255051"/>
                    </a:lnTo>
                    <a:lnTo>
                      <a:pt x="122272" y="247764"/>
                    </a:lnTo>
                    <a:lnTo>
                      <a:pt x="102680" y="243716"/>
                    </a:lnTo>
                    <a:lnTo>
                      <a:pt x="86220" y="258289"/>
                    </a:lnTo>
                    <a:lnTo>
                      <a:pt x="74457" y="255051"/>
                    </a:lnTo>
                    <a:lnTo>
                      <a:pt x="70542" y="238858"/>
                    </a:lnTo>
                    <a:lnTo>
                      <a:pt x="66627" y="238049"/>
                    </a:lnTo>
                    <a:lnTo>
                      <a:pt x="59570" y="243716"/>
                    </a:lnTo>
                    <a:lnTo>
                      <a:pt x="53302" y="237239"/>
                    </a:lnTo>
                    <a:lnTo>
                      <a:pt x="54083" y="230762"/>
                    </a:lnTo>
                    <a:lnTo>
                      <a:pt x="47816" y="221047"/>
                    </a:lnTo>
                    <a:lnTo>
                      <a:pt x="49378" y="213760"/>
                    </a:lnTo>
                    <a:lnTo>
                      <a:pt x="66618" y="188662"/>
                    </a:lnTo>
                    <a:lnTo>
                      <a:pt x="43892" y="170850"/>
                    </a:lnTo>
                    <a:lnTo>
                      <a:pt x="39977" y="166802"/>
                    </a:lnTo>
                    <a:lnTo>
                      <a:pt x="30566" y="157896"/>
                    </a:lnTo>
                    <a:lnTo>
                      <a:pt x="42329" y="152219"/>
                    </a:lnTo>
                    <a:lnTo>
                      <a:pt x="49378" y="149790"/>
                    </a:lnTo>
                    <a:lnTo>
                      <a:pt x="63484" y="140075"/>
                    </a:lnTo>
                    <a:lnTo>
                      <a:pt x="65056" y="115786"/>
                    </a:lnTo>
                    <a:lnTo>
                      <a:pt x="39977" y="122263"/>
                    </a:lnTo>
                    <a:lnTo>
                      <a:pt x="42329" y="117405"/>
                    </a:lnTo>
                    <a:lnTo>
                      <a:pt x="46244" y="98784"/>
                    </a:lnTo>
                    <a:lnTo>
                      <a:pt x="47816" y="98784"/>
                    </a:lnTo>
                    <a:lnTo>
                      <a:pt x="54083" y="63160"/>
                    </a:lnTo>
                    <a:lnTo>
                      <a:pt x="43892" y="59112"/>
                    </a:lnTo>
                    <a:lnTo>
                      <a:pt x="42329" y="57493"/>
                    </a:lnTo>
                    <a:lnTo>
                      <a:pt x="0" y="33204"/>
                    </a:lnTo>
                    <a:lnTo>
                      <a:pt x="22727" y="17002"/>
                    </a:lnTo>
                    <a:lnTo>
                      <a:pt x="22727" y="17812"/>
                    </a:lnTo>
                    <a:lnTo>
                      <a:pt x="30566" y="12144"/>
                    </a:lnTo>
                    <a:lnTo>
                      <a:pt x="53302" y="0"/>
                    </a:lnTo>
                    <a:lnTo>
                      <a:pt x="66618" y="1619"/>
                    </a:lnTo>
                    <a:lnTo>
                      <a:pt x="66618" y="810"/>
                    </a:lnTo>
                    <a:lnTo>
                      <a:pt x="110509" y="21060"/>
                    </a:lnTo>
                    <a:lnTo>
                      <a:pt x="122263" y="26727"/>
                    </a:lnTo>
                    <a:lnTo>
                      <a:pt x="155972" y="39681"/>
                    </a:lnTo>
                    <a:lnTo>
                      <a:pt x="177127" y="48587"/>
                    </a:lnTo>
                    <a:lnTo>
                      <a:pt x="179480" y="52635"/>
                    </a:lnTo>
                    <a:lnTo>
                      <a:pt x="177127" y="71257"/>
                    </a:lnTo>
                    <a:lnTo>
                      <a:pt x="175565" y="84211"/>
                    </a:lnTo>
                    <a:lnTo>
                      <a:pt x="171641" y="107690"/>
                    </a:lnTo>
                    <a:lnTo>
                      <a:pt x="171641" y="10769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6" name="Forma Livre: Forma 1275">
                <a:extLst>
                  <a:ext uri="{FF2B5EF4-FFF2-40B4-BE49-F238E27FC236}">
                    <a16:creationId xmlns:a16="http://schemas.microsoft.com/office/drawing/2014/main" id="{78698404-A66A-E72E-3225-53C3D1BFAD0B}"/>
                  </a:ext>
                </a:extLst>
              </p:cNvPr>
              <p:cNvSpPr/>
              <p:nvPr/>
            </p:nvSpPr>
            <p:spPr>
              <a:xfrm>
                <a:off x="9518213" y="2594818"/>
                <a:ext cx="287855" cy="216342"/>
              </a:xfrm>
              <a:custGeom>
                <a:avLst/>
                <a:gdLst>
                  <a:gd name="connsiteX0" fmla="*/ 250803 w 306447"/>
                  <a:gd name="connsiteY0" fmla="*/ 0 h 208083"/>
                  <a:gd name="connsiteX1" fmla="*/ 259423 w 306447"/>
                  <a:gd name="connsiteY1" fmla="*/ 23479 h 208083"/>
                  <a:gd name="connsiteX2" fmla="*/ 274310 w 306447"/>
                  <a:gd name="connsiteY2" fmla="*/ 25098 h 208083"/>
                  <a:gd name="connsiteX3" fmla="*/ 279797 w 306447"/>
                  <a:gd name="connsiteY3" fmla="*/ 38052 h 208083"/>
                  <a:gd name="connsiteX4" fmla="*/ 286074 w 306447"/>
                  <a:gd name="connsiteY4" fmla="*/ 42910 h 208083"/>
                  <a:gd name="connsiteX5" fmla="*/ 275882 w 306447"/>
                  <a:gd name="connsiteY5" fmla="*/ 69628 h 208083"/>
                  <a:gd name="connsiteX6" fmla="*/ 297046 w 306447"/>
                  <a:gd name="connsiteY6" fmla="*/ 88259 h 208083"/>
                  <a:gd name="connsiteX7" fmla="*/ 302533 w 306447"/>
                  <a:gd name="connsiteY7" fmla="*/ 100403 h 208083"/>
                  <a:gd name="connsiteX8" fmla="*/ 274310 w 306447"/>
                  <a:gd name="connsiteY8" fmla="*/ 107690 h 208083"/>
                  <a:gd name="connsiteX9" fmla="*/ 279797 w 306447"/>
                  <a:gd name="connsiteY9" fmla="*/ 131978 h 208083"/>
                  <a:gd name="connsiteX10" fmla="*/ 294694 w 306447"/>
                  <a:gd name="connsiteY10" fmla="*/ 129550 h 208083"/>
                  <a:gd name="connsiteX11" fmla="*/ 300961 w 306447"/>
                  <a:gd name="connsiteY11" fmla="*/ 132788 h 208083"/>
                  <a:gd name="connsiteX12" fmla="*/ 306448 w 306447"/>
                  <a:gd name="connsiteY12" fmla="*/ 139265 h 208083"/>
                  <a:gd name="connsiteX13" fmla="*/ 304876 w 306447"/>
                  <a:gd name="connsiteY13" fmla="*/ 148980 h 208083"/>
                  <a:gd name="connsiteX14" fmla="*/ 293122 w 306447"/>
                  <a:gd name="connsiteY14" fmla="*/ 153029 h 208083"/>
                  <a:gd name="connsiteX15" fmla="*/ 276663 w 306447"/>
                  <a:gd name="connsiteY15" fmla="*/ 158696 h 208083"/>
                  <a:gd name="connsiteX16" fmla="*/ 254718 w 306447"/>
                  <a:gd name="connsiteY16" fmla="*/ 167602 h 208083"/>
                  <a:gd name="connsiteX17" fmla="*/ 231990 w 306447"/>
                  <a:gd name="connsiteY17" fmla="*/ 174888 h 208083"/>
                  <a:gd name="connsiteX18" fmla="*/ 226504 w 306447"/>
                  <a:gd name="connsiteY18" fmla="*/ 184604 h 208083"/>
                  <a:gd name="connsiteX19" fmla="*/ 218665 w 306447"/>
                  <a:gd name="connsiteY19" fmla="*/ 201606 h 208083"/>
                  <a:gd name="connsiteX20" fmla="*/ 210826 w 306447"/>
                  <a:gd name="connsiteY20" fmla="*/ 204035 h 208083"/>
                  <a:gd name="connsiteX21" fmla="*/ 209264 w 306447"/>
                  <a:gd name="connsiteY21" fmla="*/ 200796 h 208083"/>
                  <a:gd name="connsiteX22" fmla="*/ 198291 w 306447"/>
                  <a:gd name="connsiteY22" fmla="*/ 196748 h 208083"/>
                  <a:gd name="connsiteX23" fmla="*/ 165373 w 306447"/>
                  <a:gd name="connsiteY23" fmla="*/ 202416 h 208083"/>
                  <a:gd name="connsiteX24" fmla="*/ 154400 w 306447"/>
                  <a:gd name="connsiteY24" fmla="*/ 193510 h 208083"/>
                  <a:gd name="connsiteX25" fmla="*/ 131673 w 306447"/>
                  <a:gd name="connsiteY25" fmla="*/ 188652 h 208083"/>
                  <a:gd name="connsiteX26" fmla="*/ 129321 w 306447"/>
                  <a:gd name="connsiteY26" fmla="*/ 185414 h 208083"/>
                  <a:gd name="connsiteX27" fmla="*/ 112080 w 306447"/>
                  <a:gd name="connsiteY27" fmla="*/ 208083 h 208083"/>
                  <a:gd name="connsiteX28" fmla="*/ 101108 w 306447"/>
                  <a:gd name="connsiteY28" fmla="*/ 202416 h 208083"/>
                  <a:gd name="connsiteX29" fmla="*/ 97193 w 306447"/>
                  <a:gd name="connsiteY29" fmla="*/ 204845 h 208083"/>
                  <a:gd name="connsiteX30" fmla="*/ 79943 w 306447"/>
                  <a:gd name="connsiteY30" fmla="*/ 201606 h 208083"/>
                  <a:gd name="connsiteX31" fmla="*/ 55654 w 306447"/>
                  <a:gd name="connsiteY31" fmla="*/ 195939 h 208083"/>
                  <a:gd name="connsiteX32" fmla="*/ 36843 w 306447"/>
                  <a:gd name="connsiteY32" fmla="*/ 189462 h 208083"/>
                  <a:gd name="connsiteX33" fmla="*/ 29003 w 306447"/>
                  <a:gd name="connsiteY33" fmla="*/ 153838 h 208083"/>
                  <a:gd name="connsiteX34" fmla="*/ 25089 w 306447"/>
                  <a:gd name="connsiteY34" fmla="*/ 133598 h 208083"/>
                  <a:gd name="connsiteX35" fmla="*/ 11763 w 306447"/>
                  <a:gd name="connsiteY35" fmla="*/ 122263 h 208083"/>
                  <a:gd name="connsiteX36" fmla="*/ 0 w 306447"/>
                  <a:gd name="connsiteY36" fmla="*/ 109309 h 208083"/>
                  <a:gd name="connsiteX37" fmla="*/ 11763 w 306447"/>
                  <a:gd name="connsiteY37" fmla="*/ 103641 h 208083"/>
                  <a:gd name="connsiteX38" fmla="*/ 25089 w 306447"/>
                  <a:gd name="connsiteY38" fmla="*/ 96355 h 208083"/>
                  <a:gd name="connsiteX39" fmla="*/ 29003 w 306447"/>
                  <a:gd name="connsiteY39" fmla="*/ 84211 h 208083"/>
                  <a:gd name="connsiteX40" fmla="*/ 39976 w 306447"/>
                  <a:gd name="connsiteY40" fmla="*/ 72866 h 208083"/>
                  <a:gd name="connsiteX41" fmla="*/ 47815 w 306447"/>
                  <a:gd name="connsiteY41" fmla="*/ 70437 h 208083"/>
                  <a:gd name="connsiteX42" fmla="*/ 50949 w 306447"/>
                  <a:gd name="connsiteY42" fmla="*/ 68818 h 208083"/>
                  <a:gd name="connsiteX43" fmla="*/ 59569 w 306447"/>
                  <a:gd name="connsiteY43" fmla="*/ 74495 h 208083"/>
                  <a:gd name="connsiteX44" fmla="*/ 72104 w 306447"/>
                  <a:gd name="connsiteY44" fmla="*/ 63960 h 208083"/>
                  <a:gd name="connsiteX45" fmla="*/ 72885 w 306447"/>
                  <a:gd name="connsiteY45" fmla="*/ 55054 h 208083"/>
                  <a:gd name="connsiteX46" fmla="*/ 78371 w 306447"/>
                  <a:gd name="connsiteY46" fmla="*/ 56674 h 208083"/>
                  <a:gd name="connsiteX47" fmla="*/ 76029 w 306447"/>
                  <a:gd name="connsiteY47" fmla="*/ 51006 h 208083"/>
                  <a:gd name="connsiteX48" fmla="*/ 78371 w 306447"/>
                  <a:gd name="connsiteY48" fmla="*/ 42100 h 208083"/>
                  <a:gd name="connsiteX49" fmla="*/ 86210 w 306447"/>
                  <a:gd name="connsiteY49" fmla="*/ 45339 h 208083"/>
                  <a:gd name="connsiteX50" fmla="*/ 89345 w 306447"/>
                  <a:gd name="connsiteY50" fmla="*/ 42100 h 208083"/>
                  <a:gd name="connsiteX51" fmla="*/ 108937 w 306447"/>
                  <a:gd name="connsiteY51" fmla="*/ 42910 h 208083"/>
                  <a:gd name="connsiteX52" fmla="*/ 123834 w 306447"/>
                  <a:gd name="connsiteY52" fmla="*/ 47768 h 208083"/>
                  <a:gd name="connsiteX53" fmla="*/ 141075 w 306447"/>
                  <a:gd name="connsiteY53" fmla="*/ 46149 h 208083"/>
                  <a:gd name="connsiteX54" fmla="*/ 148133 w 306447"/>
                  <a:gd name="connsiteY54" fmla="*/ 38862 h 208083"/>
                  <a:gd name="connsiteX55" fmla="*/ 166154 w 306447"/>
                  <a:gd name="connsiteY55" fmla="*/ 42910 h 208083"/>
                  <a:gd name="connsiteX56" fmla="*/ 181041 w 306447"/>
                  <a:gd name="connsiteY56" fmla="*/ 33195 h 208083"/>
                  <a:gd name="connsiteX57" fmla="*/ 194367 w 306447"/>
                  <a:gd name="connsiteY57" fmla="*/ 26718 h 208083"/>
                  <a:gd name="connsiteX58" fmla="*/ 196719 w 306447"/>
                  <a:gd name="connsiteY58" fmla="*/ 12954 h 208083"/>
                  <a:gd name="connsiteX59" fmla="*/ 228857 w 306447"/>
                  <a:gd name="connsiteY59" fmla="*/ 6477 h 208083"/>
                  <a:gd name="connsiteX60" fmla="*/ 237477 w 306447"/>
                  <a:gd name="connsiteY60" fmla="*/ 12954 h 208083"/>
                  <a:gd name="connsiteX61" fmla="*/ 250803 w 306447"/>
                  <a:gd name="connsiteY61" fmla="*/ 0 h 208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06447" h="208083">
                    <a:moveTo>
                      <a:pt x="250803" y="0"/>
                    </a:moveTo>
                    <a:lnTo>
                      <a:pt x="259423" y="23479"/>
                    </a:lnTo>
                    <a:lnTo>
                      <a:pt x="274310" y="25098"/>
                    </a:lnTo>
                    <a:lnTo>
                      <a:pt x="279797" y="38052"/>
                    </a:lnTo>
                    <a:lnTo>
                      <a:pt x="286074" y="42910"/>
                    </a:lnTo>
                    <a:lnTo>
                      <a:pt x="275882" y="69628"/>
                    </a:lnTo>
                    <a:lnTo>
                      <a:pt x="297046" y="88259"/>
                    </a:lnTo>
                    <a:lnTo>
                      <a:pt x="302533" y="100403"/>
                    </a:lnTo>
                    <a:lnTo>
                      <a:pt x="274310" y="107690"/>
                    </a:lnTo>
                    <a:lnTo>
                      <a:pt x="279797" y="131978"/>
                    </a:lnTo>
                    <a:lnTo>
                      <a:pt x="294694" y="129550"/>
                    </a:lnTo>
                    <a:lnTo>
                      <a:pt x="300961" y="132788"/>
                    </a:lnTo>
                    <a:lnTo>
                      <a:pt x="306448" y="139265"/>
                    </a:lnTo>
                    <a:lnTo>
                      <a:pt x="304876" y="148980"/>
                    </a:lnTo>
                    <a:lnTo>
                      <a:pt x="293122" y="153029"/>
                    </a:lnTo>
                    <a:lnTo>
                      <a:pt x="276663" y="158696"/>
                    </a:lnTo>
                    <a:lnTo>
                      <a:pt x="254718" y="167602"/>
                    </a:lnTo>
                    <a:lnTo>
                      <a:pt x="231990" y="174888"/>
                    </a:lnTo>
                    <a:lnTo>
                      <a:pt x="226504" y="184604"/>
                    </a:lnTo>
                    <a:lnTo>
                      <a:pt x="218665" y="201606"/>
                    </a:lnTo>
                    <a:lnTo>
                      <a:pt x="210826" y="204035"/>
                    </a:lnTo>
                    <a:lnTo>
                      <a:pt x="209264" y="200796"/>
                    </a:lnTo>
                    <a:lnTo>
                      <a:pt x="198291" y="196748"/>
                    </a:lnTo>
                    <a:lnTo>
                      <a:pt x="165373" y="202416"/>
                    </a:lnTo>
                    <a:lnTo>
                      <a:pt x="154400" y="193510"/>
                    </a:lnTo>
                    <a:lnTo>
                      <a:pt x="131673" y="188652"/>
                    </a:lnTo>
                    <a:lnTo>
                      <a:pt x="129321" y="185414"/>
                    </a:lnTo>
                    <a:lnTo>
                      <a:pt x="112080" y="208083"/>
                    </a:lnTo>
                    <a:lnTo>
                      <a:pt x="101108" y="202416"/>
                    </a:lnTo>
                    <a:lnTo>
                      <a:pt x="97193" y="204845"/>
                    </a:lnTo>
                    <a:lnTo>
                      <a:pt x="79943" y="201606"/>
                    </a:lnTo>
                    <a:lnTo>
                      <a:pt x="55654" y="195939"/>
                    </a:lnTo>
                    <a:lnTo>
                      <a:pt x="36843" y="189462"/>
                    </a:lnTo>
                    <a:lnTo>
                      <a:pt x="29003" y="153838"/>
                    </a:lnTo>
                    <a:lnTo>
                      <a:pt x="25089" y="133598"/>
                    </a:lnTo>
                    <a:lnTo>
                      <a:pt x="11763" y="122263"/>
                    </a:lnTo>
                    <a:lnTo>
                      <a:pt x="0" y="109309"/>
                    </a:lnTo>
                    <a:lnTo>
                      <a:pt x="11763" y="103641"/>
                    </a:lnTo>
                    <a:lnTo>
                      <a:pt x="25089" y="96355"/>
                    </a:lnTo>
                    <a:lnTo>
                      <a:pt x="29003" y="84211"/>
                    </a:lnTo>
                    <a:lnTo>
                      <a:pt x="39976" y="72866"/>
                    </a:lnTo>
                    <a:lnTo>
                      <a:pt x="47815" y="70437"/>
                    </a:lnTo>
                    <a:lnTo>
                      <a:pt x="50949" y="68818"/>
                    </a:lnTo>
                    <a:lnTo>
                      <a:pt x="59569" y="74495"/>
                    </a:lnTo>
                    <a:lnTo>
                      <a:pt x="72104" y="63960"/>
                    </a:lnTo>
                    <a:lnTo>
                      <a:pt x="72885" y="55054"/>
                    </a:lnTo>
                    <a:lnTo>
                      <a:pt x="78371" y="56674"/>
                    </a:lnTo>
                    <a:lnTo>
                      <a:pt x="76029" y="51006"/>
                    </a:lnTo>
                    <a:lnTo>
                      <a:pt x="78371" y="42100"/>
                    </a:lnTo>
                    <a:lnTo>
                      <a:pt x="86210" y="45339"/>
                    </a:lnTo>
                    <a:lnTo>
                      <a:pt x="89345" y="42100"/>
                    </a:lnTo>
                    <a:lnTo>
                      <a:pt x="108937" y="42910"/>
                    </a:lnTo>
                    <a:lnTo>
                      <a:pt x="123834" y="47768"/>
                    </a:lnTo>
                    <a:lnTo>
                      <a:pt x="141075" y="46149"/>
                    </a:lnTo>
                    <a:lnTo>
                      <a:pt x="148133" y="38862"/>
                    </a:lnTo>
                    <a:lnTo>
                      <a:pt x="166154" y="42910"/>
                    </a:lnTo>
                    <a:lnTo>
                      <a:pt x="181041" y="33195"/>
                    </a:lnTo>
                    <a:lnTo>
                      <a:pt x="194367" y="26718"/>
                    </a:lnTo>
                    <a:lnTo>
                      <a:pt x="196719" y="12954"/>
                    </a:lnTo>
                    <a:lnTo>
                      <a:pt x="228857" y="6477"/>
                    </a:lnTo>
                    <a:lnTo>
                      <a:pt x="237477" y="12954"/>
                    </a:lnTo>
                    <a:lnTo>
                      <a:pt x="250803" y="0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7" name="Forma Livre: Forma 1276">
                <a:extLst>
                  <a:ext uri="{FF2B5EF4-FFF2-40B4-BE49-F238E27FC236}">
                    <a16:creationId xmlns:a16="http://schemas.microsoft.com/office/drawing/2014/main" id="{32C7EABC-F914-3A65-3830-D9F338746A0B}"/>
                  </a:ext>
                </a:extLst>
              </p:cNvPr>
              <p:cNvSpPr/>
              <p:nvPr/>
            </p:nvSpPr>
            <p:spPr>
              <a:xfrm>
                <a:off x="9488034" y="2212632"/>
                <a:ext cx="200246" cy="218032"/>
              </a:xfrm>
              <a:custGeom>
                <a:avLst/>
                <a:gdLst>
                  <a:gd name="connsiteX0" fmla="*/ 197501 w 213179"/>
                  <a:gd name="connsiteY0" fmla="*/ 66394 h 209709"/>
                  <a:gd name="connsiteX1" fmla="*/ 189662 w 213179"/>
                  <a:gd name="connsiteY1" fmla="*/ 72061 h 209709"/>
                  <a:gd name="connsiteX2" fmla="*/ 182613 w 213179"/>
                  <a:gd name="connsiteY2" fmla="*/ 84208 h 209709"/>
                  <a:gd name="connsiteX3" fmla="*/ 182613 w 213179"/>
                  <a:gd name="connsiteY3" fmla="*/ 102829 h 209709"/>
                  <a:gd name="connsiteX4" fmla="*/ 148914 w 213179"/>
                  <a:gd name="connsiteY4" fmla="*/ 155455 h 209709"/>
                  <a:gd name="connsiteX5" fmla="*/ 144990 w 213179"/>
                  <a:gd name="connsiteY5" fmla="*/ 159503 h 209709"/>
                  <a:gd name="connsiteX6" fmla="*/ 142637 w 213179"/>
                  <a:gd name="connsiteY6" fmla="*/ 165170 h 209709"/>
                  <a:gd name="connsiteX7" fmla="*/ 136370 w 213179"/>
                  <a:gd name="connsiteY7" fmla="*/ 209709 h 209709"/>
                  <a:gd name="connsiteX8" fmla="*/ 32128 w 213179"/>
                  <a:gd name="connsiteY8" fmla="*/ 203232 h 209709"/>
                  <a:gd name="connsiteX9" fmla="*/ 28213 w 213179"/>
                  <a:gd name="connsiteY9" fmla="*/ 202422 h 209709"/>
                  <a:gd name="connsiteX10" fmla="*/ 28213 w 213179"/>
                  <a:gd name="connsiteY10" fmla="*/ 203232 h 209709"/>
                  <a:gd name="connsiteX11" fmla="*/ 0 w 213179"/>
                  <a:gd name="connsiteY11" fmla="*/ 184611 h 209709"/>
                  <a:gd name="connsiteX12" fmla="*/ 3134 w 213179"/>
                  <a:gd name="connsiteY12" fmla="*/ 169218 h 209709"/>
                  <a:gd name="connsiteX13" fmla="*/ 29785 w 213179"/>
                  <a:gd name="connsiteY13" fmla="*/ 149787 h 209709"/>
                  <a:gd name="connsiteX14" fmla="*/ 54864 w 213179"/>
                  <a:gd name="connsiteY14" fmla="*/ 132785 h 209709"/>
                  <a:gd name="connsiteX15" fmla="*/ 64265 w 213179"/>
                  <a:gd name="connsiteY15" fmla="*/ 129547 h 209709"/>
                  <a:gd name="connsiteX16" fmla="*/ 68971 w 213179"/>
                  <a:gd name="connsiteY16" fmla="*/ 117402 h 209709"/>
                  <a:gd name="connsiteX17" fmla="*/ 86992 w 213179"/>
                  <a:gd name="connsiteY17" fmla="*/ 118212 h 209709"/>
                  <a:gd name="connsiteX18" fmla="*/ 86992 w 213179"/>
                  <a:gd name="connsiteY18" fmla="*/ 113354 h 209709"/>
                  <a:gd name="connsiteX19" fmla="*/ 91697 w 213179"/>
                  <a:gd name="connsiteY19" fmla="*/ 114164 h 209709"/>
                  <a:gd name="connsiteX20" fmla="*/ 97184 w 213179"/>
                  <a:gd name="connsiteY20" fmla="*/ 92304 h 209709"/>
                  <a:gd name="connsiteX21" fmla="*/ 105023 w 213179"/>
                  <a:gd name="connsiteY21" fmla="*/ 80160 h 209709"/>
                  <a:gd name="connsiteX22" fmla="*/ 102670 w 213179"/>
                  <a:gd name="connsiteY22" fmla="*/ 73681 h 209709"/>
                  <a:gd name="connsiteX23" fmla="*/ 108157 w 213179"/>
                  <a:gd name="connsiteY23" fmla="*/ 71252 h 209709"/>
                  <a:gd name="connsiteX24" fmla="*/ 117558 w 213179"/>
                  <a:gd name="connsiteY24" fmla="*/ 70442 h 209709"/>
                  <a:gd name="connsiteX25" fmla="*/ 121482 w 213179"/>
                  <a:gd name="connsiteY25" fmla="*/ 63154 h 209709"/>
                  <a:gd name="connsiteX26" fmla="*/ 155963 w 213179"/>
                  <a:gd name="connsiteY26" fmla="*/ 48579 h 209709"/>
                  <a:gd name="connsiteX27" fmla="*/ 170850 w 213179"/>
                  <a:gd name="connsiteY27" fmla="*/ 47771 h 209709"/>
                  <a:gd name="connsiteX28" fmla="*/ 174774 w 213179"/>
                  <a:gd name="connsiteY28" fmla="*/ 43722 h 209709"/>
                  <a:gd name="connsiteX29" fmla="*/ 171641 w 213179"/>
                  <a:gd name="connsiteY29" fmla="*/ 40484 h 209709"/>
                  <a:gd name="connsiteX30" fmla="*/ 180261 w 213179"/>
                  <a:gd name="connsiteY30" fmla="*/ 32387 h 209709"/>
                  <a:gd name="connsiteX31" fmla="*/ 175556 w 213179"/>
                  <a:gd name="connsiteY31" fmla="*/ 28339 h 209709"/>
                  <a:gd name="connsiteX32" fmla="*/ 184966 w 213179"/>
                  <a:gd name="connsiteY32" fmla="*/ 8096 h 209709"/>
                  <a:gd name="connsiteX33" fmla="*/ 193586 w 213179"/>
                  <a:gd name="connsiteY33" fmla="*/ 0 h 209709"/>
                  <a:gd name="connsiteX34" fmla="*/ 207693 w 213179"/>
                  <a:gd name="connsiteY34" fmla="*/ 2429 h 209709"/>
                  <a:gd name="connsiteX35" fmla="*/ 206912 w 213179"/>
                  <a:gd name="connsiteY35" fmla="*/ 6476 h 209709"/>
                  <a:gd name="connsiteX36" fmla="*/ 213179 w 213179"/>
                  <a:gd name="connsiteY36" fmla="*/ 10524 h 209709"/>
                  <a:gd name="connsiteX37" fmla="*/ 207693 w 213179"/>
                  <a:gd name="connsiteY37" fmla="*/ 23479 h 209709"/>
                  <a:gd name="connsiteX38" fmla="*/ 207693 w 213179"/>
                  <a:gd name="connsiteY38" fmla="*/ 23479 h 209709"/>
                  <a:gd name="connsiteX39" fmla="*/ 198291 w 213179"/>
                  <a:gd name="connsiteY39" fmla="*/ 56677 h 209709"/>
                  <a:gd name="connsiteX40" fmla="*/ 197511 w 213179"/>
                  <a:gd name="connsiteY40" fmla="*/ 66394 h 20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13179" h="209709">
                    <a:moveTo>
                      <a:pt x="197501" y="66394"/>
                    </a:moveTo>
                    <a:lnTo>
                      <a:pt x="189662" y="72061"/>
                    </a:lnTo>
                    <a:lnTo>
                      <a:pt x="182613" y="84208"/>
                    </a:lnTo>
                    <a:lnTo>
                      <a:pt x="182613" y="102829"/>
                    </a:lnTo>
                    <a:lnTo>
                      <a:pt x="148914" y="155455"/>
                    </a:lnTo>
                    <a:lnTo>
                      <a:pt x="144990" y="159503"/>
                    </a:lnTo>
                    <a:lnTo>
                      <a:pt x="142637" y="165170"/>
                    </a:lnTo>
                    <a:lnTo>
                      <a:pt x="136370" y="209709"/>
                    </a:lnTo>
                    <a:lnTo>
                      <a:pt x="32128" y="203232"/>
                    </a:lnTo>
                    <a:lnTo>
                      <a:pt x="28213" y="202422"/>
                    </a:lnTo>
                    <a:lnTo>
                      <a:pt x="28213" y="203232"/>
                    </a:lnTo>
                    <a:lnTo>
                      <a:pt x="0" y="184611"/>
                    </a:lnTo>
                    <a:lnTo>
                      <a:pt x="3134" y="169218"/>
                    </a:lnTo>
                    <a:lnTo>
                      <a:pt x="29785" y="149787"/>
                    </a:lnTo>
                    <a:lnTo>
                      <a:pt x="54864" y="132785"/>
                    </a:lnTo>
                    <a:lnTo>
                      <a:pt x="64265" y="129547"/>
                    </a:lnTo>
                    <a:lnTo>
                      <a:pt x="68971" y="117402"/>
                    </a:lnTo>
                    <a:lnTo>
                      <a:pt x="86992" y="118212"/>
                    </a:lnTo>
                    <a:lnTo>
                      <a:pt x="86992" y="113354"/>
                    </a:lnTo>
                    <a:lnTo>
                      <a:pt x="91697" y="114164"/>
                    </a:lnTo>
                    <a:lnTo>
                      <a:pt x="97184" y="92304"/>
                    </a:lnTo>
                    <a:lnTo>
                      <a:pt x="105023" y="80160"/>
                    </a:lnTo>
                    <a:lnTo>
                      <a:pt x="102670" y="73681"/>
                    </a:lnTo>
                    <a:lnTo>
                      <a:pt x="108157" y="71252"/>
                    </a:lnTo>
                    <a:lnTo>
                      <a:pt x="117558" y="70442"/>
                    </a:lnTo>
                    <a:lnTo>
                      <a:pt x="121482" y="63154"/>
                    </a:lnTo>
                    <a:lnTo>
                      <a:pt x="155963" y="48579"/>
                    </a:lnTo>
                    <a:lnTo>
                      <a:pt x="170850" y="47771"/>
                    </a:lnTo>
                    <a:lnTo>
                      <a:pt x="174774" y="43722"/>
                    </a:lnTo>
                    <a:lnTo>
                      <a:pt x="171641" y="40484"/>
                    </a:lnTo>
                    <a:lnTo>
                      <a:pt x="180261" y="32387"/>
                    </a:lnTo>
                    <a:lnTo>
                      <a:pt x="175556" y="28339"/>
                    </a:lnTo>
                    <a:lnTo>
                      <a:pt x="184966" y="8096"/>
                    </a:lnTo>
                    <a:lnTo>
                      <a:pt x="193586" y="0"/>
                    </a:lnTo>
                    <a:lnTo>
                      <a:pt x="207693" y="2429"/>
                    </a:lnTo>
                    <a:lnTo>
                      <a:pt x="206912" y="6476"/>
                    </a:lnTo>
                    <a:lnTo>
                      <a:pt x="213179" y="10524"/>
                    </a:lnTo>
                    <a:lnTo>
                      <a:pt x="207693" y="23479"/>
                    </a:lnTo>
                    <a:lnTo>
                      <a:pt x="207693" y="23479"/>
                    </a:lnTo>
                    <a:lnTo>
                      <a:pt x="198291" y="56677"/>
                    </a:lnTo>
                    <a:lnTo>
                      <a:pt x="197511" y="66394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8" name="Forma Livre: Forma 1277">
                <a:extLst>
                  <a:ext uri="{FF2B5EF4-FFF2-40B4-BE49-F238E27FC236}">
                    <a16:creationId xmlns:a16="http://schemas.microsoft.com/office/drawing/2014/main" id="{1107209F-A7AC-E3CB-5AF5-EF67066C7024}"/>
                  </a:ext>
                </a:extLst>
              </p:cNvPr>
              <p:cNvSpPr/>
              <p:nvPr/>
            </p:nvSpPr>
            <p:spPr>
              <a:xfrm>
                <a:off x="9260553" y="2708465"/>
                <a:ext cx="292267" cy="411649"/>
              </a:xfrm>
              <a:custGeom>
                <a:avLst/>
                <a:gdLst>
                  <a:gd name="connsiteX0" fmla="*/ 303305 w 311143"/>
                  <a:gd name="connsiteY0" fmla="*/ 44529 h 395935"/>
                  <a:gd name="connsiteX1" fmla="*/ 311144 w 311143"/>
                  <a:gd name="connsiteY1" fmla="*/ 80153 h 395935"/>
                  <a:gd name="connsiteX2" fmla="*/ 291551 w 311143"/>
                  <a:gd name="connsiteY2" fmla="*/ 123882 h 395935"/>
                  <a:gd name="connsiteX3" fmla="*/ 289979 w 311143"/>
                  <a:gd name="connsiteY3" fmla="*/ 126311 h 395935"/>
                  <a:gd name="connsiteX4" fmla="*/ 286065 w 311143"/>
                  <a:gd name="connsiteY4" fmla="*/ 134407 h 395935"/>
                  <a:gd name="connsiteX5" fmla="*/ 271958 w 311143"/>
                  <a:gd name="connsiteY5" fmla="*/ 152219 h 395935"/>
                  <a:gd name="connsiteX6" fmla="*/ 276653 w 311143"/>
                  <a:gd name="connsiteY6" fmla="*/ 166792 h 395935"/>
                  <a:gd name="connsiteX7" fmla="*/ 279788 w 311143"/>
                  <a:gd name="connsiteY7" fmla="*/ 176508 h 395935"/>
                  <a:gd name="connsiteX8" fmla="*/ 267252 w 311143"/>
                  <a:gd name="connsiteY8" fmla="*/ 183794 h 395935"/>
                  <a:gd name="connsiteX9" fmla="*/ 272739 w 311143"/>
                  <a:gd name="connsiteY9" fmla="*/ 202416 h 395935"/>
                  <a:gd name="connsiteX10" fmla="*/ 274301 w 311143"/>
                  <a:gd name="connsiteY10" fmla="*/ 213750 h 395935"/>
                  <a:gd name="connsiteX11" fmla="*/ 279788 w 311143"/>
                  <a:gd name="connsiteY11" fmla="*/ 220228 h 395935"/>
                  <a:gd name="connsiteX12" fmla="*/ 275873 w 311143"/>
                  <a:gd name="connsiteY12" fmla="*/ 225895 h 395935"/>
                  <a:gd name="connsiteX13" fmla="*/ 284493 w 311143"/>
                  <a:gd name="connsiteY13" fmla="*/ 229943 h 395935"/>
                  <a:gd name="connsiteX14" fmla="*/ 279788 w 311143"/>
                  <a:gd name="connsiteY14" fmla="*/ 229133 h 395935"/>
                  <a:gd name="connsiteX15" fmla="*/ 268824 w 311143"/>
                  <a:gd name="connsiteY15" fmla="*/ 242907 h 395935"/>
                  <a:gd name="connsiteX16" fmla="*/ 271958 w 311143"/>
                  <a:gd name="connsiteY16" fmla="*/ 249383 h 395935"/>
                  <a:gd name="connsiteX17" fmla="*/ 267252 w 311143"/>
                  <a:gd name="connsiteY17" fmla="*/ 257480 h 395935"/>
                  <a:gd name="connsiteX18" fmla="*/ 250012 w 311143"/>
                  <a:gd name="connsiteY18" fmla="*/ 264766 h 395935"/>
                  <a:gd name="connsiteX19" fmla="*/ 247660 w 311143"/>
                  <a:gd name="connsiteY19" fmla="*/ 240478 h 395935"/>
                  <a:gd name="connsiteX20" fmla="*/ 240602 w 311143"/>
                  <a:gd name="connsiteY20" fmla="*/ 226704 h 395935"/>
                  <a:gd name="connsiteX21" fmla="*/ 219446 w 311143"/>
                  <a:gd name="connsiteY21" fmla="*/ 306057 h 395935"/>
                  <a:gd name="connsiteX22" fmla="*/ 219446 w 311143"/>
                  <a:gd name="connsiteY22" fmla="*/ 306057 h 395935"/>
                  <a:gd name="connsiteX23" fmla="*/ 203768 w 311143"/>
                  <a:gd name="connsiteY23" fmla="*/ 365160 h 395935"/>
                  <a:gd name="connsiteX24" fmla="*/ 213170 w 311143"/>
                  <a:gd name="connsiteY24" fmla="*/ 378933 h 395935"/>
                  <a:gd name="connsiteX25" fmla="*/ 183395 w 311143"/>
                  <a:gd name="connsiteY25" fmla="*/ 390268 h 395935"/>
                  <a:gd name="connsiteX26" fmla="*/ 171631 w 311143"/>
                  <a:gd name="connsiteY26" fmla="*/ 395935 h 395935"/>
                  <a:gd name="connsiteX27" fmla="*/ 167717 w 311143"/>
                  <a:gd name="connsiteY27" fmla="*/ 394316 h 395935"/>
                  <a:gd name="connsiteX28" fmla="*/ 119910 w 311143"/>
                  <a:gd name="connsiteY28" fmla="*/ 377314 h 395935"/>
                  <a:gd name="connsiteX29" fmla="*/ 93259 w 311143"/>
                  <a:gd name="connsiteY29" fmla="*/ 385410 h 395935"/>
                  <a:gd name="connsiteX30" fmla="*/ 91697 w 311143"/>
                  <a:gd name="connsiteY30" fmla="*/ 382172 h 395935"/>
                  <a:gd name="connsiteX31" fmla="*/ 83858 w 311143"/>
                  <a:gd name="connsiteY31" fmla="*/ 383791 h 395935"/>
                  <a:gd name="connsiteX32" fmla="*/ 86211 w 311143"/>
                  <a:gd name="connsiteY32" fmla="*/ 380552 h 395935"/>
                  <a:gd name="connsiteX33" fmla="*/ 120691 w 311143"/>
                  <a:gd name="connsiteY33" fmla="*/ 354635 h 395935"/>
                  <a:gd name="connsiteX34" fmla="*/ 105023 w 311143"/>
                  <a:gd name="connsiteY34" fmla="*/ 251003 h 395935"/>
                  <a:gd name="connsiteX35" fmla="*/ 105023 w 311143"/>
                  <a:gd name="connsiteY35" fmla="*/ 249383 h 395935"/>
                  <a:gd name="connsiteX36" fmla="*/ 101098 w 311143"/>
                  <a:gd name="connsiteY36" fmla="*/ 226704 h 395935"/>
                  <a:gd name="connsiteX37" fmla="*/ 101098 w 311143"/>
                  <a:gd name="connsiteY37" fmla="*/ 221037 h 395935"/>
                  <a:gd name="connsiteX38" fmla="*/ 105023 w 311143"/>
                  <a:gd name="connsiteY38" fmla="*/ 190271 h 395935"/>
                  <a:gd name="connsiteX39" fmla="*/ 105023 w 311143"/>
                  <a:gd name="connsiteY39" fmla="*/ 190271 h 395935"/>
                  <a:gd name="connsiteX40" fmla="*/ 108938 w 311143"/>
                  <a:gd name="connsiteY40" fmla="*/ 166792 h 395935"/>
                  <a:gd name="connsiteX41" fmla="*/ 110500 w 311143"/>
                  <a:gd name="connsiteY41" fmla="*/ 153838 h 395935"/>
                  <a:gd name="connsiteX42" fmla="*/ 112852 w 311143"/>
                  <a:gd name="connsiteY42" fmla="*/ 135217 h 395935"/>
                  <a:gd name="connsiteX43" fmla="*/ 110500 w 311143"/>
                  <a:gd name="connsiteY43" fmla="*/ 131169 h 395935"/>
                  <a:gd name="connsiteX44" fmla="*/ 89345 w 311143"/>
                  <a:gd name="connsiteY44" fmla="*/ 122263 h 395935"/>
                  <a:gd name="connsiteX45" fmla="*/ 55645 w 311143"/>
                  <a:gd name="connsiteY45" fmla="*/ 109309 h 395935"/>
                  <a:gd name="connsiteX46" fmla="*/ 43882 w 311143"/>
                  <a:gd name="connsiteY46" fmla="*/ 103641 h 395935"/>
                  <a:gd name="connsiteX47" fmla="*/ 0 w 311143"/>
                  <a:gd name="connsiteY47" fmla="*/ 83391 h 395935"/>
                  <a:gd name="connsiteX48" fmla="*/ 18022 w 311143"/>
                  <a:gd name="connsiteY48" fmla="*/ 74485 h 395935"/>
                  <a:gd name="connsiteX49" fmla="*/ 50159 w 311143"/>
                  <a:gd name="connsiteY49" fmla="*/ 74485 h 395935"/>
                  <a:gd name="connsiteX50" fmla="*/ 80725 w 311143"/>
                  <a:gd name="connsiteY50" fmla="*/ 59912 h 395935"/>
                  <a:gd name="connsiteX51" fmla="*/ 87773 w 311143"/>
                  <a:gd name="connsiteY51" fmla="*/ 57483 h 395935"/>
                  <a:gd name="connsiteX52" fmla="*/ 105023 w 311143"/>
                  <a:gd name="connsiteY52" fmla="*/ 56674 h 395935"/>
                  <a:gd name="connsiteX53" fmla="*/ 112071 w 311143"/>
                  <a:gd name="connsiteY53" fmla="*/ 42910 h 395935"/>
                  <a:gd name="connsiteX54" fmla="*/ 142637 w 311143"/>
                  <a:gd name="connsiteY54" fmla="*/ 59103 h 395935"/>
                  <a:gd name="connsiteX55" fmla="*/ 152828 w 311143"/>
                  <a:gd name="connsiteY55" fmla="*/ 56674 h 395935"/>
                  <a:gd name="connsiteX56" fmla="*/ 160668 w 311143"/>
                  <a:gd name="connsiteY56" fmla="*/ 59103 h 395935"/>
                  <a:gd name="connsiteX57" fmla="*/ 169288 w 311143"/>
                  <a:gd name="connsiteY57" fmla="*/ 64770 h 395935"/>
                  <a:gd name="connsiteX58" fmla="*/ 175556 w 311143"/>
                  <a:gd name="connsiteY58" fmla="*/ 68818 h 395935"/>
                  <a:gd name="connsiteX59" fmla="*/ 209255 w 311143"/>
                  <a:gd name="connsiteY59" fmla="*/ 46958 h 395935"/>
                  <a:gd name="connsiteX60" fmla="*/ 221009 w 311143"/>
                  <a:gd name="connsiteY60" fmla="*/ 55054 h 395935"/>
                  <a:gd name="connsiteX61" fmla="*/ 223361 w 311143"/>
                  <a:gd name="connsiteY61" fmla="*/ 52626 h 395935"/>
                  <a:gd name="connsiteX62" fmla="*/ 224933 w 311143"/>
                  <a:gd name="connsiteY62" fmla="*/ 50197 h 395935"/>
                  <a:gd name="connsiteX63" fmla="*/ 239821 w 311143"/>
                  <a:gd name="connsiteY63" fmla="*/ 44529 h 395935"/>
                  <a:gd name="connsiteX64" fmla="*/ 263338 w 311143"/>
                  <a:gd name="connsiteY64" fmla="*/ 22670 h 395935"/>
                  <a:gd name="connsiteX65" fmla="*/ 263338 w 311143"/>
                  <a:gd name="connsiteY65" fmla="*/ 17002 h 395935"/>
                  <a:gd name="connsiteX66" fmla="*/ 271958 w 311143"/>
                  <a:gd name="connsiteY66" fmla="*/ 9716 h 395935"/>
                  <a:gd name="connsiteX67" fmla="*/ 274301 w 311143"/>
                  <a:gd name="connsiteY67" fmla="*/ 0 h 395935"/>
                  <a:gd name="connsiteX68" fmla="*/ 286065 w 311143"/>
                  <a:gd name="connsiteY68" fmla="*/ 12954 h 395935"/>
                  <a:gd name="connsiteX69" fmla="*/ 299390 w 311143"/>
                  <a:gd name="connsiteY69" fmla="*/ 24289 h 395935"/>
                  <a:gd name="connsiteX70" fmla="*/ 303305 w 311143"/>
                  <a:gd name="connsiteY70" fmla="*/ 44529 h 39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11143" h="395935">
                    <a:moveTo>
                      <a:pt x="303305" y="44529"/>
                    </a:moveTo>
                    <a:lnTo>
                      <a:pt x="311144" y="80153"/>
                    </a:lnTo>
                    <a:lnTo>
                      <a:pt x="291551" y="123882"/>
                    </a:lnTo>
                    <a:lnTo>
                      <a:pt x="289979" y="126311"/>
                    </a:lnTo>
                    <a:lnTo>
                      <a:pt x="286065" y="134407"/>
                    </a:lnTo>
                    <a:lnTo>
                      <a:pt x="271958" y="152219"/>
                    </a:lnTo>
                    <a:lnTo>
                      <a:pt x="276653" y="166792"/>
                    </a:lnTo>
                    <a:lnTo>
                      <a:pt x="279788" y="176508"/>
                    </a:lnTo>
                    <a:lnTo>
                      <a:pt x="267252" y="183794"/>
                    </a:lnTo>
                    <a:lnTo>
                      <a:pt x="272739" y="202416"/>
                    </a:lnTo>
                    <a:lnTo>
                      <a:pt x="274301" y="213750"/>
                    </a:lnTo>
                    <a:lnTo>
                      <a:pt x="279788" y="220228"/>
                    </a:lnTo>
                    <a:lnTo>
                      <a:pt x="275873" y="225895"/>
                    </a:lnTo>
                    <a:lnTo>
                      <a:pt x="284493" y="229943"/>
                    </a:lnTo>
                    <a:lnTo>
                      <a:pt x="279788" y="229133"/>
                    </a:lnTo>
                    <a:lnTo>
                      <a:pt x="268824" y="242907"/>
                    </a:lnTo>
                    <a:lnTo>
                      <a:pt x="271958" y="249383"/>
                    </a:lnTo>
                    <a:lnTo>
                      <a:pt x="267252" y="257480"/>
                    </a:lnTo>
                    <a:lnTo>
                      <a:pt x="250012" y="264766"/>
                    </a:lnTo>
                    <a:lnTo>
                      <a:pt x="247660" y="240478"/>
                    </a:lnTo>
                    <a:lnTo>
                      <a:pt x="240602" y="226704"/>
                    </a:lnTo>
                    <a:lnTo>
                      <a:pt x="219446" y="306057"/>
                    </a:lnTo>
                    <a:lnTo>
                      <a:pt x="219446" y="306057"/>
                    </a:lnTo>
                    <a:lnTo>
                      <a:pt x="203768" y="365160"/>
                    </a:lnTo>
                    <a:lnTo>
                      <a:pt x="213170" y="378933"/>
                    </a:lnTo>
                    <a:lnTo>
                      <a:pt x="183395" y="390268"/>
                    </a:lnTo>
                    <a:lnTo>
                      <a:pt x="171631" y="395935"/>
                    </a:lnTo>
                    <a:lnTo>
                      <a:pt x="167717" y="394316"/>
                    </a:lnTo>
                    <a:lnTo>
                      <a:pt x="119910" y="377314"/>
                    </a:lnTo>
                    <a:lnTo>
                      <a:pt x="93259" y="385410"/>
                    </a:lnTo>
                    <a:lnTo>
                      <a:pt x="91697" y="382172"/>
                    </a:lnTo>
                    <a:lnTo>
                      <a:pt x="83858" y="383791"/>
                    </a:lnTo>
                    <a:lnTo>
                      <a:pt x="86211" y="380552"/>
                    </a:lnTo>
                    <a:lnTo>
                      <a:pt x="120691" y="354635"/>
                    </a:lnTo>
                    <a:lnTo>
                      <a:pt x="105023" y="251003"/>
                    </a:lnTo>
                    <a:lnTo>
                      <a:pt x="105023" y="249383"/>
                    </a:lnTo>
                    <a:lnTo>
                      <a:pt x="101098" y="226704"/>
                    </a:lnTo>
                    <a:lnTo>
                      <a:pt x="101098" y="221037"/>
                    </a:lnTo>
                    <a:lnTo>
                      <a:pt x="105023" y="190271"/>
                    </a:lnTo>
                    <a:lnTo>
                      <a:pt x="105023" y="190271"/>
                    </a:lnTo>
                    <a:lnTo>
                      <a:pt x="108938" y="166792"/>
                    </a:lnTo>
                    <a:lnTo>
                      <a:pt x="110500" y="153838"/>
                    </a:lnTo>
                    <a:lnTo>
                      <a:pt x="112852" y="135217"/>
                    </a:lnTo>
                    <a:lnTo>
                      <a:pt x="110500" y="131169"/>
                    </a:lnTo>
                    <a:lnTo>
                      <a:pt x="89345" y="122263"/>
                    </a:lnTo>
                    <a:lnTo>
                      <a:pt x="55645" y="109309"/>
                    </a:lnTo>
                    <a:lnTo>
                      <a:pt x="43882" y="103641"/>
                    </a:lnTo>
                    <a:lnTo>
                      <a:pt x="0" y="83391"/>
                    </a:lnTo>
                    <a:lnTo>
                      <a:pt x="18022" y="74485"/>
                    </a:lnTo>
                    <a:lnTo>
                      <a:pt x="50159" y="74485"/>
                    </a:lnTo>
                    <a:lnTo>
                      <a:pt x="80725" y="59912"/>
                    </a:lnTo>
                    <a:lnTo>
                      <a:pt x="87773" y="57483"/>
                    </a:lnTo>
                    <a:lnTo>
                      <a:pt x="105023" y="56674"/>
                    </a:lnTo>
                    <a:lnTo>
                      <a:pt x="112071" y="42910"/>
                    </a:lnTo>
                    <a:lnTo>
                      <a:pt x="142637" y="59103"/>
                    </a:lnTo>
                    <a:lnTo>
                      <a:pt x="152828" y="56674"/>
                    </a:lnTo>
                    <a:lnTo>
                      <a:pt x="160668" y="59103"/>
                    </a:lnTo>
                    <a:lnTo>
                      <a:pt x="169288" y="64770"/>
                    </a:lnTo>
                    <a:lnTo>
                      <a:pt x="175556" y="68818"/>
                    </a:lnTo>
                    <a:lnTo>
                      <a:pt x="209255" y="46958"/>
                    </a:lnTo>
                    <a:lnTo>
                      <a:pt x="221009" y="55054"/>
                    </a:lnTo>
                    <a:lnTo>
                      <a:pt x="223361" y="52626"/>
                    </a:lnTo>
                    <a:lnTo>
                      <a:pt x="224933" y="50197"/>
                    </a:lnTo>
                    <a:lnTo>
                      <a:pt x="239821" y="44529"/>
                    </a:lnTo>
                    <a:lnTo>
                      <a:pt x="263338" y="22670"/>
                    </a:lnTo>
                    <a:lnTo>
                      <a:pt x="263338" y="17002"/>
                    </a:lnTo>
                    <a:lnTo>
                      <a:pt x="271958" y="9716"/>
                    </a:lnTo>
                    <a:lnTo>
                      <a:pt x="274301" y="0"/>
                    </a:lnTo>
                    <a:lnTo>
                      <a:pt x="286065" y="12954"/>
                    </a:lnTo>
                    <a:lnTo>
                      <a:pt x="299390" y="24289"/>
                    </a:lnTo>
                    <a:lnTo>
                      <a:pt x="303305" y="44529"/>
                    </a:lnTo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309" name="Agrupar 1308">
            <a:extLst>
              <a:ext uri="{FF2B5EF4-FFF2-40B4-BE49-F238E27FC236}">
                <a16:creationId xmlns:a16="http://schemas.microsoft.com/office/drawing/2014/main" id="{842330A4-1CE8-064B-D02F-0BDA132F71F1}"/>
              </a:ext>
            </a:extLst>
          </p:cNvPr>
          <p:cNvGrpSpPr/>
          <p:nvPr/>
        </p:nvGrpSpPr>
        <p:grpSpPr>
          <a:xfrm>
            <a:off x="7977763" y="2465832"/>
            <a:ext cx="334963" cy="412491"/>
            <a:chOff x="8009086" y="2293868"/>
            <a:chExt cx="334963" cy="412491"/>
          </a:xfrm>
        </p:grpSpPr>
        <p:sp>
          <p:nvSpPr>
            <p:cNvPr id="1279" name="Forma Livre: Forma 1278">
              <a:extLst>
                <a:ext uri="{FF2B5EF4-FFF2-40B4-BE49-F238E27FC236}">
                  <a16:creationId xmlns:a16="http://schemas.microsoft.com/office/drawing/2014/main" id="{461B5A08-8B57-9AD7-EBF1-2C51ABEBD883}"/>
                </a:ext>
              </a:extLst>
            </p:cNvPr>
            <p:cNvSpPr/>
            <p:nvPr/>
          </p:nvSpPr>
          <p:spPr>
            <a:xfrm>
              <a:off x="8009086" y="2439502"/>
              <a:ext cx="229690" cy="266857"/>
            </a:xfrm>
            <a:custGeom>
              <a:avLst/>
              <a:gdLst>
                <a:gd name="connsiteX0" fmla="*/ 107366 w 244525"/>
                <a:gd name="connsiteY0" fmla="*/ 0 h 256670"/>
                <a:gd name="connsiteX1" fmla="*/ 125396 w 244525"/>
                <a:gd name="connsiteY1" fmla="*/ 11335 h 256670"/>
                <a:gd name="connsiteX2" fmla="*/ 133235 w 244525"/>
                <a:gd name="connsiteY2" fmla="*/ 7287 h 256670"/>
                <a:gd name="connsiteX3" fmla="*/ 146552 w 244525"/>
                <a:gd name="connsiteY3" fmla="*/ 26718 h 256670"/>
                <a:gd name="connsiteX4" fmla="*/ 158315 w 244525"/>
                <a:gd name="connsiteY4" fmla="*/ 32385 h 256670"/>
                <a:gd name="connsiteX5" fmla="*/ 165363 w 244525"/>
                <a:gd name="connsiteY5" fmla="*/ 31575 h 256670"/>
                <a:gd name="connsiteX6" fmla="*/ 162230 w 244525"/>
                <a:gd name="connsiteY6" fmla="*/ 42100 h 256670"/>
                <a:gd name="connsiteX7" fmla="*/ 167716 w 244525"/>
                <a:gd name="connsiteY7" fmla="*/ 45339 h 256670"/>
                <a:gd name="connsiteX8" fmla="*/ 175555 w 244525"/>
                <a:gd name="connsiteY8" fmla="*/ 80972 h 256670"/>
                <a:gd name="connsiteX9" fmla="*/ 179470 w 244525"/>
                <a:gd name="connsiteY9" fmla="*/ 86639 h 256670"/>
                <a:gd name="connsiteX10" fmla="*/ 196710 w 244525"/>
                <a:gd name="connsiteY10" fmla="*/ 106880 h 256670"/>
                <a:gd name="connsiteX11" fmla="*/ 201416 w 244525"/>
                <a:gd name="connsiteY11" fmla="*/ 110928 h 256670"/>
                <a:gd name="connsiteX12" fmla="*/ 230419 w 244525"/>
                <a:gd name="connsiteY12" fmla="*/ 114976 h 256670"/>
                <a:gd name="connsiteX13" fmla="*/ 239820 w 244525"/>
                <a:gd name="connsiteY13" fmla="*/ 121453 h 256670"/>
                <a:gd name="connsiteX14" fmla="*/ 244526 w 244525"/>
                <a:gd name="connsiteY14" fmla="*/ 145742 h 256670"/>
                <a:gd name="connsiteX15" fmla="*/ 236687 w 244525"/>
                <a:gd name="connsiteY15" fmla="*/ 175698 h 256670"/>
                <a:gd name="connsiteX16" fmla="*/ 239820 w 244525"/>
                <a:gd name="connsiteY16" fmla="*/ 209712 h 256670"/>
                <a:gd name="connsiteX17" fmla="*/ 228848 w 244525"/>
                <a:gd name="connsiteY17" fmla="*/ 230762 h 256670"/>
                <a:gd name="connsiteX18" fmla="*/ 219446 w 244525"/>
                <a:gd name="connsiteY18" fmla="*/ 238049 h 256670"/>
                <a:gd name="connsiteX19" fmla="*/ 211607 w 244525"/>
                <a:gd name="connsiteY19" fmla="*/ 253432 h 256670"/>
                <a:gd name="connsiteX20" fmla="*/ 202196 w 244525"/>
                <a:gd name="connsiteY20" fmla="*/ 256670 h 256670"/>
                <a:gd name="connsiteX21" fmla="*/ 184956 w 244525"/>
                <a:gd name="connsiteY21" fmla="*/ 241287 h 256670"/>
                <a:gd name="connsiteX22" fmla="*/ 187309 w 244525"/>
                <a:gd name="connsiteY22" fmla="*/ 234001 h 256670"/>
                <a:gd name="connsiteX23" fmla="*/ 178689 w 244525"/>
                <a:gd name="connsiteY23" fmla="*/ 218618 h 256670"/>
                <a:gd name="connsiteX24" fmla="*/ 173202 w 244525"/>
                <a:gd name="connsiteY24" fmla="*/ 217808 h 256670"/>
                <a:gd name="connsiteX25" fmla="*/ 166145 w 244525"/>
                <a:gd name="connsiteY25" fmla="*/ 219427 h 256670"/>
                <a:gd name="connsiteX26" fmla="*/ 167716 w 244525"/>
                <a:gd name="connsiteY26" fmla="*/ 232381 h 256670"/>
                <a:gd name="connsiteX27" fmla="*/ 158315 w 244525"/>
                <a:gd name="connsiteY27" fmla="*/ 241287 h 256670"/>
                <a:gd name="connsiteX28" fmla="*/ 148904 w 244525"/>
                <a:gd name="connsiteY28" fmla="*/ 238858 h 256670"/>
                <a:gd name="connsiteX29" fmla="*/ 150476 w 244525"/>
                <a:gd name="connsiteY29" fmla="*/ 234810 h 256670"/>
                <a:gd name="connsiteX30" fmla="*/ 148123 w 244525"/>
                <a:gd name="connsiteY30" fmla="*/ 232381 h 256670"/>
                <a:gd name="connsiteX31" fmla="*/ 146552 w 244525"/>
                <a:gd name="connsiteY31" fmla="*/ 223476 h 256670"/>
                <a:gd name="connsiteX32" fmla="*/ 139503 w 244525"/>
                <a:gd name="connsiteY32" fmla="*/ 233191 h 256670"/>
                <a:gd name="connsiteX33" fmla="*/ 134017 w 244525"/>
                <a:gd name="connsiteY33" fmla="*/ 230762 h 256670"/>
                <a:gd name="connsiteX34" fmla="*/ 122263 w 244525"/>
                <a:gd name="connsiteY34" fmla="*/ 210522 h 256670"/>
                <a:gd name="connsiteX35" fmla="*/ 119910 w 244525"/>
                <a:gd name="connsiteY35" fmla="*/ 207283 h 256670"/>
                <a:gd name="connsiteX36" fmla="*/ 45453 w 244525"/>
                <a:gd name="connsiteY36" fmla="*/ 226714 h 256670"/>
                <a:gd name="connsiteX37" fmla="*/ 36833 w 244525"/>
                <a:gd name="connsiteY37" fmla="*/ 210522 h 256670"/>
                <a:gd name="connsiteX38" fmla="*/ 39967 w 244525"/>
                <a:gd name="connsiteY38" fmla="*/ 197568 h 256670"/>
                <a:gd name="connsiteX39" fmla="*/ 38395 w 244525"/>
                <a:gd name="connsiteY39" fmla="*/ 195139 h 256670"/>
                <a:gd name="connsiteX40" fmla="*/ 3915 w 244525"/>
                <a:gd name="connsiteY40" fmla="*/ 150600 h 256670"/>
                <a:gd name="connsiteX41" fmla="*/ 0 w 244525"/>
                <a:gd name="connsiteY41" fmla="*/ 144123 h 256670"/>
                <a:gd name="connsiteX42" fmla="*/ 19593 w 244525"/>
                <a:gd name="connsiteY42" fmla="*/ 102832 h 256670"/>
                <a:gd name="connsiteX43" fmla="*/ 26641 w 244525"/>
                <a:gd name="connsiteY43" fmla="*/ 87449 h 256670"/>
                <a:gd name="connsiteX44" fmla="*/ 42320 w 244525"/>
                <a:gd name="connsiteY44" fmla="*/ 56683 h 256670"/>
                <a:gd name="connsiteX45" fmla="*/ 49368 w 244525"/>
                <a:gd name="connsiteY45" fmla="*/ 42910 h 256670"/>
                <a:gd name="connsiteX46" fmla="*/ 57207 w 244525"/>
                <a:gd name="connsiteY46" fmla="*/ 25908 h 256670"/>
                <a:gd name="connsiteX47" fmla="*/ 62693 w 244525"/>
                <a:gd name="connsiteY47" fmla="*/ 16192 h 256670"/>
                <a:gd name="connsiteX48" fmla="*/ 85420 w 244525"/>
                <a:gd name="connsiteY48" fmla="*/ 8906 h 256670"/>
                <a:gd name="connsiteX49" fmla="*/ 107366 w 244525"/>
                <a:gd name="connsiteY49" fmla="*/ 0 h 25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44525" h="256670">
                  <a:moveTo>
                    <a:pt x="107366" y="0"/>
                  </a:moveTo>
                  <a:lnTo>
                    <a:pt x="125396" y="11335"/>
                  </a:lnTo>
                  <a:lnTo>
                    <a:pt x="133235" y="7287"/>
                  </a:lnTo>
                  <a:lnTo>
                    <a:pt x="146552" y="26718"/>
                  </a:lnTo>
                  <a:lnTo>
                    <a:pt x="158315" y="32385"/>
                  </a:lnTo>
                  <a:lnTo>
                    <a:pt x="165363" y="31575"/>
                  </a:lnTo>
                  <a:lnTo>
                    <a:pt x="162230" y="42100"/>
                  </a:lnTo>
                  <a:lnTo>
                    <a:pt x="167716" y="45339"/>
                  </a:lnTo>
                  <a:lnTo>
                    <a:pt x="175555" y="80972"/>
                  </a:lnTo>
                  <a:lnTo>
                    <a:pt x="179470" y="86639"/>
                  </a:lnTo>
                  <a:lnTo>
                    <a:pt x="196710" y="106880"/>
                  </a:lnTo>
                  <a:lnTo>
                    <a:pt x="201416" y="110928"/>
                  </a:lnTo>
                  <a:lnTo>
                    <a:pt x="230419" y="114976"/>
                  </a:lnTo>
                  <a:lnTo>
                    <a:pt x="239820" y="121453"/>
                  </a:lnTo>
                  <a:lnTo>
                    <a:pt x="244526" y="145742"/>
                  </a:lnTo>
                  <a:lnTo>
                    <a:pt x="236687" y="175698"/>
                  </a:lnTo>
                  <a:lnTo>
                    <a:pt x="239820" y="209712"/>
                  </a:lnTo>
                  <a:lnTo>
                    <a:pt x="228848" y="230762"/>
                  </a:lnTo>
                  <a:lnTo>
                    <a:pt x="219446" y="238049"/>
                  </a:lnTo>
                  <a:lnTo>
                    <a:pt x="211607" y="253432"/>
                  </a:lnTo>
                  <a:lnTo>
                    <a:pt x="202196" y="256670"/>
                  </a:lnTo>
                  <a:lnTo>
                    <a:pt x="184956" y="241287"/>
                  </a:lnTo>
                  <a:lnTo>
                    <a:pt x="187309" y="234001"/>
                  </a:lnTo>
                  <a:lnTo>
                    <a:pt x="178689" y="218618"/>
                  </a:lnTo>
                  <a:lnTo>
                    <a:pt x="173202" y="217808"/>
                  </a:lnTo>
                  <a:lnTo>
                    <a:pt x="166145" y="219427"/>
                  </a:lnTo>
                  <a:lnTo>
                    <a:pt x="167716" y="232381"/>
                  </a:lnTo>
                  <a:lnTo>
                    <a:pt x="158315" y="241287"/>
                  </a:lnTo>
                  <a:lnTo>
                    <a:pt x="148904" y="238858"/>
                  </a:lnTo>
                  <a:lnTo>
                    <a:pt x="150476" y="234810"/>
                  </a:lnTo>
                  <a:lnTo>
                    <a:pt x="148123" y="232381"/>
                  </a:lnTo>
                  <a:lnTo>
                    <a:pt x="146552" y="223476"/>
                  </a:lnTo>
                  <a:lnTo>
                    <a:pt x="139503" y="233191"/>
                  </a:lnTo>
                  <a:lnTo>
                    <a:pt x="134017" y="230762"/>
                  </a:lnTo>
                  <a:lnTo>
                    <a:pt x="122263" y="210522"/>
                  </a:lnTo>
                  <a:lnTo>
                    <a:pt x="119910" y="207283"/>
                  </a:lnTo>
                  <a:lnTo>
                    <a:pt x="45453" y="226714"/>
                  </a:lnTo>
                  <a:lnTo>
                    <a:pt x="36833" y="210522"/>
                  </a:lnTo>
                  <a:lnTo>
                    <a:pt x="39967" y="197568"/>
                  </a:lnTo>
                  <a:lnTo>
                    <a:pt x="38395" y="195139"/>
                  </a:lnTo>
                  <a:lnTo>
                    <a:pt x="3915" y="150600"/>
                  </a:lnTo>
                  <a:lnTo>
                    <a:pt x="0" y="144123"/>
                  </a:lnTo>
                  <a:lnTo>
                    <a:pt x="19593" y="102832"/>
                  </a:lnTo>
                  <a:lnTo>
                    <a:pt x="26641" y="87449"/>
                  </a:lnTo>
                  <a:lnTo>
                    <a:pt x="42320" y="56683"/>
                  </a:lnTo>
                  <a:lnTo>
                    <a:pt x="49368" y="42910"/>
                  </a:lnTo>
                  <a:lnTo>
                    <a:pt x="57207" y="25908"/>
                  </a:lnTo>
                  <a:lnTo>
                    <a:pt x="62693" y="16192"/>
                  </a:lnTo>
                  <a:lnTo>
                    <a:pt x="85420" y="8906"/>
                  </a:lnTo>
                  <a:lnTo>
                    <a:pt x="107366" y="0"/>
                  </a:lnTo>
                </a:path>
              </a:pathLst>
            </a:custGeom>
            <a:solidFill>
              <a:srgbClr val="56A099"/>
            </a:solidFill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0" name="Forma Livre: Forma 1279">
              <a:extLst>
                <a:ext uri="{FF2B5EF4-FFF2-40B4-BE49-F238E27FC236}">
                  <a16:creationId xmlns:a16="http://schemas.microsoft.com/office/drawing/2014/main" id="{AE957C34-605D-13D6-88A7-392967C13294}"/>
                </a:ext>
              </a:extLst>
            </p:cNvPr>
            <p:cNvSpPr/>
            <p:nvPr/>
          </p:nvSpPr>
          <p:spPr>
            <a:xfrm>
              <a:off x="8232881" y="2293868"/>
              <a:ext cx="111168" cy="128799"/>
            </a:xfrm>
            <a:custGeom>
              <a:avLst/>
              <a:gdLst>
                <a:gd name="connsiteX0" fmla="*/ 106594 w 118348"/>
                <a:gd name="connsiteY0" fmla="*/ 8906 h 123882"/>
                <a:gd name="connsiteX1" fmla="*/ 118348 w 118348"/>
                <a:gd name="connsiteY1" fmla="*/ 4858 h 123882"/>
                <a:gd name="connsiteX2" fmla="*/ 106594 w 118348"/>
                <a:gd name="connsiteY2" fmla="*/ 47768 h 123882"/>
                <a:gd name="connsiteX3" fmla="*/ 106594 w 118348"/>
                <a:gd name="connsiteY3" fmla="*/ 71256 h 123882"/>
                <a:gd name="connsiteX4" fmla="*/ 72104 w 118348"/>
                <a:gd name="connsiteY4" fmla="*/ 112547 h 123882"/>
                <a:gd name="connsiteX5" fmla="*/ 70542 w 118348"/>
                <a:gd name="connsiteY5" fmla="*/ 116596 h 123882"/>
                <a:gd name="connsiteX6" fmla="*/ 76029 w 118348"/>
                <a:gd name="connsiteY6" fmla="*/ 123882 h 123882"/>
                <a:gd name="connsiteX7" fmla="*/ 72104 w 118348"/>
                <a:gd name="connsiteY7" fmla="*/ 120644 h 123882"/>
                <a:gd name="connsiteX8" fmla="*/ 55645 w 118348"/>
                <a:gd name="connsiteY8" fmla="*/ 108499 h 123882"/>
                <a:gd name="connsiteX9" fmla="*/ 58788 w 118348"/>
                <a:gd name="connsiteY9" fmla="*/ 88259 h 123882"/>
                <a:gd name="connsiteX10" fmla="*/ 50949 w 118348"/>
                <a:gd name="connsiteY10" fmla="*/ 87449 h 123882"/>
                <a:gd name="connsiteX11" fmla="*/ 50949 w 118348"/>
                <a:gd name="connsiteY11" fmla="*/ 79353 h 123882"/>
                <a:gd name="connsiteX12" fmla="*/ 41538 w 118348"/>
                <a:gd name="connsiteY12" fmla="*/ 72066 h 123882"/>
                <a:gd name="connsiteX13" fmla="*/ 21164 w 118348"/>
                <a:gd name="connsiteY13" fmla="*/ 64779 h 123882"/>
                <a:gd name="connsiteX14" fmla="*/ 2353 w 118348"/>
                <a:gd name="connsiteY14" fmla="*/ 49387 h 123882"/>
                <a:gd name="connsiteX15" fmla="*/ 0 w 118348"/>
                <a:gd name="connsiteY15" fmla="*/ 46958 h 123882"/>
                <a:gd name="connsiteX16" fmla="*/ 5486 w 118348"/>
                <a:gd name="connsiteY16" fmla="*/ 32385 h 123882"/>
                <a:gd name="connsiteX17" fmla="*/ 29003 w 118348"/>
                <a:gd name="connsiteY17" fmla="*/ 29146 h 123882"/>
                <a:gd name="connsiteX18" fmla="*/ 33709 w 118348"/>
                <a:gd name="connsiteY18" fmla="*/ 29146 h 123882"/>
                <a:gd name="connsiteX19" fmla="*/ 49377 w 118348"/>
                <a:gd name="connsiteY19" fmla="*/ 25908 h 123882"/>
                <a:gd name="connsiteX20" fmla="*/ 55645 w 118348"/>
                <a:gd name="connsiteY20" fmla="*/ 37243 h 123882"/>
                <a:gd name="connsiteX21" fmla="*/ 61131 w 118348"/>
                <a:gd name="connsiteY21" fmla="*/ 30766 h 123882"/>
                <a:gd name="connsiteX22" fmla="*/ 58788 w 118348"/>
                <a:gd name="connsiteY22" fmla="*/ 18621 h 123882"/>
                <a:gd name="connsiteX23" fmla="*/ 65056 w 118348"/>
                <a:gd name="connsiteY23" fmla="*/ 17002 h 123882"/>
                <a:gd name="connsiteX24" fmla="*/ 70542 w 118348"/>
                <a:gd name="connsiteY24" fmla="*/ 26718 h 123882"/>
                <a:gd name="connsiteX25" fmla="*/ 87001 w 118348"/>
                <a:gd name="connsiteY25" fmla="*/ 18621 h 123882"/>
                <a:gd name="connsiteX26" fmla="*/ 81515 w 118348"/>
                <a:gd name="connsiteY26" fmla="*/ 18621 h 123882"/>
                <a:gd name="connsiteX27" fmla="*/ 85430 w 118348"/>
                <a:gd name="connsiteY27" fmla="*/ 0 h 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8348" h="123882">
                  <a:moveTo>
                    <a:pt x="106594" y="8906"/>
                  </a:moveTo>
                  <a:lnTo>
                    <a:pt x="118348" y="4858"/>
                  </a:lnTo>
                  <a:lnTo>
                    <a:pt x="106594" y="47768"/>
                  </a:lnTo>
                  <a:lnTo>
                    <a:pt x="106594" y="71256"/>
                  </a:lnTo>
                  <a:lnTo>
                    <a:pt x="72104" y="112547"/>
                  </a:lnTo>
                  <a:lnTo>
                    <a:pt x="70542" y="116596"/>
                  </a:lnTo>
                  <a:lnTo>
                    <a:pt x="76029" y="123882"/>
                  </a:lnTo>
                  <a:lnTo>
                    <a:pt x="72104" y="120644"/>
                  </a:lnTo>
                  <a:lnTo>
                    <a:pt x="55645" y="108499"/>
                  </a:lnTo>
                  <a:lnTo>
                    <a:pt x="58788" y="88259"/>
                  </a:lnTo>
                  <a:lnTo>
                    <a:pt x="50949" y="87449"/>
                  </a:lnTo>
                  <a:lnTo>
                    <a:pt x="50949" y="79353"/>
                  </a:lnTo>
                  <a:lnTo>
                    <a:pt x="41538" y="72066"/>
                  </a:lnTo>
                  <a:lnTo>
                    <a:pt x="21164" y="64779"/>
                  </a:lnTo>
                  <a:lnTo>
                    <a:pt x="2353" y="49387"/>
                  </a:lnTo>
                  <a:lnTo>
                    <a:pt x="0" y="46958"/>
                  </a:lnTo>
                  <a:lnTo>
                    <a:pt x="5486" y="32385"/>
                  </a:lnTo>
                  <a:lnTo>
                    <a:pt x="29003" y="29146"/>
                  </a:lnTo>
                  <a:lnTo>
                    <a:pt x="33709" y="29146"/>
                  </a:lnTo>
                  <a:lnTo>
                    <a:pt x="49377" y="25908"/>
                  </a:lnTo>
                  <a:lnTo>
                    <a:pt x="55645" y="37243"/>
                  </a:lnTo>
                  <a:lnTo>
                    <a:pt x="61131" y="30766"/>
                  </a:lnTo>
                  <a:lnTo>
                    <a:pt x="58788" y="18621"/>
                  </a:lnTo>
                  <a:lnTo>
                    <a:pt x="65056" y="17002"/>
                  </a:lnTo>
                  <a:lnTo>
                    <a:pt x="70542" y="26718"/>
                  </a:lnTo>
                  <a:lnTo>
                    <a:pt x="87001" y="18621"/>
                  </a:lnTo>
                  <a:lnTo>
                    <a:pt x="81515" y="18621"/>
                  </a:lnTo>
                  <a:lnTo>
                    <a:pt x="85430" y="0"/>
                  </a:lnTo>
                  <a:close/>
                </a:path>
              </a:pathLst>
            </a:custGeom>
            <a:solidFill>
              <a:srgbClr val="56A099"/>
            </a:solidFill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08" name="Agrupar 1307">
            <a:extLst>
              <a:ext uri="{FF2B5EF4-FFF2-40B4-BE49-F238E27FC236}">
                <a16:creationId xmlns:a16="http://schemas.microsoft.com/office/drawing/2014/main" id="{8ADD2E21-DF4D-AEC5-ADFE-6BCDF72A02E9}"/>
              </a:ext>
            </a:extLst>
          </p:cNvPr>
          <p:cNvGrpSpPr/>
          <p:nvPr/>
        </p:nvGrpSpPr>
        <p:grpSpPr>
          <a:xfrm>
            <a:off x="6872293" y="2431320"/>
            <a:ext cx="1402147" cy="1376641"/>
            <a:chOff x="6903616" y="2259356"/>
            <a:chExt cx="1402147" cy="1376641"/>
          </a:xfrm>
        </p:grpSpPr>
        <p:sp>
          <p:nvSpPr>
            <p:cNvPr id="1281" name="Forma Livre: Forma 1280">
              <a:extLst>
                <a:ext uri="{FF2B5EF4-FFF2-40B4-BE49-F238E27FC236}">
                  <a16:creationId xmlns:a16="http://schemas.microsoft.com/office/drawing/2014/main" id="{D04B664A-8C7C-45C4-ED5C-0A5B8B175525}"/>
                </a:ext>
              </a:extLst>
            </p:cNvPr>
            <p:cNvSpPr/>
            <p:nvPr/>
          </p:nvSpPr>
          <p:spPr>
            <a:xfrm>
              <a:off x="8109938" y="2259356"/>
              <a:ext cx="195825" cy="331672"/>
            </a:xfrm>
            <a:custGeom>
              <a:avLst/>
              <a:gdLst>
                <a:gd name="connsiteX0" fmla="*/ 47025 w 208473"/>
                <a:gd name="connsiteY0" fmla="*/ 16192 h 319011"/>
                <a:gd name="connsiteX1" fmla="*/ 50949 w 208473"/>
                <a:gd name="connsiteY1" fmla="*/ 12954 h 319011"/>
                <a:gd name="connsiteX2" fmla="*/ 62703 w 208473"/>
                <a:gd name="connsiteY2" fmla="*/ 16192 h 319011"/>
                <a:gd name="connsiteX3" fmla="*/ 94050 w 208473"/>
                <a:gd name="connsiteY3" fmla="*/ 0 h 319011"/>
                <a:gd name="connsiteX4" fmla="*/ 113643 w 208473"/>
                <a:gd name="connsiteY4" fmla="*/ 7287 h 319011"/>
                <a:gd name="connsiteX5" fmla="*/ 121482 w 208473"/>
                <a:gd name="connsiteY5" fmla="*/ 5667 h 319011"/>
                <a:gd name="connsiteX6" fmla="*/ 133236 w 208473"/>
                <a:gd name="connsiteY6" fmla="*/ 8906 h 319011"/>
                <a:gd name="connsiteX7" fmla="*/ 141856 w 208473"/>
                <a:gd name="connsiteY7" fmla="*/ 19431 h 319011"/>
                <a:gd name="connsiteX8" fmla="*/ 136370 w 208473"/>
                <a:gd name="connsiteY8" fmla="*/ 65580 h 319011"/>
                <a:gd name="connsiteX9" fmla="*/ 130883 w 208473"/>
                <a:gd name="connsiteY9" fmla="*/ 80153 h 319011"/>
                <a:gd name="connsiteX10" fmla="*/ 133236 w 208473"/>
                <a:gd name="connsiteY10" fmla="*/ 82582 h 319011"/>
                <a:gd name="connsiteX11" fmla="*/ 152048 w 208473"/>
                <a:gd name="connsiteY11" fmla="*/ 97974 h 319011"/>
                <a:gd name="connsiteX12" fmla="*/ 172421 w 208473"/>
                <a:gd name="connsiteY12" fmla="*/ 105261 h 319011"/>
                <a:gd name="connsiteX13" fmla="*/ 181833 w 208473"/>
                <a:gd name="connsiteY13" fmla="*/ 112547 h 319011"/>
                <a:gd name="connsiteX14" fmla="*/ 181833 w 208473"/>
                <a:gd name="connsiteY14" fmla="*/ 120644 h 319011"/>
                <a:gd name="connsiteX15" fmla="*/ 189672 w 208473"/>
                <a:gd name="connsiteY15" fmla="*/ 121453 h 319011"/>
                <a:gd name="connsiteX16" fmla="*/ 186528 w 208473"/>
                <a:gd name="connsiteY16" fmla="*/ 141694 h 319011"/>
                <a:gd name="connsiteX17" fmla="*/ 202988 w 208473"/>
                <a:gd name="connsiteY17" fmla="*/ 153838 h 319011"/>
                <a:gd name="connsiteX18" fmla="*/ 206912 w 208473"/>
                <a:gd name="connsiteY18" fmla="*/ 157077 h 319011"/>
                <a:gd name="connsiteX19" fmla="*/ 208474 w 208473"/>
                <a:gd name="connsiteY19" fmla="*/ 161934 h 319011"/>
                <a:gd name="connsiteX20" fmla="*/ 181833 w 208473"/>
                <a:gd name="connsiteY20" fmla="*/ 220228 h 319011"/>
                <a:gd name="connsiteX21" fmla="*/ 137160 w 208473"/>
                <a:gd name="connsiteY21" fmla="*/ 319011 h 319011"/>
                <a:gd name="connsiteX22" fmla="*/ 132455 w 208473"/>
                <a:gd name="connsiteY22" fmla="*/ 294723 h 319011"/>
                <a:gd name="connsiteX23" fmla="*/ 123054 w 208473"/>
                <a:gd name="connsiteY23" fmla="*/ 288246 h 319011"/>
                <a:gd name="connsiteX24" fmla="*/ 94050 w 208473"/>
                <a:gd name="connsiteY24" fmla="*/ 284197 h 319011"/>
                <a:gd name="connsiteX25" fmla="*/ 89345 w 208473"/>
                <a:gd name="connsiteY25" fmla="*/ 280149 h 319011"/>
                <a:gd name="connsiteX26" fmla="*/ 72104 w 208473"/>
                <a:gd name="connsiteY26" fmla="*/ 259909 h 319011"/>
                <a:gd name="connsiteX27" fmla="*/ 68189 w 208473"/>
                <a:gd name="connsiteY27" fmla="*/ 254241 h 319011"/>
                <a:gd name="connsiteX28" fmla="*/ 60350 w 208473"/>
                <a:gd name="connsiteY28" fmla="*/ 218608 h 319011"/>
                <a:gd name="connsiteX29" fmla="*/ 54864 w 208473"/>
                <a:gd name="connsiteY29" fmla="*/ 215370 h 319011"/>
                <a:gd name="connsiteX30" fmla="*/ 57998 w 208473"/>
                <a:gd name="connsiteY30" fmla="*/ 204845 h 319011"/>
                <a:gd name="connsiteX31" fmla="*/ 50949 w 208473"/>
                <a:gd name="connsiteY31" fmla="*/ 205654 h 319011"/>
                <a:gd name="connsiteX32" fmla="*/ 39186 w 208473"/>
                <a:gd name="connsiteY32" fmla="*/ 199987 h 319011"/>
                <a:gd name="connsiteX33" fmla="*/ 25870 w 208473"/>
                <a:gd name="connsiteY33" fmla="*/ 180556 h 319011"/>
                <a:gd name="connsiteX34" fmla="*/ 18031 w 208473"/>
                <a:gd name="connsiteY34" fmla="*/ 184604 h 319011"/>
                <a:gd name="connsiteX35" fmla="*/ 0 w 208473"/>
                <a:gd name="connsiteY35" fmla="*/ 173269 h 319011"/>
                <a:gd name="connsiteX36" fmla="*/ 16459 w 208473"/>
                <a:gd name="connsiteY36" fmla="*/ 167602 h 319011"/>
                <a:gd name="connsiteX37" fmla="*/ 28213 w 208473"/>
                <a:gd name="connsiteY37" fmla="*/ 163554 h 319011"/>
                <a:gd name="connsiteX38" fmla="*/ 29785 w 208473"/>
                <a:gd name="connsiteY38" fmla="*/ 153838 h 319011"/>
                <a:gd name="connsiteX39" fmla="*/ 24299 w 208473"/>
                <a:gd name="connsiteY39" fmla="*/ 147361 h 319011"/>
                <a:gd name="connsiteX40" fmla="*/ 31347 w 208473"/>
                <a:gd name="connsiteY40" fmla="*/ 139265 h 319011"/>
                <a:gd name="connsiteX41" fmla="*/ 41539 w 208473"/>
                <a:gd name="connsiteY41" fmla="*/ 145742 h 319011"/>
                <a:gd name="connsiteX42" fmla="*/ 56436 w 208473"/>
                <a:gd name="connsiteY42" fmla="*/ 130359 h 319011"/>
                <a:gd name="connsiteX43" fmla="*/ 65837 w 208473"/>
                <a:gd name="connsiteY43" fmla="*/ 121453 h 319011"/>
                <a:gd name="connsiteX44" fmla="*/ 71324 w 208473"/>
                <a:gd name="connsiteY44" fmla="*/ 120644 h 319011"/>
                <a:gd name="connsiteX45" fmla="*/ 66618 w 208473"/>
                <a:gd name="connsiteY45" fmla="*/ 106880 h 319011"/>
                <a:gd name="connsiteX46" fmla="*/ 71324 w 208473"/>
                <a:gd name="connsiteY46" fmla="*/ 85011 h 319011"/>
                <a:gd name="connsiteX47" fmla="*/ 68189 w 208473"/>
                <a:gd name="connsiteY47" fmla="*/ 80963 h 319011"/>
                <a:gd name="connsiteX48" fmla="*/ 71324 w 208473"/>
                <a:gd name="connsiteY48" fmla="*/ 60722 h 319011"/>
                <a:gd name="connsiteX49" fmla="*/ 47025 w 208473"/>
                <a:gd name="connsiteY49" fmla="*/ 55864 h 319011"/>
                <a:gd name="connsiteX50" fmla="*/ 31347 w 208473"/>
                <a:gd name="connsiteY50" fmla="*/ 44529 h 319011"/>
                <a:gd name="connsiteX51" fmla="*/ 18031 w 208473"/>
                <a:gd name="connsiteY51" fmla="*/ 45339 h 319011"/>
                <a:gd name="connsiteX52" fmla="*/ 20384 w 208473"/>
                <a:gd name="connsiteY52" fmla="*/ 25908 h 319011"/>
                <a:gd name="connsiteX53" fmla="*/ 9411 w 208473"/>
                <a:gd name="connsiteY53" fmla="*/ 20241 h 319011"/>
                <a:gd name="connsiteX54" fmla="*/ 20384 w 208473"/>
                <a:gd name="connsiteY54" fmla="*/ 0 h 319011"/>
                <a:gd name="connsiteX55" fmla="*/ 36052 w 208473"/>
                <a:gd name="connsiteY55" fmla="*/ 14573 h 31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08473" h="319011">
                  <a:moveTo>
                    <a:pt x="47025" y="16192"/>
                  </a:moveTo>
                  <a:lnTo>
                    <a:pt x="50949" y="12954"/>
                  </a:lnTo>
                  <a:lnTo>
                    <a:pt x="62703" y="16192"/>
                  </a:lnTo>
                  <a:lnTo>
                    <a:pt x="94050" y="0"/>
                  </a:lnTo>
                  <a:lnTo>
                    <a:pt x="113643" y="7287"/>
                  </a:lnTo>
                  <a:lnTo>
                    <a:pt x="121482" y="5667"/>
                  </a:lnTo>
                  <a:lnTo>
                    <a:pt x="133236" y="8906"/>
                  </a:lnTo>
                  <a:lnTo>
                    <a:pt x="141856" y="19431"/>
                  </a:lnTo>
                  <a:lnTo>
                    <a:pt x="136370" y="65580"/>
                  </a:lnTo>
                  <a:lnTo>
                    <a:pt x="130883" y="80153"/>
                  </a:lnTo>
                  <a:lnTo>
                    <a:pt x="133236" y="82582"/>
                  </a:lnTo>
                  <a:lnTo>
                    <a:pt x="152048" y="97974"/>
                  </a:lnTo>
                  <a:lnTo>
                    <a:pt x="172421" y="105261"/>
                  </a:lnTo>
                  <a:lnTo>
                    <a:pt x="181833" y="112547"/>
                  </a:lnTo>
                  <a:lnTo>
                    <a:pt x="181833" y="120644"/>
                  </a:lnTo>
                  <a:lnTo>
                    <a:pt x="189672" y="121453"/>
                  </a:lnTo>
                  <a:lnTo>
                    <a:pt x="186528" y="141694"/>
                  </a:lnTo>
                  <a:lnTo>
                    <a:pt x="202988" y="153838"/>
                  </a:lnTo>
                  <a:lnTo>
                    <a:pt x="206912" y="157077"/>
                  </a:lnTo>
                  <a:lnTo>
                    <a:pt x="208474" y="161934"/>
                  </a:lnTo>
                  <a:lnTo>
                    <a:pt x="181833" y="220228"/>
                  </a:lnTo>
                  <a:lnTo>
                    <a:pt x="137160" y="319011"/>
                  </a:lnTo>
                  <a:lnTo>
                    <a:pt x="132455" y="294723"/>
                  </a:lnTo>
                  <a:lnTo>
                    <a:pt x="123054" y="288246"/>
                  </a:lnTo>
                  <a:lnTo>
                    <a:pt x="94050" y="284197"/>
                  </a:lnTo>
                  <a:lnTo>
                    <a:pt x="89345" y="280149"/>
                  </a:lnTo>
                  <a:lnTo>
                    <a:pt x="72104" y="259909"/>
                  </a:lnTo>
                  <a:lnTo>
                    <a:pt x="68189" y="254241"/>
                  </a:lnTo>
                  <a:lnTo>
                    <a:pt x="60350" y="218608"/>
                  </a:lnTo>
                  <a:lnTo>
                    <a:pt x="54864" y="215370"/>
                  </a:lnTo>
                  <a:lnTo>
                    <a:pt x="57998" y="204845"/>
                  </a:lnTo>
                  <a:lnTo>
                    <a:pt x="50949" y="205654"/>
                  </a:lnTo>
                  <a:lnTo>
                    <a:pt x="39186" y="199987"/>
                  </a:lnTo>
                  <a:lnTo>
                    <a:pt x="25870" y="180556"/>
                  </a:lnTo>
                  <a:lnTo>
                    <a:pt x="18031" y="184604"/>
                  </a:lnTo>
                  <a:lnTo>
                    <a:pt x="0" y="173269"/>
                  </a:lnTo>
                  <a:lnTo>
                    <a:pt x="16459" y="167602"/>
                  </a:lnTo>
                  <a:lnTo>
                    <a:pt x="28213" y="163554"/>
                  </a:lnTo>
                  <a:lnTo>
                    <a:pt x="29785" y="153838"/>
                  </a:lnTo>
                  <a:lnTo>
                    <a:pt x="24299" y="147361"/>
                  </a:lnTo>
                  <a:lnTo>
                    <a:pt x="31347" y="139265"/>
                  </a:lnTo>
                  <a:lnTo>
                    <a:pt x="41539" y="145742"/>
                  </a:lnTo>
                  <a:lnTo>
                    <a:pt x="56436" y="130359"/>
                  </a:lnTo>
                  <a:lnTo>
                    <a:pt x="65837" y="121453"/>
                  </a:lnTo>
                  <a:lnTo>
                    <a:pt x="71324" y="120644"/>
                  </a:lnTo>
                  <a:lnTo>
                    <a:pt x="66618" y="106880"/>
                  </a:lnTo>
                  <a:lnTo>
                    <a:pt x="71324" y="85011"/>
                  </a:lnTo>
                  <a:lnTo>
                    <a:pt x="68189" y="80963"/>
                  </a:lnTo>
                  <a:lnTo>
                    <a:pt x="71324" y="60722"/>
                  </a:lnTo>
                  <a:lnTo>
                    <a:pt x="47025" y="55864"/>
                  </a:lnTo>
                  <a:lnTo>
                    <a:pt x="31347" y="44529"/>
                  </a:lnTo>
                  <a:lnTo>
                    <a:pt x="18031" y="45339"/>
                  </a:lnTo>
                  <a:lnTo>
                    <a:pt x="20384" y="25908"/>
                  </a:lnTo>
                  <a:lnTo>
                    <a:pt x="9411" y="20241"/>
                  </a:lnTo>
                  <a:lnTo>
                    <a:pt x="20384" y="0"/>
                  </a:lnTo>
                  <a:lnTo>
                    <a:pt x="36052" y="14573"/>
                  </a:lnTo>
                  <a:close/>
                </a:path>
              </a:pathLst>
            </a:custGeom>
            <a:solidFill>
              <a:srgbClr val="56A099"/>
            </a:solidFill>
            <a:ln w="4763" cap="flat">
              <a:solidFill>
                <a:schemeClr val="bg1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283" name="Agrupar 1282">
              <a:extLst>
                <a:ext uri="{FF2B5EF4-FFF2-40B4-BE49-F238E27FC236}">
                  <a16:creationId xmlns:a16="http://schemas.microsoft.com/office/drawing/2014/main" id="{1B854AA5-7966-3FE1-75AE-CC82DCC4E659}"/>
                </a:ext>
              </a:extLst>
            </p:cNvPr>
            <p:cNvGrpSpPr/>
            <p:nvPr/>
          </p:nvGrpSpPr>
          <p:grpSpPr>
            <a:xfrm>
              <a:off x="6903616" y="2717571"/>
              <a:ext cx="1127106" cy="918426"/>
              <a:chOff x="6903616" y="2717571"/>
              <a:chExt cx="1127106" cy="918426"/>
            </a:xfrm>
            <a:solidFill>
              <a:srgbClr val="9900FF"/>
            </a:solidFill>
          </p:grpSpPr>
          <p:sp>
            <p:nvSpPr>
              <p:cNvPr id="1284" name="Forma Livre: Forma 1283">
                <a:extLst>
                  <a:ext uri="{FF2B5EF4-FFF2-40B4-BE49-F238E27FC236}">
                    <a16:creationId xmlns:a16="http://schemas.microsoft.com/office/drawing/2014/main" id="{5E58161B-B48F-BC14-C1F3-DCF02162BB17}"/>
                  </a:ext>
                </a:extLst>
              </p:cNvPr>
              <p:cNvSpPr/>
              <p:nvPr/>
            </p:nvSpPr>
            <p:spPr>
              <a:xfrm>
                <a:off x="6903616" y="3223507"/>
                <a:ext cx="214972" cy="234859"/>
              </a:xfrm>
              <a:custGeom>
                <a:avLst/>
                <a:gdLst>
                  <a:gd name="connsiteX0" fmla="*/ 184966 w 228856"/>
                  <a:gd name="connsiteY0" fmla="*/ 29146 h 225894"/>
                  <a:gd name="connsiteX1" fmla="*/ 186537 w 228856"/>
                  <a:gd name="connsiteY1" fmla="*/ 34004 h 225894"/>
                  <a:gd name="connsiteX2" fmla="*/ 196720 w 228856"/>
                  <a:gd name="connsiteY2" fmla="*/ 29956 h 225894"/>
                  <a:gd name="connsiteX3" fmla="*/ 204559 w 228856"/>
                  <a:gd name="connsiteY3" fmla="*/ 33195 h 225894"/>
                  <a:gd name="connsiteX4" fmla="*/ 215532 w 228856"/>
                  <a:gd name="connsiteY4" fmla="*/ 46149 h 225894"/>
                  <a:gd name="connsiteX5" fmla="*/ 215532 w 228856"/>
                  <a:gd name="connsiteY5" fmla="*/ 57483 h 225894"/>
                  <a:gd name="connsiteX6" fmla="*/ 221018 w 228856"/>
                  <a:gd name="connsiteY6" fmla="*/ 60722 h 225894"/>
                  <a:gd name="connsiteX7" fmla="*/ 228857 w 228856"/>
                  <a:gd name="connsiteY7" fmla="*/ 63151 h 225894"/>
                  <a:gd name="connsiteX8" fmla="*/ 224943 w 228856"/>
                  <a:gd name="connsiteY8" fmla="*/ 93917 h 225894"/>
                  <a:gd name="connsiteX9" fmla="*/ 224943 w 228856"/>
                  <a:gd name="connsiteY9" fmla="*/ 96345 h 225894"/>
                  <a:gd name="connsiteX10" fmla="*/ 213179 w 228856"/>
                  <a:gd name="connsiteY10" fmla="*/ 108490 h 225894"/>
                  <a:gd name="connsiteX11" fmla="*/ 213960 w 228856"/>
                  <a:gd name="connsiteY11" fmla="*/ 116596 h 225894"/>
                  <a:gd name="connsiteX12" fmla="*/ 210045 w 228856"/>
                  <a:gd name="connsiteY12" fmla="*/ 126311 h 225894"/>
                  <a:gd name="connsiteX13" fmla="*/ 213960 w 228856"/>
                  <a:gd name="connsiteY13" fmla="*/ 131978 h 225894"/>
                  <a:gd name="connsiteX14" fmla="*/ 210045 w 228856"/>
                  <a:gd name="connsiteY14" fmla="*/ 144932 h 225894"/>
                  <a:gd name="connsiteX15" fmla="*/ 195939 w 228856"/>
                  <a:gd name="connsiteY15" fmla="*/ 151409 h 225894"/>
                  <a:gd name="connsiteX16" fmla="*/ 183395 w 228856"/>
                  <a:gd name="connsiteY16" fmla="*/ 149790 h 225894"/>
                  <a:gd name="connsiteX17" fmla="*/ 178698 w 228856"/>
                  <a:gd name="connsiteY17" fmla="*/ 156267 h 225894"/>
                  <a:gd name="connsiteX18" fmla="*/ 178698 w 228856"/>
                  <a:gd name="connsiteY18" fmla="*/ 177317 h 225894"/>
                  <a:gd name="connsiteX19" fmla="*/ 162240 w 228856"/>
                  <a:gd name="connsiteY19" fmla="*/ 198368 h 225894"/>
                  <a:gd name="connsiteX20" fmla="*/ 147342 w 228856"/>
                  <a:gd name="connsiteY20" fmla="*/ 206464 h 225894"/>
                  <a:gd name="connsiteX21" fmla="*/ 91697 w 228856"/>
                  <a:gd name="connsiteY21" fmla="*/ 201606 h 225894"/>
                  <a:gd name="connsiteX22" fmla="*/ 82296 w 228856"/>
                  <a:gd name="connsiteY22" fmla="*/ 198368 h 225894"/>
                  <a:gd name="connsiteX23" fmla="*/ 78381 w 228856"/>
                  <a:gd name="connsiteY23" fmla="*/ 202416 h 225894"/>
                  <a:gd name="connsiteX24" fmla="*/ 78381 w 228856"/>
                  <a:gd name="connsiteY24" fmla="*/ 216179 h 225894"/>
                  <a:gd name="connsiteX25" fmla="*/ 90135 w 228856"/>
                  <a:gd name="connsiteY25" fmla="*/ 221037 h 225894"/>
                  <a:gd name="connsiteX26" fmla="*/ 87782 w 228856"/>
                  <a:gd name="connsiteY26" fmla="*/ 225895 h 225894"/>
                  <a:gd name="connsiteX27" fmla="*/ 80725 w 228856"/>
                  <a:gd name="connsiteY27" fmla="*/ 225895 h 225894"/>
                  <a:gd name="connsiteX28" fmla="*/ 72895 w 228856"/>
                  <a:gd name="connsiteY28" fmla="*/ 218608 h 225894"/>
                  <a:gd name="connsiteX29" fmla="*/ 59570 w 228856"/>
                  <a:gd name="connsiteY29" fmla="*/ 209702 h 225894"/>
                  <a:gd name="connsiteX30" fmla="*/ 53302 w 228856"/>
                  <a:gd name="connsiteY30" fmla="*/ 208893 h 225894"/>
                  <a:gd name="connsiteX31" fmla="*/ 38405 w 228856"/>
                  <a:gd name="connsiteY31" fmla="*/ 195939 h 225894"/>
                  <a:gd name="connsiteX32" fmla="*/ 31356 w 228856"/>
                  <a:gd name="connsiteY32" fmla="*/ 191081 h 225894"/>
                  <a:gd name="connsiteX33" fmla="*/ 19593 w 228856"/>
                  <a:gd name="connsiteY33" fmla="*/ 181366 h 225894"/>
                  <a:gd name="connsiteX34" fmla="*/ 15678 w 228856"/>
                  <a:gd name="connsiteY34" fmla="*/ 192700 h 225894"/>
                  <a:gd name="connsiteX35" fmla="*/ 7839 w 228856"/>
                  <a:gd name="connsiteY35" fmla="*/ 192700 h 225894"/>
                  <a:gd name="connsiteX36" fmla="*/ 7839 w 228856"/>
                  <a:gd name="connsiteY36" fmla="*/ 180556 h 225894"/>
                  <a:gd name="connsiteX37" fmla="*/ 0 w 228856"/>
                  <a:gd name="connsiteY37" fmla="*/ 166792 h 225894"/>
                  <a:gd name="connsiteX38" fmla="*/ 3924 w 228856"/>
                  <a:gd name="connsiteY38" fmla="*/ 148980 h 225894"/>
                  <a:gd name="connsiteX39" fmla="*/ 9411 w 228856"/>
                  <a:gd name="connsiteY39" fmla="*/ 145742 h 225894"/>
                  <a:gd name="connsiteX40" fmla="*/ 7839 w 228856"/>
                  <a:gd name="connsiteY40" fmla="*/ 104442 h 225894"/>
                  <a:gd name="connsiteX41" fmla="*/ 7839 w 228856"/>
                  <a:gd name="connsiteY41" fmla="*/ 93107 h 225894"/>
                  <a:gd name="connsiteX42" fmla="*/ 34490 w 228856"/>
                  <a:gd name="connsiteY42" fmla="*/ 48577 h 225894"/>
                  <a:gd name="connsiteX43" fmla="*/ 36833 w 228856"/>
                  <a:gd name="connsiteY43" fmla="*/ 44529 h 225894"/>
                  <a:gd name="connsiteX44" fmla="*/ 40757 w 228856"/>
                  <a:gd name="connsiteY44" fmla="*/ 34814 h 225894"/>
                  <a:gd name="connsiteX45" fmla="*/ 49378 w 228856"/>
                  <a:gd name="connsiteY45" fmla="*/ 34004 h 225894"/>
                  <a:gd name="connsiteX46" fmla="*/ 85430 w 228856"/>
                  <a:gd name="connsiteY46" fmla="*/ 25908 h 225894"/>
                  <a:gd name="connsiteX47" fmla="*/ 93269 w 228856"/>
                  <a:gd name="connsiteY47" fmla="*/ 24289 h 225894"/>
                  <a:gd name="connsiteX48" fmla="*/ 108938 w 228856"/>
                  <a:gd name="connsiteY48" fmla="*/ 15383 h 225894"/>
                  <a:gd name="connsiteX49" fmla="*/ 139503 w 228856"/>
                  <a:gd name="connsiteY49" fmla="*/ 8906 h 225894"/>
                  <a:gd name="connsiteX50" fmla="*/ 166154 w 228856"/>
                  <a:gd name="connsiteY50" fmla="*/ 1619 h 225894"/>
                  <a:gd name="connsiteX51" fmla="*/ 170079 w 228856"/>
                  <a:gd name="connsiteY51" fmla="*/ 0 h 225894"/>
                  <a:gd name="connsiteX52" fmla="*/ 166154 w 228856"/>
                  <a:gd name="connsiteY52" fmla="*/ 8906 h 225894"/>
                  <a:gd name="connsiteX53" fmla="*/ 164592 w 228856"/>
                  <a:gd name="connsiteY53" fmla="*/ 12954 h 225894"/>
                  <a:gd name="connsiteX54" fmla="*/ 179480 w 228856"/>
                  <a:gd name="connsiteY54" fmla="*/ 25908 h 225894"/>
                  <a:gd name="connsiteX55" fmla="*/ 183395 w 228856"/>
                  <a:gd name="connsiteY55" fmla="*/ 29956 h 225894"/>
                  <a:gd name="connsiteX56" fmla="*/ 184966 w 228856"/>
                  <a:gd name="connsiteY56" fmla="*/ 29146 h 22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28856" h="225894">
                    <a:moveTo>
                      <a:pt x="184966" y="29146"/>
                    </a:moveTo>
                    <a:lnTo>
                      <a:pt x="186537" y="34004"/>
                    </a:lnTo>
                    <a:lnTo>
                      <a:pt x="196720" y="29956"/>
                    </a:lnTo>
                    <a:lnTo>
                      <a:pt x="204559" y="33195"/>
                    </a:lnTo>
                    <a:lnTo>
                      <a:pt x="215532" y="46149"/>
                    </a:lnTo>
                    <a:lnTo>
                      <a:pt x="215532" y="57483"/>
                    </a:lnTo>
                    <a:lnTo>
                      <a:pt x="221018" y="60722"/>
                    </a:lnTo>
                    <a:lnTo>
                      <a:pt x="228857" y="63151"/>
                    </a:lnTo>
                    <a:lnTo>
                      <a:pt x="224943" y="93917"/>
                    </a:lnTo>
                    <a:lnTo>
                      <a:pt x="224943" y="96345"/>
                    </a:lnTo>
                    <a:lnTo>
                      <a:pt x="213179" y="108490"/>
                    </a:lnTo>
                    <a:lnTo>
                      <a:pt x="213960" y="116596"/>
                    </a:lnTo>
                    <a:lnTo>
                      <a:pt x="210045" y="126311"/>
                    </a:lnTo>
                    <a:lnTo>
                      <a:pt x="213960" y="131978"/>
                    </a:lnTo>
                    <a:lnTo>
                      <a:pt x="210045" y="144932"/>
                    </a:lnTo>
                    <a:lnTo>
                      <a:pt x="195939" y="151409"/>
                    </a:lnTo>
                    <a:lnTo>
                      <a:pt x="183395" y="149790"/>
                    </a:lnTo>
                    <a:lnTo>
                      <a:pt x="178698" y="156267"/>
                    </a:lnTo>
                    <a:lnTo>
                      <a:pt x="178698" y="177317"/>
                    </a:lnTo>
                    <a:lnTo>
                      <a:pt x="162240" y="198368"/>
                    </a:lnTo>
                    <a:lnTo>
                      <a:pt x="147342" y="206464"/>
                    </a:lnTo>
                    <a:lnTo>
                      <a:pt x="91697" y="201606"/>
                    </a:lnTo>
                    <a:lnTo>
                      <a:pt x="82296" y="198368"/>
                    </a:lnTo>
                    <a:lnTo>
                      <a:pt x="78381" y="202416"/>
                    </a:lnTo>
                    <a:lnTo>
                      <a:pt x="78381" y="216179"/>
                    </a:lnTo>
                    <a:lnTo>
                      <a:pt x="90135" y="221037"/>
                    </a:lnTo>
                    <a:lnTo>
                      <a:pt x="87782" y="225895"/>
                    </a:lnTo>
                    <a:lnTo>
                      <a:pt x="80725" y="225895"/>
                    </a:lnTo>
                    <a:lnTo>
                      <a:pt x="72895" y="218608"/>
                    </a:lnTo>
                    <a:lnTo>
                      <a:pt x="59570" y="209702"/>
                    </a:lnTo>
                    <a:lnTo>
                      <a:pt x="53302" y="208893"/>
                    </a:lnTo>
                    <a:lnTo>
                      <a:pt x="38405" y="195939"/>
                    </a:lnTo>
                    <a:lnTo>
                      <a:pt x="31356" y="191081"/>
                    </a:lnTo>
                    <a:lnTo>
                      <a:pt x="19593" y="181366"/>
                    </a:lnTo>
                    <a:lnTo>
                      <a:pt x="15678" y="192700"/>
                    </a:lnTo>
                    <a:lnTo>
                      <a:pt x="7839" y="192700"/>
                    </a:lnTo>
                    <a:lnTo>
                      <a:pt x="7839" y="180556"/>
                    </a:lnTo>
                    <a:lnTo>
                      <a:pt x="0" y="166792"/>
                    </a:lnTo>
                    <a:lnTo>
                      <a:pt x="3924" y="148980"/>
                    </a:lnTo>
                    <a:lnTo>
                      <a:pt x="9411" y="145742"/>
                    </a:lnTo>
                    <a:lnTo>
                      <a:pt x="7839" y="104442"/>
                    </a:lnTo>
                    <a:lnTo>
                      <a:pt x="7839" y="93107"/>
                    </a:lnTo>
                    <a:lnTo>
                      <a:pt x="34490" y="48577"/>
                    </a:lnTo>
                    <a:lnTo>
                      <a:pt x="36833" y="44529"/>
                    </a:lnTo>
                    <a:lnTo>
                      <a:pt x="40757" y="34814"/>
                    </a:lnTo>
                    <a:lnTo>
                      <a:pt x="49378" y="34004"/>
                    </a:lnTo>
                    <a:lnTo>
                      <a:pt x="85430" y="25908"/>
                    </a:lnTo>
                    <a:lnTo>
                      <a:pt x="93269" y="24289"/>
                    </a:lnTo>
                    <a:lnTo>
                      <a:pt x="108938" y="15383"/>
                    </a:lnTo>
                    <a:lnTo>
                      <a:pt x="139503" y="8906"/>
                    </a:lnTo>
                    <a:lnTo>
                      <a:pt x="166154" y="1619"/>
                    </a:lnTo>
                    <a:lnTo>
                      <a:pt x="170079" y="0"/>
                    </a:lnTo>
                    <a:lnTo>
                      <a:pt x="166154" y="8906"/>
                    </a:lnTo>
                    <a:lnTo>
                      <a:pt x="164592" y="12954"/>
                    </a:lnTo>
                    <a:lnTo>
                      <a:pt x="179480" y="25908"/>
                    </a:lnTo>
                    <a:lnTo>
                      <a:pt x="183395" y="29956"/>
                    </a:lnTo>
                    <a:lnTo>
                      <a:pt x="184966" y="29146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5" name="Forma Livre: Forma 1284">
                <a:extLst>
                  <a:ext uri="{FF2B5EF4-FFF2-40B4-BE49-F238E27FC236}">
                    <a16:creationId xmlns:a16="http://schemas.microsoft.com/office/drawing/2014/main" id="{03306101-4A3D-9F4F-5659-8D9C762C9354}"/>
                  </a:ext>
                </a:extLst>
              </p:cNvPr>
              <p:cNvSpPr/>
              <p:nvPr/>
            </p:nvSpPr>
            <p:spPr>
              <a:xfrm>
                <a:off x="7496998" y="2893508"/>
                <a:ext cx="301097" cy="367877"/>
              </a:xfrm>
              <a:custGeom>
                <a:avLst/>
                <a:gdLst>
                  <a:gd name="connsiteX0" fmla="*/ 187310 w 320544"/>
                  <a:gd name="connsiteY0" fmla="*/ 29966 h 353834"/>
                  <a:gd name="connsiteX1" fmla="*/ 208465 w 320544"/>
                  <a:gd name="connsiteY1" fmla="*/ 49397 h 353834"/>
                  <a:gd name="connsiteX2" fmla="*/ 215522 w 320544"/>
                  <a:gd name="connsiteY2" fmla="*/ 50206 h 353834"/>
                  <a:gd name="connsiteX3" fmla="*/ 213170 w 320544"/>
                  <a:gd name="connsiteY3" fmla="*/ 74495 h 353834"/>
                  <a:gd name="connsiteX4" fmla="*/ 208465 w 320544"/>
                  <a:gd name="connsiteY4" fmla="*/ 87449 h 353834"/>
                  <a:gd name="connsiteX5" fmla="*/ 211598 w 320544"/>
                  <a:gd name="connsiteY5" fmla="*/ 93116 h 353834"/>
                  <a:gd name="connsiteX6" fmla="*/ 217084 w 320544"/>
                  <a:gd name="connsiteY6" fmla="*/ 97165 h 353834"/>
                  <a:gd name="connsiteX7" fmla="*/ 221009 w 320544"/>
                  <a:gd name="connsiteY7" fmla="*/ 95545 h 353834"/>
                  <a:gd name="connsiteX8" fmla="*/ 244516 w 320544"/>
                  <a:gd name="connsiteY8" fmla="*/ 73685 h 353834"/>
                  <a:gd name="connsiteX9" fmla="*/ 248441 w 320544"/>
                  <a:gd name="connsiteY9" fmla="*/ 63160 h 353834"/>
                  <a:gd name="connsiteX10" fmla="*/ 255489 w 320544"/>
                  <a:gd name="connsiteY10" fmla="*/ 63970 h 353834"/>
                  <a:gd name="connsiteX11" fmla="*/ 252356 w 320544"/>
                  <a:gd name="connsiteY11" fmla="*/ 71257 h 353834"/>
                  <a:gd name="connsiteX12" fmla="*/ 236677 w 320544"/>
                  <a:gd name="connsiteY12" fmla="*/ 107690 h 353834"/>
                  <a:gd name="connsiteX13" fmla="*/ 253927 w 320544"/>
                  <a:gd name="connsiteY13" fmla="*/ 148171 h 353834"/>
                  <a:gd name="connsiteX14" fmla="*/ 270386 w 320544"/>
                  <a:gd name="connsiteY14" fmla="*/ 159515 h 353834"/>
                  <a:gd name="connsiteX15" fmla="*/ 287627 w 320544"/>
                  <a:gd name="connsiteY15" fmla="*/ 125502 h 353834"/>
                  <a:gd name="connsiteX16" fmla="*/ 293113 w 320544"/>
                  <a:gd name="connsiteY16" fmla="*/ 131978 h 353834"/>
                  <a:gd name="connsiteX17" fmla="*/ 308782 w 320544"/>
                  <a:gd name="connsiteY17" fmla="*/ 153838 h 353834"/>
                  <a:gd name="connsiteX18" fmla="*/ 310353 w 320544"/>
                  <a:gd name="connsiteY18" fmla="*/ 157086 h 353834"/>
                  <a:gd name="connsiteX19" fmla="*/ 314268 w 320544"/>
                  <a:gd name="connsiteY19" fmla="*/ 194329 h 353834"/>
                  <a:gd name="connsiteX20" fmla="*/ 315049 w 320544"/>
                  <a:gd name="connsiteY20" fmla="*/ 214570 h 353834"/>
                  <a:gd name="connsiteX21" fmla="*/ 301733 w 320544"/>
                  <a:gd name="connsiteY21" fmla="*/ 251813 h 353834"/>
                  <a:gd name="connsiteX22" fmla="*/ 299381 w 320544"/>
                  <a:gd name="connsiteY22" fmla="*/ 256670 h 353834"/>
                  <a:gd name="connsiteX23" fmla="*/ 315049 w 320544"/>
                  <a:gd name="connsiteY23" fmla="*/ 305257 h 353834"/>
                  <a:gd name="connsiteX24" fmla="*/ 320545 w 320544"/>
                  <a:gd name="connsiteY24" fmla="*/ 353835 h 353834"/>
                  <a:gd name="connsiteX25" fmla="*/ 320545 w 320544"/>
                  <a:gd name="connsiteY25" fmla="*/ 353025 h 353834"/>
                  <a:gd name="connsiteX26" fmla="*/ 293113 w 320544"/>
                  <a:gd name="connsiteY26" fmla="*/ 334404 h 353834"/>
                  <a:gd name="connsiteX27" fmla="*/ 268815 w 320544"/>
                  <a:gd name="connsiteY27" fmla="*/ 306067 h 353834"/>
                  <a:gd name="connsiteX28" fmla="*/ 228838 w 320544"/>
                  <a:gd name="connsiteY28" fmla="*/ 280149 h 353834"/>
                  <a:gd name="connsiteX29" fmla="*/ 221790 w 320544"/>
                  <a:gd name="connsiteY29" fmla="*/ 264767 h 353834"/>
                  <a:gd name="connsiteX30" fmla="*/ 198273 w 320544"/>
                  <a:gd name="connsiteY30" fmla="*/ 230762 h 353834"/>
                  <a:gd name="connsiteX31" fmla="*/ 172412 w 320544"/>
                  <a:gd name="connsiteY31" fmla="*/ 243716 h 353834"/>
                  <a:gd name="connsiteX32" fmla="*/ 162220 w 320544"/>
                  <a:gd name="connsiteY32" fmla="*/ 229953 h 353834"/>
                  <a:gd name="connsiteX33" fmla="*/ 148904 w 320544"/>
                  <a:gd name="connsiteY33" fmla="*/ 254241 h 353834"/>
                  <a:gd name="connsiteX34" fmla="*/ 141065 w 320544"/>
                  <a:gd name="connsiteY34" fmla="*/ 246145 h 353834"/>
                  <a:gd name="connsiteX35" fmla="*/ 123825 w 320544"/>
                  <a:gd name="connsiteY35" fmla="*/ 240478 h 353834"/>
                  <a:gd name="connsiteX36" fmla="*/ 97955 w 320544"/>
                  <a:gd name="connsiteY36" fmla="*/ 225095 h 353834"/>
                  <a:gd name="connsiteX37" fmla="*/ 101089 w 320544"/>
                  <a:gd name="connsiteY37" fmla="*/ 215379 h 353834"/>
                  <a:gd name="connsiteX38" fmla="*/ 97174 w 320544"/>
                  <a:gd name="connsiteY38" fmla="*/ 200806 h 353834"/>
                  <a:gd name="connsiteX39" fmla="*/ 101089 w 320544"/>
                  <a:gd name="connsiteY39" fmla="*/ 185423 h 353834"/>
                  <a:gd name="connsiteX40" fmla="*/ 59550 w 320544"/>
                  <a:gd name="connsiteY40" fmla="*/ 191091 h 353834"/>
                  <a:gd name="connsiteX41" fmla="*/ 55636 w 320544"/>
                  <a:gd name="connsiteY41" fmla="*/ 192710 h 353834"/>
                  <a:gd name="connsiteX42" fmla="*/ 51721 w 320544"/>
                  <a:gd name="connsiteY42" fmla="*/ 214570 h 353834"/>
                  <a:gd name="connsiteX43" fmla="*/ 51721 w 320544"/>
                  <a:gd name="connsiteY43" fmla="*/ 231572 h 353834"/>
                  <a:gd name="connsiteX44" fmla="*/ 46234 w 320544"/>
                  <a:gd name="connsiteY44" fmla="*/ 236430 h 353834"/>
                  <a:gd name="connsiteX45" fmla="*/ 36824 w 320544"/>
                  <a:gd name="connsiteY45" fmla="*/ 227524 h 353834"/>
                  <a:gd name="connsiteX46" fmla="*/ 34471 w 320544"/>
                  <a:gd name="connsiteY46" fmla="*/ 212141 h 353834"/>
                  <a:gd name="connsiteX47" fmla="*/ 31338 w 320544"/>
                  <a:gd name="connsiteY47" fmla="*/ 208093 h 353834"/>
                  <a:gd name="connsiteX48" fmla="*/ 27423 w 320544"/>
                  <a:gd name="connsiteY48" fmla="*/ 210522 h 353834"/>
                  <a:gd name="connsiteX49" fmla="*/ 25070 w 320544"/>
                  <a:gd name="connsiteY49" fmla="*/ 203235 h 353834"/>
                  <a:gd name="connsiteX50" fmla="*/ 19584 w 320544"/>
                  <a:gd name="connsiteY50" fmla="*/ 201616 h 353834"/>
                  <a:gd name="connsiteX51" fmla="*/ 26632 w 320544"/>
                  <a:gd name="connsiteY51" fmla="*/ 186233 h 353834"/>
                  <a:gd name="connsiteX52" fmla="*/ 23499 w 320544"/>
                  <a:gd name="connsiteY52" fmla="*/ 182994 h 353834"/>
                  <a:gd name="connsiteX53" fmla="*/ 23499 w 320544"/>
                  <a:gd name="connsiteY53" fmla="*/ 177327 h 353834"/>
                  <a:gd name="connsiteX54" fmla="*/ 25070 w 320544"/>
                  <a:gd name="connsiteY54" fmla="*/ 171660 h 353834"/>
                  <a:gd name="connsiteX55" fmla="*/ 21146 w 320544"/>
                  <a:gd name="connsiteY55" fmla="*/ 165992 h 353834"/>
                  <a:gd name="connsiteX56" fmla="*/ 8611 w 320544"/>
                  <a:gd name="connsiteY56" fmla="*/ 170040 h 353834"/>
                  <a:gd name="connsiteX57" fmla="*/ 7830 w 320544"/>
                  <a:gd name="connsiteY57" fmla="*/ 170850 h 353834"/>
                  <a:gd name="connsiteX58" fmla="*/ 6268 w 320544"/>
                  <a:gd name="connsiteY58" fmla="*/ 171660 h 353834"/>
                  <a:gd name="connsiteX59" fmla="*/ 6268 w 320544"/>
                  <a:gd name="connsiteY59" fmla="*/ 171660 h 353834"/>
                  <a:gd name="connsiteX60" fmla="*/ 6268 w 320544"/>
                  <a:gd name="connsiteY60" fmla="*/ 171660 h 353834"/>
                  <a:gd name="connsiteX61" fmla="*/ 6268 w 320544"/>
                  <a:gd name="connsiteY61" fmla="*/ 171660 h 353834"/>
                  <a:gd name="connsiteX62" fmla="*/ 6268 w 320544"/>
                  <a:gd name="connsiteY62" fmla="*/ 171660 h 353834"/>
                  <a:gd name="connsiteX63" fmla="*/ 6268 w 320544"/>
                  <a:gd name="connsiteY63" fmla="*/ 165183 h 353834"/>
                  <a:gd name="connsiteX64" fmla="*/ 4696 w 320544"/>
                  <a:gd name="connsiteY64" fmla="*/ 165183 h 353834"/>
                  <a:gd name="connsiteX65" fmla="*/ 3915 w 320544"/>
                  <a:gd name="connsiteY65" fmla="*/ 165183 h 353834"/>
                  <a:gd name="connsiteX66" fmla="*/ 3915 w 320544"/>
                  <a:gd name="connsiteY66" fmla="*/ 165183 h 353834"/>
                  <a:gd name="connsiteX67" fmla="*/ 6268 w 320544"/>
                  <a:gd name="connsiteY67" fmla="*/ 161944 h 353834"/>
                  <a:gd name="connsiteX68" fmla="*/ 6268 w 320544"/>
                  <a:gd name="connsiteY68" fmla="*/ 161135 h 353834"/>
                  <a:gd name="connsiteX69" fmla="*/ 6268 w 320544"/>
                  <a:gd name="connsiteY69" fmla="*/ 159515 h 353834"/>
                  <a:gd name="connsiteX70" fmla="*/ 4696 w 320544"/>
                  <a:gd name="connsiteY70" fmla="*/ 158706 h 353834"/>
                  <a:gd name="connsiteX71" fmla="*/ 3915 w 320544"/>
                  <a:gd name="connsiteY71" fmla="*/ 157896 h 353834"/>
                  <a:gd name="connsiteX72" fmla="*/ 2353 w 320544"/>
                  <a:gd name="connsiteY72" fmla="*/ 157086 h 353834"/>
                  <a:gd name="connsiteX73" fmla="*/ 2353 w 320544"/>
                  <a:gd name="connsiteY73" fmla="*/ 156277 h 353834"/>
                  <a:gd name="connsiteX74" fmla="*/ 781 w 320544"/>
                  <a:gd name="connsiteY74" fmla="*/ 154658 h 353834"/>
                  <a:gd name="connsiteX75" fmla="*/ 781 w 320544"/>
                  <a:gd name="connsiteY75" fmla="*/ 154658 h 353834"/>
                  <a:gd name="connsiteX76" fmla="*/ 0 w 320544"/>
                  <a:gd name="connsiteY76" fmla="*/ 153848 h 353834"/>
                  <a:gd name="connsiteX77" fmla="*/ 0 w 320544"/>
                  <a:gd name="connsiteY77" fmla="*/ 152229 h 353834"/>
                  <a:gd name="connsiteX78" fmla="*/ 0 w 320544"/>
                  <a:gd name="connsiteY78" fmla="*/ 148990 h 353834"/>
                  <a:gd name="connsiteX79" fmla="*/ 0 w 320544"/>
                  <a:gd name="connsiteY79" fmla="*/ 148180 h 353834"/>
                  <a:gd name="connsiteX80" fmla="*/ 3915 w 320544"/>
                  <a:gd name="connsiteY80" fmla="*/ 142504 h 353834"/>
                  <a:gd name="connsiteX81" fmla="*/ 3915 w 320544"/>
                  <a:gd name="connsiteY81" fmla="*/ 141694 h 353834"/>
                  <a:gd name="connsiteX82" fmla="*/ 4706 w 320544"/>
                  <a:gd name="connsiteY82" fmla="*/ 140884 h 353834"/>
                  <a:gd name="connsiteX83" fmla="*/ 6268 w 320544"/>
                  <a:gd name="connsiteY83" fmla="*/ 141694 h 353834"/>
                  <a:gd name="connsiteX84" fmla="*/ 6268 w 320544"/>
                  <a:gd name="connsiteY84" fmla="*/ 141694 h 353834"/>
                  <a:gd name="connsiteX85" fmla="*/ 44672 w 320544"/>
                  <a:gd name="connsiteY85" fmla="*/ 133598 h 353834"/>
                  <a:gd name="connsiteX86" fmla="*/ 44672 w 320544"/>
                  <a:gd name="connsiteY86" fmla="*/ 133598 h 353834"/>
                  <a:gd name="connsiteX87" fmla="*/ 47806 w 320544"/>
                  <a:gd name="connsiteY87" fmla="*/ 131169 h 353834"/>
                  <a:gd name="connsiteX88" fmla="*/ 50159 w 320544"/>
                  <a:gd name="connsiteY88" fmla="*/ 131169 h 353834"/>
                  <a:gd name="connsiteX89" fmla="*/ 50159 w 320544"/>
                  <a:gd name="connsiteY89" fmla="*/ 130359 h 353834"/>
                  <a:gd name="connsiteX90" fmla="*/ 52511 w 320544"/>
                  <a:gd name="connsiteY90" fmla="*/ 127930 h 353834"/>
                  <a:gd name="connsiteX91" fmla="*/ 52511 w 320544"/>
                  <a:gd name="connsiteY91" fmla="*/ 127930 h 353834"/>
                  <a:gd name="connsiteX92" fmla="*/ 54073 w 320544"/>
                  <a:gd name="connsiteY92" fmla="*/ 127930 h 353834"/>
                  <a:gd name="connsiteX93" fmla="*/ 54073 w 320544"/>
                  <a:gd name="connsiteY93" fmla="*/ 127930 h 353834"/>
                  <a:gd name="connsiteX94" fmla="*/ 68971 w 320544"/>
                  <a:gd name="connsiteY94" fmla="*/ 117405 h 353834"/>
                  <a:gd name="connsiteX95" fmla="*/ 68971 w 320544"/>
                  <a:gd name="connsiteY95" fmla="*/ 117405 h 353834"/>
                  <a:gd name="connsiteX96" fmla="*/ 72886 w 320544"/>
                  <a:gd name="connsiteY96" fmla="*/ 114976 h 353834"/>
                  <a:gd name="connsiteX97" fmla="*/ 72886 w 320544"/>
                  <a:gd name="connsiteY97" fmla="*/ 115786 h 353834"/>
                  <a:gd name="connsiteX98" fmla="*/ 78372 w 320544"/>
                  <a:gd name="connsiteY98" fmla="*/ 108499 h 353834"/>
                  <a:gd name="connsiteX99" fmla="*/ 78372 w 320544"/>
                  <a:gd name="connsiteY99" fmla="*/ 107690 h 353834"/>
                  <a:gd name="connsiteX100" fmla="*/ 79943 w 320544"/>
                  <a:gd name="connsiteY100" fmla="*/ 107690 h 353834"/>
                  <a:gd name="connsiteX101" fmla="*/ 107766 w 320544"/>
                  <a:gd name="connsiteY101" fmla="*/ 74486 h 353834"/>
                  <a:gd name="connsiteX102" fmla="*/ 144990 w 320544"/>
                  <a:gd name="connsiteY102" fmla="*/ 72666 h 353834"/>
                  <a:gd name="connsiteX103" fmla="*/ 150991 w 320544"/>
                  <a:gd name="connsiteY103" fmla="*/ 39234 h 353834"/>
                  <a:gd name="connsiteX104" fmla="*/ 175556 w 320544"/>
                  <a:gd name="connsiteY104" fmla="*/ 10525 h 353834"/>
                  <a:gd name="connsiteX105" fmla="*/ 168497 w 320544"/>
                  <a:gd name="connsiteY105" fmla="*/ 2429 h 353834"/>
                  <a:gd name="connsiteX106" fmla="*/ 190443 w 320544"/>
                  <a:gd name="connsiteY106" fmla="*/ 0 h 353834"/>
                  <a:gd name="connsiteX107" fmla="*/ 187310 w 320544"/>
                  <a:gd name="connsiteY107" fmla="*/ 29966 h 35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320544" h="353834">
                    <a:moveTo>
                      <a:pt x="187310" y="29966"/>
                    </a:moveTo>
                    <a:lnTo>
                      <a:pt x="208465" y="49397"/>
                    </a:lnTo>
                    <a:lnTo>
                      <a:pt x="215522" y="50206"/>
                    </a:lnTo>
                    <a:lnTo>
                      <a:pt x="213170" y="74495"/>
                    </a:lnTo>
                    <a:lnTo>
                      <a:pt x="208465" y="87449"/>
                    </a:lnTo>
                    <a:lnTo>
                      <a:pt x="211598" y="93116"/>
                    </a:lnTo>
                    <a:lnTo>
                      <a:pt x="217084" y="97165"/>
                    </a:lnTo>
                    <a:lnTo>
                      <a:pt x="221009" y="95545"/>
                    </a:lnTo>
                    <a:lnTo>
                      <a:pt x="244516" y="73685"/>
                    </a:lnTo>
                    <a:lnTo>
                      <a:pt x="248441" y="63160"/>
                    </a:lnTo>
                    <a:lnTo>
                      <a:pt x="255489" y="63970"/>
                    </a:lnTo>
                    <a:lnTo>
                      <a:pt x="252356" y="71257"/>
                    </a:lnTo>
                    <a:lnTo>
                      <a:pt x="236677" y="107690"/>
                    </a:lnTo>
                    <a:lnTo>
                      <a:pt x="253927" y="148171"/>
                    </a:lnTo>
                    <a:lnTo>
                      <a:pt x="270386" y="159515"/>
                    </a:lnTo>
                    <a:lnTo>
                      <a:pt x="287627" y="125502"/>
                    </a:lnTo>
                    <a:lnTo>
                      <a:pt x="293113" y="131978"/>
                    </a:lnTo>
                    <a:lnTo>
                      <a:pt x="308782" y="153838"/>
                    </a:lnTo>
                    <a:lnTo>
                      <a:pt x="310353" y="157086"/>
                    </a:lnTo>
                    <a:lnTo>
                      <a:pt x="314268" y="194329"/>
                    </a:lnTo>
                    <a:lnTo>
                      <a:pt x="315049" y="214570"/>
                    </a:lnTo>
                    <a:lnTo>
                      <a:pt x="301733" y="251813"/>
                    </a:lnTo>
                    <a:lnTo>
                      <a:pt x="299381" y="256670"/>
                    </a:lnTo>
                    <a:lnTo>
                      <a:pt x="315049" y="305257"/>
                    </a:lnTo>
                    <a:lnTo>
                      <a:pt x="320545" y="353835"/>
                    </a:lnTo>
                    <a:lnTo>
                      <a:pt x="320545" y="353025"/>
                    </a:lnTo>
                    <a:lnTo>
                      <a:pt x="293113" y="334404"/>
                    </a:lnTo>
                    <a:lnTo>
                      <a:pt x="268815" y="306067"/>
                    </a:lnTo>
                    <a:lnTo>
                      <a:pt x="228838" y="280149"/>
                    </a:lnTo>
                    <a:lnTo>
                      <a:pt x="221790" y="264767"/>
                    </a:lnTo>
                    <a:lnTo>
                      <a:pt x="198273" y="230762"/>
                    </a:lnTo>
                    <a:lnTo>
                      <a:pt x="172412" y="243716"/>
                    </a:lnTo>
                    <a:lnTo>
                      <a:pt x="162220" y="229953"/>
                    </a:lnTo>
                    <a:lnTo>
                      <a:pt x="148904" y="254241"/>
                    </a:lnTo>
                    <a:lnTo>
                      <a:pt x="141065" y="246145"/>
                    </a:lnTo>
                    <a:lnTo>
                      <a:pt x="123825" y="240478"/>
                    </a:lnTo>
                    <a:lnTo>
                      <a:pt x="97955" y="225095"/>
                    </a:lnTo>
                    <a:lnTo>
                      <a:pt x="101089" y="215379"/>
                    </a:lnTo>
                    <a:lnTo>
                      <a:pt x="97174" y="200806"/>
                    </a:lnTo>
                    <a:lnTo>
                      <a:pt x="101089" y="185423"/>
                    </a:lnTo>
                    <a:lnTo>
                      <a:pt x="59550" y="191091"/>
                    </a:lnTo>
                    <a:lnTo>
                      <a:pt x="55636" y="192710"/>
                    </a:lnTo>
                    <a:lnTo>
                      <a:pt x="51721" y="214570"/>
                    </a:lnTo>
                    <a:lnTo>
                      <a:pt x="51721" y="231572"/>
                    </a:lnTo>
                    <a:lnTo>
                      <a:pt x="46234" y="236430"/>
                    </a:lnTo>
                    <a:lnTo>
                      <a:pt x="36824" y="227524"/>
                    </a:lnTo>
                    <a:lnTo>
                      <a:pt x="34471" y="212141"/>
                    </a:lnTo>
                    <a:lnTo>
                      <a:pt x="31338" y="208093"/>
                    </a:lnTo>
                    <a:lnTo>
                      <a:pt x="27423" y="210522"/>
                    </a:lnTo>
                    <a:lnTo>
                      <a:pt x="25070" y="203235"/>
                    </a:lnTo>
                    <a:lnTo>
                      <a:pt x="19584" y="201616"/>
                    </a:lnTo>
                    <a:lnTo>
                      <a:pt x="26632" y="186233"/>
                    </a:lnTo>
                    <a:lnTo>
                      <a:pt x="23499" y="182994"/>
                    </a:lnTo>
                    <a:lnTo>
                      <a:pt x="23499" y="177327"/>
                    </a:lnTo>
                    <a:lnTo>
                      <a:pt x="25070" y="171660"/>
                    </a:lnTo>
                    <a:lnTo>
                      <a:pt x="21146" y="165992"/>
                    </a:lnTo>
                    <a:lnTo>
                      <a:pt x="8611" y="170040"/>
                    </a:lnTo>
                    <a:lnTo>
                      <a:pt x="7830" y="170850"/>
                    </a:lnTo>
                    <a:lnTo>
                      <a:pt x="6268" y="171660"/>
                    </a:lnTo>
                    <a:lnTo>
                      <a:pt x="6268" y="171660"/>
                    </a:lnTo>
                    <a:lnTo>
                      <a:pt x="6268" y="171660"/>
                    </a:lnTo>
                    <a:lnTo>
                      <a:pt x="6268" y="171660"/>
                    </a:lnTo>
                    <a:lnTo>
                      <a:pt x="6268" y="171660"/>
                    </a:lnTo>
                    <a:lnTo>
                      <a:pt x="6268" y="165183"/>
                    </a:lnTo>
                    <a:lnTo>
                      <a:pt x="4696" y="165183"/>
                    </a:lnTo>
                    <a:lnTo>
                      <a:pt x="3915" y="165183"/>
                    </a:lnTo>
                    <a:lnTo>
                      <a:pt x="3915" y="165183"/>
                    </a:lnTo>
                    <a:lnTo>
                      <a:pt x="6268" y="161944"/>
                    </a:lnTo>
                    <a:lnTo>
                      <a:pt x="6268" y="161135"/>
                    </a:lnTo>
                    <a:lnTo>
                      <a:pt x="6268" y="159515"/>
                    </a:lnTo>
                    <a:lnTo>
                      <a:pt x="4696" y="158706"/>
                    </a:lnTo>
                    <a:lnTo>
                      <a:pt x="3915" y="157896"/>
                    </a:lnTo>
                    <a:lnTo>
                      <a:pt x="2353" y="157086"/>
                    </a:lnTo>
                    <a:lnTo>
                      <a:pt x="2353" y="156277"/>
                    </a:lnTo>
                    <a:lnTo>
                      <a:pt x="781" y="154658"/>
                    </a:lnTo>
                    <a:lnTo>
                      <a:pt x="781" y="154658"/>
                    </a:lnTo>
                    <a:lnTo>
                      <a:pt x="0" y="153848"/>
                    </a:lnTo>
                    <a:lnTo>
                      <a:pt x="0" y="152229"/>
                    </a:lnTo>
                    <a:lnTo>
                      <a:pt x="0" y="148990"/>
                    </a:lnTo>
                    <a:lnTo>
                      <a:pt x="0" y="148180"/>
                    </a:lnTo>
                    <a:lnTo>
                      <a:pt x="3915" y="142504"/>
                    </a:lnTo>
                    <a:lnTo>
                      <a:pt x="3915" y="141694"/>
                    </a:lnTo>
                    <a:lnTo>
                      <a:pt x="4706" y="140884"/>
                    </a:lnTo>
                    <a:lnTo>
                      <a:pt x="6268" y="141694"/>
                    </a:lnTo>
                    <a:lnTo>
                      <a:pt x="6268" y="141694"/>
                    </a:lnTo>
                    <a:lnTo>
                      <a:pt x="44672" y="133598"/>
                    </a:lnTo>
                    <a:lnTo>
                      <a:pt x="44672" y="133598"/>
                    </a:lnTo>
                    <a:lnTo>
                      <a:pt x="47806" y="131169"/>
                    </a:lnTo>
                    <a:lnTo>
                      <a:pt x="50159" y="131169"/>
                    </a:lnTo>
                    <a:lnTo>
                      <a:pt x="50159" y="130359"/>
                    </a:lnTo>
                    <a:lnTo>
                      <a:pt x="52511" y="127930"/>
                    </a:lnTo>
                    <a:lnTo>
                      <a:pt x="52511" y="127930"/>
                    </a:lnTo>
                    <a:lnTo>
                      <a:pt x="54073" y="127930"/>
                    </a:lnTo>
                    <a:lnTo>
                      <a:pt x="54073" y="127930"/>
                    </a:lnTo>
                    <a:lnTo>
                      <a:pt x="68971" y="117405"/>
                    </a:lnTo>
                    <a:lnTo>
                      <a:pt x="68971" y="117405"/>
                    </a:lnTo>
                    <a:lnTo>
                      <a:pt x="72886" y="114976"/>
                    </a:lnTo>
                    <a:lnTo>
                      <a:pt x="72886" y="115786"/>
                    </a:lnTo>
                    <a:lnTo>
                      <a:pt x="78372" y="108499"/>
                    </a:lnTo>
                    <a:lnTo>
                      <a:pt x="78372" y="107690"/>
                    </a:lnTo>
                    <a:lnTo>
                      <a:pt x="79943" y="107690"/>
                    </a:lnTo>
                    <a:lnTo>
                      <a:pt x="107766" y="74486"/>
                    </a:lnTo>
                    <a:lnTo>
                      <a:pt x="144990" y="72666"/>
                    </a:lnTo>
                    <a:lnTo>
                      <a:pt x="150991" y="39234"/>
                    </a:lnTo>
                    <a:lnTo>
                      <a:pt x="175556" y="10525"/>
                    </a:lnTo>
                    <a:lnTo>
                      <a:pt x="168497" y="2429"/>
                    </a:lnTo>
                    <a:lnTo>
                      <a:pt x="190443" y="0"/>
                    </a:lnTo>
                    <a:lnTo>
                      <a:pt x="187310" y="29966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6" name="Forma Livre: Forma 1285">
                <a:extLst>
                  <a:ext uri="{FF2B5EF4-FFF2-40B4-BE49-F238E27FC236}">
                    <a16:creationId xmlns:a16="http://schemas.microsoft.com/office/drawing/2014/main" id="{47D201CA-8D3F-B42C-E5C7-A292D987ADA9}"/>
                  </a:ext>
                </a:extLst>
              </p:cNvPr>
              <p:cNvSpPr/>
              <p:nvPr/>
            </p:nvSpPr>
            <p:spPr>
              <a:xfrm>
                <a:off x="7425600" y="2733564"/>
                <a:ext cx="236294" cy="279483"/>
              </a:xfrm>
              <a:custGeom>
                <a:avLst/>
                <a:gdLst>
                  <a:gd name="connsiteX0" fmla="*/ 171622 w 251555"/>
                  <a:gd name="connsiteY0" fmla="*/ 61541 h 268814"/>
                  <a:gd name="connsiteX1" fmla="*/ 210017 w 251555"/>
                  <a:gd name="connsiteY1" fmla="*/ 111738 h 268814"/>
                  <a:gd name="connsiteX2" fmla="*/ 221780 w 251555"/>
                  <a:gd name="connsiteY2" fmla="*/ 127930 h 268814"/>
                  <a:gd name="connsiteX3" fmla="*/ 244507 w 251555"/>
                  <a:gd name="connsiteY3" fmla="*/ 156267 h 268814"/>
                  <a:gd name="connsiteX4" fmla="*/ 251556 w 251555"/>
                  <a:gd name="connsiteY4" fmla="*/ 164363 h 268814"/>
                  <a:gd name="connsiteX5" fmla="*/ 226981 w 251555"/>
                  <a:gd name="connsiteY5" fmla="*/ 193072 h 268814"/>
                  <a:gd name="connsiteX6" fmla="*/ 220999 w 251555"/>
                  <a:gd name="connsiteY6" fmla="*/ 226504 h 268814"/>
                  <a:gd name="connsiteX7" fmla="*/ 183775 w 251555"/>
                  <a:gd name="connsiteY7" fmla="*/ 228324 h 268814"/>
                  <a:gd name="connsiteX8" fmla="*/ 155943 w 251555"/>
                  <a:gd name="connsiteY8" fmla="*/ 261528 h 268814"/>
                  <a:gd name="connsiteX9" fmla="*/ 155943 w 251555"/>
                  <a:gd name="connsiteY9" fmla="*/ 261528 h 268814"/>
                  <a:gd name="connsiteX10" fmla="*/ 154372 w 251555"/>
                  <a:gd name="connsiteY10" fmla="*/ 259909 h 268814"/>
                  <a:gd name="connsiteX11" fmla="*/ 154372 w 251555"/>
                  <a:gd name="connsiteY11" fmla="*/ 259909 h 268814"/>
                  <a:gd name="connsiteX12" fmla="*/ 151238 w 251555"/>
                  <a:gd name="connsiteY12" fmla="*/ 261528 h 268814"/>
                  <a:gd name="connsiteX13" fmla="*/ 151238 w 251555"/>
                  <a:gd name="connsiteY13" fmla="*/ 262337 h 268814"/>
                  <a:gd name="connsiteX14" fmla="*/ 150457 w 251555"/>
                  <a:gd name="connsiteY14" fmla="*/ 262337 h 268814"/>
                  <a:gd name="connsiteX15" fmla="*/ 147323 w 251555"/>
                  <a:gd name="connsiteY15" fmla="*/ 263957 h 268814"/>
                  <a:gd name="connsiteX16" fmla="*/ 146542 w 251555"/>
                  <a:gd name="connsiteY16" fmla="*/ 263147 h 268814"/>
                  <a:gd name="connsiteX17" fmla="*/ 144971 w 251555"/>
                  <a:gd name="connsiteY17" fmla="*/ 264766 h 268814"/>
                  <a:gd name="connsiteX18" fmla="*/ 144971 w 251555"/>
                  <a:gd name="connsiteY18" fmla="*/ 264766 h 268814"/>
                  <a:gd name="connsiteX19" fmla="*/ 143409 w 251555"/>
                  <a:gd name="connsiteY19" fmla="*/ 267195 h 268814"/>
                  <a:gd name="connsiteX20" fmla="*/ 143409 w 251555"/>
                  <a:gd name="connsiteY20" fmla="*/ 267195 h 268814"/>
                  <a:gd name="connsiteX21" fmla="*/ 141837 w 251555"/>
                  <a:gd name="connsiteY21" fmla="*/ 265576 h 268814"/>
                  <a:gd name="connsiteX22" fmla="*/ 141056 w 251555"/>
                  <a:gd name="connsiteY22" fmla="*/ 265576 h 268814"/>
                  <a:gd name="connsiteX23" fmla="*/ 141056 w 251555"/>
                  <a:gd name="connsiteY23" fmla="*/ 264766 h 268814"/>
                  <a:gd name="connsiteX24" fmla="*/ 139494 w 251555"/>
                  <a:gd name="connsiteY24" fmla="*/ 267195 h 268814"/>
                  <a:gd name="connsiteX25" fmla="*/ 137141 w 251555"/>
                  <a:gd name="connsiteY25" fmla="*/ 268815 h 268814"/>
                  <a:gd name="connsiteX26" fmla="*/ 135570 w 251555"/>
                  <a:gd name="connsiteY26" fmla="*/ 268005 h 268814"/>
                  <a:gd name="connsiteX27" fmla="*/ 134008 w 251555"/>
                  <a:gd name="connsiteY27" fmla="*/ 267195 h 268814"/>
                  <a:gd name="connsiteX28" fmla="*/ 134008 w 251555"/>
                  <a:gd name="connsiteY28" fmla="*/ 266386 h 268814"/>
                  <a:gd name="connsiteX29" fmla="*/ 126168 w 251555"/>
                  <a:gd name="connsiteY29" fmla="*/ 263957 h 268814"/>
                  <a:gd name="connsiteX30" fmla="*/ 127731 w 251555"/>
                  <a:gd name="connsiteY30" fmla="*/ 263957 h 268814"/>
                  <a:gd name="connsiteX31" fmla="*/ 82277 w 251555"/>
                  <a:gd name="connsiteY31" fmla="*/ 237239 h 268814"/>
                  <a:gd name="connsiteX32" fmla="*/ 82277 w 251555"/>
                  <a:gd name="connsiteY32" fmla="*/ 238049 h 268814"/>
                  <a:gd name="connsiteX33" fmla="*/ 82277 w 251555"/>
                  <a:gd name="connsiteY33" fmla="*/ 238049 h 268814"/>
                  <a:gd name="connsiteX34" fmla="*/ 80706 w 251555"/>
                  <a:gd name="connsiteY34" fmla="*/ 237239 h 268814"/>
                  <a:gd name="connsiteX35" fmla="*/ 80706 w 251555"/>
                  <a:gd name="connsiteY35" fmla="*/ 238049 h 268814"/>
                  <a:gd name="connsiteX36" fmla="*/ 79924 w 251555"/>
                  <a:gd name="connsiteY36" fmla="*/ 236429 h 268814"/>
                  <a:gd name="connsiteX37" fmla="*/ 78362 w 251555"/>
                  <a:gd name="connsiteY37" fmla="*/ 236429 h 268814"/>
                  <a:gd name="connsiteX38" fmla="*/ 78362 w 251555"/>
                  <a:gd name="connsiteY38" fmla="*/ 236429 h 268814"/>
                  <a:gd name="connsiteX39" fmla="*/ 76009 w 251555"/>
                  <a:gd name="connsiteY39" fmla="*/ 235620 h 268814"/>
                  <a:gd name="connsiteX40" fmla="*/ 76009 w 251555"/>
                  <a:gd name="connsiteY40" fmla="*/ 233191 h 268814"/>
                  <a:gd name="connsiteX41" fmla="*/ 76009 w 251555"/>
                  <a:gd name="connsiteY41" fmla="*/ 234001 h 268814"/>
                  <a:gd name="connsiteX42" fmla="*/ 74438 w 251555"/>
                  <a:gd name="connsiteY42" fmla="*/ 231572 h 268814"/>
                  <a:gd name="connsiteX43" fmla="*/ 74438 w 251555"/>
                  <a:gd name="connsiteY43" fmla="*/ 229143 h 268814"/>
                  <a:gd name="connsiteX44" fmla="*/ 72876 w 251555"/>
                  <a:gd name="connsiteY44" fmla="*/ 228333 h 268814"/>
                  <a:gd name="connsiteX45" fmla="*/ 72876 w 251555"/>
                  <a:gd name="connsiteY45" fmla="*/ 225904 h 268814"/>
                  <a:gd name="connsiteX46" fmla="*/ 74438 w 251555"/>
                  <a:gd name="connsiteY46" fmla="*/ 225095 h 268814"/>
                  <a:gd name="connsiteX47" fmla="*/ 74438 w 251555"/>
                  <a:gd name="connsiteY47" fmla="*/ 225095 h 268814"/>
                  <a:gd name="connsiteX48" fmla="*/ 78362 w 251555"/>
                  <a:gd name="connsiteY48" fmla="*/ 220237 h 268814"/>
                  <a:gd name="connsiteX49" fmla="*/ 78362 w 251555"/>
                  <a:gd name="connsiteY49" fmla="*/ 220237 h 268814"/>
                  <a:gd name="connsiteX50" fmla="*/ 76791 w 251555"/>
                  <a:gd name="connsiteY50" fmla="*/ 220237 h 268814"/>
                  <a:gd name="connsiteX51" fmla="*/ 76009 w 251555"/>
                  <a:gd name="connsiteY51" fmla="*/ 218618 h 268814"/>
                  <a:gd name="connsiteX52" fmla="*/ 72876 w 251555"/>
                  <a:gd name="connsiteY52" fmla="*/ 215379 h 268814"/>
                  <a:gd name="connsiteX53" fmla="*/ 65037 w 251555"/>
                  <a:gd name="connsiteY53" fmla="*/ 203235 h 268814"/>
                  <a:gd name="connsiteX54" fmla="*/ 65037 w 251555"/>
                  <a:gd name="connsiteY54" fmla="*/ 203235 h 268814"/>
                  <a:gd name="connsiteX55" fmla="*/ 65037 w 251555"/>
                  <a:gd name="connsiteY55" fmla="*/ 203235 h 268814"/>
                  <a:gd name="connsiteX56" fmla="*/ 57988 w 251555"/>
                  <a:gd name="connsiteY56" fmla="*/ 191091 h 268814"/>
                  <a:gd name="connsiteX57" fmla="*/ 57988 w 251555"/>
                  <a:gd name="connsiteY57" fmla="*/ 191900 h 268814"/>
                  <a:gd name="connsiteX58" fmla="*/ 57207 w 251555"/>
                  <a:gd name="connsiteY58" fmla="*/ 189471 h 268814"/>
                  <a:gd name="connsiteX59" fmla="*/ 57988 w 251555"/>
                  <a:gd name="connsiteY59" fmla="*/ 189471 h 268814"/>
                  <a:gd name="connsiteX60" fmla="*/ 61122 w 251555"/>
                  <a:gd name="connsiteY60" fmla="*/ 178137 h 268814"/>
                  <a:gd name="connsiteX61" fmla="*/ 61122 w 251555"/>
                  <a:gd name="connsiteY61" fmla="*/ 178946 h 268814"/>
                  <a:gd name="connsiteX62" fmla="*/ 59550 w 251555"/>
                  <a:gd name="connsiteY62" fmla="*/ 177327 h 268814"/>
                  <a:gd name="connsiteX63" fmla="*/ 57988 w 251555"/>
                  <a:gd name="connsiteY63" fmla="*/ 177327 h 268814"/>
                  <a:gd name="connsiteX64" fmla="*/ 57207 w 251555"/>
                  <a:gd name="connsiteY64" fmla="*/ 174088 h 268814"/>
                  <a:gd name="connsiteX65" fmla="*/ 55636 w 251555"/>
                  <a:gd name="connsiteY65" fmla="*/ 173279 h 268814"/>
                  <a:gd name="connsiteX66" fmla="*/ 53283 w 251555"/>
                  <a:gd name="connsiteY66" fmla="*/ 170040 h 268814"/>
                  <a:gd name="connsiteX67" fmla="*/ 53283 w 251555"/>
                  <a:gd name="connsiteY67" fmla="*/ 170850 h 268814"/>
                  <a:gd name="connsiteX68" fmla="*/ 53283 w 251555"/>
                  <a:gd name="connsiteY68" fmla="*/ 169231 h 268814"/>
                  <a:gd name="connsiteX69" fmla="*/ 53283 w 251555"/>
                  <a:gd name="connsiteY69" fmla="*/ 168421 h 268814"/>
                  <a:gd name="connsiteX70" fmla="*/ 49368 w 251555"/>
                  <a:gd name="connsiteY70" fmla="*/ 168421 h 268814"/>
                  <a:gd name="connsiteX71" fmla="*/ 49368 w 251555"/>
                  <a:gd name="connsiteY71" fmla="*/ 168421 h 268814"/>
                  <a:gd name="connsiteX72" fmla="*/ 44663 w 251555"/>
                  <a:gd name="connsiteY72" fmla="*/ 171659 h 268814"/>
                  <a:gd name="connsiteX73" fmla="*/ 42310 w 251555"/>
                  <a:gd name="connsiteY73" fmla="*/ 171659 h 268814"/>
                  <a:gd name="connsiteX74" fmla="*/ 40748 w 251555"/>
                  <a:gd name="connsiteY74" fmla="*/ 170040 h 268814"/>
                  <a:gd name="connsiteX75" fmla="*/ 39967 w 251555"/>
                  <a:gd name="connsiteY75" fmla="*/ 170040 h 268814"/>
                  <a:gd name="connsiteX76" fmla="*/ 38395 w 251555"/>
                  <a:gd name="connsiteY76" fmla="*/ 170850 h 268814"/>
                  <a:gd name="connsiteX77" fmla="*/ 36833 w 251555"/>
                  <a:gd name="connsiteY77" fmla="*/ 170040 h 268814"/>
                  <a:gd name="connsiteX78" fmla="*/ 36052 w 251555"/>
                  <a:gd name="connsiteY78" fmla="*/ 168421 h 268814"/>
                  <a:gd name="connsiteX79" fmla="*/ 34480 w 251555"/>
                  <a:gd name="connsiteY79" fmla="*/ 168421 h 268814"/>
                  <a:gd name="connsiteX80" fmla="*/ 36052 w 251555"/>
                  <a:gd name="connsiteY80" fmla="*/ 165183 h 268814"/>
                  <a:gd name="connsiteX81" fmla="*/ 34480 w 251555"/>
                  <a:gd name="connsiteY81" fmla="*/ 161134 h 268814"/>
                  <a:gd name="connsiteX82" fmla="*/ 34480 w 251555"/>
                  <a:gd name="connsiteY82" fmla="*/ 161944 h 268814"/>
                  <a:gd name="connsiteX83" fmla="*/ 34480 w 251555"/>
                  <a:gd name="connsiteY83" fmla="*/ 161944 h 268814"/>
                  <a:gd name="connsiteX84" fmla="*/ 19593 w 251555"/>
                  <a:gd name="connsiteY84" fmla="*/ 107690 h 268814"/>
                  <a:gd name="connsiteX85" fmla="*/ 19593 w 251555"/>
                  <a:gd name="connsiteY85" fmla="*/ 107690 h 268814"/>
                  <a:gd name="connsiteX86" fmla="*/ 11754 w 251555"/>
                  <a:gd name="connsiteY86" fmla="*/ 111738 h 268814"/>
                  <a:gd name="connsiteX87" fmla="*/ 3915 w 251555"/>
                  <a:gd name="connsiteY87" fmla="*/ 112547 h 268814"/>
                  <a:gd name="connsiteX88" fmla="*/ 0 w 251555"/>
                  <a:gd name="connsiteY88" fmla="*/ 110118 h 268814"/>
                  <a:gd name="connsiteX89" fmla="*/ 0 w 251555"/>
                  <a:gd name="connsiteY89" fmla="*/ 106070 h 268814"/>
                  <a:gd name="connsiteX90" fmla="*/ 6268 w 251555"/>
                  <a:gd name="connsiteY90" fmla="*/ 92307 h 268814"/>
                  <a:gd name="connsiteX91" fmla="*/ 6268 w 251555"/>
                  <a:gd name="connsiteY91" fmla="*/ 93116 h 268814"/>
                  <a:gd name="connsiteX92" fmla="*/ 44672 w 251555"/>
                  <a:gd name="connsiteY92" fmla="*/ 74495 h 268814"/>
                  <a:gd name="connsiteX93" fmla="*/ 44672 w 251555"/>
                  <a:gd name="connsiteY93" fmla="*/ 73685 h 268814"/>
                  <a:gd name="connsiteX94" fmla="*/ 43892 w 251555"/>
                  <a:gd name="connsiteY94" fmla="*/ 54254 h 268814"/>
                  <a:gd name="connsiteX95" fmla="*/ 43892 w 251555"/>
                  <a:gd name="connsiteY95" fmla="*/ 54254 h 268814"/>
                  <a:gd name="connsiteX96" fmla="*/ 44672 w 251555"/>
                  <a:gd name="connsiteY96" fmla="*/ 51825 h 268814"/>
                  <a:gd name="connsiteX97" fmla="*/ 46234 w 251555"/>
                  <a:gd name="connsiteY97" fmla="*/ 49397 h 268814"/>
                  <a:gd name="connsiteX98" fmla="*/ 49368 w 251555"/>
                  <a:gd name="connsiteY98" fmla="*/ 49397 h 268814"/>
                  <a:gd name="connsiteX99" fmla="*/ 49368 w 251555"/>
                  <a:gd name="connsiteY99" fmla="*/ 49397 h 268814"/>
                  <a:gd name="connsiteX100" fmla="*/ 49368 w 251555"/>
                  <a:gd name="connsiteY100" fmla="*/ 48587 h 268814"/>
                  <a:gd name="connsiteX101" fmla="*/ 49368 w 251555"/>
                  <a:gd name="connsiteY101" fmla="*/ 49397 h 268814"/>
                  <a:gd name="connsiteX102" fmla="*/ 49368 w 251555"/>
                  <a:gd name="connsiteY102" fmla="*/ 49397 h 268814"/>
                  <a:gd name="connsiteX103" fmla="*/ 53293 w 251555"/>
                  <a:gd name="connsiteY103" fmla="*/ 52635 h 268814"/>
                  <a:gd name="connsiteX104" fmla="*/ 53293 w 251555"/>
                  <a:gd name="connsiteY104" fmla="*/ 51825 h 268814"/>
                  <a:gd name="connsiteX105" fmla="*/ 74447 w 251555"/>
                  <a:gd name="connsiteY105" fmla="*/ 51016 h 268814"/>
                  <a:gd name="connsiteX106" fmla="*/ 72885 w 251555"/>
                  <a:gd name="connsiteY106" fmla="*/ 67208 h 268814"/>
                  <a:gd name="connsiteX107" fmla="*/ 76800 w 251555"/>
                  <a:gd name="connsiteY107" fmla="*/ 71256 h 268814"/>
                  <a:gd name="connsiteX108" fmla="*/ 93259 w 251555"/>
                  <a:gd name="connsiteY108" fmla="*/ 54254 h 268814"/>
                  <a:gd name="connsiteX109" fmla="*/ 102670 w 251555"/>
                  <a:gd name="connsiteY109" fmla="*/ 24298 h 268814"/>
                  <a:gd name="connsiteX110" fmla="*/ 108938 w 251555"/>
                  <a:gd name="connsiteY110" fmla="*/ 18621 h 268814"/>
                  <a:gd name="connsiteX111" fmla="*/ 122263 w 251555"/>
                  <a:gd name="connsiteY111" fmla="*/ 11335 h 268814"/>
                  <a:gd name="connsiteX112" fmla="*/ 127749 w 251555"/>
                  <a:gd name="connsiteY112" fmla="*/ 0 h 268814"/>
                  <a:gd name="connsiteX113" fmla="*/ 151257 w 251555"/>
                  <a:gd name="connsiteY113" fmla="*/ 33204 h 268814"/>
                  <a:gd name="connsiteX114" fmla="*/ 167717 w 251555"/>
                  <a:gd name="connsiteY114" fmla="*/ 55874 h 268814"/>
                  <a:gd name="connsiteX115" fmla="*/ 171641 w 251555"/>
                  <a:gd name="connsiteY115" fmla="*/ 61541 h 268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251555" h="268814">
                    <a:moveTo>
                      <a:pt x="171622" y="61541"/>
                    </a:moveTo>
                    <a:lnTo>
                      <a:pt x="210017" y="111738"/>
                    </a:lnTo>
                    <a:lnTo>
                      <a:pt x="221780" y="127930"/>
                    </a:lnTo>
                    <a:lnTo>
                      <a:pt x="244507" y="156267"/>
                    </a:lnTo>
                    <a:lnTo>
                      <a:pt x="251556" y="164363"/>
                    </a:lnTo>
                    <a:lnTo>
                      <a:pt x="226981" y="193072"/>
                    </a:lnTo>
                    <a:lnTo>
                      <a:pt x="220999" y="226504"/>
                    </a:lnTo>
                    <a:lnTo>
                      <a:pt x="183775" y="228324"/>
                    </a:lnTo>
                    <a:lnTo>
                      <a:pt x="155943" y="261528"/>
                    </a:lnTo>
                    <a:lnTo>
                      <a:pt x="155943" y="261528"/>
                    </a:lnTo>
                    <a:lnTo>
                      <a:pt x="154372" y="259909"/>
                    </a:lnTo>
                    <a:lnTo>
                      <a:pt x="154372" y="259909"/>
                    </a:lnTo>
                    <a:lnTo>
                      <a:pt x="151238" y="261528"/>
                    </a:lnTo>
                    <a:lnTo>
                      <a:pt x="151238" y="262337"/>
                    </a:lnTo>
                    <a:lnTo>
                      <a:pt x="150457" y="262337"/>
                    </a:lnTo>
                    <a:lnTo>
                      <a:pt x="147323" y="263957"/>
                    </a:lnTo>
                    <a:lnTo>
                      <a:pt x="146542" y="263147"/>
                    </a:lnTo>
                    <a:lnTo>
                      <a:pt x="144971" y="264766"/>
                    </a:lnTo>
                    <a:lnTo>
                      <a:pt x="144971" y="264766"/>
                    </a:lnTo>
                    <a:lnTo>
                      <a:pt x="143409" y="267195"/>
                    </a:lnTo>
                    <a:lnTo>
                      <a:pt x="143409" y="267195"/>
                    </a:lnTo>
                    <a:lnTo>
                      <a:pt x="141837" y="265576"/>
                    </a:lnTo>
                    <a:lnTo>
                      <a:pt x="141056" y="265576"/>
                    </a:lnTo>
                    <a:lnTo>
                      <a:pt x="141056" y="264766"/>
                    </a:lnTo>
                    <a:lnTo>
                      <a:pt x="139494" y="267195"/>
                    </a:lnTo>
                    <a:lnTo>
                      <a:pt x="137141" y="268815"/>
                    </a:lnTo>
                    <a:lnTo>
                      <a:pt x="135570" y="268005"/>
                    </a:lnTo>
                    <a:lnTo>
                      <a:pt x="134008" y="267195"/>
                    </a:lnTo>
                    <a:lnTo>
                      <a:pt x="134008" y="266386"/>
                    </a:lnTo>
                    <a:lnTo>
                      <a:pt x="126168" y="263957"/>
                    </a:lnTo>
                    <a:lnTo>
                      <a:pt x="127731" y="263957"/>
                    </a:lnTo>
                    <a:lnTo>
                      <a:pt x="82277" y="237239"/>
                    </a:lnTo>
                    <a:lnTo>
                      <a:pt x="82277" y="238049"/>
                    </a:lnTo>
                    <a:lnTo>
                      <a:pt x="82277" y="238049"/>
                    </a:lnTo>
                    <a:lnTo>
                      <a:pt x="80706" y="237239"/>
                    </a:lnTo>
                    <a:lnTo>
                      <a:pt x="80706" y="238049"/>
                    </a:lnTo>
                    <a:lnTo>
                      <a:pt x="79924" y="236429"/>
                    </a:lnTo>
                    <a:lnTo>
                      <a:pt x="78362" y="236429"/>
                    </a:lnTo>
                    <a:lnTo>
                      <a:pt x="78362" y="236429"/>
                    </a:lnTo>
                    <a:lnTo>
                      <a:pt x="76009" y="235620"/>
                    </a:lnTo>
                    <a:lnTo>
                      <a:pt x="76009" y="233191"/>
                    </a:lnTo>
                    <a:lnTo>
                      <a:pt x="76009" y="234001"/>
                    </a:lnTo>
                    <a:lnTo>
                      <a:pt x="74438" y="231572"/>
                    </a:lnTo>
                    <a:lnTo>
                      <a:pt x="74438" y="229143"/>
                    </a:lnTo>
                    <a:lnTo>
                      <a:pt x="72876" y="228333"/>
                    </a:lnTo>
                    <a:lnTo>
                      <a:pt x="72876" y="225904"/>
                    </a:lnTo>
                    <a:lnTo>
                      <a:pt x="74438" y="225095"/>
                    </a:lnTo>
                    <a:lnTo>
                      <a:pt x="74438" y="225095"/>
                    </a:lnTo>
                    <a:lnTo>
                      <a:pt x="78362" y="220237"/>
                    </a:lnTo>
                    <a:lnTo>
                      <a:pt x="78362" y="220237"/>
                    </a:lnTo>
                    <a:lnTo>
                      <a:pt x="76791" y="220237"/>
                    </a:lnTo>
                    <a:lnTo>
                      <a:pt x="76009" y="218618"/>
                    </a:lnTo>
                    <a:lnTo>
                      <a:pt x="72876" y="215379"/>
                    </a:lnTo>
                    <a:lnTo>
                      <a:pt x="65037" y="203235"/>
                    </a:lnTo>
                    <a:lnTo>
                      <a:pt x="65037" y="203235"/>
                    </a:lnTo>
                    <a:lnTo>
                      <a:pt x="65037" y="203235"/>
                    </a:lnTo>
                    <a:lnTo>
                      <a:pt x="57988" y="191091"/>
                    </a:lnTo>
                    <a:lnTo>
                      <a:pt x="57988" y="191900"/>
                    </a:lnTo>
                    <a:lnTo>
                      <a:pt x="57207" y="189471"/>
                    </a:lnTo>
                    <a:lnTo>
                      <a:pt x="57988" y="189471"/>
                    </a:lnTo>
                    <a:lnTo>
                      <a:pt x="61122" y="178137"/>
                    </a:lnTo>
                    <a:lnTo>
                      <a:pt x="61122" y="178946"/>
                    </a:lnTo>
                    <a:lnTo>
                      <a:pt x="59550" y="177327"/>
                    </a:lnTo>
                    <a:lnTo>
                      <a:pt x="57988" y="177327"/>
                    </a:lnTo>
                    <a:lnTo>
                      <a:pt x="57207" y="174088"/>
                    </a:lnTo>
                    <a:lnTo>
                      <a:pt x="55636" y="173279"/>
                    </a:lnTo>
                    <a:lnTo>
                      <a:pt x="53283" y="170040"/>
                    </a:lnTo>
                    <a:lnTo>
                      <a:pt x="53283" y="170850"/>
                    </a:lnTo>
                    <a:lnTo>
                      <a:pt x="53283" y="169231"/>
                    </a:lnTo>
                    <a:lnTo>
                      <a:pt x="53283" y="168421"/>
                    </a:lnTo>
                    <a:lnTo>
                      <a:pt x="49368" y="168421"/>
                    </a:lnTo>
                    <a:lnTo>
                      <a:pt x="49368" y="168421"/>
                    </a:lnTo>
                    <a:lnTo>
                      <a:pt x="44663" y="171659"/>
                    </a:lnTo>
                    <a:lnTo>
                      <a:pt x="42310" y="171659"/>
                    </a:lnTo>
                    <a:lnTo>
                      <a:pt x="40748" y="170040"/>
                    </a:lnTo>
                    <a:lnTo>
                      <a:pt x="39967" y="170040"/>
                    </a:lnTo>
                    <a:lnTo>
                      <a:pt x="38395" y="170850"/>
                    </a:lnTo>
                    <a:lnTo>
                      <a:pt x="36833" y="170040"/>
                    </a:lnTo>
                    <a:lnTo>
                      <a:pt x="36052" y="168421"/>
                    </a:lnTo>
                    <a:lnTo>
                      <a:pt x="34480" y="168421"/>
                    </a:lnTo>
                    <a:lnTo>
                      <a:pt x="36052" y="165183"/>
                    </a:lnTo>
                    <a:lnTo>
                      <a:pt x="34480" y="161134"/>
                    </a:lnTo>
                    <a:lnTo>
                      <a:pt x="34480" y="161944"/>
                    </a:lnTo>
                    <a:lnTo>
                      <a:pt x="34480" y="161944"/>
                    </a:lnTo>
                    <a:lnTo>
                      <a:pt x="19593" y="107690"/>
                    </a:lnTo>
                    <a:lnTo>
                      <a:pt x="19593" y="107690"/>
                    </a:lnTo>
                    <a:lnTo>
                      <a:pt x="11754" y="111738"/>
                    </a:lnTo>
                    <a:lnTo>
                      <a:pt x="3915" y="112547"/>
                    </a:lnTo>
                    <a:lnTo>
                      <a:pt x="0" y="110118"/>
                    </a:lnTo>
                    <a:lnTo>
                      <a:pt x="0" y="106070"/>
                    </a:lnTo>
                    <a:lnTo>
                      <a:pt x="6268" y="92307"/>
                    </a:lnTo>
                    <a:lnTo>
                      <a:pt x="6268" y="93116"/>
                    </a:lnTo>
                    <a:lnTo>
                      <a:pt x="44672" y="74495"/>
                    </a:lnTo>
                    <a:lnTo>
                      <a:pt x="44672" y="73685"/>
                    </a:lnTo>
                    <a:lnTo>
                      <a:pt x="43892" y="54254"/>
                    </a:lnTo>
                    <a:lnTo>
                      <a:pt x="43892" y="54254"/>
                    </a:lnTo>
                    <a:lnTo>
                      <a:pt x="44672" y="51825"/>
                    </a:lnTo>
                    <a:lnTo>
                      <a:pt x="46234" y="49397"/>
                    </a:lnTo>
                    <a:lnTo>
                      <a:pt x="49368" y="49397"/>
                    </a:lnTo>
                    <a:lnTo>
                      <a:pt x="49368" y="49397"/>
                    </a:lnTo>
                    <a:lnTo>
                      <a:pt x="49368" y="48587"/>
                    </a:lnTo>
                    <a:lnTo>
                      <a:pt x="49368" y="49397"/>
                    </a:lnTo>
                    <a:lnTo>
                      <a:pt x="49368" y="49397"/>
                    </a:lnTo>
                    <a:lnTo>
                      <a:pt x="53293" y="52635"/>
                    </a:lnTo>
                    <a:lnTo>
                      <a:pt x="53293" y="51825"/>
                    </a:lnTo>
                    <a:lnTo>
                      <a:pt x="74447" y="51016"/>
                    </a:lnTo>
                    <a:lnTo>
                      <a:pt x="72885" y="67208"/>
                    </a:lnTo>
                    <a:lnTo>
                      <a:pt x="76800" y="71256"/>
                    </a:lnTo>
                    <a:lnTo>
                      <a:pt x="93259" y="54254"/>
                    </a:lnTo>
                    <a:lnTo>
                      <a:pt x="102670" y="24298"/>
                    </a:lnTo>
                    <a:lnTo>
                      <a:pt x="108938" y="18621"/>
                    </a:lnTo>
                    <a:lnTo>
                      <a:pt x="122263" y="11335"/>
                    </a:lnTo>
                    <a:lnTo>
                      <a:pt x="127749" y="0"/>
                    </a:lnTo>
                    <a:lnTo>
                      <a:pt x="151257" y="33204"/>
                    </a:lnTo>
                    <a:lnTo>
                      <a:pt x="167717" y="55874"/>
                    </a:lnTo>
                    <a:lnTo>
                      <a:pt x="171641" y="61541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7" name="Forma Livre: Forma 1286">
                <a:extLst>
                  <a:ext uri="{FF2B5EF4-FFF2-40B4-BE49-F238E27FC236}">
                    <a16:creationId xmlns:a16="http://schemas.microsoft.com/office/drawing/2014/main" id="{BE298264-D396-BEB9-F12C-FCA2339DA2B6}"/>
                  </a:ext>
                </a:extLst>
              </p:cNvPr>
              <p:cNvSpPr/>
              <p:nvPr/>
            </p:nvSpPr>
            <p:spPr>
              <a:xfrm>
                <a:off x="7545582" y="2717571"/>
                <a:ext cx="155331" cy="178462"/>
              </a:xfrm>
              <a:custGeom>
                <a:avLst/>
                <a:gdLst>
                  <a:gd name="connsiteX0" fmla="*/ 36052 w 165363"/>
                  <a:gd name="connsiteY0" fmla="*/ 3238 h 171649"/>
                  <a:gd name="connsiteX1" fmla="*/ 42320 w 165363"/>
                  <a:gd name="connsiteY1" fmla="*/ 9716 h 171649"/>
                  <a:gd name="connsiteX2" fmla="*/ 49377 w 165363"/>
                  <a:gd name="connsiteY2" fmla="*/ 4048 h 171649"/>
                  <a:gd name="connsiteX3" fmla="*/ 53292 w 165363"/>
                  <a:gd name="connsiteY3" fmla="*/ 4858 h 171649"/>
                  <a:gd name="connsiteX4" fmla="*/ 57207 w 165363"/>
                  <a:gd name="connsiteY4" fmla="*/ 21050 h 171649"/>
                  <a:gd name="connsiteX5" fmla="*/ 68970 w 165363"/>
                  <a:gd name="connsiteY5" fmla="*/ 24289 h 171649"/>
                  <a:gd name="connsiteX6" fmla="*/ 85430 w 165363"/>
                  <a:gd name="connsiteY6" fmla="*/ 9716 h 171649"/>
                  <a:gd name="connsiteX7" fmla="*/ 105022 w 165363"/>
                  <a:gd name="connsiteY7" fmla="*/ 13764 h 171649"/>
                  <a:gd name="connsiteX8" fmla="*/ 108937 w 165363"/>
                  <a:gd name="connsiteY8" fmla="*/ 21050 h 171649"/>
                  <a:gd name="connsiteX9" fmla="*/ 118338 w 165363"/>
                  <a:gd name="connsiteY9" fmla="*/ 24289 h 171649"/>
                  <a:gd name="connsiteX10" fmla="*/ 120691 w 165363"/>
                  <a:gd name="connsiteY10" fmla="*/ 34004 h 171649"/>
                  <a:gd name="connsiteX11" fmla="*/ 123825 w 165363"/>
                  <a:gd name="connsiteY11" fmla="*/ 36433 h 171649"/>
                  <a:gd name="connsiteX12" fmla="*/ 131664 w 165363"/>
                  <a:gd name="connsiteY12" fmla="*/ 32385 h 171649"/>
                  <a:gd name="connsiteX13" fmla="*/ 134798 w 165363"/>
                  <a:gd name="connsiteY13" fmla="*/ 38052 h 171649"/>
                  <a:gd name="connsiteX14" fmla="*/ 122263 w 165363"/>
                  <a:gd name="connsiteY14" fmla="*/ 52635 h 171649"/>
                  <a:gd name="connsiteX15" fmla="*/ 127749 w 165363"/>
                  <a:gd name="connsiteY15" fmla="*/ 66399 h 171649"/>
                  <a:gd name="connsiteX16" fmla="*/ 133235 w 165363"/>
                  <a:gd name="connsiteY16" fmla="*/ 67208 h 171649"/>
                  <a:gd name="connsiteX17" fmla="*/ 141075 w 165363"/>
                  <a:gd name="connsiteY17" fmla="*/ 65589 h 171649"/>
                  <a:gd name="connsiteX18" fmla="*/ 142637 w 165363"/>
                  <a:gd name="connsiteY18" fmla="*/ 68828 h 171649"/>
                  <a:gd name="connsiteX19" fmla="*/ 148904 w 165363"/>
                  <a:gd name="connsiteY19" fmla="*/ 74495 h 171649"/>
                  <a:gd name="connsiteX20" fmla="*/ 148904 w 165363"/>
                  <a:gd name="connsiteY20" fmla="*/ 93116 h 171649"/>
                  <a:gd name="connsiteX21" fmla="*/ 150476 w 165363"/>
                  <a:gd name="connsiteY21" fmla="*/ 97165 h 171649"/>
                  <a:gd name="connsiteX22" fmla="*/ 142637 w 165363"/>
                  <a:gd name="connsiteY22" fmla="*/ 133598 h 171649"/>
                  <a:gd name="connsiteX23" fmla="*/ 156743 w 165363"/>
                  <a:gd name="connsiteY23" fmla="*/ 139265 h 171649"/>
                  <a:gd name="connsiteX24" fmla="*/ 165363 w 165363"/>
                  <a:gd name="connsiteY24" fmla="*/ 157077 h 171649"/>
                  <a:gd name="connsiteX25" fmla="*/ 150476 w 165363"/>
                  <a:gd name="connsiteY25" fmla="*/ 157077 h 171649"/>
                  <a:gd name="connsiteX26" fmla="*/ 141075 w 165363"/>
                  <a:gd name="connsiteY26" fmla="*/ 161934 h 171649"/>
                  <a:gd name="connsiteX27" fmla="*/ 138722 w 165363"/>
                  <a:gd name="connsiteY27" fmla="*/ 169221 h 171649"/>
                  <a:gd name="connsiteX28" fmla="*/ 116776 w 165363"/>
                  <a:gd name="connsiteY28" fmla="*/ 171650 h 171649"/>
                  <a:gd name="connsiteX29" fmla="*/ 94049 w 165363"/>
                  <a:gd name="connsiteY29" fmla="*/ 143313 h 171649"/>
                  <a:gd name="connsiteX30" fmla="*/ 82286 w 165363"/>
                  <a:gd name="connsiteY30" fmla="*/ 127121 h 171649"/>
                  <a:gd name="connsiteX31" fmla="*/ 43891 w 165363"/>
                  <a:gd name="connsiteY31" fmla="*/ 76924 h 171649"/>
                  <a:gd name="connsiteX32" fmla="*/ 39967 w 165363"/>
                  <a:gd name="connsiteY32" fmla="*/ 71257 h 171649"/>
                  <a:gd name="connsiteX33" fmla="*/ 23507 w 165363"/>
                  <a:gd name="connsiteY33" fmla="*/ 48577 h 171649"/>
                  <a:gd name="connsiteX34" fmla="*/ 0 w 165363"/>
                  <a:gd name="connsiteY34" fmla="*/ 15383 h 171649"/>
                  <a:gd name="connsiteX35" fmla="*/ 0 w 165363"/>
                  <a:gd name="connsiteY35" fmla="*/ 14573 h 171649"/>
                  <a:gd name="connsiteX36" fmla="*/ 7839 w 165363"/>
                  <a:gd name="connsiteY36" fmla="*/ 21050 h 171649"/>
                  <a:gd name="connsiteX37" fmla="*/ 15668 w 165363"/>
                  <a:gd name="connsiteY37" fmla="*/ 5667 h 171649"/>
                  <a:gd name="connsiteX38" fmla="*/ 21155 w 165363"/>
                  <a:gd name="connsiteY38" fmla="*/ 4048 h 171649"/>
                  <a:gd name="connsiteX39" fmla="*/ 28213 w 165363"/>
                  <a:gd name="connsiteY39" fmla="*/ 0 h 171649"/>
                  <a:gd name="connsiteX40" fmla="*/ 36052 w 165363"/>
                  <a:gd name="connsiteY40" fmla="*/ 3238 h 171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5363" h="171649">
                    <a:moveTo>
                      <a:pt x="36052" y="3238"/>
                    </a:moveTo>
                    <a:lnTo>
                      <a:pt x="42320" y="9716"/>
                    </a:lnTo>
                    <a:lnTo>
                      <a:pt x="49377" y="4048"/>
                    </a:lnTo>
                    <a:lnTo>
                      <a:pt x="53292" y="4858"/>
                    </a:lnTo>
                    <a:lnTo>
                      <a:pt x="57207" y="21050"/>
                    </a:lnTo>
                    <a:lnTo>
                      <a:pt x="68970" y="24289"/>
                    </a:lnTo>
                    <a:lnTo>
                      <a:pt x="85430" y="9716"/>
                    </a:lnTo>
                    <a:lnTo>
                      <a:pt x="105022" y="13764"/>
                    </a:lnTo>
                    <a:lnTo>
                      <a:pt x="108937" y="21050"/>
                    </a:lnTo>
                    <a:lnTo>
                      <a:pt x="118338" y="24289"/>
                    </a:lnTo>
                    <a:lnTo>
                      <a:pt x="120691" y="34004"/>
                    </a:lnTo>
                    <a:lnTo>
                      <a:pt x="123825" y="36433"/>
                    </a:lnTo>
                    <a:lnTo>
                      <a:pt x="131664" y="32385"/>
                    </a:lnTo>
                    <a:lnTo>
                      <a:pt x="134798" y="38052"/>
                    </a:lnTo>
                    <a:lnTo>
                      <a:pt x="122263" y="52635"/>
                    </a:lnTo>
                    <a:lnTo>
                      <a:pt x="127749" y="66399"/>
                    </a:lnTo>
                    <a:lnTo>
                      <a:pt x="133235" y="67208"/>
                    </a:lnTo>
                    <a:lnTo>
                      <a:pt x="141075" y="65589"/>
                    </a:lnTo>
                    <a:lnTo>
                      <a:pt x="142637" y="68828"/>
                    </a:lnTo>
                    <a:lnTo>
                      <a:pt x="148904" y="74495"/>
                    </a:lnTo>
                    <a:lnTo>
                      <a:pt x="148904" y="93116"/>
                    </a:lnTo>
                    <a:lnTo>
                      <a:pt x="150476" y="97165"/>
                    </a:lnTo>
                    <a:lnTo>
                      <a:pt x="142637" y="133598"/>
                    </a:lnTo>
                    <a:lnTo>
                      <a:pt x="156743" y="139265"/>
                    </a:lnTo>
                    <a:lnTo>
                      <a:pt x="165363" y="157077"/>
                    </a:lnTo>
                    <a:lnTo>
                      <a:pt x="150476" y="157077"/>
                    </a:lnTo>
                    <a:lnTo>
                      <a:pt x="141075" y="161934"/>
                    </a:lnTo>
                    <a:lnTo>
                      <a:pt x="138722" y="169221"/>
                    </a:lnTo>
                    <a:lnTo>
                      <a:pt x="116776" y="171650"/>
                    </a:lnTo>
                    <a:lnTo>
                      <a:pt x="94049" y="143313"/>
                    </a:lnTo>
                    <a:lnTo>
                      <a:pt x="82286" y="127121"/>
                    </a:lnTo>
                    <a:lnTo>
                      <a:pt x="43891" y="76924"/>
                    </a:lnTo>
                    <a:lnTo>
                      <a:pt x="39967" y="71257"/>
                    </a:lnTo>
                    <a:lnTo>
                      <a:pt x="23507" y="48577"/>
                    </a:lnTo>
                    <a:lnTo>
                      <a:pt x="0" y="15383"/>
                    </a:lnTo>
                    <a:lnTo>
                      <a:pt x="0" y="14573"/>
                    </a:lnTo>
                    <a:lnTo>
                      <a:pt x="7839" y="21050"/>
                    </a:lnTo>
                    <a:lnTo>
                      <a:pt x="15668" y="5667"/>
                    </a:lnTo>
                    <a:lnTo>
                      <a:pt x="21155" y="4048"/>
                    </a:lnTo>
                    <a:lnTo>
                      <a:pt x="28213" y="0"/>
                    </a:lnTo>
                    <a:lnTo>
                      <a:pt x="36052" y="3238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8" name="Forma Livre: Forma 1287">
                <a:extLst>
                  <a:ext uri="{FF2B5EF4-FFF2-40B4-BE49-F238E27FC236}">
                    <a16:creationId xmlns:a16="http://schemas.microsoft.com/office/drawing/2014/main" id="{338E6413-80DC-F189-B35C-E342D26F221C}"/>
                  </a:ext>
                </a:extLst>
              </p:cNvPr>
              <p:cNvSpPr/>
              <p:nvPr/>
            </p:nvSpPr>
            <p:spPr>
              <a:xfrm>
                <a:off x="6919819" y="3412070"/>
                <a:ext cx="151653" cy="223927"/>
              </a:xfrm>
              <a:custGeom>
                <a:avLst/>
                <a:gdLst>
                  <a:gd name="connsiteX0" fmla="*/ 21155 w 161448"/>
                  <a:gd name="connsiteY0" fmla="*/ 14573 h 215379"/>
                  <a:gd name="connsiteX1" fmla="*/ 36052 w 161448"/>
                  <a:gd name="connsiteY1" fmla="*/ 27527 h 215379"/>
                  <a:gd name="connsiteX2" fmla="*/ 42320 w 161448"/>
                  <a:gd name="connsiteY2" fmla="*/ 28337 h 215379"/>
                  <a:gd name="connsiteX3" fmla="*/ 55645 w 161448"/>
                  <a:gd name="connsiteY3" fmla="*/ 37243 h 215379"/>
                  <a:gd name="connsiteX4" fmla="*/ 63484 w 161448"/>
                  <a:gd name="connsiteY4" fmla="*/ 44529 h 215379"/>
                  <a:gd name="connsiteX5" fmla="*/ 70532 w 161448"/>
                  <a:gd name="connsiteY5" fmla="*/ 44529 h 215379"/>
                  <a:gd name="connsiteX6" fmla="*/ 72885 w 161448"/>
                  <a:gd name="connsiteY6" fmla="*/ 39672 h 215379"/>
                  <a:gd name="connsiteX7" fmla="*/ 61131 w 161448"/>
                  <a:gd name="connsiteY7" fmla="*/ 34814 h 215379"/>
                  <a:gd name="connsiteX8" fmla="*/ 61131 w 161448"/>
                  <a:gd name="connsiteY8" fmla="*/ 21050 h 215379"/>
                  <a:gd name="connsiteX9" fmla="*/ 65046 w 161448"/>
                  <a:gd name="connsiteY9" fmla="*/ 17002 h 215379"/>
                  <a:gd name="connsiteX10" fmla="*/ 74457 w 161448"/>
                  <a:gd name="connsiteY10" fmla="*/ 20241 h 215379"/>
                  <a:gd name="connsiteX11" fmla="*/ 130102 w 161448"/>
                  <a:gd name="connsiteY11" fmla="*/ 25098 h 215379"/>
                  <a:gd name="connsiteX12" fmla="*/ 144989 w 161448"/>
                  <a:gd name="connsiteY12" fmla="*/ 17002 h 215379"/>
                  <a:gd name="connsiteX13" fmla="*/ 150476 w 161448"/>
                  <a:gd name="connsiteY13" fmla="*/ 21050 h 215379"/>
                  <a:gd name="connsiteX14" fmla="*/ 152038 w 161448"/>
                  <a:gd name="connsiteY14" fmla="*/ 30766 h 215379"/>
                  <a:gd name="connsiteX15" fmla="*/ 158315 w 161448"/>
                  <a:gd name="connsiteY15" fmla="*/ 100403 h 215379"/>
                  <a:gd name="connsiteX16" fmla="*/ 159877 w 161448"/>
                  <a:gd name="connsiteY16" fmla="*/ 123073 h 215379"/>
                  <a:gd name="connsiteX17" fmla="*/ 159877 w 161448"/>
                  <a:gd name="connsiteY17" fmla="*/ 147361 h 215379"/>
                  <a:gd name="connsiteX18" fmla="*/ 161448 w 161448"/>
                  <a:gd name="connsiteY18" fmla="*/ 187842 h 215379"/>
                  <a:gd name="connsiteX19" fmla="*/ 155962 w 161448"/>
                  <a:gd name="connsiteY19" fmla="*/ 186223 h 215379"/>
                  <a:gd name="connsiteX20" fmla="*/ 152828 w 161448"/>
                  <a:gd name="connsiteY20" fmla="*/ 182985 h 215379"/>
                  <a:gd name="connsiteX21" fmla="*/ 139503 w 161448"/>
                  <a:gd name="connsiteY21" fmla="*/ 169221 h 215379"/>
                  <a:gd name="connsiteX22" fmla="*/ 106585 w 161448"/>
                  <a:gd name="connsiteY22" fmla="*/ 175698 h 215379"/>
                  <a:gd name="connsiteX23" fmla="*/ 93259 w 161448"/>
                  <a:gd name="connsiteY23" fmla="*/ 162744 h 215379"/>
                  <a:gd name="connsiteX24" fmla="*/ 86210 w 161448"/>
                  <a:gd name="connsiteY24" fmla="*/ 174079 h 215379"/>
                  <a:gd name="connsiteX25" fmla="*/ 72885 w 161448"/>
                  <a:gd name="connsiteY25" fmla="*/ 172460 h 215379"/>
                  <a:gd name="connsiteX26" fmla="*/ 66617 w 161448"/>
                  <a:gd name="connsiteY26" fmla="*/ 181366 h 215379"/>
                  <a:gd name="connsiteX27" fmla="*/ 55645 w 161448"/>
                  <a:gd name="connsiteY27" fmla="*/ 204854 h 215379"/>
                  <a:gd name="connsiteX28" fmla="*/ 32128 w 161448"/>
                  <a:gd name="connsiteY28" fmla="*/ 204854 h 215379"/>
                  <a:gd name="connsiteX29" fmla="*/ 21155 w 161448"/>
                  <a:gd name="connsiteY29" fmla="*/ 215379 h 215379"/>
                  <a:gd name="connsiteX30" fmla="*/ 17240 w 161448"/>
                  <a:gd name="connsiteY30" fmla="*/ 184604 h 215379"/>
                  <a:gd name="connsiteX31" fmla="*/ 15668 w 161448"/>
                  <a:gd name="connsiteY31" fmla="*/ 166792 h 215379"/>
                  <a:gd name="connsiteX32" fmla="*/ 14106 w 161448"/>
                  <a:gd name="connsiteY32" fmla="*/ 113357 h 215379"/>
                  <a:gd name="connsiteX33" fmla="*/ 0 w 161448"/>
                  <a:gd name="connsiteY33" fmla="*/ 19431 h 215379"/>
                  <a:gd name="connsiteX34" fmla="*/ 2352 w 161448"/>
                  <a:gd name="connsiteY34" fmla="*/ 0 h 215379"/>
                  <a:gd name="connsiteX35" fmla="*/ 14106 w 161448"/>
                  <a:gd name="connsiteY35" fmla="*/ 9715 h 215379"/>
                  <a:gd name="connsiteX36" fmla="*/ 21155 w 161448"/>
                  <a:gd name="connsiteY36" fmla="*/ 14573 h 21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61448" h="215379">
                    <a:moveTo>
                      <a:pt x="21155" y="14573"/>
                    </a:moveTo>
                    <a:lnTo>
                      <a:pt x="36052" y="27527"/>
                    </a:lnTo>
                    <a:lnTo>
                      <a:pt x="42320" y="28337"/>
                    </a:lnTo>
                    <a:lnTo>
                      <a:pt x="55645" y="37243"/>
                    </a:lnTo>
                    <a:lnTo>
                      <a:pt x="63484" y="44529"/>
                    </a:lnTo>
                    <a:lnTo>
                      <a:pt x="70532" y="44529"/>
                    </a:lnTo>
                    <a:lnTo>
                      <a:pt x="72885" y="39672"/>
                    </a:lnTo>
                    <a:lnTo>
                      <a:pt x="61131" y="34814"/>
                    </a:lnTo>
                    <a:lnTo>
                      <a:pt x="61131" y="21050"/>
                    </a:lnTo>
                    <a:lnTo>
                      <a:pt x="65046" y="17002"/>
                    </a:lnTo>
                    <a:lnTo>
                      <a:pt x="74457" y="20241"/>
                    </a:lnTo>
                    <a:lnTo>
                      <a:pt x="130102" y="25098"/>
                    </a:lnTo>
                    <a:lnTo>
                      <a:pt x="144989" y="17002"/>
                    </a:lnTo>
                    <a:lnTo>
                      <a:pt x="150476" y="21050"/>
                    </a:lnTo>
                    <a:lnTo>
                      <a:pt x="152038" y="30766"/>
                    </a:lnTo>
                    <a:lnTo>
                      <a:pt x="158315" y="100403"/>
                    </a:lnTo>
                    <a:lnTo>
                      <a:pt x="159877" y="123073"/>
                    </a:lnTo>
                    <a:lnTo>
                      <a:pt x="159877" y="147361"/>
                    </a:lnTo>
                    <a:lnTo>
                      <a:pt x="161448" y="187842"/>
                    </a:lnTo>
                    <a:lnTo>
                      <a:pt x="155962" y="186223"/>
                    </a:lnTo>
                    <a:lnTo>
                      <a:pt x="152828" y="182985"/>
                    </a:lnTo>
                    <a:lnTo>
                      <a:pt x="139503" y="169221"/>
                    </a:lnTo>
                    <a:lnTo>
                      <a:pt x="106585" y="175698"/>
                    </a:lnTo>
                    <a:lnTo>
                      <a:pt x="93259" y="162744"/>
                    </a:lnTo>
                    <a:lnTo>
                      <a:pt x="86210" y="174079"/>
                    </a:lnTo>
                    <a:lnTo>
                      <a:pt x="72885" y="172460"/>
                    </a:lnTo>
                    <a:lnTo>
                      <a:pt x="66617" y="181366"/>
                    </a:lnTo>
                    <a:lnTo>
                      <a:pt x="55645" y="204854"/>
                    </a:lnTo>
                    <a:lnTo>
                      <a:pt x="32128" y="204854"/>
                    </a:lnTo>
                    <a:lnTo>
                      <a:pt x="21155" y="215379"/>
                    </a:lnTo>
                    <a:lnTo>
                      <a:pt x="17240" y="184604"/>
                    </a:lnTo>
                    <a:lnTo>
                      <a:pt x="15668" y="166792"/>
                    </a:lnTo>
                    <a:lnTo>
                      <a:pt x="14106" y="113357"/>
                    </a:lnTo>
                    <a:lnTo>
                      <a:pt x="0" y="19431"/>
                    </a:lnTo>
                    <a:lnTo>
                      <a:pt x="2352" y="0"/>
                    </a:lnTo>
                    <a:lnTo>
                      <a:pt x="14106" y="9715"/>
                    </a:lnTo>
                    <a:lnTo>
                      <a:pt x="21155" y="14573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9" name="Forma Livre: Forma 1288">
                <a:extLst>
                  <a:ext uri="{FF2B5EF4-FFF2-40B4-BE49-F238E27FC236}">
                    <a16:creationId xmlns:a16="http://schemas.microsoft.com/office/drawing/2014/main" id="{3CF2244C-85F8-5D16-82CA-331DDD77DC15}"/>
                  </a:ext>
                </a:extLst>
              </p:cNvPr>
              <p:cNvSpPr/>
              <p:nvPr/>
            </p:nvSpPr>
            <p:spPr>
              <a:xfrm>
                <a:off x="7616988" y="3437323"/>
                <a:ext cx="382821" cy="191099"/>
              </a:xfrm>
              <a:custGeom>
                <a:avLst/>
                <a:gdLst>
                  <a:gd name="connsiteX0" fmla="*/ 247660 w 407546"/>
                  <a:gd name="connsiteY0" fmla="*/ 0 h 183804"/>
                  <a:gd name="connsiteX1" fmla="*/ 289198 w 407546"/>
                  <a:gd name="connsiteY1" fmla="*/ 28337 h 183804"/>
                  <a:gd name="connsiteX2" fmla="*/ 299390 w 407546"/>
                  <a:gd name="connsiteY2" fmla="*/ 22670 h 183804"/>
                  <a:gd name="connsiteX3" fmla="*/ 310362 w 407546"/>
                  <a:gd name="connsiteY3" fmla="*/ 29956 h 183804"/>
                  <a:gd name="connsiteX4" fmla="*/ 331527 w 407546"/>
                  <a:gd name="connsiteY4" fmla="*/ 34004 h 183804"/>
                  <a:gd name="connsiteX5" fmla="*/ 343281 w 407546"/>
                  <a:gd name="connsiteY5" fmla="*/ 29956 h 183804"/>
                  <a:gd name="connsiteX6" fmla="*/ 348768 w 407546"/>
                  <a:gd name="connsiteY6" fmla="*/ 38052 h 183804"/>
                  <a:gd name="connsiteX7" fmla="*/ 367579 w 407546"/>
                  <a:gd name="connsiteY7" fmla="*/ 46968 h 183804"/>
                  <a:gd name="connsiteX8" fmla="*/ 376980 w 407546"/>
                  <a:gd name="connsiteY8" fmla="*/ 66399 h 183804"/>
                  <a:gd name="connsiteX9" fmla="*/ 387172 w 407546"/>
                  <a:gd name="connsiteY9" fmla="*/ 63160 h 183804"/>
                  <a:gd name="connsiteX10" fmla="*/ 407546 w 407546"/>
                  <a:gd name="connsiteY10" fmla="*/ 43729 h 183804"/>
                  <a:gd name="connsiteX11" fmla="*/ 407546 w 407546"/>
                  <a:gd name="connsiteY11" fmla="*/ 43729 h 183804"/>
                  <a:gd name="connsiteX12" fmla="*/ 402060 w 407546"/>
                  <a:gd name="connsiteY12" fmla="*/ 55874 h 183804"/>
                  <a:gd name="connsiteX13" fmla="*/ 386382 w 407546"/>
                  <a:gd name="connsiteY13" fmla="*/ 67208 h 183804"/>
                  <a:gd name="connsiteX14" fmla="*/ 383248 w 407546"/>
                  <a:gd name="connsiteY14" fmla="*/ 80972 h 183804"/>
                  <a:gd name="connsiteX15" fmla="*/ 369141 w 407546"/>
                  <a:gd name="connsiteY15" fmla="*/ 99593 h 183804"/>
                  <a:gd name="connsiteX16" fmla="*/ 366008 w 407546"/>
                  <a:gd name="connsiteY16" fmla="*/ 120644 h 183804"/>
                  <a:gd name="connsiteX17" fmla="*/ 371494 w 407546"/>
                  <a:gd name="connsiteY17" fmla="*/ 150600 h 183804"/>
                  <a:gd name="connsiteX18" fmla="*/ 359740 w 407546"/>
                  <a:gd name="connsiteY18" fmla="*/ 123073 h 183804"/>
                  <a:gd name="connsiteX19" fmla="*/ 366008 w 407546"/>
                  <a:gd name="connsiteY19" fmla="*/ 107690 h 183804"/>
                  <a:gd name="connsiteX20" fmla="*/ 363655 w 407546"/>
                  <a:gd name="connsiteY20" fmla="*/ 105261 h 183804"/>
                  <a:gd name="connsiteX21" fmla="*/ 314277 w 407546"/>
                  <a:gd name="connsiteY21" fmla="*/ 114976 h 183804"/>
                  <a:gd name="connsiteX22" fmla="*/ 253937 w 407546"/>
                  <a:gd name="connsiteY22" fmla="*/ 127930 h 183804"/>
                  <a:gd name="connsiteX23" fmla="*/ 213960 w 407546"/>
                  <a:gd name="connsiteY23" fmla="*/ 136836 h 183804"/>
                  <a:gd name="connsiteX24" fmla="*/ 196720 w 407546"/>
                  <a:gd name="connsiteY24" fmla="*/ 140075 h 183804"/>
                  <a:gd name="connsiteX25" fmla="*/ 194367 w 407546"/>
                  <a:gd name="connsiteY25" fmla="*/ 140075 h 183804"/>
                  <a:gd name="connsiteX26" fmla="*/ 215532 w 407546"/>
                  <a:gd name="connsiteY26" fmla="*/ 158696 h 183804"/>
                  <a:gd name="connsiteX27" fmla="*/ 221018 w 407546"/>
                  <a:gd name="connsiteY27" fmla="*/ 174088 h 183804"/>
                  <a:gd name="connsiteX28" fmla="*/ 231210 w 407546"/>
                  <a:gd name="connsiteY28" fmla="*/ 179756 h 183804"/>
                  <a:gd name="connsiteX29" fmla="*/ 221018 w 407546"/>
                  <a:gd name="connsiteY29" fmla="*/ 182185 h 183804"/>
                  <a:gd name="connsiteX30" fmla="*/ 219446 w 407546"/>
                  <a:gd name="connsiteY30" fmla="*/ 179756 h 183804"/>
                  <a:gd name="connsiteX31" fmla="*/ 219446 w 407546"/>
                  <a:gd name="connsiteY31" fmla="*/ 181375 h 183804"/>
                  <a:gd name="connsiteX32" fmla="*/ 209265 w 407546"/>
                  <a:gd name="connsiteY32" fmla="*/ 183804 h 183804"/>
                  <a:gd name="connsiteX33" fmla="*/ 175565 w 407546"/>
                  <a:gd name="connsiteY33" fmla="*/ 167602 h 183804"/>
                  <a:gd name="connsiteX34" fmla="*/ 162240 w 407546"/>
                  <a:gd name="connsiteY34" fmla="*/ 168412 h 183804"/>
                  <a:gd name="connsiteX35" fmla="*/ 146561 w 407546"/>
                  <a:gd name="connsiteY35" fmla="*/ 165173 h 183804"/>
                  <a:gd name="connsiteX36" fmla="*/ 137160 w 407546"/>
                  <a:gd name="connsiteY36" fmla="*/ 162744 h 183804"/>
                  <a:gd name="connsiteX37" fmla="*/ 78381 w 407546"/>
                  <a:gd name="connsiteY37" fmla="*/ 147361 h 183804"/>
                  <a:gd name="connsiteX38" fmla="*/ 34490 w 407546"/>
                  <a:gd name="connsiteY38" fmla="*/ 136026 h 183804"/>
                  <a:gd name="connsiteX39" fmla="*/ 11754 w 407546"/>
                  <a:gd name="connsiteY39" fmla="*/ 132788 h 183804"/>
                  <a:gd name="connsiteX40" fmla="*/ 2353 w 407546"/>
                  <a:gd name="connsiteY40" fmla="*/ 121453 h 183804"/>
                  <a:gd name="connsiteX41" fmla="*/ 0 w 407546"/>
                  <a:gd name="connsiteY41" fmla="*/ 117405 h 183804"/>
                  <a:gd name="connsiteX42" fmla="*/ 10192 w 407546"/>
                  <a:gd name="connsiteY42" fmla="*/ 108499 h 183804"/>
                  <a:gd name="connsiteX43" fmla="*/ 18031 w 407546"/>
                  <a:gd name="connsiteY43" fmla="*/ 88259 h 183804"/>
                  <a:gd name="connsiteX44" fmla="*/ 27432 w 407546"/>
                  <a:gd name="connsiteY44" fmla="*/ 87449 h 183804"/>
                  <a:gd name="connsiteX45" fmla="*/ 38405 w 407546"/>
                  <a:gd name="connsiteY45" fmla="*/ 89068 h 183804"/>
                  <a:gd name="connsiteX46" fmla="*/ 55645 w 407546"/>
                  <a:gd name="connsiteY46" fmla="*/ 74495 h 183804"/>
                  <a:gd name="connsiteX47" fmla="*/ 63484 w 407546"/>
                  <a:gd name="connsiteY47" fmla="*/ 72876 h 183804"/>
                  <a:gd name="connsiteX48" fmla="*/ 123835 w 407546"/>
                  <a:gd name="connsiteY48" fmla="*/ 54254 h 183804"/>
                  <a:gd name="connsiteX49" fmla="*/ 143427 w 407546"/>
                  <a:gd name="connsiteY49" fmla="*/ 53445 h 183804"/>
                  <a:gd name="connsiteX50" fmla="*/ 156753 w 407546"/>
                  <a:gd name="connsiteY50" fmla="*/ 45349 h 183804"/>
                  <a:gd name="connsiteX51" fmla="*/ 165373 w 407546"/>
                  <a:gd name="connsiteY51" fmla="*/ 48587 h 183804"/>
                  <a:gd name="connsiteX52" fmla="*/ 166154 w 407546"/>
                  <a:gd name="connsiteY52" fmla="*/ 49397 h 183804"/>
                  <a:gd name="connsiteX53" fmla="*/ 169288 w 407546"/>
                  <a:gd name="connsiteY53" fmla="*/ 47777 h 183804"/>
                  <a:gd name="connsiteX54" fmla="*/ 177127 w 407546"/>
                  <a:gd name="connsiteY54" fmla="*/ 45349 h 183804"/>
                  <a:gd name="connsiteX55" fmla="*/ 192014 w 407546"/>
                  <a:gd name="connsiteY55" fmla="*/ 36433 h 183804"/>
                  <a:gd name="connsiteX56" fmla="*/ 194367 w 407546"/>
                  <a:gd name="connsiteY56" fmla="*/ 42110 h 183804"/>
                  <a:gd name="connsiteX57" fmla="*/ 206121 w 407546"/>
                  <a:gd name="connsiteY57" fmla="*/ 40491 h 183804"/>
                  <a:gd name="connsiteX58" fmla="*/ 199854 w 407546"/>
                  <a:gd name="connsiteY58" fmla="*/ 34004 h 183804"/>
                  <a:gd name="connsiteX59" fmla="*/ 199854 w 407546"/>
                  <a:gd name="connsiteY59" fmla="*/ 25098 h 183804"/>
                  <a:gd name="connsiteX60" fmla="*/ 213179 w 407546"/>
                  <a:gd name="connsiteY60" fmla="*/ 23479 h 183804"/>
                  <a:gd name="connsiteX61" fmla="*/ 215532 w 407546"/>
                  <a:gd name="connsiteY61" fmla="*/ 31575 h 183804"/>
                  <a:gd name="connsiteX62" fmla="*/ 232772 w 407546"/>
                  <a:gd name="connsiteY62" fmla="*/ 5667 h 183804"/>
                  <a:gd name="connsiteX63" fmla="*/ 247660 w 407546"/>
                  <a:gd name="connsiteY63" fmla="*/ 0 h 183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07546" h="183804">
                    <a:moveTo>
                      <a:pt x="247660" y="0"/>
                    </a:moveTo>
                    <a:lnTo>
                      <a:pt x="289198" y="28337"/>
                    </a:lnTo>
                    <a:lnTo>
                      <a:pt x="299390" y="22670"/>
                    </a:lnTo>
                    <a:lnTo>
                      <a:pt x="310362" y="29956"/>
                    </a:lnTo>
                    <a:lnTo>
                      <a:pt x="331527" y="34004"/>
                    </a:lnTo>
                    <a:lnTo>
                      <a:pt x="343281" y="29956"/>
                    </a:lnTo>
                    <a:lnTo>
                      <a:pt x="348768" y="38052"/>
                    </a:lnTo>
                    <a:lnTo>
                      <a:pt x="367579" y="46968"/>
                    </a:lnTo>
                    <a:lnTo>
                      <a:pt x="376980" y="66399"/>
                    </a:lnTo>
                    <a:lnTo>
                      <a:pt x="387172" y="63160"/>
                    </a:lnTo>
                    <a:lnTo>
                      <a:pt x="407546" y="43729"/>
                    </a:lnTo>
                    <a:lnTo>
                      <a:pt x="407546" y="43729"/>
                    </a:lnTo>
                    <a:lnTo>
                      <a:pt x="402060" y="55874"/>
                    </a:lnTo>
                    <a:lnTo>
                      <a:pt x="386382" y="67208"/>
                    </a:lnTo>
                    <a:lnTo>
                      <a:pt x="383248" y="80972"/>
                    </a:lnTo>
                    <a:lnTo>
                      <a:pt x="369141" y="99593"/>
                    </a:lnTo>
                    <a:lnTo>
                      <a:pt x="366008" y="120644"/>
                    </a:lnTo>
                    <a:lnTo>
                      <a:pt x="371494" y="150600"/>
                    </a:lnTo>
                    <a:lnTo>
                      <a:pt x="359740" y="123073"/>
                    </a:lnTo>
                    <a:lnTo>
                      <a:pt x="366008" y="107690"/>
                    </a:lnTo>
                    <a:lnTo>
                      <a:pt x="363655" y="105261"/>
                    </a:lnTo>
                    <a:lnTo>
                      <a:pt x="314277" y="114976"/>
                    </a:lnTo>
                    <a:lnTo>
                      <a:pt x="253937" y="127930"/>
                    </a:lnTo>
                    <a:lnTo>
                      <a:pt x="213960" y="136836"/>
                    </a:lnTo>
                    <a:lnTo>
                      <a:pt x="196720" y="140075"/>
                    </a:lnTo>
                    <a:lnTo>
                      <a:pt x="194367" y="140075"/>
                    </a:lnTo>
                    <a:lnTo>
                      <a:pt x="215532" y="158696"/>
                    </a:lnTo>
                    <a:lnTo>
                      <a:pt x="221018" y="174088"/>
                    </a:lnTo>
                    <a:lnTo>
                      <a:pt x="231210" y="179756"/>
                    </a:lnTo>
                    <a:lnTo>
                      <a:pt x="221018" y="182185"/>
                    </a:lnTo>
                    <a:lnTo>
                      <a:pt x="219446" y="179756"/>
                    </a:lnTo>
                    <a:lnTo>
                      <a:pt x="219446" y="181375"/>
                    </a:lnTo>
                    <a:lnTo>
                      <a:pt x="209265" y="183804"/>
                    </a:lnTo>
                    <a:lnTo>
                      <a:pt x="175565" y="167602"/>
                    </a:lnTo>
                    <a:lnTo>
                      <a:pt x="162240" y="168412"/>
                    </a:lnTo>
                    <a:lnTo>
                      <a:pt x="146561" y="165173"/>
                    </a:lnTo>
                    <a:lnTo>
                      <a:pt x="137160" y="162744"/>
                    </a:lnTo>
                    <a:lnTo>
                      <a:pt x="78381" y="147361"/>
                    </a:lnTo>
                    <a:lnTo>
                      <a:pt x="34490" y="136026"/>
                    </a:lnTo>
                    <a:lnTo>
                      <a:pt x="11754" y="132788"/>
                    </a:lnTo>
                    <a:lnTo>
                      <a:pt x="2353" y="121453"/>
                    </a:lnTo>
                    <a:lnTo>
                      <a:pt x="0" y="117405"/>
                    </a:lnTo>
                    <a:lnTo>
                      <a:pt x="10192" y="108499"/>
                    </a:lnTo>
                    <a:lnTo>
                      <a:pt x="18031" y="88259"/>
                    </a:lnTo>
                    <a:lnTo>
                      <a:pt x="27432" y="87449"/>
                    </a:lnTo>
                    <a:lnTo>
                      <a:pt x="38405" y="89068"/>
                    </a:lnTo>
                    <a:lnTo>
                      <a:pt x="55645" y="74495"/>
                    </a:lnTo>
                    <a:lnTo>
                      <a:pt x="63484" y="72876"/>
                    </a:lnTo>
                    <a:lnTo>
                      <a:pt x="123835" y="54254"/>
                    </a:lnTo>
                    <a:lnTo>
                      <a:pt x="143427" y="53445"/>
                    </a:lnTo>
                    <a:lnTo>
                      <a:pt x="156753" y="45349"/>
                    </a:lnTo>
                    <a:lnTo>
                      <a:pt x="165373" y="48587"/>
                    </a:lnTo>
                    <a:lnTo>
                      <a:pt x="166154" y="49397"/>
                    </a:lnTo>
                    <a:lnTo>
                      <a:pt x="169288" y="47777"/>
                    </a:lnTo>
                    <a:lnTo>
                      <a:pt x="177127" y="45349"/>
                    </a:lnTo>
                    <a:lnTo>
                      <a:pt x="192014" y="36433"/>
                    </a:lnTo>
                    <a:lnTo>
                      <a:pt x="194367" y="42110"/>
                    </a:lnTo>
                    <a:lnTo>
                      <a:pt x="206121" y="40491"/>
                    </a:lnTo>
                    <a:lnTo>
                      <a:pt x="199854" y="34004"/>
                    </a:lnTo>
                    <a:lnTo>
                      <a:pt x="199854" y="25098"/>
                    </a:lnTo>
                    <a:lnTo>
                      <a:pt x="213179" y="23479"/>
                    </a:lnTo>
                    <a:lnTo>
                      <a:pt x="215532" y="31575"/>
                    </a:lnTo>
                    <a:lnTo>
                      <a:pt x="232772" y="5667"/>
                    </a:lnTo>
                    <a:lnTo>
                      <a:pt x="247660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0" name="Forma Livre: Forma 1289">
                <a:extLst>
                  <a:ext uri="{FF2B5EF4-FFF2-40B4-BE49-F238E27FC236}">
                    <a16:creationId xmlns:a16="http://schemas.microsoft.com/office/drawing/2014/main" id="{D64A0DCD-97BB-BFA0-ED69-08AFC296AC56}"/>
                  </a:ext>
                </a:extLst>
              </p:cNvPr>
              <p:cNvSpPr/>
              <p:nvPr/>
            </p:nvSpPr>
            <p:spPr>
              <a:xfrm>
                <a:off x="7676622" y="3340521"/>
                <a:ext cx="354100" cy="172570"/>
              </a:xfrm>
              <a:custGeom>
                <a:avLst/>
                <a:gdLst>
                  <a:gd name="connsiteX0" fmla="*/ 361302 w 376970"/>
                  <a:gd name="connsiteY0" fmla="*/ 59912 h 165982"/>
                  <a:gd name="connsiteX1" fmla="*/ 366789 w 376970"/>
                  <a:gd name="connsiteY1" fmla="*/ 83391 h 165982"/>
                  <a:gd name="connsiteX2" fmla="*/ 341709 w 376970"/>
                  <a:gd name="connsiteY2" fmla="*/ 114157 h 165982"/>
                  <a:gd name="connsiteX3" fmla="*/ 340147 w 376970"/>
                  <a:gd name="connsiteY3" fmla="*/ 123873 h 165982"/>
                  <a:gd name="connsiteX4" fmla="*/ 344062 w 376970"/>
                  <a:gd name="connsiteY4" fmla="*/ 136836 h 165982"/>
                  <a:gd name="connsiteX5" fmla="*/ 344062 w 376970"/>
                  <a:gd name="connsiteY5" fmla="*/ 136836 h 165982"/>
                  <a:gd name="connsiteX6" fmla="*/ 323688 w 376970"/>
                  <a:gd name="connsiteY6" fmla="*/ 156267 h 165982"/>
                  <a:gd name="connsiteX7" fmla="*/ 313496 w 376970"/>
                  <a:gd name="connsiteY7" fmla="*/ 159506 h 165982"/>
                  <a:gd name="connsiteX8" fmla="*/ 304095 w 376970"/>
                  <a:gd name="connsiteY8" fmla="*/ 140075 h 165982"/>
                  <a:gd name="connsiteX9" fmla="*/ 285283 w 376970"/>
                  <a:gd name="connsiteY9" fmla="*/ 131159 h 165982"/>
                  <a:gd name="connsiteX10" fmla="*/ 279797 w 376970"/>
                  <a:gd name="connsiteY10" fmla="*/ 123063 h 165982"/>
                  <a:gd name="connsiteX11" fmla="*/ 268043 w 376970"/>
                  <a:gd name="connsiteY11" fmla="*/ 127111 h 165982"/>
                  <a:gd name="connsiteX12" fmla="*/ 246878 w 376970"/>
                  <a:gd name="connsiteY12" fmla="*/ 123063 h 165982"/>
                  <a:gd name="connsiteX13" fmla="*/ 235905 w 376970"/>
                  <a:gd name="connsiteY13" fmla="*/ 115776 h 165982"/>
                  <a:gd name="connsiteX14" fmla="*/ 225714 w 376970"/>
                  <a:gd name="connsiteY14" fmla="*/ 121444 h 165982"/>
                  <a:gd name="connsiteX15" fmla="*/ 184175 w 376970"/>
                  <a:gd name="connsiteY15" fmla="*/ 93107 h 165982"/>
                  <a:gd name="connsiteX16" fmla="*/ 169287 w 376970"/>
                  <a:gd name="connsiteY16" fmla="*/ 98774 h 165982"/>
                  <a:gd name="connsiteX17" fmla="*/ 152047 w 376970"/>
                  <a:gd name="connsiteY17" fmla="*/ 124682 h 165982"/>
                  <a:gd name="connsiteX18" fmla="*/ 149695 w 376970"/>
                  <a:gd name="connsiteY18" fmla="*/ 116586 h 165982"/>
                  <a:gd name="connsiteX19" fmla="*/ 136369 w 376970"/>
                  <a:gd name="connsiteY19" fmla="*/ 118205 h 165982"/>
                  <a:gd name="connsiteX20" fmla="*/ 136369 w 376970"/>
                  <a:gd name="connsiteY20" fmla="*/ 127111 h 165982"/>
                  <a:gd name="connsiteX21" fmla="*/ 142646 w 376970"/>
                  <a:gd name="connsiteY21" fmla="*/ 133598 h 165982"/>
                  <a:gd name="connsiteX22" fmla="*/ 130883 w 376970"/>
                  <a:gd name="connsiteY22" fmla="*/ 135217 h 165982"/>
                  <a:gd name="connsiteX23" fmla="*/ 128530 w 376970"/>
                  <a:gd name="connsiteY23" fmla="*/ 129540 h 165982"/>
                  <a:gd name="connsiteX24" fmla="*/ 113642 w 376970"/>
                  <a:gd name="connsiteY24" fmla="*/ 138455 h 165982"/>
                  <a:gd name="connsiteX25" fmla="*/ 105803 w 376970"/>
                  <a:gd name="connsiteY25" fmla="*/ 140884 h 165982"/>
                  <a:gd name="connsiteX26" fmla="*/ 102670 w 376970"/>
                  <a:gd name="connsiteY26" fmla="*/ 142504 h 165982"/>
                  <a:gd name="connsiteX27" fmla="*/ 101889 w 376970"/>
                  <a:gd name="connsiteY27" fmla="*/ 141694 h 165982"/>
                  <a:gd name="connsiteX28" fmla="*/ 93269 w 376970"/>
                  <a:gd name="connsiteY28" fmla="*/ 138455 h 165982"/>
                  <a:gd name="connsiteX29" fmla="*/ 79943 w 376970"/>
                  <a:gd name="connsiteY29" fmla="*/ 146552 h 165982"/>
                  <a:gd name="connsiteX30" fmla="*/ 60350 w 376970"/>
                  <a:gd name="connsiteY30" fmla="*/ 147361 h 165982"/>
                  <a:gd name="connsiteX31" fmla="*/ 0 w 376970"/>
                  <a:gd name="connsiteY31" fmla="*/ 165983 h 165982"/>
                  <a:gd name="connsiteX32" fmla="*/ 18812 w 376970"/>
                  <a:gd name="connsiteY32" fmla="*/ 114157 h 165982"/>
                  <a:gd name="connsiteX33" fmla="*/ 28222 w 376970"/>
                  <a:gd name="connsiteY33" fmla="*/ 85011 h 165982"/>
                  <a:gd name="connsiteX34" fmla="*/ 26651 w 376970"/>
                  <a:gd name="connsiteY34" fmla="*/ 52626 h 165982"/>
                  <a:gd name="connsiteX35" fmla="*/ 30566 w 376970"/>
                  <a:gd name="connsiteY35" fmla="*/ 51816 h 165982"/>
                  <a:gd name="connsiteX36" fmla="*/ 47815 w 376970"/>
                  <a:gd name="connsiteY36" fmla="*/ 46149 h 165982"/>
                  <a:gd name="connsiteX37" fmla="*/ 119919 w 376970"/>
                  <a:gd name="connsiteY37" fmla="*/ 24289 h 165982"/>
                  <a:gd name="connsiteX38" fmla="*/ 128540 w 376970"/>
                  <a:gd name="connsiteY38" fmla="*/ 21050 h 165982"/>
                  <a:gd name="connsiteX39" fmla="*/ 129321 w 376970"/>
                  <a:gd name="connsiteY39" fmla="*/ 21050 h 165982"/>
                  <a:gd name="connsiteX40" fmla="*/ 149695 w 376970"/>
                  <a:gd name="connsiteY40" fmla="*/ 15383 h 165982"/>
                  <a:gd name="connsiteX41" fmla="*/ 225714 w 376970"/>
                  <a:gd name="connsiteY41" fmla="*/ 42910 h 165982"/>
                  <a:gd name="connsiteX42" fmla="*/ 242964 w 376970"/>
                  <a:gd name="connsiteY42" fmla="*/ 49387 h 165982"/>
                  <a:gd name="connsiteX43" fmla="*/ 253146 w 376970"/>
                  <a:gd name="connsiteY43" fmla="*/ 52626 h 165982"/>
                  <a:gd name="connsiteX44" fmla="*/ 294684 w 376970"/>
                  <a:gd name="connsiteY44" fmla="*/ 68818 h 165982"/>
                  <a:gd name="connsiteX45" fmla="*/ 300171 w 376970"/>
                  <a:gd name="connsiteY45" fmla="*/ 75295 h 165982"/>
                  <a:gd name="connsiteX46" fmla="*/ 342499 w 376970"/>
                  <a:gd name="connsiteY46" fmla="*/ 67199 h 165982"/>
                  <a:gd name="connsiteX47" fmla="*/ 343281 w 376970"/>
                  <a:gd name="connsiteY47" fmla="*/ 61532 h 165982"/>
                  <a:gd name="connsiteX48" fmla="*/ 353463 w 376970"/>
                  <a:gd name="connsiteY48" fmla="*/ 57483 h 165982"/>
                  <a:gd name="connsiteX49" fmla="*/ 351901 w 376970"/>
                  <a:gd name="connsiteY49" fmla="*/ 49387 h 165982"/>
                  <a:gd name="connsiteX50" fmla="*/ 355816 w 376970"/>
                  <a:gd name="connsiteY50" fmla="*/ 36433 h 165982"/>
                  <a:gd name="connsiteX51" fmla="*/ 346414 w 376970"/>
                  <a:gd name="connsiteY51" fmla="*/ 30766 h 165982"/>
                  <a:gd name="connsiteX52" fmla="*/ 342490 w 376970"/>
                  <a:gd name="connsiteY52" fmla="*/ 14573 h 165982"/>
                  <a:gd name="connsiteX53" fmla="*/ 345624 w 376970"/>
                  <a:gd name="connsiteY53" fmla="*/ 0 h 165982"/>
                  <a:gd name="connsiteX54" fmla="*/ 368360 w 376970"/>
                  <a:gd name="connsiteY54" fmla="*/ 7287 h 165982"/>
                  <a:gd name="connsiteX55" fmla="*/ 376190 w 376970"/>
                  <a:gd name="connsiteY55" fmla="*/ 25098 h 165982"/>
                  <a:gd name="connsiteX56" fmla="*/ 376971 w 376970"/>
                  <a:gd name="connsiteY56" fmla="*/ 34814 h 165982"/>
                  <a:gd name="connsiteX57" fmla="*/ 365217 w 376970"/>
                  <a:gd name="connsiteY57" fmla="*/ 46149 h 165982"/>
                  <a:gd name="connsiteX58" fmla="*/ 361302 w 376970"/>
                  <a:gd name="connsiteY58" fmla="*/ 59912 h 16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76970" h="165982">
                    <a:moveTo>
                      <a:pt x="361302" y="59912"/>
                    </a:moveTo>
                    <a:lnTo>
                      <a:pt x="366789" y="83391"/>
                    </a:lnTo>
                    <a:lnTo>
                      <a:pt x="341709" y="114157"/>
                    </a:lnTo>
                    <a:lnTo>
                      <a:pt x="340147" y="123873"/>
                    </a:lnTo>
                    <a:lnTo>
                      <a:pt x="344062" y="136836"/>
                    </a:lnTo>
                    <a:lnTo>
                      <a:pt x="344062" y="136836"/>
                    </a:lnTo>
                    <a:lnTo>
                      <a:pt x="323688" y="156267"/>
                    </a:lnTo>
                    <a:lnTo>
                      <a:pt x="313496" y="159506"/>
                    </a:lnTo>
                    <a:lnTo>
                      <a:pt x="304095" y="140075"/>
                    </a:lnTo>
                    <a:lnTo>
                      <a:pt x="285283" y="131159"/>
                    </a:lnTo>
                    <a:lnTo>
                      <a:pt x="279797" y="123063"/>
                    </a:lnTo>
                    <a:lnTo>
                      <a:pt x="268043" y="127111"/>
                    </a:lnTo>
                    <a:lnTo>
                      <a:pt x="246878" y="123063"/>
                    </a:lnTo>
                    <a:lnTo>
                      <a:pt x="235905" y="115776"/>
                    </a:lnTo>
                    <a:lnTo>
                      <a:pt x="225714" y="121444"/>
                    </a:lnTo>
                    <a:lnTo>
                      <a:pt x="184175" y="93107"/>
                    </a:lnTo>
                    <a:lnTo>
                      <a:pt x="169287" y="98774"/>
                    </a:lnTo>
                    <a:lnTo>
                      <a:pt x="152047" y="124682"/>
                    </a:lnTo>
                    <a:lnTo>
                      <a:pt x="149695" y="116586"/>
                    </a:lnTo>
                    <a:lnTo>
                      <a:pt x="136369" y="118205"/>
                    </a:lnTo>
                    <a:lnTo>
                      <a:pt x="136369" y="127111"/>
                    </a:lnTo>
                    <a:lnTo>
                      <a:pt x="142646" y="133598"/>
                    </a:lnTo>
                    <a:lnTo>
                      <a:pt x="130883" y="135217"/>
                    </a:lnTo>
                    <a:lnTo>
                      <a:pt x="128530" y="129540"/>
                    </a:lnTo>
                    <a:lnTo>
                      <a:pt x="113642" y="138455"/>
                    </a:lnTo>
                    <a:lnTo>
                      <a:pt x="105803" y="140884"/>
                    </a:lnTo>
                    <a:lnTo>
                      <a:pt x="102670" y="142504"/>
                    </a:lnTo>
                    <a:lnTo>
                      <a:pt x="101889" y="141694"/>
                    </a:lnTo>
                    <a:lnTo>
                      <a:pt x="93269" y="138455"/>
                    </a:lnTo>
                    <a:lnTo>
                      <a:pt x="79943" y="146552"/>
                    </a:lnTo>
                    <a:lnTo>
                      <a:pt x="60350" y="147361"/>
                    </a:lnTo>
                    <a:lnTo>
                      <a:pt x="0" y="165983"/>
                    </a:lnTo>
                    <a:lnTo>
                      <a:pt x="18812" y="114157"/>
                    </a:lnTo>
                    <a:lnTo>
                      <a:pt x="28222" y="85011"/>
                    </a:lnTo>
                    <a:lnTo>
                      <a:pt x="26651" y="52626"/>
                    </a:lnTo>
                    <a:lnTo>
                      <a:pt x="30566" y="51816"/>
                    </a:lnTo>
                    <a:lnTo>
                      <a:pt x="47815" y="46149"/>
                    </a:lnTo>
                    <a:lnTo>
                      <a:pt x="119919" y="24289"/>
                    </a:lnTo>
                    <a:lnTo>
                      <a:pt x="128540" y="21050"/>
                    </a:lnTo>
                    <a:lnTo>
                      <a:pt x="129321" y="21050"/>
                    </a:lnTo>
                    <a:lnTo>
                      <a:pt x="149695" y="15383"/>
                    </a:lnTo>
                    <a:lnTo>
                      <a:pt x="225714" y="42910"/>
                    </a:lnTo>
                    <a:lnTo>
                      <a:pt x="242964" y="49387"/>
                    </a:lnTo>
                    <a:lnTo>
                      <a:pt x="253146" y="52626"/>
                    </a:lnTo>
                    <a:lnTo>
                      <a:pt x="294684" y="68818"/>
                    </a:lnTo>
                    <a:lnTo>
                      <a:pt x="300171" y="75295"/>
                    </a:lnTo>
                    <a:lnTo>
                      <a:pt x="342499" y="67199"/>
                    </a:lnTo>
                    <a:lnTo>
                      <a:pt x="343281" y="61532"/>
                    </a:lnTo>
                    <a:lnTo>
                      <a:pt x="353463" y="57483"/>
                    </a:lnTo>
                    <a:lnTo>
                      <a:pt x="351901" y="49387"/>
                    </a:lnTo>
                    <a:lnTo>
                      <a:pt x="355816" y="36433"/>
                    </a:lnTo>
                    <a:lnTo>
                      <a:pt x="346414" y="30766"/>
                    </a:lnTo>
                    <a:lnTo>
                      <a:pt x="342490" y="14573"/>
                    </a:lnTo>
                    <a:lnTo>
                      <a:pt x="345624" y="0"/>
                    </a:lnTo>
                    <a:lnTo>
                      <a:pt x="368360" y="7287"/>
                    </a:lnTo>
                    <a:lnTo>
                      <a:pt x="376190" y="25098"/>
                    </a:lnTo>
                    <a:lnTo>
                      <a:pt x="376971" y="34814"/>
                    </a:lnTo>
                    <a:lnTo>
                      <a:pt x="365217" y="46149"/>
                    </a:lnTo>
                    <a:lnTo>
                      <a:pt x="361302" y="59912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291" name="Agrupar 1290">
            <a:extLst>
              <a:ext uri="{FF2B5EF4-FFF2-40B4-BE49-F238E27FC236}">
                <a16:creationId xmlns:a16="http://schemas.microsoft.com/office/drawing/2014/main" id="{02E2B32C-49BD-6BF6-DDA1-A55EF1A67CB0}"/>
              </a:ext>
            </a:extLst>
          </p:cNvPr>
          <p:cNvGrpSpPr/>
          <p:nvPr/>
        </p:nvGrpSpPr>
        <p:grpSpPr>
          <a:xfrm>
            <a:off x="6689727" y="2878592"/>
            <a:ext cx="1351642" cy="965565"/>
            <a:chOff x="6721050" y="2706628"/>
            <a:chExt cx="1351642" cy="965565"/>
          </a:xfrm>
          <a:solidFill>
            <a:srgbClr val="9900FF"/>
          </a:solidFill>
        </p:grpSpPr>
        <p:sp>
          <p:nvSpPr>
            <p:cNvPr id="1292" name="Forma Livre: Forma 1291">
              <a:extLst>
                <a:ext uri="{FF2B5EF4-FFF2-40B4-BE49-F238E27FC236}">
                  <a16:creationId xmlns:a16="http://schemas.microsoft.com/office/drawing/2014/main" id="{BEC4B255-7813-C583-678F-624EFC520782}"/>
                </a:ext>
              </a:extLst>
            </p:cNvPr>
            <p:cNvSpPr/>
            <p:nvPr/>
          </p:nvSpPr>
          <p:spPr>
            <a:xfrm>
              <a:off x="6721050" y="3432272"/>
              <a:ext cx="218640" cy="233187"/>
            </a:xfrm>
            <a:custGeom>
              <a:avLst/>
              <a:gdLst>
                <a:gd name="connsiteX0" fmla="*/ 211607 w 232761"/>
                <a:gd name="connsiteY0" fmla="*/ 0 h 224285"/>
                <a:gd name="connsiteX1" fmla="*/ 225714 w 232761"/>
                <a:gd name="connsiteY1" fmla="*/ 93926 h 224285"/>
                <a:gd name="connsiteX2" fmla="*/ 227276 w 232761"/>
                <a:gd name="connsiteY2" fmla="*/ 147361 h 224285"/>
                <a:gd name="connsiteX3" fmla="*/ 228848 w 232761"/>
                <a:gd name="connsiteY3" fmla="*/ 165173 h 224285"/>
                <a:gd name="connsiteX4" fmla="*/ 232762 w 232761"/>
                <a:gd name="connsiteY4" fmla="*/ 195948 h 224285"/>
                <a:gd name="connsiteX5" fmla="*/ 217874 w 232761"/>
                <a:gd name="connsiteY5" fmla="*/ 199187 h 224285"/>
                <a:gd name="connsiteX6" fmla="*/ 212388 w 232761"/>
                <a:gd name="connsiteY6" fmla="*/ 212141 h 224285"/>
                <a:gd name="connsiteX7" fmla="*/ 200634 w 232761"/>
                <a:gd name="connsiteY7" fmla="*/ 208902 h 224285"/>
                <a:gd name="connsiteX8" fmla="*/ 187309 w 232761"/>
                <a:gd name="connsiteY8" fmla="*/ 214570 h 224285"/>
                <a:gd name="connsiteX9" fmla="*/ 183394 w 232761"/>
                <a:gd name="connsiteY9" fmla="*/ 211331 h 224285"/>
                <a:gd name="connsiteX10" fmla="*/ 159877 w 232761"/>
                <a:gd name="connsiteY10" fmla="*/ 224285 h 224285"/>
                <a:gd name="connsiteX11" fmla="*/ 122263 w 232761"/>
                <a:gd name="connsiteY11" fmla="*/ 218618 h 224285"/>
                <a:gd name="connsiteX12" fmla="*/ 122263 w 232761"/>
                <a:gd name="connsiteY12" fmla="*/ 217808 h 224285"/>
                <a:gd name="connsiteX13" fmla="*/ 84639 w 232761"/>
                <a:gd name="connsiteY13" fmla="*/ 199997 h 224285"/>
                <a:gd name="connsiteX14" fmla="*/ 47806 w 232761"/>
                <a:gd name="connsiteY14" fmla="*/ 168412 h 224285"/>
                <a:gd name="connsiteX15" fmla="*/ 47806 w 232761"/>
                <a:gd name="connsiteY15" fmla="*/ 167602 h 224285"/>
                <a:gd name="connsiteX16" fmla="*/ 12535 w 232761"/>
                <a:gd name="connsiteY16" fmla="*/ 138456 h 224285"/>
                <a:gd name="connsiteX17" fmla="*/ 12535 w 232761"/>
                <a:gd name="connsiteY17" fmla="*/ 138456 h 224285"/>
                <a:gd name="connsiteX18" fmla="*/ 11753 w 232761"/>
                <a:gd name="connsiteY18" fmla="*/ 137646 h 224285"/>
                <a:gd name="connsiteX19" fmla="*/ 8620 w 232761"/>
                <a:gd name="connsiteY19" fmla="*/ 136027 h 224285"/>
                <a:gd name="connsiteX20" fmla="*/ 0 w 232761"/>
                <a:gd name="connsiteY20" fmla="*/ 127930 h 224285"/>
                <a:gd name="connsiteX21" fmla="*/ 4696 w 232761"/>
                <a:gd name="connsiteY21" fmla="*/ 119834 h 224285"/>
                <a:gd name="connsiteX22" fmla="*/ 12535 w 232761"/>
                <a:gd name="connsiteY22" fmla="*/ 106070 h 224285"/>
                <a:gd name="connsiteX23" fmla="*/ 38405 w 232761"/>
                <a:gd name="connsiteY23" fmla="*/ 51825 h 224285"/>
                <a:gd name="connsiteX24" fmla="*/ 42320 w 232761"/>
                <a:gd name="connsiteY24" fmla="*/ 42920 h 224285"/>
                <a:gd name="connsiteX25" fmla="*/ 47806 w 232761"/>
                <a:gd name="connsiteY25" fmla="*/ 35624 h 224285"/>
                <a:gd name="connsiteX26" fmla="*/ 47806 w 232761"/>
                <a:gd name="connsiteY26" fmla="*/ 36433 h 224285"/>
                <a:gd name="connsiteX27" fmla="*/ 65837 w 232761"/>
                <a:gd name="connsiteY27" fmla="*/ 27527 h 224285"/>
                <a:gd name="connsiteX28" fmla="*/ 94049 w 232761"/>
                <a:gd name="connsiteY28" fmla="*/ 8906 h 224285"/>
                <a:gd name="connsiteX29" fmla="*/ 106585 w 232761"/>
                <a:gd name="connsiteY29" fmla="*/ 13764 h 224285"/>
                <a:gd name="connsiteX30" fmla="*/ 112852 w 232761"/>
                <a:gd name="connsiteY30" fmla="*/ 17812 h 224285"/>
                <a:gd name="connsiteX31" fmla="*/ 132445 w 232761"/>
                <a:gd name="connsiteY31" fmla="*/ 55874 h 224285"/>
                <a:gd name="connsiteX32" fmla="*/ 128530 w 232761"/>
                <a:gd name="connsiteY32" fmla="*/ 40481 h 224285"/>
                <a:gd name="connsiteX33" fmla="*/ 130102 w 232761"/>
                <a:gd name="connsiteY33" fmla="*/ 36433 h 224285"/>
                <a:gd name="connsiteX34" fmla="*/ 134016 w 232761"/>
                <a:gd name="connsiteY34" fmla="*/ 36433 h 224285"/>
                <a:gd name="connsiteX35" fmla="*/ 160668 w 232761"/>
                <a:gd name="connsiteY35" fmla="*/ 40481 h 224285"/>
                <a:gd name="connsiteX36" fmla="*/ 186528 w 232761"/>
                <a:gd name="connsiteY36" fmla="*/ 42110 h 224285"/>
                <a:gd name="connsiteX37" fmla="*/ 190442 w 232761"/>
                <a:gd name="connsiteY37" fmla="*/ 37243 h 224285"/>
                <a:gd name="connsiteX38" fmla="*/ 210035 w 232761"/>
                <a:gd name="connsiteY38" fmla="*/ 20241 h 224285"/>
                <a:gd name="connsiteX39" fmla="*/ 211607 w 232761"/>
                <a:gd name="connsiteY39" fmla="*/ 0 h 2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2761" h="224285">
                  <a:moveTo>
                    <a:pt x="211607" y="0"/>
                  </a:moveTo>
                  <a:lnTo>
                    <a:pt x="225714" y="93926"/>
                  </a:lnTo>
                  <a:lnTo>
                    <a:pt x="227276" y="147361"/>
                  </a:lnTo>
                  <a:lnTo>
                    <a:pt x="228848" y="165173"/>
                  </a:lnTo>
                  <a:lnTo>
                    <a:pt x="232762" y="195948"/>
                  </a:lnTo>
                  <a:lnTo>
                    <a:pt x="217874" y="199187"/>
                  </a:lnTo>
                  <a:lnTo>
                    <a:pt x="212388" y="212141"/>
                  </a:lnTo>
                  <a:lnTo>
                    <a:pt x="200634" y="208902"/>
                  </a:lnTo>
                  <a:lnTo>
                    <a:pt x="187309" y="214570"/>
                  </a:lnTo>
                  <a:lnTo>
                    <a:pt x="183394" y="211331"/>
                  </a:lnTo>
                  <a:lnTo>
                    <a:pt x="159877" y="224285"/>
                  </a:lnTo>
                  <a:lnTo>
                    <a:pt x="122263" y="218618"/>
                  </a:lnTo>
                  <a:lnTo>
                    <a:pt x="122263" y="217808"/>
                  </a:lnTo>
                  <a:lnTo>
                    <a:pt x="84639" y="199997"/>
                  </a:lnTo>
                  <a:lnTo>
                    <a:pt x="47806" y="168412"/>
                  </a:lnTo>
                  <a:lnTo>
                    <a:pt x="47806" y="167602"/>
                  </a:lnTo>
                  <a:lnTo>
                    <a:pt x="12535" y="138456"/>
                  </a:lnTo>
                  <a:lnTo>
                    <a:pt x="12535" y="138456"/>
                  </a:lnTo>
                  <a:lnTo>
                    <a:pt x="11753" y="137646"/>
                  </a:lnTo>
                  <a:lnTo>
                    <a:pt x="8620" y="136027"/>
                  </a:lnTo>
                  <a:lnTo>
                    <a:pt x="0" y="127930"/>
                  </a:lnTo>
                  <a:lnTo>
                    <a:pt x="4696" y="119834"/>
                  </a:lnTo>
                  <a:lnTo>
                    <a:pt x="12535" y="106070"/>
                  </a:lnTo>
                  <a:lnTo>
                    <a:pt x="38405" y="51825"/>
                  </a:lnTo>
                  <a:lnTo>
                    <a:pt x="42320" y="42920"/>
                  </a:lnTo>
                  <a:lnTo>
                    <a:pt x="47806" y="35624"/>
                  </a:lnTo>
                  <a:lnTo>
                    <a:pt x="47806" y="36433"/>
                  </a:lnTo>
                  <a:lnTo>
                    <a:pt x="65837" y="27527"/>
                  </a:lnTo>
                  <a:lnTo>
                    <a:pt x="94049" y="8906"/>
                  </a:lnTo>
                  <a:lnTo>
                    <a:pt x="106585" y="13764"/>
                  </a:lnTo>
                  <a:lnTo>
                    <a:pt x="112852" y="17812"/>
                  </a:lnTo>
                  <a:lnTo>
                    <a:pt x="132445" y="55874"/>
                  </a:lnTo>
                  <a:lnTo>
                    <a:pt x="128530" y="40481"/>
                  </a:lnTo>
                  <a:lnTo>
                    <a:pt x="130102" y="36433"/>
                  </a:lnTo>
                  <a:lnTo>
                    <a:pt x="134016" y="36433"/>
                  </a:lnTo>
                  <a:lnTo>
                    <a:pt x="160668" y="40481"/>
                  </a:lnTo>
                  <a:lnTo>
                    <a:pt x="186528" y="42110"/>
                  </a:lnTo>
                  <a:lnTo>
                    <a:pt x="190442" y="37243"/>
                  </a:lnTo>
                  <a:lnTo>
                    <a:pt x="210035" y="20241"/>
                  </a:lnTo>
                  <a:lnTo>
                    <a:pt x="211607" y="0"/>
                  </a:lnTo>
                </a:path>
              </a:pathLst>
            </a:custGeom>
            <a:grpFill/>
            <a:ln w="4763" cap="flat">
              <a:solidFill>
                <a:schemeClr val="bg1">
                  <a:lumMod val="95000"/>
                </a:schemeClr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1293" name="Agrupar 1292">
              <a:extLst>
                <a:ext uri="{FF2B5EF4-FFF2-40B4-BE49-F238E27FC236}">
                  <a16:creationId xmlns:a16="http://schemas.microsoft.com/office/drawing/2014/main" id="{D20B05DA-3D8F-52EE-3B2F-5EA7EB06D97B}"/>
                </a:ext>
              </a:extLst>
            </p:cNvPr>
            <p:cNvGrpSpPr/>
            <p:nvPr/>
          </p:nvGrpSpPr>
          <p:grpSpPr>
            <a:xfrm>
              <a:off x="7056013" y="2706628"/>
              <a:ext cx="1016679" cy="965565"/>
              <a:chOff x="7056013" y="2706628"/>
              <a:chExt cx="1016679" cy="965565"/>
            </a:xfrm>
            <a:grpFill/>
          </p:grpSpPr>
          <p:sp>
            <p:nvSpPr>
              <p:cNvPr id="1294" name="Forma Livre: Forma 1293">
                <a:extLst>
                  <a:ext uri="{FF2B5EF4-FFF2-40B4-BE49-F238E27FC236}">
                    <a16:creationId xmlns:a16="http://schemas.microsoft.com/office/drawing/2014/main" id="{407B7109-94AD-A65C-62E1-F432D0EBD249}"/>
                  </a:ext>
                </a:extLst>
              </p:cNvPr>
              <p:cNvSpPr/>
              <p:nvPr/>
            </p:nvSpPr>
            <p:spPr>
              <a:xfrm>
                <a:off x="7058213" y="3106492"/>
                <a:ext cx="120741" cy="220550"/>
              </a:xfrm>
              <a:custGeom>
                <a:avLst/>
                <a:gdLst>
                  <a:gd name="connsiteX0" fmla="*/ 47034 w 128539"/>
                  <a:gd name="connsiteY0" fmla="*/ 5667 h 212131"/>
                  <a:gd name="connsiteX1" fmla="*/ 56436 w 128539"/>
                  <a:gd name="connsiteY1" fmla="*/ 40481 h 212131"/>
                  <a:gd name="connsiteX2" fmla="*/ 64275 w 128539"/>
                  <a:gd name="connsiteY2" fmla="*/ 40481 h 212131"/>
                  <a:gd name="connsiteX3" fmla="*/ 64275 w 128539"/>
                  <a:gd name="connsiteY3" fmla="*/ 40481 h 212131"/>
                  <a:gd name="connsiteX4" fmla="*/ 68189 w 128539"/>
                  <a:gd name="connsiteY4" fmla="*/ 38862 h 212131"/>
                  <a:gd name="connsiteX5" fmla="*/ 69761 w 128539"/>
                  <a:gd name="connsiteY5" fmla="*/ 36433 h 212131"/>
                  <a:gd name="connsiteX6" fmla="*/ 71333 w 128539"/>
                  <a:gd name="connsiteY6" fmla="*/ 31575 h 212131"/>
                  <a:gd name="connsiteX7" fmla="*/ 73676 w 128539"/>
                  <a:gd name="connsiteY7" fmla="*/ 33195 h 212131"/>
                  <a:gd name="connsiteX8" fmla="*/ 73676 w 128539"/>
                  <a:gd name="connsiteY8" fmla="*/ 34004 h 212131"/>
                  <a:gd name="connsiteX9" fmla="*/ 73676 w 128539"/>
                  <a:gd name="connsiteY9" fmla="*/ 33195 h 212131"/>
                  <a:gd name="connsiteX10" fmla="*/ 69761 w 128539"/>
                  <a:gd name="connsiteY10" fmla="*/ 46149 h 212131"/>
                  <a:gd name="connsiteX11" fmla="*/ 68189 w 128539"/>
                  <a:gd name="connsiteY11" fmla="*/ 49387 h 212131"/>
                  <a:gd name="connsiteX12" fmla="*/ 64275 w 128539"/>
                  <a:gd name="connsiteY12" fmla="*/ 59912 h 212131"/>
                  <a:gd name="connsiteX13" fmla="*/ 56436 w 128539"/>
                  <a:gd name="connsiteY13" fmla="*/ 85830 h 212131"/>
                  <a:gd name="connsiteX14" fmla="*/ 58008 w 128539"/>
                  <a:gd name="connsiteY14" fmla="*/ 85020 h 212131"/>
                  <a:gd name="connsiteX15" fmla="*/ 58788 w 128539"/>
                  <a:gd name="connsiteY15" fmla="*/ 85020 h 212131"/>
                  <a:gd name="connsiteX16" fmla="*/ 60350 w 128539"/>
                  <a:gd name="connsiteY16" fmla="*/ 85020 h 212131"/>
                  <a:gd name="connsiteX17" fmla="*/ 62703 w 128539"/>
                  <a:gd name="connsiteY17" fmla="*/ 85830 h 212131"/>
                  <a:gd name="connsiteX18" fmla="*/ 62703 w 128539"/>
                  <a:gd name="connsiteY18" fmla="*/ 85830 h 212131"/>
                  <a:gd name="connsiteX19" fmla="*/ 62703 w 128539"/>
                  <a:gd name="connsiteY19" fmla="*/ 85830 h 212131"/>
                  <a:gd name="connsiteX20" fmla="*/ 62703 w 128539"/>
                  <a:gd name="connsiteY20" fmla="*/ 86639 h 212131"/>
                  <a:gd name="connsiteX21" fmla="*/ 65837 w 128539"/>
                  <a:gd name="connsiteY21" fmla="*/ 90687 h 212131"/>
                  <a:gd name="connsiteX22" fmla="*/ 68189 w 128539"/>
                  <a:gd name="connsiteY22" fmla="*/ 93926 h 212131"/>
                  <a:gd name="connsiteX23" fmla="*/ 68189 w 128539"/>
                  <a:gd name="connsiteY23" fmla="*/ 97165 h 212131"/>
                  <a:gd name="connsiteX24" fmla="*/ 69761 w 128539"/>
                  <a:gd name="connsiteY24" fmla="*/ 99593 h 212131"/>
                  <a:gd name="connsiteX25" fmla="*/ 69761 w 128539"/>
                  <a:gd name="connsiteY25" fmla="*/ 99593 h 212131"/>
                  <a:gd name="connsiteX26" fmla="*/ 73676 w 128539"/>
                  <a:gd name="connsiteY26" fmla="*/ 98784 h 212131"/>
                  <a:gd name="connsiteX27" fmla="*/ 79163 w 128539"/>
                  <a:gd name="connsiteY27" fmla="*/ 109309 h 212131"/>
                  <a:gd name="connsiteX28" fmla="*/ 112081 w 128539"/>
                  <a:gd name="connsiteY28" fmla="*/ 174889 h 212131"/>
                  <a:gd name="connsiteX29" fmla="*/ 128540 w 128539"/>
                  <a:gd name="connsiteY29" fmla="*/ 208083 h 212131"/>
                  <a:gd name="connsiteX30" fmla="*/ 112081 w 128539"/>
                  <a:gd name="connsiteY30" fmla="*/ 208893 h 212131"/>
                  <a:gd name="connsiteX31" fmla="*/ 101889 w 128539"/>
                  <a:gd name="connsiteY31" fmla="*/ 212131 h 212131"/>
                  <a:gd name="connsiteX32" fmla="*/ 98756 w 128539"/>
                  <a:gd name="connsiteY32" fmla="*/ 207274 h 212131"/>
                  <a:gd name="connsiteX33" fmla="*/ 89354 w 128539"/>
                  <a:gd name="connsiteY33" fmla="*/ 208893 h 212131"/>
                  <a:gd name="connsiteX34" fmla="*/ 85430 w 128539"/>
                  <a:gd name="connsiteY34" fmla="*/ 201606 h 212131"/>
                  <a:gd name="connsiteX35" fmla="*/ 76029 w 128539"/>
                  <a:gd name="connsiteY35" fmla="*/ 198368 h 212131"/>
                  <a:gd name="connsiteX36" fmla="*/ 69761 w 128539"/>
                  <a:gd name="connsiteY36" fmla="*/ 206464 h 212131"/>
                  <a:gd name="connsiteX37" fmla="*/ 60350 w 128539"/>
                  <a:gd name="connsiteY37" fmla="*/ 206464 h 212131"/>
                  <a:gd name="connsiteX38" fmla="*/ 64275 w 128539"/>
                  <a:gd name="connsiteY38" fmla="*/ 175698 h 212131"/>
                  <a:gd name="connsiteX39" fmla="*/ 56436 w 128539"/>
                  <a:gd name="connsiteY39" fmla="*/ 173269 h 212131"/>
                  <a:gd name="connsiteX40" fmla="*/ 50949 w 128539"/>
                  <a:gd name="connsiteY40" fmla="*/ 170031 h 212131"/>
                  <a:gd name="connsiteX41" fmla="*/ 50949 w 128539"/>
                  <a:gd name="connsiteY41" fmla="*/ 158696 h 212131"/>
                  <a:gd name="connsiteX42" fmla="*/ 39977 w 128539"/>
                  <a:gd name="connsiteY42" fmla="*/ 145742 h 212131"/>
                  <a:gd name="connsiteX43" fmla="*/ 32138 w 128539"/>
                  <a:gd name="connsiteY43" fmla="*/ 142504 h 212131"/>
                  <a:gd name="connsiteX44" fmla="*/ 21946 w 128539"/>
                  <a:gd name="connsiteY44" fmla="*/ 146552 h 212131"/>
                  <a:gd name="connsiteX45" fmla="*/ 20384 w 128539"/>
                  <a:gd name="connsiteY45" fmla="*/ 141694 h 212131"/>
                  <a:gd name="connsiteX46" fmla="*/ 18812 w 128539"/>
                  <a:gd name="connsiteY46" fmla="*/ 142504 h 212131"/>
                  <a:gd name="connsiteX47" fmla="*/ 14897 w 128539"/>
                  <a:gd name="connsiteY47" fmla="*/ 138456 h 212131"/>
                  <a:gd name="connsiteX48" fmla="*/ 0 w 128539"/>
                  <a:gd name="connsiteY48" fmla="*/ 125502 h 212131"/>
                  <a:gd name="connsiteX49" fmla="*/ 1572 w 128539"/>
                  <a:gd name="connsiteY49" fmla="*/ 121453 h 212131"/>
                  <a:gd name="connsiteX50" fmla="*/ 1572 w 128539"/>
                  <a:gd name="connsiteY50" fmla="*/ 121453 h 212131"/>
                  <a:gd name="connsiteX51" fmla="*/ 1572 w 128539"/>
                  <a:gd name="connsiteY51" fmla="*/ 121453 h 212131"/>
                  <a:gd name="connsiteX52" fmla="*/ 3143 w 128539"/>
                  <a:gd name="connsiteY52" fmla="*/ 117405 h 212131"/>
                  <a:gd name="connsiteX53" fmla="*/ 3143 w 128539"/>
                  <a:gd name="connsiteY53" fmla="*/ 116596 h 212131"/>
                  <a:gd name="connsiteX54" fmla="*/ 4706 w 128539"/>
                  <a:gd name="connsiteY54" fmla="*/ 115786 h 212131"/>
                  <a:gd name="connsiteX55" fmla="*/ 4706 w 128539"/>
                  <a:gd name="connsiteY55" fmla="*/ 114167 h 212131"/>
                  <a:gd name="connsiteX56" fmla="*/ 5486 w 128539"/>
                  <a:gd name="connsiteY56" fmla="*/ 113357 h 212131"/>
                  <a:gd name="connsiteX57" fmla="*/ 5486 w 128539"/>
                  <a:gd name="connsiteY57" fmla="*/ 113357 h 212131"/>
                  <a:gd name="connsiteX58" fmla="*/ 5486 w 128539"/>
                  <a:gd name="connsiteY58" fmla="*/ 109309 h 212131"/>
                  <a:gd name="connsiteX59" fmla="*/ 7058 w 128539"/>
                  <a:gd name="connsiteY59" fmla="*/ 109309 h 212131"/>
                  <a:gd name="connsiteX60" fmla="*/ 8620 w 128539"/>
                  <a:gd name="connsiteY60" fmla="*/ 107690 h 212131"/>
                  <a:gd name="connsiteX61" fmla="*/ 8620 w 128539"/>
                  <a:gd name="connsiteY61" fmla="*/ 106880 h 212131"/>
                  <a:gd name="connsiteX62" fmla="*/ 10973 w 128539"/>
                  <a:gd name="connsiteY62" fmla="*/ 106070 h 212131"/>
                  <a:gd name="connsiteX63" fmla="*/ 10973 w 128539"/>
                  <a:gd name="connsiteY63" fmla="*/ 106070 h 212131"/>
                  <a:gd name="connsiteX64" fmla="*/ 20384 w 128539"/>
                  <a:gd name="connsiteY64" fmla="*/ 104451 h 212131"/>
                  <a:gd name="connsiteX65" fmla="*/ 20384 w 128539"/>
                  <a:gd name="connsiteY65" fmla="*/ 104451 h 212131"/>
                  <a:gd name="connsiteX66" fmla="*/ 21946 w 128539"/>
                  <a:gd name="connsiteY66" fmla="*/ 103641 h 212131"/>
                  <a:gd name="connsiteX67" fmla="*/ 22727 w 128539"/>
                  <a:gd name="connsiteY67" fmla="*/ 101213 h 212131"/>
                  <a:gd name="connsiteX68" fmla="*/ 25861 w 128539"/>
                  <a:gd name="connsiteY68" fmla="*/ 97974 h 212131"/>
                  <a:gd name="connsiteX69" fmla="*/ 25861 w 128539"/>
                  <a:gd name="connsiteY69" fmla="*/ 97165 h 212131"/>
                  <a:gd name="connsiteX70" fmla="*/ 25861 w 128539"/>
                  <a:gd name="connsiteY70" fmla="*/ 97165 h 212131"/>
                  <a:gd name="connsiteX71" fmla="*/ 24299 w 128539"/>
                  <a:gd name="connsiteY71" fmla="*/ 93116 h 212131"/>
                  <a:gd name="connsiteX72" fmla="*/ 24299 w 128539"/>
                  <a:gd name="connsiteY72" fmla="*/ 93116 h 212131"/>
                  <a:gd name="connsiteX73" fmla="*/ 16459 w 128539"/>
                  <a:gd name="connsiteY73" fmla="*/ 95545 h 212131"/>
                  <a:gd name="connsiteX74" fmla="*/ 9401 w 128539"/>
                  <a:gd name="connsiteY74" fmla="*/ 89878 h 212131"/>
                  <a:gd name="connsiteX75" fmla="*/ 12545 w 128539"/>
                  <a:gd name="connsiteY75" fmla="*/ 80972 h 212131"/>
                  <a:gd name="connsiteX76" fmla="*/ 22727 w 128539"/>
                  <a:gd name="connsiteY76" fmla="*/ 76914 h 212131"/>
                  <a:gd name="connsiteX77" fmla="*/ 14107 w 128539"/>
                  <a:gd name="connsiteY77" fmla="*/ 55054 h 212131"/>
                  <a:gd name="connsiteX78" fmla="*/ 3134 w 128539"/>
                  <a:gd name="connsiteY78" fmla="*/ 31575 h 212131"/>
                  <a:gd name="connsiteX79" fmla="*/ 1562 w 128539"/>
                  <a:gd name="connsiteY79" fmla="*/ 21050 h 212131"/>
                  <a:gd name="connsiteX80" fmla="*/ 3134 w 128539"/>
                  <a:gd name="connsiteY80" fmla="*/ 17812 h 212131"/>
                  <a:gd name="connsiteX81" fmla="*/ 8620 w 128539"/>
                  <a:gd name="connsiteY81" fmla="*/ 25908 h 212131"/>
                  <a:gd name="connsiteX82" fmla="*/ 18031 w 128539"/>
                  <a:gd name="connsiteY82" fmla="*/ 26718 h 212131"/>
                  <a:gd name="connsiteX83" fmla="*/ 18031 w 128539"/>
                  <a:gd name="connsiteY83" fmla="*/ 26718 h 212131"/>
                  <a:gd name="connsiteX84" fmla="*/ 18031 w 128539"/>
                  <a:gd name="connsiteY84" fmla="*/ 25908 h 212131"/>
                  <a:gd name="connsiteX85" fmla="*/ 18031 w 128539"/>
                  <a:gd name="connsiteY85" fmla="*/ 25908 h 212131"/>
                  <a:gd name="connsiteX86" fmla="*/ 14887 w 128539"/>
                  <a:gd name="connsiteY86" fmla="*/ 19431 h 212131"/>
                  <a:gd name="connsiteX87" fmla="*/ 14887 w 128539"/>
                  <a:gd name="connsiteY87" fmla="*/ 17812 h 212131"/>
                  <a:gd name="connsiteX88" fmla="*/ 14107 w 128539"/>
                  <a:gd name="connsiteY88" fmla="*/ 16192 h 212131"/>
                  <a:gd name="connsiteX89" fmla="*/ 14887 w 128539"/>
                  <a:gd name="connsiteY89" fmla="*/ 11335 h 212131"/>
                  <a:gd name="connsiteX90" fmla="*/ 18031 w 128539"/>
                  <a:gd name="connsiteY90" fmla="*/ 8096 h 212131"/>
                  <a:gd name="connsiteX91" fmla="*/ 20374 w 128539"/>
                  <a:gd name="connsiteY91" fmla="*/ 5667 h 212131"/>
                  <a:gd name="connsiteX92" fmla="*/ 22727 w 128539"/>
                  <a:gd name="connsiteY92" fmla="*/ 4858 h 212131"/>
                  <a:gd name="connsiteX93" fmla="*/ 24299 w 128539"/>
                  <a:gd name="connsiteY93" fmla="*/ 4048 h 212131"/>
                  <a:gd name="connsiteX94" fmla="*/ 32138 w 128539"/>
                  <a:gd name="connsiteY94" fmla="*/ 8096 h 212131"/>
                  <a:gd name="connsiteX95" fmla="*/ 33700 w 128539"/>
                  <a:gd name="connsiteY95" fmla="*/ 9716 h 212131"/>
                  <a:gd name="connsiteX96" fmla="*/ 36052 w 128539"/>
                  <a:gd name="connsiteY96" fmla="*/ 9716 h 212131"/>
                  <a:gd name="connsiteX97" fmla="*/ 37624 w 128539"/>
                  <a:gd name="connsiteY97" fmla="*/ 11335 h 212131"/>
                  <a:gd name="connsiteX98" fmla="*/ 37624 w 128539"/>
                  <a:gd name="connsiteY98" fmla="*/ 10525 h 212131"/>
                  <a:gd name="connsiteX99" fmla="*/ 39967 w 128539"/>
                  <a:gd name="connsiteY99" fmla="*/ 810 h 212131"/>
                  <a:gd name="connsiteX100" fmla="*/ 39967 w 128539"/>
                  <a:gd name="connsiteY100" fmla="*/ 2429 h 212131"/>
                  <a:gd name="connsiteX101" fmla="*/ 45454 w 128539"/>
                  <a:gd name="connsiteY101" fmla="*/ 810 h 212131"/>
                  <a:gd name="connsiteX102" fmla="*/ 45454 w 128539"/>
                  <a:gd name="connsiteY102" fmla="*/ 810 h 212131"/>
                  <a:gd name="connsiteX103" fmla="*/ 45454 w 128539"/>
                  <a:gd name="connsiteY103" fmla="*/ 0 h 212131"/>
                  <a:gd name="connsiteX104" fmla="*/ 45454 w 128539"/>
                  <a:gd name="connsiteY104" fmla="*/ 3238 h 212131"/>
                  <a:gd name="connsiteX105" fmla="*/ 47025 w 128539"/>
                  <a:gd name="connsiteY105" fmla="*/ 5667 h 212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28539" h="212131">
                    <a:moveTo>
                      <a:pt x="47034" y="5667"/>
                    </a:moveTo>
                    <a:lnTo>
                      <a:pt x="56436" y="40481"/>
                    </a:lnTo>
                    <a:lnTo>
                      <a:pt x="64275" y="40481"/>
                    </a:lnTo>
                    <a:lnTo>
                      <a:pt x="64275" y="40481"/>
                    </a:lnTo>
                    <a:lnTo>
                      <a:pt x="68189" y="38862"/>
                    </a:lnTo>
                    <a:lnTo>
                      <a:pt x="69761" y="36433"/>
                    </a:lnTo>
                    <a:lnTo>
                      <a:pt x="71333" y="31575"/>
                    </a:lnTo>
                    <a:lnTo>
                      <a:pt x="73676" y="33195"/>
                    </a:lnTo>
                    <a:lnTo>
                      <a:pt x="73676" y="34004"/>
                    </a:lnTo>
                    <a:lnTo>
                      <a:pt x="73676" y="33195"/>
                    </a:lnTo>
                    <a:lnTo>
                      <a:pt x="69761" y="46149"/>
                    </a:lnTo>
                    <a:lnTo>
                      <a:pt x="68189" y="49387"/>
                    </a:lnTo>
                    <a:lnTo>
                      <a:pt x="64275" y="59912"/>
                    </a:lnTo>
                    <a:lnTo>
                      <a:pt x="56436" y="85830"/>
                    </a:lnTo>
                    <a:lnTo>
                      <a:pt x="58008" y="85020"/>
                    </a:lnTo>
                    <a:lnTo>
                      <a:pt x="58788" y="85020"/>
                    </a:lnTo>
                    <a:lnTo>
                      <a:pt x="60350" y="85020"/>
                    </a:lnTo>
                    <a:lnTo>
                      <a:pt x="62703" y="85830"/>
                    </a:lnTo>
                    <a:lnTo>
                      <a:pt x="62703" y="85830"/>
                    </a:lnTo>
                    <a:lnTo>
                      <a:pt x="62703" y="85830"/>
                    </a:lnTo>
                    <a:lnTo>
                      <a:pt x="62703" y="86639"/>
                    </a:lnTo>
                    <a:lnTo>
                      <a:pt x="65837" y="90687"/>
                    </a:lnTo>
                    <a:lnTo>
                      <a:pt x="68189" y="93926"/>
                    </a:lnTo>
                    <a:lnTo>
                      <a:pt x="68189" y="97165"/>
                    </a:lnTo>
                    <a:lnTo>
                      <a:pt x="69761" y="99593"/>
                    </a:lnTo>
                    <a:lnTo>
                      <a:pt x="69761" y="99593"/>
                    </a:lnTo>
                    <a:lnTo>
                      <a:pt x="73676" y="98784"/>
                    </a:lnTo>
                    <a:lnTo>
                      <a:pt x="79163" y="109309"/>
                    </a:lnTo>
                    <a:lnTo>
                      <a:pt x="112081" y="174889"/>
                    </a:lnTo>
                    <a:lnTo>
                      <a:pt x="128540" y="208083"/>
                    </a:lnTo>
                    <a:lnTo>
                      <a:pt x="112081" y="208893"/>
                    </a:lnTo>
                    <a:lnTo>
                      <a:pt x="101889" y="212131"/>
                    </a:lnTo>
                    <a:lnTo>
                      <a:pt x="98756" y="207274"/>
                    </a:lnTo>
                    <a:lnTo>
                      <a:pt x="89354" y="208893"/>
                    </a:lnTo>
                    <a:lnTo>
                      <a:pt x="85430" y="201606"/>
                    </a:lnTo>
                    <a:lnTo>
                      <a:pt x="76029" y="198368"/>
                    </a:lnTo>
                    <a:lnTo>
                      <a:pt x="69761" y="206464"/>
                    </a:lnTo>
                    <a:lnTo>
                      <a:pt x="60350" y="206464"/>
                    </a:lnTo>
                    <a:lnTo>
                      <a:pt x="64275" y="175698"/>
                    </a:lnTo>
                    <a:lnTo>
                      <a:pt x="56436" y="173269"/>
                    </a:lnTo>
                    <a:lnTo>
                      <a:pt x="50949" y="170031"/>
                    </a:lnTo>
                    <a:lnTo>
                      <a:pt x="50949" y="158696"/>
                    </a:lnTo>
                    <a:lnTo>
                      <a:pt x="39977" y="145742"/>
                    </a:lnTo>
                    <a:lnTo>
                      <a:pt x="32138" y="142504"/>
                    </a:lnTo>
                    <a:lnTo>
                      <a:pt x="21946" y="146552"/>
                    </a:lnTo>
                    <a:lnTo>
                      <a:pt x="20384" y="141694"/>
                    </a:lnTo>
                    <a:lnTo>
                      <a:pt x="18812" y="142504"/>
                    </a:lnTo>
                    <a:lnTo>
                      <a:pt x="14897" y="138456"/>
                    </a:lnTo>
                    <a:lnTo>
                      <a:pt x="0" y="125502"/>
                    </a:lnTo>
                    <a:lnTo>
                      <a:pt x="1572" y="121453"/>
                    </a:lnTo>
                    <a:lnTo>
                      <a:pt x="1572" y="121453"/>
                    </a:lnTo>
                    <a:lnTo>
                      <a:pt x="1572" y="121453"/>
                    </a:lnTo>
                    <a:lnTo>
                      <a:pt x="3143" y="117405"/>
                    </a:lnTo>
                    <a:lnTo>
                      <a:pt x="3143" y="116596"/>
                    </a:lnTo>
                    <a:lnTo>
                      <a:pt x="4706" y="115786"/>
                    </a:lnTo>
                    <a:lnTo>
                      <a:pt x="4706" y="114167"/>
                    </a:lnTo>
                    <a:lnTo>
                      <a:pt x="5486" y="113357"/>
                    </a:lnTo>
                    <a:lnTo>
                      <a:pt x="5486" y="113357"/>
                    </a:lnTo>
                    <a:lnTo>
                      <a:pt x="5486" y="109309"/>
                    </a:lnTo>
                    <a:lnTo>
                      <a:pt x="7058" y="109309"/>
                    </a:lnTo>
                    <a:lnTo>
                      <a:pt x="8620" y="107690"/>
                    </a:lnTo>
                    <a:lnTo>
                      <a:pt x="8620" y="106880"/>
                    </a:lnTo>
                    <a:lnTo>
                      <a:pt x="10973" y="106070"/>
                    </a:lnTo>
                    <a:lnTo>
                      <a:pt x="10973" y="106070"/>
                    </a:lnTo>
                    <a:lnTo>
                      <a:pt x="20384" y="104451"/>
                    </a:lnTo>
                    <a:lnTo>
                      <a:pt x="20384" y="104451"/>
                    </a:lnTo>
                    <a:lnTo>
                      <a:pt x="21946" y="103641"/>
                    </a:lnTo>
                    <a:lnTo>
                      <a:pt x="22727" y="101213"/>
                    </a:lnTo>
                    <a:lnTo>
                      <a:pt x="25861" y="97974"/>
                    </a:lnTo>
                    <a:lnTo>
                      <a:pt x="25861" y="97165"/>
                    </a:lnTo>
                    <a:lnTo>
                      <a:pt x="25861" y="97165"/>
                    </a:lnTo>
                    <a:lnTo>
                      <a:pt x="24299" y="93116"/>
                    </a:lnTo>
                    <a:lnTo>
                      <a:pt x="24299" y="93116"/>
                    </a:lnTo>
                    <a:lnTo>
                      <a:pt x="16459" y="95545"/>
                    </a:lnTo>
                    <a:lnTo>
                      <a:pt x="9401" y="89878"/>
                    </a:lnTo>
                    <a:lnTo>
                      <a:pt x="12545" y="80972"/>
                    </a:lnTo>
                    <a:lnTo>
                      <a:pt x="22727" y="76914"/>
                    </a:lnTo>
                    <a:lnTo>
                      <a:pt x="14107" y="55054"/>
                    </a:lnTo>
                    <a:lnTo>
                      <a:pt x="3134" y="31575"/>
                    </a:lnTo>
                    <a:lnTo>
                      <a:pt x="1562" y="21050"/>
                    </a:lnTo>
                    <a:lnTo>
                      <a:pt x="3134" y="17812"/>
                    </a:lnTo>
                    <a:lnTo>
                      <a:pt x="8620" y="25908"/>
                    </a:lnTo>
                    <a:lnTo>
                      <a:pt x="18031" y="26718"/>
                    </a:lnTo>
                    <a:lnTo>
                      <a:pt x="18031" y="26718"/>
                    </a:lnTo>
                    <a:lnTo>
                      <a:pt x="18031" y="25908"/>
                    </a:lnTo>
                    <a:lnTo>
                      <a:pt x="18031" y="25908"/>
                    </a:lnTo>
                    <a:lnTo>
                      <a:pt x="14887" y="19431"/>
                    </a:lnTo>
                    <a:lnTo>
                      <a:pt x="14887" y="17812"/>
                    </a:lnTo>
                    <a:lnTo>
                      <a:pt x="14107" y="16192"/>
                    </a:lnTo>
                    <a:lnTo>
                      <a:pt x="14887" y="11335"/>
                    </a:lnTo>
                    <a:lnTo>
                      <a:pt x="18031" y="8096"/>
                    </a:lnTo>
                    <a:lnTo>
                      <a:pt x="20374" y="5667"/>
                    </a:lnTo>
                    <a:lnTo>
                      <a:pt x="22727" y="4858"/>
                    </a:lnTo>
                    <a:lnTo>
                      <a:pt x="24299" y="4048"/>
                    </a:lnTo>
                    <a:lnTo>
                      <a:pt x="32138" y="8096"/>
                    </a:lnTo>
                    <a:lnTo>
                      <a:pt x="33700" y="9716"/>
                    </a:lnTo>
                    <a:lnTo>
                      <a:pt x="36052" y="9716"/>
                    </a:lnTo>
                    <a:lnTo>
                      <a:pt x="37624" y="11335"/>
                    </a:lnTo>
                    <a:lnTo>
                      <a:pt x="37624" y="10525"/>
                    </a:lnTo>
                    <a:lnTo>
                      <a:pt x="39967" y="810"/>
                    </a:lnTo>
                    <a:lnTo>
                      <a:pt x="39967" y="2429"/>
                    </a:lnTo>
                    <a:lnTo>
                      <a:pt x="45454" y="810"/>
                    </a:lnTo>
                    <a:lnTo>
                      <a:pt x="45454" y="810"/>
                    </a:lnTo>
                    <a:lnTo>
                      <a:pt x="45454" y="0"/>
                    </a:lnTo>
                    <a:lnTo>
                      <a:pt x="45454" y="3238"/>
                    </a:lnTo>
                    <a:lnTo>
                      <a:pt x="47025" y="566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5" name="Forma Livre: Forma 1294">
                <a:extLst>
                  <a:ext uri="{FF2B5EF4-FFF2-40B4-BE49-F238E27FC236}">
                    <a16:creationId xmlns:a16="http://schemas.microsoft.com/office/drawing/2014/main" id="{CB8FFCC2-1772-D015-0EB3-12A36AB621FD}"/>
                  </a:ext>
                </a:extLst>
              </p:cNvPr>
              <p:cNvSpPr/>
              <p:nvPr/>
            </p:nvSpPr>
            <p:spPr>
              <a:xfrm>
                <a:off x="7386591" y="2844686"/>
                <a:ext cx="185474" cy="238236"/>
              </a:xfrm>
              <a:custGeom>
                <a:avLst/>
                <a:gdLst>
                  <a:gd name="connsiteX0" fmla="*/ 61103 w 197453"/>
                  <a:gd name="connsiteY0" fmla="*/ 0 h 229142"/>
                  <a:gd name="connsiteX1" fmla="*/ 75990 w 197453"/>
                  <a:gd name="connsiteY1" fmla="*/ 55054 h 229142"/>
                  <a:gd name="connsiteX2" fmla="*/ 77562 w 197453"/>
                  <a:gd name="connsiteY2" fmla="*/ 56674 h 229142"/>
                  <a:gd name="connsiteX3" fmla="*/ 77562 w 197453"/>
                  <a:gd name="connsiteY3" fmla="*/ 56674 h 229142"/>
                  <a:gd name="connsiteX4" fmla="*/ 77562 w 197453"/>
                  <a:gd name="connsiteY4" fmla="*/ 58293 h 229142"/>
                  <a:gd name="connsiteX5" fmla="*/ 75990 w 197453"/>
                  <a:gd name="connsiteY5" fmla="*/ 61532 h 229142"/>
                  <a:gd name="connsiteX6" fmla="*/ 77562 w 197453"/>
                  <a:gd name="connsiteY6" fmla="*/ 61532 h 229142"/>
                  <a:gd name="connsiteX7" fmla="*/ 78343 w 197453"/>
                  <a:gd name="connsiteY7" fmla="*/ 63151 h 229142"/>
                  <a:gd name="connsiteX8" fmla="*/ 79905 w 197453"/>
                  <a:gd name="connsiteY8" fmla="*/ 63960 h 229142"/>
                  <a:gd name="connsiteX9" fmla="*/ 81477 w 197453"/>
                  <a:gd name="connsiteY9" fmla="*/ 63151 h 229142"/>
                  <a:gd name="connsiteX10" fmla="*/ 82258 w 197453"/>
                  <a:gd name="connsiteY10" fmla="*/ 63151 h 229142"/>
                  <a:gd name="connsiteX11" fmla="*/ 83820 w 197453"/>
                  <a:gd name="connsiteY11" fmla="*/ 64770 h 229142"/>
                  <a:gd name="connsiteX12" fmla="*/ 86173 w 197453"/>
                  <a:gd name="connsiteY12" fmla="*/ 64770 h 229142"/>
                  <a:gd name="connsiteX13" fmla="*/ 90878 w 197453"/>
                  <a:gd name="connsiteY13" fmla="*/ 61532 h 229142"/>
                  <a:gd name="connsiteX14" fmla="*/ 91659 w 197453"/>
                  <a:gd name="connsiteY14" fmla="*/ 62341 h 229142"/>
                  <a:gd name="connsiteX15" fmla="*/ 94792 w 197453"/>
                  <a:gd name="connsiteY15" fmla="*/ 62341 h 229142"/>
                  <a:gd name="connsiteX16" fmla="*/ 94792 w 197453"/>
                  <a:gd name="connsiteY16" fmla="*/ 63960 h 229142"/>
                  <a:gd name="connsiteX17" fmla="*/ 94792 w 197453"/>
                  <a:gd name="connsiteY17" fmla="*/ 63151 h 229142"/>
                  <a:gd name="connsiteX18" fmla="*/ 97145 w 197453"/>
                  <a:gd name="connsiteY18" fmla="*/ 66389 h 229142"/>
                  <a:gd name="connsiteX19" fmla="*/ 98717 w 197453"/>
                  <a:gd name="connsiteY19" fmla="*/ 67199 h 229142"/>
                  <a:gd name="connsiteX20" fmla="*/ 99498 w 197453"/>
                  <a:gd name="connsiteY20" fmla="*/ 70447 h 229142"/>
                  <a:gd name="connsiteX21" fmla="*/ 101060 w 197453"/>
                  <a:gd name="connsiteY21" fmla="*/ 70447 h 229142"/>
                  <a:gd name="connsiteX22" fmla="*/ 102632 w 197453"/>
                  <a:gd name="connsiteY22" fmla="*/ 72066 h 229142"/>
                  <a:gd name="connsiteX23" fmla="*/ 103413 w 197453"/>
                  <a:gd name="connsiteY23" fmla="*/ 73685 h 229142"/>
                  <a:gd name="connsiteX24" fmla="*/ 102632 w 197453"/>
                  <a:gd name="connsiteY24" fmla="*/ 76114 h 229142"/>
                  <a:gd name="connsiteX25" fmla="*/ 102632 w 197453"/>
                  <a:gd name="connsiteY25" fmla="*/ 76924 h 229142"/>
                  <a:gd name="connsiteX26" fmla="*/ 102632 w 197453"/>
                  <a:gd name="connsiteY26" fmla="*/ 81782 h 229142"/>
                  <a:gd name="connsiteX27" fmla="*/ 101060 w 197453"/>
                  <a:gd name="connsiteY27" fmla="*/ 80972 h 229142"/>
                  <a:gd name="connsiteX28" fmla="*/ 99498 w 197453"/>
                  <a:gd name="connsiteY28" fmla="*/ 80972 h 229142"/>
                  <a:gd name="connsiteX29" fmla="*/ 98717 w 197453"/>
                  <a:gd name="connsiteY29" fmla="*/ 82591 h 229142"/>
                  <a:gd name="connsiteX30" fmla="*/ 99498 w 197453"/>
                  <a:gd name="connsiteY30" fmla="*/ 85020 h 229142"/>
                  <a:gd name="connsiteX31" fmla="*/ 99498 w 197453"/>
                  <a:gd name="connsiteY31" fmla="*/ 84211 h 229142"/>
                  <a:gd name="connsiteX32" fmla="*/ 106546 w 197453"/>
                  <a:gd name="connsiteY32" fmla="*/ 96355 h 229142"/>
                  <a:gd name="connsiteX33" fmla="*/ 106546 w 197453"/>
                  <a:gd name="connsiteY33" fmla="*/ 96355 h 229142"/>
                  <a:gd name="connsiteX34" fmla="*/ 114385 w 197453"/>
                  <a:gd name="connsiteY34" fmla="*/ 108499 h 229142"/>
                  <a:gd name="connsiteX35" fmla="*/ 117520 w 197453"/>
                  <a:gd name="connsiteY35" fmla="*/ 111738 h 229142"/>
                  <a:gd name="connsiteX36" fmla="*/ 118300 w 197453"/>
                  <a:gd name="connsiteY36" fmla="*/ 113357 h 229142"/>
                  <a:gd name="connsiteX37" fmla="*/ 119872 w 197453"/>
                  <a:gd name="connsiteY37" fmla="*/ 113357 h 229142"/>
                  <a:gd name="connsiteX38" fmla="*/ 119872 w 197453"/>
                  <a:gd name="connsiteY38" fmla="*/ 114976 h 229142"/>
                  <a:gd name="connsiteX39" fmla="*/ 118300 w 197453"/>
                  <a:gd name="connsiteY39" fmla="*/ 115786 h 229142"/>
                  <a:gd name="connsiteX40" fmla="*/ 117520 w 197453"/>
                  <a:gd name="connsiteY40" fmla="*/ 114976 h 229142"/>
                  <a:gd name="connsiteX41" fmla="*/ 115948 w 197453"/>
                  <a:gd name="connsiteY41" fmla="*/ 117405 h 229142"/>
                  <a:gd name="connsiteX42" fmla="*/ 115948 w 197453"/>
                  <a:gd name="connsiteY42" fmla="*/ 118215 h 229142"/>
                  <a:gd name="connsiteX43" fmla="*/ 114385 w 197453"/>
                  <a:gd name="connsiteY43" fmla="*/ 119024 h 229142"/>
                  <a:gd name="connsiteX44" fmla="*/ 114385 w 197453"/>
                  <a:gd name="connsiteY44" fmla="*/ 121453 h 229142"/>
                  <a:gd name="connsiteX45" fmla="*/ 115948 w 197453"/>
                  <a:gd name="connsiteY45" fmla="*/ 122263 h 229142"/>
                  <a:gd name="connsiteX46" fmla="*/ 117520 w 197453"/>
                  <a:gd name="connsiteY46" fmla="*/ 123882 h 229142"/>
                  <a:gd name="connsiteX47" fmla="*/ 117520 w 197453"/>
                  <a:gd name="connsiteY47" fmla="*/ 126311 h 229142"/>
                  <a:gd name="connsiteX48" fmla="*/ 117520 w 197453"/>
                  <a:gd name="connsiteY48" fmla="*/ 128740 h 229142"/>
                  <a:gd name="connsiteX49" fmla="*/ 119872 w 197453"/>
                  <a:gd name="connsiteY49" fmla="*/ 129550 h 229142"/>
                  <a:gd name="connsiteX50" fmla="*/ 119872 w 197453"/>
                  <a:gd name="connsiteY50" fmla="*/ 129550 h 229142"/>
                  <a:gd name="connsiteX51" fmla="*/ 121434 w 197453"/>
                  <a:gd name="connsiteY51" fmla="*/ 129550 h 229142"/>
                  <a:gd name="connsiteX52" fmla="*/ 122215 w 197453"/>
                  <a:gd name="connsiteY52" fmla="*/ 131169 h 229142"/>
                  <a:gd name="connsiteX53" fmla="*/ 122215 w 197453"/>
                  <a:gd name="connsiteY53" fmla="*/ 130359 h 229142"/>
                  <a:gd name="connsiteX54" fmla="*/ 123787 w 197453"/>
                  <a:gd name="connsiteY54" fmla="*/ 131169 h 229142"/>
                  <a:gd name="connsiteX55" fmla="*/ 123787 w 197453"/>
                  <a:gd name="connsiteY55" fmla="*/ 130359 h 229142"/>
                  <a:gd name="connsiteX56" fmla="*/ 167678 w 197453"/>
                  <a:gd name="connsiteY56" fmla="*/ 157077 h 229142"/>
                  <a:gd name="connsiteX57" fmla="*/ 175517 w 197453"/>
                  <a:gd name="connsiteY57" fmla="*/ 159506 h 229142"/>
                  <a:gd name="connsiteX58" fmla="*/ 175517 w 197453"/>
                  <a:gd name="connsiteY58" fmla="*/ 160315 h 229142"/>
                  <a:gd name="connsiteX59" fmla="*/ 177079 w 197453"/>
                  <a:gd name="connsiteY59" fmla="*/ 161125 h 229142"/>
                  <a:gd name="connsiteX60" fmla="*/ 178651 w 197453"/>
                  <a:gd name="connsiteY60" fmla="*/ 161935 h 229142"/>
                  <a:gd name="connsiteX61" fmla="*/ 181003 w 197453"/>
                  <a:gd name="connsiteY61" fmla="*/ 160315 h 229142"/>
                  <a:gd name="connsiteX62" fmla="*/ 182566 w 197453"/>
                  <a:gd name="connsiteY62" fmla="*/ 157886 h 229142"/>
                  <a:gd name="connsiteX63" fmla="*/ 182566 w 197453"/>
                  <a:gd name="connsiteY63" fmla="*/ 158696 h 229142"/>
                  <a:gd name="connsiteX64" fmla="*/ 183346 w 197453"/>
                  <a:gd name="connsiteY64" fmla="*/ 158696 h 229142"/>
                  <a:gd name="connsiteX65" fmla="*/ 184918 w 197453"/>
                  <a:gd name="connsiteY65" fmla="*/ 160315 h 229142"/>
                  <a:gd name="connsiteX66" fmla="*/ 184918 w 197453"/>
                  <a:gd name="connsiteY66" fmla="*/ 160315 h 229142"/>
                  <a:gd name="connsiteX67" fmla="*/ 186480 w 197453"/>
                  <a:gd name="connsiteY67" fmla="*/ 157886 h 229142"/>
                  <a:gd name="connsiteX68" fmla="*/ 186480 w 197453"/>
                  <a:gd name="connsiteY68" fmla="*/ 157886 h 229142"/>
                  <a:gd name="connsiteX69" fmla="*/ 188052 w 197453"/>
                  <a:gd name="connsiteY69" fmla="*/ 156267 h 229142"/>
                  <a:gd name="connsiteX70" fmla="*/ 188833 w 197453"/>
                  <a:gd name="connsiteY70" fmla="*/ 157077 h 229142"/>
                  <a:gd name="connsiteX71" fmla="*/ 191967 w 197453"/>
                  <a:gd name="connsiteY71" fmla="*/ 155458 h 229142"/>
                  <a:gd name="connsiteX72" fmla="*/ 192748 w 197453"/>
                  <a:gd name="connsiteY72" fmla="*/ 155458 h 229142"/>
                  <a:gd name="connsiteX73" fmla="*/ 192748 w 197453"/>
                  <a:gd name="connsiteY73" fmla="*/ 154648 h 229142"/>
                  <a:gd name="connsiteX74" fmla="*/ 195882 w 197453"/>
                  <a:gd name="connsiteY74" fmla="*/ 153029 h 229142"/>
                  <a:gd name="connsiteX75" fmla="*/ 195882 w 197453"/>
                  <a:gd name="connsiteY75" fmla="*/ 153029 h 229142"/>
                  <a:gd name="connsiteX76" fmla="*/ 197453 w 197453"/>
                  <a:gd name="connsiteY76" fmla="*/ 154648 h 229142"/>
                  <a:gd name="connsiteX77" fmla="*/ 197453 w 197453"/>
                  <a:gd name="connsiteY77" fmla="*/ 154648 h 229142"/>
                  <a:gd name="connsiteX78" fmla="*/ 195882 w 197453"/>
                  <a:gd name="connsiteY78" fmla="*/ 154648 h 229142"/>
                  <a:gd name="connsiteX79" fmla="*/ 195882 w 197453"/>
                  <a:gd name="connsiteY79" fmla="*/ 157077 h 229142"/>
                  <a:gd name="connsiteX80" fmla="*/ 195882 w 197453"/>
                  <a:gd name="connsiteY80" fmla="*/ 157886 h 229142"/>
                  <a:gd name="connsiteX81" fmla="*/ 194320 w 197453"/>
                  <a:gd name="connsiteY81" fmla="*/ 159506 h 229142"/>
                  <a:gd name="connsiteX82" fmla="*/ 191967 w 197453"/>
                  <a:gd name="connsiteY82" fmla="*/ 161935 h 229142"/>
                  <a:gd name="connsiteX83" fmla="*/ 191967 w 197453"/>
                  <a:gd name="connsiteY83" fmla="*/ 162744 h 229142"/>
                  <a:gd name="connsiteX84" fmla="*/ 190395 w 197453"/>
                  <a:gd name="connsiteY84" fmla="*/ 161935 h 229142"/>
                  <a:gd name="connsiteX85" fmla="*/ 186480 w 197453"/>
                  <a:gd name="connsiteY85" fmla="*/ 164363 h 229142"/>
                  <a:gd name="connsiteX86" fmla="*/ 186480 w 197453"/>
                  <a:gd name="connsiteY86" fmla="*/ 166792 h 229142"/>
                  <a:gd name="connsiteX87" fmla="*/ 184908 w 197453"/>
                  <a:gd name="connsiteY87" fmla="*/ 168412 h 229142"/>
                  <a:gd name="connsiteX88" fmla="*/ 183346 w 197453"/>
                  <a:gd name="connsiteY88" fmla="*/ 170031 h 229142"/>
                  <a:gd name="connsiteX89" fmla="*/ 182566 w 197453"/>
                  <a:gd name="connsiteY89" fmla="*/ 170031 h 229142"/>
                  <a:gd name="connsiteX90" fmla="*/ 180994 w 197453"/>
                  <a:gd name="connsiteY90" fmla="*/ 169221 h 229142"/>
                  <a:gd name="connsiteX91" fmla="*/ 179422 w 197453"/>
                  <a:gd name="connsiteY91" fmla="*/ 170031 h 229142"/>
                  <a:gd name="connsiteX92" fmla="*/ 178651 w 197453"/>
                  <a:gd name="connsiteY92" fmla="*/ 171650 h 229142"/>
                  <a:gd name="connsiteX93" fmla="*/ 175507 w 197453"/>
                  <a:gd name="connsiteY93" fmla="*/ 173269 h 229142"/>
                  <a:gd name="connsiteX94" fmla="*/ 174727 w 197453"/>
                  <a:gd name="connsiteY94" fmla="*/ 173269 h 229142"/>
                  <a:gd name="connsiteX95" fmla="*/ 173164 w 197453"/>
                  <a:gd name="connsiteY95" fmla="*/ 174888 h 229142"/>
                  <a:gd name="connsiteX96" fmla="*/ 171593 w 197453"/>
                  <a:gd name="connsiteY96" fmla="*/ 174888 h 229142"/>
                  <a:gd name="connsiteX97" fmla="*/ 171593 w 197453"/>
                  <a:gd name="connsiteY97" fmla="*/ 174888 h 229142"/>
                  <a:gd name="connsiteX98" fmla="*/ 170031 w 197453"/>
                  <a:gd name="connsiteY98" fmla="*/ 174888 h 229142"/>
                  <a:gd name="connsiteX99" fmla="*/ 170031 w 197453"/>
                  <a:gd name="connsiteY99" fmla="*/ 176508 h 229142"/>
                  <a:gd name="connsiteX100" fmla="*/ 169250 w 197453"/>
                  <a:gd name="connsiteY100" fmla="*/ 175698 h 229142"/>
                  <a:gd name="connsiteX101" fmla="*/ 167678 w 197453"/>
                  <a:gd name="connsiteY101" fmla="*/ 178127 h 229142"/>
                  <a:gd name="connsiteX102" fmla="*/ 165325 w 197453"/>
                  <a:gd name="connsiteY102" fmla="*/ 178127 h 229142"/>
                  <a:gd name="connsiteX103" fmla="*/ 162192 w 197453"/>
                  <a:gd name="connsiteY103" fmla="*/ 180556 h 229142"/>
                  <a:gd name="connsiteX104" fmla="*/ 158277 w 197453"/>
                  <a:gd name="connsiteY104" fmla="*/ 181366 h 229142"/>
                  <a:gd name="connsiteX105" fmla="*/ 154353 w 197453"/>
                  <a:gd name="connsiteY105" fmla="*/ 182985 h 229142"/>
                  <a:gd name="connsiteX106" fmla="*/ 148866 w 197453"/>
                  <a:gd name="connsiteY106" fmla="*/ 184604 h 229142"/>
                  <a:gd name="connsiteX107" fmla="*/ 146514 w 197453"/>
                  <a:gd name="connsiteY107" fmla="*/ 185414 h 229142"/>
                  <a:gd name="connsiteX108" fmla="*/ 144952 w 197453"/>
                  <a:gd name="connsiteY108" fmla="*/ 187842 h 229142"/>
                  <a:gd name="connsiteX109" fmla="*/ 144170 w 197453"/>
                  <a:gd name="connsiteY109" fmla="*/ 185414 h 229142"/>
                  <a:gd name="connsiteX110" fmla="*/ 134769 w 197453"/>
                  <a:gd name="connsiteY110" fmla="*/ 189462 h 229142"/>
                  <a:gd name="connsiteX111" fmla="*/ 134769 w 197453"/>
                  <a:gd name="connsiteY111" fmla="*/ 187842 h 229142"/>
                  <a:gd name="connsiteX112" fmla="*/ 131626 w 197453"/>
                  <a:gd name="connsiteY112" fmla="*/ 187842 h 229142"/>
                  <a:gd name="connsiteX113" fmla="*/ 130064 w 197453"/>
                  <a:gd name="connsiteY113" fmla="*/ 189462 h 229142"/>
                  <a:gd name="connsiteX114" fmla="*/ 129283 w 197453"/>
                  <a:gd name="connsiteY114" fmla="*/ 189462 h 229142"/>
                  <a:gd name="connsiteX115" fmla="*/ 127711 w 197453"/>
                  <a:gd name="connsiteY115" fmla="*/ 189462 h 229142"/>
                  <a:gd name="connsiteX116" fmla="*/ 126149 w 197453"/>
                  <a:gd name="connsiteY116" fmla="*/ 190271 h 229142"/>
                  <a:gd name="connsiteX117" fmla="*/ 123797 w 197453"/>
                  <a:gd name="connsiteY117" fmla="*/ 191081 h 229142"/>
                  <a:gd name="connsiteX118" fmla="*/ 123797 w 197453"/>
                  <a:gd name="connsiteY118" fmla="*/ 188652 h 229142"/>
                  <a:gd name="connsiteX119" fmla="*/ 122225 w 197453"/>
                  <a:gd name="connsiteY119" fmla="*/ 187842 h 229142"/>
                  <a:gd name="connsiteX120" fmla="*/ 121444 w 197453"/>
                  <a:gd name="connsiteY120" fmla="*/ 189462 h 229142"/>
                  <a:gd name="connsiteX121" fmla="*/ 121444 w 197453"/>
                  <a:gd name="connsiteY121" fmla="*/ 191891 h 229142"/>
                  <a:gd name="connsiteX122" fmla="*/ 118310 w 197453"/>
                  <a:gd name="connsiteY122" fmla="*/ 195939 h 229142"/>
                  <a:gd name="connsiteX123" fmla="*/ 117529 w 197453"/>
                  <a:gd name="connsiteY123" fmla="*/ 195939 h 229142"/>
                  <a:gd name="connsiteX124" fmla="*/ 117529 w 197453"/>
                  <a:gd name="connsiteY124" fmla="*/ 199187 h 229142"/>
                  <a:gd name="connsiteX125" fmla="*/ 117529 w 197453"/>
                  <a:gd name="connsiteY125" fmla="*/ 200806 h 229142"/>
                  <a:gd name="connsiteX126" fmla="*/ 118310 w 197453"/>
                  <a:gd name="connsiteY126" fmla="*/ 201616 h 229142"/>
                  <a:gd name="connsiteX127" fmla="*/ 118310 w 197453"/>
                  <a:gd name="connsiteY127" fmla="*/ 201616 h 229142"/>
                  <a:gd name="connsiteX128" fmla="*/ 119882 w 197453"/>
                  <a:gd name="connsiteY128" fmla="*/ 203235 h 229142"/>
                  <a:gd name="connsiteX129" fmla="*/ 119882 w 197453"/>
                  <a:gd name="connsiteY129" fmla="*/ 204045 h 229142"/>
                  <a:gd name="connsiteX130" fmla="*/ 121444 w 197453"/>
                  <a:gd name="connsiteY130" fmla="*/ 204854 h 229142"/>
                  <a:gd name="connsiteX131" fmla="*/ 122225 w 197453"/>
                  <a:gd name="connsiteY131" fmla="*/ 205664 h 229142"/>
                  <a:gd name="connsiteX132" fmla="*/ 123797 w 197453"/>
                  <a:gd name="connsiteY132" fmla="*/ 206473 h 229142"/>
                  <a:gd name="connsiteX133" fmla="*/ 123797 w 197453"/>
                  <a:gd name="connsiteY133" fmla="*/ 208093 h 229142"/>
                  <a:gd name="connsiteX134" fmla="*/ 123797 w 197453"/>
                  <a:gd name="connsiteY134" fmla="*/ 208902 h 229142"/>
                  <a:gd name="connsiteX135" fmla="*/ 121444 w 197453"/>
                  <a:gd name="connsiteY135" fmla="*/ 212141 h 229142"/>
                  <a:gd name="connsiteX136" fmla="*/ 121444 w 197453"/>
                  <a:gd name="connsiteY136" fmla="*/ 212141 h 229142"/>
                  <a:gd name="connsiteX137" fmla="*/ 122225 w 197453"/>
                  <a:gd name="connsiteY137" fmla="*/ 212141 h 229142"/>
                  <a:gd name="connsiteX138" fmla="*/ 123797 w 197453"/>
                  <a:gd name="connsiteY138" fmla="*/ 212141 h 229142"/>
                  <a:gd name="connsiteX139" fmla="*/ 123797 w 197453"/>
                  <a:gd name="connsiteY139" fmla="*/ 218618 h 229142"/>
                  <a:gd name="connsiteX140" fmla="*/ 122225 w 197453"/>
                  <a:gd name="connsiteY140" fmla="*/ 218618 h 229142"/>
                  <a:gd name="connsiteX141" fmla="*/ 122225 w 197453"/>
                  <a:gd name="connsiteY141" fmla="*/ 219427 h 229142"/>
                  <a:gd name="connsiteX142" fmla="*/ 119872 w 197453"/>
                  <a:gd name="connsiteY142" fmla="*/ 220237 h 229142"/>
                  <a:gd name="connsiteX143" fmla="*/ 118310 w 197453"/>
                  <a:gd name="connsiteY143" fmla="*/ 221856 h 229142"/>
                  <a:gd name="connsiteX144" fmla="*/ 117529 w 197453"/>
                  <a:gd name="connsiteY144" fmla="*/ 223476 h 229142"/>
                  <a:gd name="connsiteX145" fmla="*/ 115957 w 197453"/>
                  <a:gd name="connsiteY145" fmla="*/ 224285 h 229142"/>
                  <a:gd name="connsiteX146" fmla="*/ 114385 w 197453"/>
                  <a:gd name="connsiteY146" fmla="*/ 225095 h 229142"/>
                  <a:gd name="connsiteX147" fmla="*/ 114385 w 197453"/>
                  <a:gd name="connsiteY147" fmla="*/ 222666 h 229142"/>
                  <a:gd name="connsiteX148" fmla="*/ 114385 w 197453"/>
                  <a:gd name="connsiteY148" fmla="*/ 221047 h 229142"/>
                  <a:gd name="connsiteX149" fmla="*/ 114385 w 197453"/>
                  <a:gd name="connsiteY149" fmla="*/ 220237 h 229142"/>
                  <a:gd name="connsiteX150" fmla="*/ 114385 w 197453"/>
                  <a:gd name="connsiteY150" fmla="*/ 218618 h 229142"/>
                  <a:gd name="connsiteX151" fmla="*/ 112823 w 197453"/>
                  <a:gd name="connsiteY151" fmla="*/ 221047 h 229142"/>
                  <a:gd name="connsiteX152" fmla="*/ 110471 w 197453"/>
                  <a:gd name="connsiteY152" fmla="*/ 222666 h 229142"/>
                  <a:gd name="connsiteX153" fmla="*/ 108899 w 197453"/>
                  <a:gd name="connsiteY153" fmla="*/ 223476 h 229142"/>
                  <a:gd name="connsiteX154" fmla="*/ 108899 w 197453"/>
                  <a:gd name="connsiteY154" fmla="*/ 223476 h 229142"/>
                  <a:gd name="connsiteX155" fmla="*/ 106556 w 197453"/>
                  <a:gd name="connsiteY155" fmla="*/ 225904 h 229142"/>
                  <a:gd name="connsiteX156" fmla="*/ 104984 w 197453"/>
                  <a:gd name="connsiteY156" fmla="*/ 225095 h 229142"/>
                  <a:gd name="connsiteX157" fmla="*/ 104984 w 197453"/>
                  <a:gd name="connsiteY157" fmla="*/ 226714 h 229142"/>
                  <a:gd name="connsiteX158" fmla="*/ 104984 w 197453"/>
                  <a:gd name="connsiteY158" fmla="*/ 227524 h 229142"/>
                  <a:gd name="connsiteX159" fmla="*/ 103413 w 197453"/>
                  <a:gd name="connsiteY159" fmla="*/ 227524 h 229142"/>
                  <a:gd name="connsiteX160" fmla="*/ 103413 w 197453"/>
                  <a:gd name="connsiteY160" fmla="*/ 227524 h 229142"/>
                  <a:gd name="connsiteX161" fmla="*/ 102632 w 197453"/>
                  <a:gd name="connsiteY161" fmla="*/ 225904 h 229142"/>
                  <a:gd name="connsiteX162" fmla="*/ 102632 w 197453"/>
                  <a:gd name="connsiteY162" fmla="*/ 226714 h 229142"/>
                  <a:gd name="connsiteX163" fmla="*/ 99498 w 197453"/>
                  <a:gd name="connsiteY163" fmla="*/ 225095 h 229142"/>
                  <a:gd name="connsiteX164" fmla="*/ 98717 w 197453"/>
                  <a:gd name="connsiteY164" fmla="*/ 227524 h 229142"/>
                  <a:gd name="connsiteX165" fmla="*/ 98717 w 197453"/>
                  <a:gd name="connsiteY165" fmla="*/ 227524 h 229142"/>
                  <a:gd name="connsiteX166" fmla="*/ 97155 w 197453"/>
                  <a:gd name="connsiteY166" fmla="*/ 226714 h 229142"/>
                  <a:gd name="connsiteX167" fmla="*/ 97155 w 197453"/>
                  <a:gd name="connsiteY167" fmla="*/ 225904 h 229142"/>
                  <a:gd name="connsiteX168" fmla="*/ 97155 w 197453"/>
                  <a:gd name="connsiteY168" fmla="*/ 225095 h 229142"/>
                  <a:gd name="connsiteX169" fmla="*/ 95583 w 197453"/>
                  <a:gd name="connsiteY169" fmla="*/ 225904 h 229142"/>
                  <a:gd name="connsiteX170" fmla="*/ 94802 w 197453"/>
                  <a:gd name="connsiteY170" fmla="*/ 226714 h 229142"/>
                  <a:gd name="connsiteX171" fmla="*/ 94802 w 197453"/>
                  <a:gd name="connsiteY171" fmla="*/ 226714 h 229142"/>
                  <a:gd name="connsiteX172" fmla="*/ 93240 w 197453"/>
                  <a:gd name="connsiteY172" fmla="*/ 229143 h 229142"/>
                  <a:gd name="connsiteX173" fmla="*/ 91668 w 197453"/>
                  <a:gd name="connsiteY173" fmla="*/ 228333 h 229142"/>
                  <a:gd name="connsiteX174" fmla="*/ 90887 w 197453"/>
                  <a:gd name="connsiteY174" fmla="*/ 227524 h 229142"/>
                  <a:gd name="connsiteX175" fmla="*/ 90887 w 197453"/>
                  <a:gd name="connsiteY175" fmla="*/ 226714 h 229142"/>
                  <a:gd name="connsiteX176" fmla="*/ 90887 w 197453"/>
                  <a:gd name="connsiteY176" fmla="*/ 225095 h 229142"/>
                  <a:gd name="connsiteX177" fmla="*/ 90106 w 197453"/>
                  <a:gd name="connsiteY177" fmla="*/ 224285 h 229142"/>
                  <a:gd name="connsiteX178" fmla="*/ 91678 w 197453"/>
                  <a:gd name="connsiteY178" fmla="*/ 221047 h 229142"/>
                  <a:gd name="connsiteX179" fmla="*/ 91678 w 197453"/>
                  <a:gd name="connsiteY179" fmla="*/ 220237 h 229142"/>
                  <a:gd name="connsiteX180" fmla="*/ 91678 w 197453"/>
                  <a:gd name="connsiteY180" fmla="*/ 216189 h 229142"/>
                  <a:gd name="connsiteX181" fmla="*/ 91678 w 197453"/>
                  <a:gd name="connsiteY181" fmla="*/ 214570 h 229142"/>
                  <a:gd name="connsiteX182" fmla="*/ 91678 w 197453"/>
                  <a:gd name="connsiteY182" fmla="*/ 214570 h 229142"/>
                  <a:gd name="connsiteX183" fmla="*/ 91678 w 197453"/>
                  <a:gd name="connsiteY183" fmla="*/ 213760 h 229142"/>
                  <a:gd name="connsiteX184" fmla="*/ 91678 w 197453"/>
                  <a:gd name="connsiteY184" fmla="*/ 212950 h 229142"/>
                  <a:gd name="connsiteX185" fmla="*/ 91678 w 197453"/>
                  <a:gd name="connsiteY185" fmla="*/ 212141 h 229142"/>
                  <a:gd name="connsiteX186" fmla="*/ 90897 w 197453"/>
                  <a:gd name="connsiteY186" fmla="*/ 211331 h 229142"/>
                  <a:gd name="connsiteX187" fmla="*/ 89325 w 197453"/>
                  <a:gd name="connsiteY187" fmla="*/ 210522 h 229142"/>
                  <a:gd name="connsiteX188" fmla="*/ 89325 w 197453"/>
                  <a:gd name="connsiteY188" fmla="*/ 210522 h 229142"/>
                  <a:gd name="connsiteX189" fmla="*/ 87763 w 197453"/>
                  <a:gd name="connsiteY189" fmla="*/ 209712 h 229142"/>
                  <a:gd name="connsiteX190" fmla="*/ 86192 w 197453"/>
                  <a:gd name="connsiteY190" fmla="*/ 205664 h 229142"/>
                  <a:gd name="connsiteX191" fmla="*/ 85410 w 197453"/>
                  <a:gd name="connsiteY191" fmla="*/ 205664 h 229142"/>
                  <a:gd name="connsiteX192" fmla="*/ 85410 w 197453"/>
                  <a:gd name="connsiteY192" fmla="*/ 204045 h 229142"/>
                  <a:gd name="connsiteX193" fmla="*/ 85410 w 197453"/>
                  <a:gd name="connsiteY193" fmla="*/ 203235 h 229142"/>
                  <a:gd name="connsiteX194" fmla="*/ 83839 w 197453"/>
                  <a:gd name="connsiteY194" fmla="*/ 203235 h 229142"/>
                  <a:gd name="connsiteX195" fmla="*/ 82277 w 197453"/>
                  <a:gd name="connsiteY195" fmla="*/ 201616 h 229142"/>
                  <a:gd name="connsiteX196" fmla="*/ 79924 w 197453"/>
                  <a:gd name="connsiteY196" fmla="*/ 202425 h 229142"/>
                  <a:gd name="connsiteX197" fmla="*/ 78362 w 197453"/>
                  <a:gd name="connsiteY197" fmla="*/ 202425 h 229142"/>
                  <a:gd name="connsiteX198" fmla="*/ 78362 w 197453"/>
                  <a:gd name="connsiteY198" fmla="*/ 201616 h 229142"/>
                  <a:gd name="connsiteX199" fmla="*/ 78362 w 197453"/>
                  <a:gd name="connsiteY199" fmla="*/ 199187 h 229142"/>
                  <a:gd name="connsiteX200" fmla="*/ 78362 w 197453"/>
                  <a:gd name="connsiteY200" fmla="*/ 196748 h 229142"/>
                  <a:gd name="connsiteX201" fmla="*/ 77571 w 197453"/>
                  <a:gd name="connsiteY201" fmla="*/ 197558 h 229142"/>
                  <a:gd name="connsiteX202" fmla="*/ 77571 w 197453"/>
                  <a:gd name="connsiteY202" fmla="*/ 197558 h 229142"/>
                  <a:gd name="connsiteX203" fmla="*/ 76009 w 197453"/>
                  <a:gd name="connsiteY203" fmla="*/ 196748 h 229142"/>
                  <a:gd name="connsiteX204" fmla="*/ 76009 w 197453"/>
                  <a:gd name="connsiteY204" fmla="*/ 197558 h 229142"/>
                  <a:gd name="connsiteX205" fmla="*/ 72876 w 197453"/>
                  <a:gd name="connsiteY205" fmla="*/ 199987 h 229142"/>
                  <a:gd name="connsiteX206" fmla="*/ 72094 w 197453"/>
                  <a:gd name="connsiteY206" fmla="*/ 199177 h 229142"/>
                  <a:gd name="connsiteX207" fmla="*/ 70523 w 197453"/>
                  <a:gd name="connsiteY207" fmla="*/ 200796 h 229142"/>
                  <a:gd name="connsiteX208" fmla="*/ 68961 w 197453"/>
                  <a:gd name="connsiteY208" fmla="*/ 201606 h 229142"/>
                  <a:gd name="connsiteX209" fmla="*/ 68180 w 197453"/>
                  <a:gd name="connsiteY209" fmla="*/ 201606 h 229142"/>
                  <a:gd name="connsiteX210" fmla="*/ 66608 w 197453"/>
                  <a:gd name="connsiteY210" fmla="*/ 198368 h 229142"/>
                  <a:gd name="connsiteX211" fmla="*/ 66608 w 197453"/>
                  <a:gd name="connsiteY211" fmla="*/ 197558 h 229142"/>
                  <a:gd name="connsiteX212" fmla="*/ 66608 w 197453"/>
                  <a:gd name="connsiteY212" fmla="*/ 195129 h 229142"/>
                  <a:gd name="connsiteX213" fmla="*/ 66608 w 197453"/>
                  <a:gd name="connsiteY213" fmla="*/ 195129 h 229142"/>
                  <a:gd name="connsiteX214" fmla="*/ 66608 w 197453"/>
                  <a:gd name="connsiteY214" fmla="*/ 191891 h 229142"/>
                  <a:gd name="connsiteX215" fmla="*/ 64255 w 197453"/>
                  <a:gd name="connsiteY215" fmla="*/ 192700 h 229142"/>
                  <a:gd name="connsiteX216" fmla="*/ 62693 w 197453"/>
                  <a:gd name="connsiteY216" fmla="*/ 192700 h 229142"/>
                  <a:gd name="connsiteX217" fmla="*/ 59560 w 197453"/>
                  <a:gd name="connsiteY217" fmla="*/ 193510 h 229142"/>
                  <a:gd name="connsiteX218" fmla="*/ 58778 w 197453"/>
                  <a:gd name="connsiteY218" fmla="*/ 193510 h 229142"/>
                  <a:gd name="connsiteX219" fmla="*/ 58778 w 197453"/>
                  <a:gd name="connsiteY219" fmla="*/ 192700 h 229142"/>
                  <a:gd name="connsiteX220" fmla="*/ 57207 w 197453"/>
                  <a:gd name="connsiteY220" fmla="*/ 191891 h 229142"/>
                  <a:gd name="connsiteX221" fmla="*/ 55636 w 197453"/>
                  <a:gd name="connsiteY221" fmla="*/ 191891 h 229142"/>
                  <a:gd name="connsiteX222" fmla="*/ 54854 w 197453"/>
                  <a:gd name="connsiteY222" fmla="*/ 191891 h 229142"/>
                  <a:gd name="connsiteX223" fmla="*/ 54854 w 197453"/>
                  <a:gd name="connsiteY223" fmla="*/ 191081 h 229142"/>
                  <a:gd name="connsiteX224" fmla="*/ 53292 w 197453"/>
                  <a:gd name="connsiteY224" fmla="*/ 191891 h 229142"/>
                  <a:gd name="connsiteX225" fmla="*/ 51721 w 197453"/>
                  <a:gd name="connsiteY225" fmla="*/ 191891 h 229142"/>
                  <a:gd name="connsiteX226" fmla="*/ 50939 w 197453"/>
                  <a:gd name="connsiteY226" fmla="*/ 191891 h 229142"/>
                  <a:gd name="connsiteX227" fmla="*/ 49377 w 197453"/>
                  <a:gd name="connsiteY227" fmla="*/ 189462 h 229142"/>
                  <a:gd name="connsiteX228" fmla="*/ 49377 w 197453"/>
                  <a:gd name="connsiteY228" fmla="*/ 189462 h 229142"/>
                  <a:gd name="connsiteX229" fmla="*/ 49377 w 197453"/>
                  <a:gd name="connsiteY229" fmla="*/ 188652 h 229142"/>
                  <a:gd name="connsiteX230" fmla="*/ 50939 w 197453"/>
                  <a:gd name="connsiteY230" fmla="*/ 186223 h 229142"/>
                  <a:gd name="connsiteX231" fmla="*/ 51721 w 197453"/>
                  <a:gd name="connsiteY231" fmla="*/ 186223 h 229142"/>
                  <a:gd name="connsiteX232" fmla="*/ 51721 w 197453"/>
                  <a:gd name="connsiteY232" fmla="*/ 185414 h 229142"/>
                  <a:gd name="connsiteX233" fmla="*/ 53292 w 197453"/>
                  <a:gd name="connsiteY233" fmla="*/ 182985 h 229142"/>
                  <a:gd name="connsiteX234" fmla="*/ 53292 w 197453"/>
                  <a:gd name="connsiteY234" fmla="*/ 183794 h 229142"/>
                  <a:gd name="connsiteX235" fmla="*/ 53292 w 197453"/>
                  <a:gd name="connsiteY235" fmla="*/ 181366 h 229142"/>
                  <a:gd name="connsiteX236" fmla="*/ 53292 w 197453"/>
                  <a:gd name="connsiteY236" fmla="*/ 182985 h 229142"/>
                  <a:gd name="connsiteX237" fmla="*/ 55645 w 197453"/>
                  <a:gd name="connsiteY237" fmla="*/ 182985 h 229142"/>
                  <a:gd name="connsiteX238" fmla="*/ 57207 w 197453"/>
                  <a:gd name="connsiteY238" fmla="*/ 183794 h 229142"/>
                  <a:gd name="connsiteX239" fmla="*/ 57207 w 197453"/>
                  <a:gd name="connsiteY239" fmla="*/ 181366 h 229142"/>
                  <a:gd name="connsiteX240" fmla="*/ 58778 w 197453"/>
                  <a:gd name="connsiteY240" fmla="*/ 180556 h 229142"/>
                  <a:gd name="connsiteX241" fmla="*/ 59560 w 197453"/>
                  <a:gd name="connsiteY241" fmla="*/ 179746 h 229142"/>
                  <a:gd name="connsiteX242" fmla="*/ 59560 w 197453"/>
                  <a:gd name="connsiteY242" fmla="*/ 179746 h 229142"/>
                  <a:gd name="connsiteX243" fmla="*/ 61122 w 197453"/>
                  <a:gd name="connsiteY243" fmla="*/ 179746 h 229142"/>
                  <a:gd name="connsiteX244" fmla="*/ 61122 w 197453"/>
                  <a:gd name="connsiteY244" fmla="*/ 178127 h 229142"/>
                  <a:gd name="connsiteX245" fmla="*/ 61122 w 197453"/>
                  <a:gd name="connsiteY245" fmla="*/ 178127 h 229142"/>
                  <a:gd name="connsiteX246" fmla="*/ 61122 w 197453"/>
                  <a:gd name="connsiteY246" fmla="*/ 175698 h 229142"/>
                  <a:gd name="connsiteX247" fmla="*/ 61122 w 197453"/>
                  <a:gd name="connsiteY247" fmla="*/ 175698 h 229142"/>
                  <a:gd name="connsiteX248" fmla="*/ 59560 w 197453"/>
                  <a:gd name="connsiteY248" fmla="*/ 174888 h 229142"/>
                  <a:gd name="connsiteX249" fmla="*/ 59560 w 197453"/>
                  <a:gd name="connsiteY249" fmla="*/ 170840 h 229142"/>
                  <a:gd name="connsiteX250" fmla="*/ 59560 w 197453"/>
                  <a:gd name="connsiteY250" fmla="*/ 170031 h 229142"/>
                  <a:gd name="connsiteX251" fmla="*/ 61122 w 197453"/>
                  <a:gd name="connsiteY251" fmla="*/ 168412 h 229142"/>
                  <a:gd name="connsiteX252" fmla="*/ 61122 w 197453"/>
                  <a:gd name="connsiteY252" fmla="*/ 165173 h 229142"/>
                  <a:gd name="connsiteX253" fmla="*/ 62693 w 197453"/>
                  <a:gd name="connsiteY253" fmla="*/ 163554 h 229142"/>
                  <a:gd name="connsiteX254" fmla="*/ 64255 w 197453"/>
                  <a:gd name="connsiteY254" fmla="*/ 161125 h 229142"/>
                  <a:gd name="connsiteX255" fmla="*/ 64255 w 197453"/>
                  <a:gd name="connsiteY255" fmla="*/ 161935 h 229142"/>
                  <a:gd name="connsiteX256" fmla="*/ 64255 w 197453"/>
                  <a:gd name="connsiteY256" fmla="*/ 160315 h 229142"/>
                  <a:gd name="connsiteX257" fmla="*/ 64255 w 197453"/>
                  <a:gd name="connsiteY257" fmla="*/ 159506 h 229142"/>
                  <a:gd name="connsiteX258" fmla="*/ 62693 w 197453"/>
                  <a:gd name="connsiteY258" fmla="*/ 157886 h 229142"/>
                  <a:gd name="connsiteX259" fmla="*/ 62693 w 197453"/>
                  <a:gd name="connsiteY259" fmla="*/ 157886 h 229142"/>
                  <a:gd name="connsiteX260" fmla="*/ 62693 w 197453"/>
                  <a:gd name="connsiteY260" fmla="*/ 156267 h 229142"/>
                  <a:gd name="connsiteX261" fmla="*/ 62693 w 197453"/>
                  <a:gd name="connsiteY261" fmla="*/ 155458 h 229142"/>
                  <a:gd name="connsiteX262" fmla="*/ 59560 w 197453"/>
                  <a:gd name="connsiteY262" fmla="*/ 157886 h 229142"/>
                  <a:gd name="connsiteX263" fmla="*/ 57207 w 197453"/>
                  <a:gd name="connsiteY263" fmla="*/ 157077 h 229142"/>
                  <a:gd name="connsiteX264" fmla="*/ 54854 w 197453"/>
                  <a:gd name="connsiteY264" fmla="*/ 158696 h 229142"/>
                  <a:gd name="connsiteX265" fmla="*/ 53292 w 197453"/>
                  <a:gd name="connsiteY265" fmla="*/ 157886 h 229142"/>
                  <a:gd name="connsiteX266" fmla="*/ 53292 w 197453"/>
                  <a:gd name="connsiteY266" fmla="*/ 157077 h 229142"/>
                  <a:gd name="connsiteX267" fmla="*/ 53292 w 197453"/>
                  <a:gd name="connsiteY267" fmla="*/ 155458 h 229142"/>
                  <a:gd name="connsiteX268" fmla="*/ 51721 w 197453"/>
                  <a:gd name="connsiteY268" fmla="*/ 153029 h 229142"/>
                  <a:gd name="connsiteX269" fmla="*/ 50939 w 197453"/>
                  <a:gd name="connsiteY269" fmla="*/ 153029 h 229142"/>
                  <a:gd name="connsiteX270" fmla="*/ 49368 w 197453"/>
                  <a:gd name="connsiteY270" fmla="*/ 151409 h 229142"/>
                  <a:gd name="connsiteX271" fmla="*/ 49368 w 197453"/>
                  <a:gd name="connsiteY271" fmla="*/ 151409 h 229142"/>
                  <a:gd name="connsiteX272" fmla="*/ 47806 w 197453"/>
                  <a:gd name="connsiteY272" fmla="*/ 152219 h 229142"/>
                  <a:gd name="connsiteX273" fmla="*/ 46234 w 197453"/>
                  <a:gd name="connsiteY273" fmla="*/ 152219 h 229142"/>
                  <a:gd name="connsiteX274" fmla="*/ 43882 w 197453"/>
                  <a:gd name="connsiteY274" fmla="*/ 153029 h 229142"/>
                  <a:gd name="connsiteX275" fmla="*/ 41538 w 197453"/>
                  <a:gd name="connsiteY275" fmla="*/ 151409 h 229142"/>
                  <a:gd name="connsiteX276" fmla="*/ 41538 w 197453"/>
                  <a:gd name="connsiteY276" fmla="*/ 149790 h 229142"/>
                  <a:gd name="connsiteX277" fmla="*/ 41538 w 197453"/>
                  <a:gd name="connsiteY277" fmla="*/ 148171 h 229142"/>
                  <a:gd name="connsiteX278" fmla="*/ 41538 w 197453"/>
                  <a:gd name="connsiteY278" fmla="*/ 145742 h 229142"/>
                  <a:gd name="connsiteX279" fmla="*/ 42320 w 197453"/>
                  <a:gd name="connsiteY279" fmla="*/ 143313 h 229142"/>
                  <a:gd name="connsiteX280" fmla="*/ 42320 w 197453"/>
                  <a:gd name="connsiteY280" fmla="*/ 142504 h 229142"/>
                  <a:gd name="connsiteX281" fmla="*/ 41538 w 197453"/>
                  <a:gd name="connsiteY281" fmla="*/ 141694 h 229142"/>
                  <a:gd name="connsiteX282" fmla="*/ 39967 w 197453"/>
                  <a:gd name="connsiteY282" fmla="*/ 142504 h 229142"/>
                  <a:gd name="connsiteX283" fmla="*/ 41538 w 197453"/>
                  <a:gd name="connsiteY283" fmla="*/ 138455 h 229142"/>
                  <a:gd name="connsiteX284" fmla="*/ 39967 w 197453"/>
                  <a:gd name="connsiteY284" fmla="*/ 138455 h 229142"/>
                  <a:gd name="connsiteX285" fmla="*/ 39967 w 197453"/>
                  <a:gd name="connsiteY285" fmla="*/ 136836 h 229142"/>
                  <a:gd name="connsiteX286" fmla="*/ 39967 w 197453"/>
                  <a:gd name="connsiteY286" fmla="*/ 136027 h 229142"/>
                  <a:gd name="connsiteX287" fmla="*/ 41538 w 197453"/>
                  <a:gd name="connsiteY287" fmla="*/ 136836 h 229142"/>
                  <a:gd name="connsiteX288" fmla="*/ 42320 w 197453"/>
                  <a:gd name="connsiteY288" fmla="*/ 134407 h 229142"/>
                  <a:gd name="connsiteX289" fmla="*/ 42320 w 197453"/>
                  <a:gd name="connsiteY289" fmla="*/ 132788 h 229142"/>
                  <a:gd name="connsiteX290" fmla="*/ 45453 w 197453"/>
                  <a:gd name="connsiteY290" fmla="*/ 131978 h 229142"/>
                  <a:gd name="connsiteX291" fmla="*/ 45453 w 197453"/>
                  <a:gd name="connsiteY291" fmla="*/ 132788 h 229142"/>
                  <a:gd name="connsiteX292" fmla="*/ 49368 w 197453"/>
                  <a:gd name="connsiteY292" fmla="*/ 132788 h 229142"/>
                  <a:gd name="connsiteX293" fmla="*/ 49368 w 197453"/>
                  <a:gd name="connsiteY293" fmla="*/ 130359 h 229142"/>
                  <a:gd name="connsiteX294" fmla="*/ 50939 w 197453"/>
                  <a:gd name="connsiteY294" fmla="*/ 130359 h 229142"/>
                  <a:gd name="connsiteX295" fmla="*/ 50939 w 197453"/>
                  <a:gd name="connsiteY295" fmla="*/ 128740 h 229142"/>
                  <a:gd name="connsiteX296" fmla="*/ 53292 w 197453"/>
                  <a:gd name="connsiteY296" fmla="*/ 128740 h 229142"/>
                  <a:gd name="connsiteX297" fmla="*/ 53292 w 197453"/>
                  <a:gd name="connsiteY297" fmla="*/ 128740 h 229142"/>
                  <a:gd name="connsiteX298" fmla="*/ 54854 w 197453"/>
                  <a:gd name="connsiteY298" fmla="*/ 129550 h 229142"/>
                  <a:gd name="connsiteX299" fmla="*/ 55636 w 197453"/>
                  <a:gd name="connsiteY299" fmla="*/ 128740 h 229142"/>
                  <a:gd name="connsiteX300" fmla="*/ 57207 w 197453"/>
                  <a:gd name="connsiteY300" fmla="*/ 127930 h 229142"/>
                  <a:gd name="connsiteX301" fmla="*/ 57207 w 197453"/>
                  <a:gd name="connsiteY301" fmla="*/ 127930 h 229142"/>
                  <a:gd name="connsiteX302" fmla="*/ 57207 w 197453"/>
                  <a:gd name="connsiteY302" fmla="*/ 127930 h 229142"/>
                  <a:gd name="connsiteX303" fmla="*/ 54854 w 197453"/>
                  <a:gd name="connsiteY303" fmla="*/ 126311 h 229142"/>
                  <a:gd name="connsiteX304" fmla="*/ 53283 w 197453"/>
                  <a:gd name="connsiteY304" fmla="*/ 125501 h 229142"/>
                  <a:gd name="connsiteX305" fmla="*/ 53283 w 197453"/>
                  <a:gd name="connsiteY305" fmla="*/ 123882 h 229142"/>
                  <a:gd name="connsiteX306" fmla="*/ 54854 w 197453"/>
                  <a:gd name="connsiteY306" fmla="*/ 123073 h 229142"/>
                  <a:gd name="connsiteX307" fmla="*/ 54854 w 197453"/>
                  <a:gd name="connsiteY307" fmla="*/ 120644 h 229142"/>
                  <a:gd name="connsiteX308" fmla="*/ 51721 w 197453"/>
                  <a:gd name="connsiteY308" fmla="*/ 119024 h 229142"/>
                  <a:gd name="connsiteX309" fmla="*/ 51721 w 197453"/>
                  <a:gd name="connsiteY309" fmla="*/ 116596 h 229142"/>
                  <a:gd name="connsiteX310" fmla="*/ 50939 w 197453"/>
                  <a:gd name="connsiteY310" fmla="*/ 118215 h 229142"/>
                  <a:gd name="connsiteX311" fmla="*/ 47806 w 197453"/>
                  <a:gd name="connsiteY311" fmla="*/ 114976 h 229142"/>
                  <a:gd name="connsiteX312" fmla="*/ 47806 w 197453"/>
                  <a:gd name="connsiteY312" fmla="*/ 114976 h 229142"/>
                  <a:gd name="connsiteX313" fmla="*/ 45453 w 197453"/>
                  <a:gd name="connsiteY313" fmla="*/ 112547 h 229142"/>
                  <a:gd name="connsiteX314" fmla="*/ 45453 w 197453"/>
                  <a:gd name="connsiteY314" fmla="*/ 110928 h 229142"/>
                  <a:gd name="connsiteX315" fmla="*/ 41529 w 197453"/>
                  <a:gd name="connsiteY315" fmla="*/ 110119 h 229142"/>
                  <a:gd name="connsiteX316" fmla="*/ 41529 w 197453"/>
                  <a:gd name="connsiteY316" fmla="*/ 106880 h 229142"/>
                  <a:gd name="connsiteX317" fmla="*/ 38395 w 197453"/>
                  <a:gd name="connsiteY317" fmla="*/ 106070 h 229142"/>
                  <a:gd name="connsiteX318" fmla="*/ 37614 w 197453"/>
                  <a:gd name="connsiteY318" fmla="*/ 102832 h 229142"/>
                  <a:gd name="connsiteX319" fmla="*/ 23508 w 197453"/>
                  <a:gd name="connsiteY319" fmla="*/ 123073 h 229142"/>
                  <a:gd name="connsiteX320" fmla="*/ 22727 w 197453"/>
                  <a:gd name="connsiteY320" fmla="*/ 123073 h 229142"/>
                  <a:gd name="connsiteX321" fmla="*/ 22727 w 197453"/>
                  <a:gd name="connsiteY321" fmla="*/ 120644 h 229142"/>
                  <a:gd name="connsiteX322" fmla="*/ 19593 w 197453"/>
                  <a:gd name="connsiteY322" fmla="*/ 119834 h 229142"/>
                  <a:gd name="connsiteX323" fmla="*/ 17240 w 197453"/>
                  <a:gd name="connsiteY323" fmla="*/ 118215 h 229142"/>
                  <a:gd name="connsiteX324" fmla="*/ 14887 w 197453"/>
                  <a:gd name="connsiteY324" fmla="*/ 114976 h 229142"/>
                  <a:gd name="connsiteX325" fmla="*/ 11754 w 197453"/>
                  <a:gd name="connsiteY325" fmla="*/ 111738 h 229142"/>
                  <a:gd name="connsiteX326" fmla="*/ 9401 w 197453"/>
                  <a:gd name="connsiteY326" fmla="*/ 109309 h 229142"/>
                  <a:gd name="connsiteX327" fmla="*/ 10182 w 197453"/>
                  <a:gd name="connsiteY327" fmla="*/ 108499 h 229142"/>
                  <a:gd name="connsiteX328" fmla="*/ 9401 w 197453"/>
                  <a:gd name="connsiteY328" fmla="*/ 108499 h 229142"/>
                  <a:gd name="connsiteX329" fmla="*/ 9401 w 197453"/>
                  <a:gd name="connsiteY329" fmla="*/ 106880 h 229142"/>
                  <a:gd name="connsiteX330" fmla="*/ 7839 w 197453"/>
                  <a:gd name="connsiteY330" fmla="*/ 107690 h 229142"/>
                  <a:gd name="connsiteX331" fmla="*/ 9401 w 197453"/>
                  <a:gd name="connsiteY331" fmla="*/ 103641 h 229142"/>
                  <a:gd name="connsiteX332" fmla="*/ 9401 w 197453"/>
                  <a:gd name="connsiteY332" fmla="*/ 102022 h 229142"/>
                  <a:gd name="connsiteX333" fmla="*/ 7839 w 197453"/>
                  <a:gd name="connsiteY333" fmla="*/ 102022 h 229142"/>
                  <a:gd name="connsiteX334" fmla="*/ 3915 w 197453"/>
                  <a:gd name="connsiteY334" fmla="*/ 102022 h 229142"/>
                  <a:gd name="connsiteX335" fmla="*/ 2353 w 197453"/>
                  <a:gd name="connsiteY335" fmla="*/ 101213 h 229142"/>
                  <a:gd name="connsiteX336" fmla="*/ 2353 w 197453"/>
                  <a:gd name="connsiteY336" fmla="*/ 101213 h 229142"/>
                  <a:gd name="connsiteX337" fmla="*/ 3915 w 197453"/>
                  <a:gd name="connsiteY337" fmla="*/ 99593 h 229142"/>
                  <a:gd name="connsiteX338" fmla="*/ 5486 w 197453"/>
                  <a:gd name="connsiteY338" fmla="*/ 97974 h 229142"/>
                  <a:gd name="connsiteX339" fmla="*/ 5486 w 197453"/>
                  <a:gd name="connsiteY339" fmla="*/ 96355 h 229142"/>
                  <a:gd name="connsiteX340" fmla="*/ 3915 w 197453"/>
                  <a:gd name="connsiteY340" fmla="*/ 97165 h 229142"/>
                  <a:gd name="connsiteX341" fmla="*/ 2353 w 197453"/>
                  <a:gd name="connsiteY341" fmla="*/ 91497 h 229142"/>
                  <a:gd name="connsiteX342" fmla="*/ 1571 w 197453"/>
                  <a:gd name="connsiteY342" fmla="*/ 91497 h 229142"/>
                  <a:gd name="connsiteX343" fmla="*/ 0 w 197453"/>
                  <a:gd name="connsiteY343" fmla="*/ 90687 h 229142"/>
                  <a:gd name="connsiteX344" fmla="*/ 0 w 197453"/>
                  <a:gd name="connsiteY344" fmla="*/ 88259 h 229142"/>
                  <a:gd name="connsiteX345" fmla="*/ 1571 w 197453"/>
                  <a:gd name="connsiteY345" fmla="*/ 86639 h 229142"/>
                  <a:gd name="connsiteX346" fmla="*/ 5486 w 197453"/>
                  <a:gd name="connsiteY346" fmla="*/ 80972 h 229142"/>
                  <a:gd name="connsiteX347" fmla="*/ 7839 w 197453"/>
                  <a:gd name="connsiteY347" fmla="*/ 78543 h 229142"/>
                  <a:gd name="connsiteX348" fmla="*/ 11754 w 197453"/>
                  <a:gd name="connsiteY348" fmla="*/ 75305 h 229142"/>
                  <a:gd name="connsiteX349" fmla="*/ 13325 w 197453"/>
                  <a:gd name="connsiteY349" fmla="*/ 72876 h 229142"/>
                  <a:gd name="connsiteX350" fmla="*/ 15678 w 197453"/>
                  <a:gd name="connsiteY350" fmla="*/ 71257 h 229142"/>
                  <a:gd name="connsiteX351" fmla="*/ 15678 w 197453"/>
                  <a:gd name="connsiteY351" fmla="*/ 69637 h 229142"/>
                  <a:gd name="connsiteX352" fmla="*/ 15678 w 197453"/>
                  <a:gd name="connsiteY352" fmla="*/ 70447 h 229142"/>
                  <a:gd name="connsiteX353" fmla="*/ 17240 w 197453"/>
                  <a:gd name="connsiteY353" fmla="*/ 68008 h 229142"/>
                  <a:gd name="connsiteX354" fmla="*/ 21164 w 197453"/>
                  <a:gd name="connsiteY354" fmla="*/ 64770 h 229142"/>
                  <a:gd name="connsiteX355" fmla="*/ 23517 w 197453"/>
                  <a:gd name="connsiteY355" fmla="*/ 61532 h 229142"/>
                  <a:gd name="connsiteX356" fmla="*/ 28213 w 197453"/>
                  <a:gd name="connsiteY356" fmla="*/ 59103 h 229142"/>
                  <a:gd name="connsiteX357" fmla="*/ 28994 w 197453"/>
                  <a:gd name="connsiteY357" fmla="*/ 59912 h 229142"/>
                  <a:gd name="connsiteX358" fmla="*/ 30566 w 197453"/>
                  <a:gd name="connsiteY358" fmla="*/ 57483 h 229142"/>
                  <a:gd name="connsiteX359" fmla="*/ 30566 w 197453"/>
                  <a:gd name="connsiteY359" fmla="*/ 55864 h 229142"/>
                  <a:gd name="connsiteX360" fmla="*/ 36052 w 197453"/>
                  <a:gd name="connsiteY360" fmla="*/ 53435 h 229142"/>
                  <a:gd name="connsiteX361" fmla="*/ 39967 w 197453"/>
                  <a:gd name="connsiteY361" fmla="*/ 49387 h 229142"/>
                  <a:gd name="connsiteX362" fmla="*/ 39967 w 197453"/>
                  <a:gd name="connsiteY362" fmla="*/ 51006 h 229142"/>
                  <a:gd name="connsiteX363" fmla="*/ 41538 w 197453"/>
                  <a:gd name="connsiteY363" fmla="*/ 51006 h 229142"/>
                  <a:gd name="connsiteX364" fmla="*/ 42320 w 197453"/>
                  <a:gd name="connsiteY364" fmla="*/ 50197 h 229142"/>
                  <a:gd name="connsiteX365" fmla="*/ 42320 w 197453"/>
                  <a:gd name="connsiteY365" fmla="*/ 49387 h 229142"/>
                  <a:gd name="connsiteX366" fmla="*/ 43882 w 197453"/>
                  <a:gd name="connsiteY366" fmla="*/ 46958 h 229142"/>
                  <a:gd name="connsiteX367" fmla="*/ 43882 w 197453"/>
                  <a:gd name="connsiteY367" fmla="*/ 46149 h 229142"/>
                  <a:gd name="connsiteX368" fmla="*/ 43882 w 197453"/>
                  <a:gd name="connsiteY368" fmla="*/ 46149 h 229142"/>
                  <a:gd name="connsiteX369" fmla="*/ 43882 w 197453"/>
                  <a:gd name="connsiteY369" fmla="*/ 42910 h 229142"/>
                  <a:gd name="connsiteX370" fmla="*/ 45453 w 197453"/>
                  <a:gd name="connsiteY370" fmla="*/ 42100 h 229142"/>
                  <a:gd name="connsiteX371" fmla="*/ 45453 w 197453"/>
                  <a:gd name="connsiteY371" fmla="*/ 40481 h 229142"/>
                  <a:gd name="connsiteX372" fmla="*/ 45453 w 197453"/>
                  <a:gd name="connsiteY372" fmla="*/ 40481 h 229142"/>
                  <a:gd name="connsiteX373" fmla="*/ 46234 w 197453"/>
                  <a:gd name="connsiteY373" fmla="*/ 36433 h 229142"/>
                  <a:gd name="connsiteX374" fmla="*/ 47806 w 197453"/>
                  <a:gd name="connsiteY374" fmla="*/ 35624 h 229142"/>
                  <a:gd name="connsiteX375" fmla="*/ 49368 w 197453"/>
                  <a:gd name="connsiteY375" fmla="*/ 33195 h 229142"/>
                  <a:gd name="connsiteX376" fmla="*/ 53283 w 197453"/>
                  <a:gd name="connsiteY376" fmla="*/ 26718 h 229142"/>
                  <a:gd name="connsiteX377" fmla="*/ 55636 w 197453"/>
                  <a:gd name="connsiteY377" fmla="*/ 25908 h 229142"/>
                  <a:gd name="connsiteX378" fmla="*/ 57207 w 197453"/>
                  <a:gd name="connsiteY378" fmla="*/ 26718 h 229142"/>
                  <a:gd name="connsiteX379" fmla="*/ 61122 w 197453"/>
                  <a:gd name="connsiteY379" fmla="*/ 23479 h 229142"/>
                  <a:gd name="connsiteX380" fmla="*/ 61122 w 197453"/>
                  <a:gd name="connsiteY380" fmla="*/ 21860 h 229142"/>
                  <a:gd name="connsiteX381" fmla="*/ 58769 w 197453"/>
                  <a:gd name="connsiteY381" fmla="*/ 16192 h 229142"/>
                  <a:gd name="connsiteX382" fmla="*/ 58769 w 197453"/>
                  <a:gd name="connsiteY382" fmla="*/ 15383 h 229142"/>
                  <a:gd name="connsiteX383" fmla="*/ 61122 w 197453"/>
                  <a:gd name="connsiteY383" fmla="*/ 0 h 229142"/>
                  <a:gd name="connsiteX384" fmla="*/ 61122 w 197453"/>
                  <a:gd name="connsiteY384" fmla="*/ 0 h 22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</a:cxnLst>
                <a:rect l="l" t="t" r="r" b="b"/>
                <a:pathLst>
                  <a:path w="197453" h="229142">
                    <a:moveTo>
                      <a:pt x="61103" y="0"/>
                    </a:moveTo>
                    <a:lnTo>
                      <a:pt x="75990" y="55054"/>
                    </a:lnTo>
                    <a:lnTo>
                      <a:pt x="77562" y="56674"/>
                    </a:lnTo>
                    <a:lnTo>
                      <a:pt x="77562" y="56674"/>
                    </a:lnTo>
                    <a:lnTo>
                      <a:pt x="77562" y="58293"/>
                    </a:lnTo>
                    <a:lnTo>
                      <a:pt x="75990" y="61532"/>
                    </a:lnTo>
                    <a:lnTo>
                      <a:pt x="77562" y="61532"/>
                    </a:lnTo>
                    <a:lnTo>
                      <a:pt x="78343" y="63151"/>
                    </a:lnTo>
                    <a:lnTo>
                      <a:pt x="79905" y="63960"/>
                    </a:lnTo>
                    <a:lnTo>
                      <a:pt x="81477" y="63151"/>
                    </a:lnTo>
                    <a:lnTo>
                      <a:pt x="82258" y="63151"/>
                    </a:lnTo>
                    <a:lnTo>
                      <a:pt x="83820" y="64770"/>
                    </a:lnTo>
                    <a:lnTo>
                      <a:pt x="86173" y="64770"/>
                    </a:lnTo>
                    <a:lnTo>
                      <a:pt x="90878" y="61532"/>
                    </a:lnTo>
                    <a:lnTo>
                      <a:pt x="91659" y="62341"/>
                    </a:lnTo>
                    <a:lnTo>
                      <a:pt x="94792" y="62341"/>
                    </a:lnTo>
                    <a:lnTo>
                      <a:pt x="94792" y="63960"/>
                    </a:lnTo>
                    <a:lnTo>
                      <a:pt x="94792" y="63151"/>
                    </a:lnTo>
                    <a:lnTo>
                      <a:pt x="97145" y="66389"/>
                    </a:lnTo>
                    <a:lnTo>
                      <a:pt x="98717" y="67199"/>
                    </a:lnTo>
                    <a:lnTo>
                      <a:pt x="99498" y="70447"/>
                    </a:lnTo>
                    <a:lnTo>
                      <a:pt x="101060" y="70447"/>
                    </a:lnTo>
                    <a:lnTo>
                      <a:pt x="102632" y="72066"/>
                    </a:lnTo>
                    <a:lnTo>
                      <a:pt x="103413" y="73685"/>
                    </a:lnTo>
                    <a:lnTo>
                      <a:pt x="102632" y="76114"/>
                    </a:lnTo>
                    <a:lnTo>
                      <a:pt x="102632" y="76924"/>
                    </a:lnTo>
                    <a:lnTo>
                      <a:pt x="102632" y="81782"/>
                    </a:lnTo>
                    <a:lnTo>
                      <a:pt x="101060" y="80972"/>
                    </a:lnTo>
                    <a:lnTo>
                      <a:pt x="99498" y="80972"/>
                    </a:lnTo>
                    <a:lnTo>
                      <a:pt x="98717" y="82591"/>
                    </a:lnTo>
                    <a:lnTo>
                      <a:pt x="99498" y="85020"/>
                    </a:lnTo>
                    <a:lnTo>
                      <a:pt x="99498" y="84211"/>
                    </a:lnTo>
                    <a:lnTo>
                      <a:pt x="106546" y="96355"/>
                    </a:lnTo>
                    <a:lnTo>
                      <a:pt x="106546" y="96355"/>
                    </a:lnTo>
                    <a:lnTo>
                      <a:pt x="114385" y="108499"/>
                    </a:lnTo>
                    <a:lnTo>
                      <a:pt x="117520" y="111738"/>
                    </a:lnTo>
                    <a:lnTo>
                      <a:pt x="118300" y="113357"/>
                    </a:lnTo>
                    <a:lnTo>
                      <a:pt x="119872" y="113357"/>
                    </a:lnTo>
                    <a:lnTo>
                      <a:pt x="119872" y="114976"/>
                    </a:lnTo>
                    <a:lnTo>
                      <a:pt x="118300" y="115786"/>
                    </a:lnTo>
                    <a:lnTo>
                      <a:pt x="117520" y="114976"/>
                    </a:lnTo>
                    <a:lnTo>
                      <a:pt x="115948" y="117405"/>
                    </a:lnTo>
                    <a:lnTo>
                      <a:pt x="115948" y="118215"/>
                    </a:lnTo>
                    <a:lnTo>
                      <a:pt x="114385" y="119024"/>
                    </a:lnTo>
                    <a:lnTo>
                      <a:pt x="114385" y="121453"/>
                    </a:lnTo>
                    <a:lnTo>
                      <a:pt x="115948" y="122263"/>
                    </a:lnTo>
                    <a:lnTo>
                      <a:pt x="117520" y="123882"/>
                    </a:lnTo>
                    <a:lnTo>
                      <a:pt x="117520" y="126311"/>
                    </a:lnTo>
                    <a:lnTo>
                      <a:pt x="117520" y="128740"/>
                    </a:lnTo>
                    <a:lnTo>
                      <a:pt x="119872" y="129550"/>
                    </a:lnTo>
                    <a:lnTo>
                      <a:pt x="119872" y="129550"/>
                    </a:lnTo>
                    <a:lnTo>
                      <a:pt x="121434" y="129550"/>
                    </a:lnTo>
                    <a:lnTo>
                      <a:pt x="122215" y="131169"/>
                    </a:lnTo>
                    <a:lnTo>
                      <a:pt x="122215" y="130359"/>
                    </a:lnTo>
                    <a:lnTo>
                      <a:pt x="123787" y="131169"/>
                    </a:lnTo>
                    <a:lnTo>
                      <a:pt x="123787" y="130359"/>
                    </a:lnTo>
                    <a:lnTo>
                      <a:pt x="167678" y="157077"/>
                    </a:lnTo>
                    <a:lnTo>
                      <a:pt x="175517" y="159506"/>
                    </a:lnTo>
                    <a:lnTo>
                      <a:pt x="175517" y="160315"/>
                    </a:lnTo>
                    <a:lnTo>
                      <a:pt x="177079" y="161125"/>
                    </a:lnTo>
                    <a:lnTo>
                      <a:pt x="178651" y="161935"/>
                    </a:lnTo>
                    <a:lnTo>
                      <a:pt x="181003" y="160315"/>
                    </a:lnTo>
                    <a:lnTo>
                      <a:pt x="182566" y="157886"/>
                    </a:lnTo>
                    <a:lnTo>
                      <a:pt x="182566" y="158696"/>
                    </a:lnTo>
                    <a:lnTo>
                      <a:pt x="183346" y="158696"/>
                    </a:lnTo>
                    <a:lnTo>
                      <a:pt x="184918" y="160315"/>
                    </a:lnTo>
                    <a:lnTo>
                      <a:pt x="184918" y="160315"/>
                    </a:lnTo>
                    <a:lnTo>
                      <a:pt x="186480" y="157886"/>
                    </a:lnTo>
                    <a:lnTo>
                      <a:pt x="186480" y="157886"/>
                    </a:lnTo>
                    <a:lnTo>
                      <a:pt x="188052" y="156267"/>
                    </a:lnTo>
                    <a:lnTo>
                      <a:pt x="188833" y="157077"/>
                    </a:lnTo>
                    <a:lnTo>
                      <a:pt x="191967" y="155458"/>
                    </a:lnTo>
                    <a:lnTo>
                      <a:pt x="192748" y="155458"/>
                    </a:lnTo>
                    <a:lnTo>
                      <a:pt x="192748" y="154648"/>
                    </a:lnTo>
                    <a:lnTo>
                      <a:pt x="195882" y="153029"/>
                    </a:lnTo>
                    <a:lnTo>
                      <a:pt x="195882" y="153029"/>
                    </a:lnTo>
                    <a:lnTo>
                      <a:pt x="197453" y="154648"/>
                    </a:lnTo>
                    <a:lnTo>
                      <a:pt x="197453" y="154648"/>
                    </a:lnTo>
                    <a:lnTo>
                      <a:pt x="195882" y="154648"/>
                    </a:lnTo>
                    <a:lnTo>
                      <a:pt x="195882" y="157077"/>
                    </a:lnTo>
                    <a:lnTo>
                      <a:pt x="195882" y="157886"/>
                    </a:lnTo>
                    <a:lnTo>
                      <a:pt x="194320" y="159506"/>
                    </a:lnTo>
                    <a:lnTo>
                      <a:pt x="191967" y="161935"/>
                    </a:lnTo>
                    <a:lnTo>
                      <a:pt x="191967" y="162744"/>
                    </a:lnTo>
                    <a:lnTo>
                      <a:pt x="190395" y="161935"/>
                    </a:lnTo>
                    <a:lnTo>
                      <a:pt x="186480" y="164363"/>
                    </a:lnTo>
                    <a:lnTo>
                      <a:pt x="186480" y="166792"/>
                    </a:lnTo>
                    <a:lnTo>
                      <a:pt x="184908" y="168412"/>
                    </a:lnTo>
                    <a:lnTo>
                      <a:pt x="183346" y="170031"/>
                    </a:lnTo>
                    <a:lnTo>
                      <a:pt x="182566" y="170031"/>
                    </a:lnTo>
                    <a:lnTo>
                      <a:pt x="180994" y="169221"/>
                    </a:lnTo>
                    <a:lnTo>
                      <a:pt x="179422" y="170031"/>
                    </a:lnTo>
                    <a:lnTo>
                      <a:pt x="178651" y="171650"/>
                    </a:lnTo>
                    <a:lnTo>
                      <a:pt x="175507" y="173269"/>
                    </a:lnTo>
                    <a:lnTo>
                      <a:pt x="174727" y="173269"/>
                    </a:lnTo>
                    <a:lnTo>
                      <a:pt x="173164" y="174888"/>
                    </a:lnTo>
                    <a:lnTo>
                      <a:pt x="171593" y="174888"/>
                    </a:lnTo>
                    <a:lnTo>
                      <a:pt x="171593" y="174888"/>
                    </a:lnTo>
                    <a:lnTo>
                      <a:pt x="170031" y="174888"/>
                    </a:lnTo>
                    <a:lnTo>
                      <a:pt x="170031" y="176508"/>
                    </a:lnTo>
                    <a:lnTo>
                      <a:pt x="169250" y="175698"/>
                    </a:lnTo>
                    <a:lnTo>
                      <a:pt x="167678" y="178127"/>
                    </a:lnTo>
                    <a:lnTo>
                      <a:pt x="165325" y="178127"/>
                    </a:lnTo>
                    <a:lnTo>
                      <a:pt x="162192" y="180556"/>
                    </a:lnTo>
                    <a:lnTo>
                      <a:pt x="158277" y="181366"/>
                    </a:lnTo>
                    <a:lnTo>
                      <a:pt x="154353" y="182985"/>
                    </a:lnTo>
                    <a:lnTo>
                      <a:pt x="148866" y="184604"/>
                    </a:lnTo>
                    <a:lnTo>
                      <a:pt x="146514" y="185414"/>
                    </a:lnTo>
                    <a:lnTo>
                      <a:pt x="144952" y="187842"/>
                    </a:lnTo>
                    <a:lnTo>
                      <a:pt x="144170" y="185414"/>
                    </a:lnTo>
                    <a:lnTo>
                      <a:pt x="134769" y="189462"/>
                    </a:lnTo>
                    <a:lnTo>
                      <a:pt x="134769" y="187842"/>
                    </a:lnTo>
                    <a:lnTo>
                      <a:pt x="131626" y="187842"/>
                    </a:lnTo>
                    <a:lnTo>
                      <a:pt x="130064" y="189462"/>
                    </a:lnTo>
                    <a:lnTo>
                      <a:pt x="129283" y="189462"/>
                    </a:lnTo>
                    <a:lnTo>
                      <a:pt x="127711" y="189462"/>
                    </a:lnTo>
                    <a:lnTo>
                      <a:pt x="126149" y="190271"/>
                    </a:lnTo>
                    <a:lnTo>
                      <a:pt x="123797" y="191081"/>
                    </a:lnTo>
                    <a:lnTo>
                      <a:pt x="123797" y="188652"/>
                    </a:lnTo>
                    <a:lnTo>
                      <a:pt x="122225" y="187842"/>
                    </a:lnTo>
                    <a:lnTo>
                      <a:pt x="121444" y="189462"/>
                    </a:lnTo>
                    <a:lnTo>
                      <a:pt x="121444" y="191891"/>
                    </a:lnTo>
                    <a:lnTo>
                      <a:pt x="118310" y="195939"/>
                    </a:lnTo>
                    <a:lnTo>
                      <a:pt x="117529" y="195939"/>
                    </a:lnTo>
                    <a:lnTo>
                      <a:pt x="117529" y="199187"/>
                    </a:lnTo>
                    <a:lnTo>
                      <a:pt x="117529" y="200806"/>
                    </a:lnTo>
                    <a:lnTo>
                      <a:pt x="118310" y="201616"/>
                    </a:lnTo>
                    <a:lnTo>
                      <a:pt x="118310" y="201616"/>
                    </a:lnTo>
                    <a:lnTo>
                      <a:pt x="119882" y="203235"/>
                    </a:lnTo>
                    <a:lnTo>
                      <a:pt x="119882" y="204045"/>
                    </a:lnTo>
                    <a:lnTo>
                      <a:pt x="121444" y="204854"/>
                    </a:lnTo>
                    <a:lnTo>
                      <a:pt x="122225" y="205664"/>
                    </a:lnTo>
                    <a:lnTo>
                      <a:pt x="123797" y="206473"/>
                    </a:lnTo>
                    <a:lnTo>
                      <a:pt x="123797" y="208093"/>
                    </a:lnTo>
                    <a:lnTo>
                      <a:pt x="123797" y="208902"/>
                    </a:lnTo>
                    <a:lnTo>
                      <a:pt x="121444" y="212141"/>
                    </a:lnTo>
                    <a:lnTo>
                      <a:pt x="121444" y="212141"/>
                    </a:lnTo>
                    <a:lnTo>
                      <a:pt x="122225" y="212141"/>
                    </a:lnTo>
                    <a:lnTo>
                      <a:pt x="123797" y="212141"/>
                    </a:lnTo>
                    <a:lnTo>
                      <a:pt x="123797" y="218618"/>
                    </a:lnTo>
                    <a:lnTo>
                      <a:pt x="122225" y="218618"/>
                    </a:lnTo>
                    <a:lnTo>
                      <a:pt x="122225" y="219427"/>
                    </a:lnTo>
                    <a:lnTo>
                      <a:pt x="119872" y="220237"/>
                    </a:lnTo>
                    <a:lnTo>
                      <a:pt x="118310" y="221856"/>
                    </a:lnTo>
                    <a:lnTo>
                      <a:pt x="117529" y="223476"/>
                    </a:lnTo>
                    <a:lnTo>
                      <a:pt x="115957" y="224285"/>
                    </a:lnTo>
                    <a:lnTo>
                      <a:pt x="114385" y="225095"/>
                    </a:lnTo>
                    <a:lnTo>
                      <a:pt x="114385" y="222666"/>
                    </a:lnTo>
                    <a:lnTo>
                      <a:pt x="114385" y="221047"/>
                    </a:lnTo>
                    <a:lnTo>
                      <a:pt x="114385" y="220237"/>
                    </a:lnTo>
                    <a:lnTo>
                      <a:pt x="114385" y="218618"/>
                    </a:lnTo>
                    <a:lnTo>
                      <a:pt x="112823" y="221047"/>
                    </a:lnTo>
                    <a:lnTo>
                      <a:pt x="110471" y="222666"/>
                    </a:lnTo>
                    <a:lnTo>
                      <a:pt x="108899" y="223476"/>
                    </a:lnTo>
                    <a:lnTo>
                      <a:pt x="108899" y="223476"/>
                    </a:lnTo>
                    <a:lnTo>
                      <a:pt x="106556" y="225904"/>
                    </a:lnTo>
                    <a:lnTo>
                      <a:pt x="104984" y="225095"/>
                    </a:lnTo>
                    <a:lnTo>
                      <a:pt x="104984" y="226714"/>
                    </a:lnTo>
                    <a:lnTo>
                      <a:pt x="104984" y="227524"/>
                    </a:lnTo>
                    <a:lnTo>
                      <a:pt x="103413" y="227524"/>
                    </a:lnTo>
                    <a:lnTo>
                      <a:pt x="103413" y="227524"/>
                    </a:lnTo>
                    <a:lnTo>
                      <a:pt x="102632" y="225904"/>
                    </a:lnTo>
                    <a:lnTo>
                      <a:pt x="102632" y="226714"/>
                    </a:lnTo>
                    <a:lnTo>
                      <a:pt x="99498" y="225095"/>
                    </a:lnTo>
                    <a:lnTo>
                      <a:pt x="98717" y="227524"/>
                    </a:lnTo>
                    <a:lnTo>
                      <a:pt x="98717" y="227524"/>
                    </a:lnTo>
                    <a:lnTo>
                      <a:pt x="97155" y="226714"/>
                    </a:lnTo>
                    <a:lnTo>
                      <a:pt x="97155" y="225904"/>
                    </a:lnTo>
                    <a:lnTo>
                      <a:pt x="97155" y="225095"/>
                    </a:lnTo>
                    <a:lnTo>
                      <a:pt x="95583" y="225904"/>
                    </a:lnTo>
                    <a:lnTo>
                      <a:pt x="94802" y="226714"/>
                    </a:lnTo>
                    <a:lnTo>
                      <a:pt x="94802" y="226714"/>
                    </a:lnTo>
                    <a:lnTo>
                      <a:pt x="93240" y="229143"/>
                    </a:lnTo>
                    <a:lnTo>
                      <a:pt x="91668" y="228333"/>
                    </a:lnTo>
                    <a:lnTo>
                      <a:pt x="90887" y="227524"/>
                    </a:lnTo>
                    <a:lnTo>
                      <a:pt x="90887" y="226714"/>
                    </a:lnTo>
                    <a:lnTo>
                      <a:pt x="90887" y="225095"/>
                    </a:lnTo>
                    <a:lnTo>
                      <a:pt x="90106" y="224285"/>
                    </a:lnTo>
                    <a:lnTo>
                      <a:pt x="91678" y="221047"/>
                    </a:lnTo>
                    <a:lnTo>
                      <a:pt x="91678" y="220237"/>
                    </a:lnTo>
                    <a:lnTo>
                      <a:pt x="91678" y="216189"/>
                    </a:lnTo>
                    <a:lnTo>
                      <a:pt x="91678" y="214570"/>
                    </a:lnTo>
                    <a:lnTo>
                      <a:pt x="91678" y="214570"/>
                    </a:lnTo>
                    <a:lnTo>
                      <a:pt x="91678" y="213760"/>
                    </a:lnTo>
                    <a:lnTo>
                      <a:pt x="91678" y="212950"/>
                    </a:lnTo>
                    <a:lnTo>
                      <a:pt x="91678" y="212141"/>
                    </a:lnTo>
                    <a:lnTo>
                      <a:pt x="90897" y="211331"/>
                    </a:lnTo>
                    <a:lnTo>
                      <a:pt x="89325" y="210522"/>
                    </a:lnTo>
                    <a:lnTo>
                      <a:pt x="89325" y="210522"/>
                    </a:lnTo>
                    <a:lnTo>
                      <a:pt x="87763" y="209712"/>
                    </a:lnTo>
                    <a:lnTo>
                      <a:pt x="86192" y="205664"/>
                    </a:lnTo>
                    <a:lnTo>
                      <a:pt x="85410" y="205664"/>
                    </a:lnTo>
                    <a:lnTo>
                      <a:pt x="85410" y="204045"/>
                    </a:lnTo>
                    <a:lnTo>
                      <a:pt x="85410" y="203235"/>
                    </a:lnTo>
                    <a:lnTo>
                      <a:pt x="83839" y="203235"/>
                    </a:lnTo>
                    <a:lnTo>
                      <a:pt x="82277" y="201616"/>
                    </a:lnTo>
                    <a:lnTo>
                      <a:pt x="79924" y="202425"/>
                    </a:lnTo>
                    <a:lnTo>
                      <a:pt x="78362" y="202425"/>
                    </a:lnTo>
                    <a:lnTo>
                      <a:pt x="78362" y="201616"/>
                    </a:lnTo>
                    <a:lnTo>
                      <a:pt x="78362" y="199187"/>
                    </a:lnTo>
                    <a:lnTo>
                      <a:pt x="78362" y="196748"/>
                    </a:lnTo>
                    <a:lnTo>
                      <a:pt x="77571" y="197558"/>
                    </a:lnTo>
                    <a:lnTo>
                      <a:pt x="77571" y="197558"/>
                    </a:lnTo>
                    <a:lnTo>
                      <a:pt x="76009" y="196748"/>
                    </a:lnTo>
                    <a:lnTo>
                      <a:pt x="76009" y="197558"/>
                    </a:lnTo>
                    <a:lnTo>
                      <a:pt x="72876" y="199987"/>
                    </a:lnTo>
                    <a:lnTo>
                      <a:pt x="72094" y="199177"/>
                    </a:lnTo>
                    <a:lnTo>
                      <a:pt x="70523" y="200796"/>
                    </a:lnTo>
                    <a:lnTo>
                      <a:pt x="68961" y="201606"/>
                    </a:lnTo>
                    <a:lnTo>
                      <a:pt x="68180" y="201606"/>
                    </a:lnTo>
                    <a:lnTo>
                      <a:pt x="66608" y="198368"/>
                    </a:lnTo>
                    <a:lnTo>
                      <a:pt x="66608" y="197558"/>
                    </a:lnTo>
                    <a:lnTo>
                      <a:pt x="66608" y="195129"/>
                    </a:lnTo>
                    <a:lnTo>
                      <a:pt x="66608" y="195129"/>
                    </a:lnTo>
                    <a:lnTo>
                      <a:pt x="66608" y="191891"/>
                    </a:lnTo>
                    <a:lnTo>
                      <a:pt x="64255" y="192700"/>
                    </a:lnTo>
                    <a:lnTo>
                      <a:pt x="62693" y="192700"/>
                    </a:lnTo>
                    <a:lnTo>
                      <a:pt x="59560" y="193510"/>
                    </a:lnTo>
                    <a:lnTo>
                      <a:pt x="58778" y="193510"/>
                    </a:lnTo>
                    <a:lnTo>
                      <a:pt x="58778" y="192700"/>
                    </a:lnTo>
                    <a:lnTo>
                      <a:pt x="57207" y="191891"/>
                    </a:lnTo>
                    <a:lnTo>
                      <a:pt x="55636" y="191891"/>
                    </a:lnTo>
                    <a:lnTo>
                      <a:pt x="54854" y="191891"/>
                    </a:lnTo>
                    <a:lnTo>
                      <a:pt x="54854" y="191081"/>
                    </a:lnTo>
                    <a:lnTo>
                      <a:pt x="53292" y="191891"/>
                    </a:lnTo>
                    <a:lnTo>
                      <a:pt x="51721" y="191891"/>
                    </a:lnTo>
                    <a:lnTo>
                      <a:pt x="50939" y="191891"/>
                    </a:lnTo>
                    <a:lnTo>
                      <a:pt x="49377" y="189462"/>
                    </a:lnTo>
                    <a:lnTo>
                      <a:pt x="49377" y="189462"/>
                    </a:lnTo>
                    <a:lnTo>
                      <a:pt x="49377" y="188652"/>
                    </a:lnTo>
                    <a:lnTo>
                      <a:pt x="50939" y="186223"/>
                    </a:lnTo>
                    <a:lnTo>
                      <a:pt x="51721" y="186223"/>
                    </a:lnTo>
                    <a:lnTo>
                      <a:pt x="51721" y="185414"/>
                    </a:lnTo>
                    <a:lnTo>
                      <a:pt x="53292" y="182985"/>
                    </a:lnTo>
                    <a:lnTo>
                      <a:pt x="53292" y="183794"/>
                    </a:lnTo>
                    <a:lnTo>
                      <a:pt x="53292" y="181366"/>
                    </a:lnTo>
                    <a:lnTo>
                      <a:pt x="53292" y="182985"/>
                    </a:lnTo>
                    <a:lnTo>
                      <a:pt x="55645" y="182985"/>
                    </a:lnTo>
                    <a:lnTo>
                      <a:pt x="57207" y="183794"/>
                    </a:lnTo>
                    <a:lnTo>
                      <a:pt x="57207" y="181366"/>
                    </a:lnTo>
                    <a:lnTo>
                      <a:pt x="58778" y="180556"/>
                    </a:lnTo>
                    <a:lnTo>
                      <a:pt x="59560" y="179746"/>
                    </a:lnTo>
                    <a:lnTo>
                      <a:pt x="59560" y="179746"/>
                    </a:lnTo>
                    <a:lnTo>
                      <a:pt x="61122" y="179746"/>
                    </a:lnTo>
                    <a:lnTo>
                      <a:pt x="61122" y="178127"/>
                    </a:lnTo>
                    <a:lnTo>
                      <a:pt x="61122" y="178127"/>
                    </a:lnTo>
                    <a:lnTo>
                      <a:pt x="61122" y="175698"/>
                    </a:lnTo>
                    <a:lnTo>
                      <a:pt x="61122" y="175698"/>
                    </a:lnTo>
                    <a:lnTo>
                      <a:pt x="59560" y="174888"/>
                    </a:lnTo>
                    <a:lnTo>
                      <a:pt x="59560" y="170840"/>
                    </a:lnTo>
                    <a:lnTo>
                      <a:pt x="59560" y="170031"/>
                    </a:lnTo>
                    <a:lnTo>
                      <a:pt x="61122" y="168412"/>
                    </a:lnTo>
                    <a:lnTo>
                      <a:pt x="61122" y="165173"/>
                    </a:lnTo>
                    <a:lnTo>
                      <a:pt x="62693" y="163554"/>
                    </a:lnTo>
                    <a:lnTo>
                      <a:pt x="64255" y="161125"/>
                    </a:lnTo>
                    <a:lnTo>
                      <a:pt x="64255" y="161935"/>
                    </a:lnTo>
                    <a:lnTo>
                      <a:pt x="64255" y="160315"/>
                    </a:lnTo>
                    <a:lnTo>
                      <a:pt x="64255" y="159506"/>
                    </a:lnTo>
                    <a:lnTo>
                      <a:pt x="62693" y="157886"/>
                    </a:lnTo>
                    <a:lnTo>
                      <a:pt x="62693" y="157886"/>
                    </a:lnTo>
                    <a:lnTo>
                      <a:pt x="62693" y="156267"/>
                    </a:lnTo>
                    <a:lnTo>
                      <a:pt x="62693" y="155458"/>
                    </a:lnTo>
                    <a:lnTo>
                      <a:pt x="59560" y="157886"/>
                    </a:lnTo>
                    <a:lnTo>
                      <a:pt x="57207" y="157077"/>
                    </a:lnTo>
                    <a:lnTo>
                      <a:pt x="54854" y="158696"/>
                    </a:lnTo>
                    <a:lnTo>
                      <a:pt x="53292" y="157886"/>
                    </a:lnTo>
                    <a:lnTo>
                      <a:pt x="53292" y="157077"/>
                    </a:lnTo>
                    <a:lnTo>
                      <a:pt x="53292" y="155458"/>
                    </a:lnTo>
                    <a:lnTo>
                      <a:pt x="51721" y="153029"/>
                    </a:lnTo>
                    <a:lnTo>
                      <a:pt x="50939" y="153029"/>
                    </a:lnTo>
                    <a:lnTo>
                      <a:pt x="49368" y="151409"/>
                    </a:lnTo>
                    <a:lnTo>
                      <a:pt x="49368" y="151409"/>
                    </a:lnTo>
                    <a:lnTo>
                      <a:pt x="47806" y="152219"/>
                    </a:lnTo>
                    <a:lnTo>
                      <a:pt x="46234" y="152219"/>
                    </a:lnTo>
                    <a:lnTo>
                      <a:pt x="43882" y="153029"/>
                    </a:lnTo>
                    <a:lnTo>
                      <a:pt x="41538" y="151409"/>
                    </a:lnTo>
                    <a:lnTo>
                      <a:pt x="41538" y="149790"/>
                    </a:lnTo>
                    <a:lnTo>
                      <a:pt x="41538" y="148171"/>
                    </a:lnTo>
                    <a:lnTo>
                      <a:pt x="41538" y="145742"/>
                    </a:lnTo>
                    <a:lnTo>
                      <a:pt x="42320" y="143313"/>
                    </a:lnTo>
                    <a:lnTo>
                      <a:pt x="42320" y="142504"/>
                    </a:lnTo>
                    <a:lnTo>
                      <a:pt x="41538" y="141694"/>
                    </a:lnTo>
                    <a:lnTo>
                      <a:pt x="39967" y="142504"/>
                    </a:lnTo>
                    <a:lnTo>
                      <a:pt x="41538" y="138455"/>
                    </a:lnTo>
                    <a:lnTo>
                      <a:pt x="39967" y="138455"/>
                    </a:lnTo>
                    <a:lnTo>
                      <a:pt x="39967" y="136836"/>
                    </a:lnTo>
                    <a:lnTo>
                      <a:pt x="39967" y="136027"/>
                    </a:lnTo>
                    <a:lnTo>
                      <a:pt x="41538" y="136836"/>
                    </a:lnTo>
                    <a:lnTo>
                      <a:pt x="42320" y="134407"/>
                    </a:lnTo>
                    <a:lnTo>
                      <a:pt x="42320" y="132788"/>
                    </a:lnTo>
                    <a:lnTo>
                      <a:pt x="45453" y="131978"/>
                    </a:lnTo>
                    <a:lnTo>
                      <a:pt x="45453" y="132788"/>
                    </a:lnTo>
                    <a:lnTo>
                      <a:pt x="49368" y="132788"/>
                    </a:lnTo>
                    <a:lnTo>
                      <a:pt x="49368" y="130359"/>
                    </a:lnTo>
                    <a:lnTo>
                      <a:pt x="50939" y="130359"/>
                    </a:lnTo>
                    <a:lnTo>
                      <a:pt x="50939" y="128740"/>
                    </a:lnTo>
                    <a:lnTo>
                      <a:pt x="53292" y="128740"/>
                    </a:lnTo>
                    <a:lnTo>
                      <a:pt x="53292" y="128740"/>
                    </a:lnTo>
                    <a:lnTo>
                      <a:pt x="54854" y="129550"/>
                    </a:lnTo>
                    <a:lnTo>
                      <a:pt x="55636" y="128740"/>
                    </a:lnTo>
                    <a:lnTo>
                      <a:pt x="57207" y="127930"/>
                    </a:lnTo>
                    <a:lnTo>
                      <a:pt x="57207" y="127930"/>
                    </a:lnTo>
                    <a:lnTo>
                      <a:pt x="57207" y="127930"/>
                    </a:lnTo>
                    <a:lnTo>
                      <a:pt x="54854" y="126311"/>
                    </a:lnTo>
                    <a:lnTo>
                      <a:pt x="53283" y="125501"/>
                    </a:lnTo>
                    <a:lnTo>
                      <a:pt x="53283" y="123882"/>
                    </a:lnTo>
                    <a:lnTo>
                      <a:pt x="54854" y="123073"/>
                    </a:lnTo>
                    <a:lnTo>
                      <a:pt x="54854" y="120644"/>
                    </a:lnTo>
                    <a:lnTo>
                      <a:pt x="51721" y="119024"/>
                    </a:lnTo>
                    <a:lnTo>
                      <a:pt x="51721" y="116596"/>
                    </a:lnTo>
                    <a:lnTo>
                      <a:pt x="50939" y="118215"/>
                    </a:lnTo>
                    <a:lnTo>
                      <a:pt x="47806" y="114976"/>
                    </a:lnTo>
                    <a:lnTo>
                      <a:pt x="47806" y="114976"/>
                    </a:lnTo>
                    <a:lnTo>
                      <a:pt x="45453" y="112547"/>
                    </a:lnTo>
                    <a:lnTo>
                      <a:pt x="45453" y="110928"/>
                    </a:lnTo>
                    <a:lnTo>
                      <a:pt x="41529" y="110119"/>
                    </a:lnTo>
                    <a:lnTo>
                      <a:pt x="41529" y="106880"/>
                    </a:lnTo>
                    <a:lnTo>
                      <a:pt x="38395" y="106070"/>
                    </a:lnTo>
                    <a:lnTo>
                      <a:pt x="37614" y="102832"/>
                    </a:lnTo>
                    <a:lnTo>
                      <a:pt x="23508" y="123073"/>
                    </a:lnTo>
                    <a:lnTo>
                      <a:pt x="22727" y="123073"/>
                    </a:lnTo>
                    <a:lnTo>
                      <a:pt x="22727" y="120644"/>
                    </a:lnTo>
                    <a:lnTo>
                      <a:pt x="19593" y="119834"/>
                    </a:lnTo>
                    <a:lnTo>
                      <a:pt x="17240" y="118215"/>
                    </a:lnTo>
                    <a:lnTo>
                      <a:pt x="14887" y="114976"/>
                    </a:lnTo>
                    <a:lnTo>
                      <a:pt x="11754" y="111738"/>
                    </a:lnTo>
                    <a:lnTo>
                      <a:pt x="9401" y="109309"/>
                    </a:lnTo>
                    <a:lnTo>
                      <a:pt x="10182" y="108499"/>
                    </a:lnTo>
                    <a:lnTo>
                      <a:pt x="9401" y="108499"/>
                    </a:lnTo>
                    <a:lnTo>
                      <a:pt x="9401" y="106880"/>
                    </a:lnTo>
                    <a:lnTo>
                      <a:pt x="7839" y="107690"/>
                    </a:lnTo>
                    <a:lnTo>
                      <a:pt x="9401" y="103641"/>
                    </a:lnTo>
                    <a:lnTo>
                      <a:pt x="9401" y="102022"/>
                    </a:lnTo>
                    <a:lnTo>
                      <a:pt x="7839" y="102022"/>
                    </a:lnTo>
                    <a:lnTo>
                      <a:pt x="3915" y="102022"/>
                    </a:lnTo>
                    <a:lnTo>
                      <a:pt x="2353" y="101213"/>
                    </a:lnTo>
                    <a:lnTo>
                      <a:pt x="2353" y="101213"/>
                    </a:lnTo>
                    <a:lnTo>
                      <a:pt x="3915" y="99593"/>
                    </a:lnTo>
                    <a:lnTo>
                      <a:pt x="5486" y="97974"/>
                    </a:lnTo>
                    <a:lnTo>
                      <a:pt x="5486" y="96355"/>
                    </a:lnTo>
                    <a:lnTo>
                      <a:pt x="3915" y="97165"/>
                    </a:lnTo>
                    <a:lnTo>
                      <a:pt x="2353" y="91497"/>
                    </a:lnTo>
                    <a:lnTo>
                      <a:pt x="1571" y="91497"/>
                    </a:lnTo>
                    <a:lnTo>
                      <a:pt x="0" y="90687"/>
                    </a:lnTo>
                    <a:lnTo>
                      <a:pt x="0" y="88259"/>
                    </a:lnTo>
                    <a:lnTo>
                      <a:pt x="1571" y="86639"/>
                    </a:lnTo>
                    <a:lnTo>
                      <a:pt x="5486" y="80972"/>
                    </a:lnTo>
                    <a:lnTo>
                      <a:pt x="7839" y="78543"/>
                    </a:lnTo>
                    <a:lnTo>
                      <a:pt x="11754" y="75305"/>
                    </a:lnTo>
                    <a:lnTo>
                      <a:pt x="13325" y="72876"/>
                    </a:lnTo>
                    <a:lnTo>
                      <a:pt x="15678" y="71257"/>
                    </a:lnTo>
                    <a:lnTo>
                      <a:pt x="15678" y="69637"/>
                    </a:lnTo>
                    <a:lnTo>
                      <a:pt x="15678" y="70447"/>
                    </a:lnTo>
                    <a:lnTo>
                      <a:pt x="17240" y="68008"/>
                    </a:lnTo>
                    <a:lnTo>
                      <a:pt x="21164" y="64770"/>
                    </a:lnTo>
                    <a:lnTo>
                      <a:pt x="23517" y="61532"/>
                    </a:lnTo>
                    <a:lnTo>
                      <a:pt x="28213" y="59103"/>
                    </a:lnTo>
                    <a:lnTo>
                      <a:pt x="28994" y="59912"/>
                    </a:lnTo>
                    <a:lnTo>
                      <a:pt x="30566" y="57483"/>
                    </a:lnTo>
                    <a:lnTo>
                      <a:pt x="30566" y="55864"/>
                    </a:lnTo>
                    <a:lnTo>
                      <a:pt x="36052" y="53435"/>
                    </a:lnTo>
                    <a:lnTo>
                      <a:pt x="39967" y="49387"/>
                    </a:lnTo>
                    <a:lnTo>
                      <a:pt x="39967" y="51006"/>
                    </a:lnTo>
                    <a:lnTo>
                      <a:pt x="41538" y="51006"/>
                    </a:lnTo>
                    <a:lnTo>
                      <a:pt x="42320" y="50197"/>
                    </a:lnTo>
                    <a:lnTo>
                      <a:pt x="42320" y="49387"/>
                    </a:lnTo>
                    <a:lnTo>
                      <a:pt x="43882" y="46958"/>
                    </a:lnTo>
                    <a:lnTo>
                      <a:pt x="43882" y="46149"/>
                    </a:lnTo>
                    <a:lnTo>
                      <a:pt x="43882" y="46149"/>
                    </a:lnTo>
                    <a:lnTo>
                      <a:pt x="43882" y="42910"/>
                    </a:lnTo>
                    <a:lnTo>
                      <a:pt x="45453" y="42100"/>
                    </a:lnTo>
                    <a:lnTo>
                      <a:pt x="45453" y="40481"/>
                    </a:lnTo>
                    <a:lnTo>
                      <a:pt x="45453" y="40481"/>
                    </a:lnTo>
                    <a:lnTo>
                      <a:pt x="46234" y="36433"/>
                    </a:lnTo>
                    <a:lnTo>
                      <a:pt x="47806" y="35624"/>
                    </a:lnTo>
                    <a:lnTo>
                      <a:pt x="49368" y="33195"/>
                    </a:lnTo>
                    <a:lnTo>
                      <a:pt x="53283" y="26718"/>
                    </a:lnTo>
                    <a:lnTo>
                      <a:pt x="55636" y="25908"/>
                    </a:lnTo>
                    <a:lnTo>
                      <a:pt x="57207" y="26718"/>
                    </a:lnTo>
                    <a:lnTo>
                      <a:pt x="61122" y="23479"/>
                    </a:lnTo>
                    <a:lnTo>
                      <a:pt x="61122" y="21860"/>
                    </a:lnTo>
                    <a:lnTo>
                      <a:pt x="58769" y="16192"/>
                    </a:lnTo>
                    <a:lnTo>
                      <a:pt x="58769" y="15383"/>
                    </a:lnTo>
                    <a:lnTo>
                      <a:pt x="61122" y="0"/>
                    </a:lnTo>
                    <a:lnTo>
                      <a:pt x="61122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6" name="Forma Livre: Forma 1295">
                <a:extLst>
                  <a:ext uri="{FF2B5EF4-FFF2-40B4-BE49-F238E27FC236}">
                    <a16:creationId xmlns:a16="http://schemas.microsoft.com/office/drawing/2014/main" id="{91FBE2F3-CFE6-B569-1635-C595376D9762}"/>
                  </a:ext>
                </a:extLst>
              </p:cNvPr>
              <p:cNvSpPr/>
              <p:nvPr/>
            </p:nvSpPr>
            <p:spPr>
              <a:xfrm>
                <a:off x="7056013" y="3323676"/>
                <a:ext cx="142823" cy="192782"/>
              </a:xfrm>
              <a:custGeom>
                <a:avLst/>
                <a:gdLst>
                  <a:gd name="connsiteX0" fmla="*/ 54864 w 152047"/>
                  <a:gd name="connsiteY0" fmla="*/ 27537 h 185423"/>
                  <a:gd name="connsiteX1" fmla="*/ 55645 w 152047"/>
                  <a:gd name="connsiteY1" fmla="*/ 45349 h 185423"/>
                  <a:gd name="connsiteX2" fmla="*/ 62693 w 152047"/>
                  <a:gd name="connsiteY2" fmla="*/ 34014 h 185423"/>
                  <a:gd name="connsiteX3" fmla="*/ 69752 w 152047"/>
                  <a:gd name="connsiteY3" fmla="*/ 32395 h 185423"/>
                  <a:gd name="connsiteX4" fmla="*/ 73666 w 152047"/>
                  <a:gd name="connsiteY4" fmla="*/ 39681 h 185423"/>
                  <a:gd name="connsiteX5" fmla="*/ 85430 w 152047"/>
                  <a:gd name="connsiteY5" fmla="*/ 31585 h 185423"/>
                  <a:gd name="connsiteX6" fmla="*/ 91697 w 152047"/>
                  <a:gd name="connsiteY6" fmla="*/ 41300 h 185423"/>
                  <a:gd name="connsiteX7" fmla="*/ 90916 w 152047"/>
                  <a:gd name="connsiteY7" fmla="*/ 46158 h 185423"/>
                  <a:gd name="connsiteX8" fmla="*/ 105023 w 152047"/>
                  <a:gd name="connsiteY8" fmla="*/ 51016 h 185423"/>
                  <a:gd name="connsiteX9" fmla="*/ 114424 w 152047"/>
                  <a:gd name="connsiteY9" fmla="*/ 39681 h 185423"/>
                  <a:gd name="connsiteX10" fmla="*/ 125396 w 152047"/>
                  <a:gd name="connsiteY10" fmla="*/ 45349 h 185423"/>
                  <a:gd name="connsiteX11" fmla="*/ 135588 w 152047"/>
                  <a:gd name="connsiteY11" fmla="*/ 38062 h 185423"/>
                  <a:gd name="connsiteX12" fmla="*/ 144989 w 152047"/>
                  <a:gd name="connsiteY12" fmla="*/ 38872 h 185423"/>
                  <a:gd name="connsiteX13" fmla="*/ 152048 w 152047"/>
                  <a:gd name="connsiteY13" fmla="*/ 60731 h 185423"/>
                  <a:gd name="connsiteX14" fmla="*/ 142637 w 152047"/>
                  <a:gd name="connsiteY14" fmla="*/ 62351 h 185423"/>
                  <a:gd name="connsiteX15" fmla="*/ 141075 w 152047"/>
                  <a:gd name="connsiteY15" fmla="*/ 68018 h 185423"/>
                  <a:gd name="connsiteX16" fmla="*/ 144209 w 152047"/>
                  <a:gd name="connsiteY16" fmla="*/ 76114 h 185423"/>
                  <a:gd name="connsiteX17" fmla="*/ 125396 w 152047"/>
                  <a:gd name="connsiteY17" fmla="*/ 91497 h 185423"/>
                  <a:gd name="connsiteX18" fmla="*/ 118348 w 152047"/>
                  <a:gd name="connsiteY18" fmla="*/ 102832 h 185423"/>
                  <a:gd name="connsiteX19" fmla="*/ 119910 w 152047"/>
                  <a:gd name="connsiteY19" fmla="*/ 117405 h 185423"/>
                  <a:gd name="connsiteX20" fmla="*/ 109718 w 152047"/>
                  <a:gd name="connsiteY20" fmla="*/ 125502 h 185423"/>
                  <a:gd name="connsiteX21" fmla="*/ 97184 w 152047"/>
                  <a:gd name="connsiteY21" fmla="*/ 136027 h 185423"/>
                  <a:gd name="connsiteX22" fmla="*/ 89345 w 152047"/>
                  <a:gd name="connsiteY22" fmla="*/ 136027 h 185423"/>
                  <a:gd name="connsiteX23" fmla="*/ 77591 w 152047"/>
                  <a:gd name="connsiteY23" fmla="*/ 140884 h 185423"/>
                  <a:gd name="connsiteX24" fmla="*/ 72104 w 152047"/>
                  <a:gd name="connsiteY24" fmla="*/ 132788 h 185423"/>
                  <a:gd name="connsiteX25" fmla="*/ 60350 w 152047"/>
                  <a:gd name="connsiteY25" fmla="*/ 139265 h 185423"/>
                  <a:gd name="connsiteX26" fmla="*/ 49377 w 152047"/>
                  <a:gd name="connsiteY26" fmla="*/ 144932 h 185423"/>
                  <a:gd name="connsiteX27" fmla="*/ 51730 w 152047"/>
                  <a:gd name="connsiteY27" fmla="*/ 161135 h 185423"/>
                  <a:gd name="connsiteX28" fmla="*/ 42320 w 152047"/>
                  <a:gd name="connsiteY28" fmla="*/ 165183 h 185423"/>
                  <a:gd name="connsiteX29" fmla="*/ 43891 w 152047"/>
                  <a:gd name="connsiteY29" fmla="*/ 174089 h 185423"/>
                  <a:gd name="connsiteX30" fmla="*/ 28213 w 152047"/>
                  <a:gd name="connsiteY30" fmla="*/ 175708 h 185423"/>
                  <a:gd name="connsiteX31" fmla="*/ 24298 w 152047"/>
                  <a:gd name="connsiteY31" fmla="*/ 183804 h 185423"/>
                  <a:gd name="connsiteX32" fmla="*/ 13325 w 152047"/>
                  <a:gd name="connsiteY32" fmla="*/ 185423 h 185423"/>
                  <a:gd name="connsiteX33" fmla="*/ 7048 w 152047"/>
                  <a:gd name="connsiteY33" fmla="*/ 115786 h 185423"/>
                  <a:gd name="connsiteX34" fmla="*/ 5486 w 152047"/>
                  <a:gd name="connsiteY34" fmla="*/ 106070 h 185423"/>
                  <a:gd name="connsiteX35" fmla="*/ 0 w 152047"/>
                  <a:gd name="connsiteY35" fmla="*/ 102022 h 185423"/>
                  <a:gd name="connsiteX36" fmla="*/ 16459 w 152047"/>
                  <a:gd name="connsiteY36" fmla="*/ 80972 h 185423"/>
                  <a:gd name="connsiteX37" fmla="*/ 16459 w 152047"/>
                  <a:gd name="connsiteY37" fmla="*/ 59922 h 185423"/>
                  <a:gd name="connsiteX38" fmla="*/ 21164 w 152047"/>
                  <a:gd name="connsiteY38" fmla="*/ 53445 h 185423"/>
                  <a:gd name="connsiteX39" fmla="*/ 33699 w 152047"/>
                  <a:gd name="connsiteY39" fmla="*/ 55064 h 185423"/>
                  <a:gd name="connsiteX40" fmla="*/ 47806 w 152047"/>
                  <a:gd name="connsiteY40" fmla="*/ 48587 h 185423"/>
                  <a:gd name="connsiteX41" fmla="*/ 51730 w 152047"/>
                  <a:gd name="connsiteY41" fmla="*/ 35633 h 185423"/>
                  <a:gd name="connsiteX42" fmla="*/ 47806 w 152047"/>
                  <a:gd name="connsiteY42" fmla="*/ 29966 h 185423"/>
                  <a:gd name="connsiteX43" fmla="*/ 51730 w 152047"/>
                  <a:gd name="connsiteY43" fmla="*/ 20250 h 185423"/>
                  <a:gd name="connsiteX44" fmla="*/ 50949 w 152047"/>
                  <a:gd name="connsiteY44" fmla="*/ 12144 h 185423"/>
                  <a:gd name="connsiteX45" fmla="*/ 62703 w 152047"/>
                  <a:gd name="connsiteY45" fmla="*/ 0 h 185423"/>
                  <a:gd name="connsiteX46" fmla="*/ 61131 w 152047"/>
                  <a:gd name="connsiteY46" fmla="*/ 20250 h 185423"/>
                  <a:gd name="connsiteX47" fmla="*/ 54864 w 152047"/>
                  <a:gd name="connsiteY47" fmla="*/ 27537 h 18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52047" h="185423">
                    <a:moveTo>
                      <a:pt x="54864" y="27537"/>
                    </a:moveTo>
                    <a:lnTo>
                      <a:pt x="55645" y="45349"/>
                    </a:lnTo>
                    <a:lnTo>
                      <a:pt x="62693" y="34014"/>
                    </a:lnTo>
                    <a:lnTo>
                      <a:pt x="69752" y="32395"/>
                    </a:lnTo>
                    <a:lnTo>
                      <a:pt x="73666" y="39681"/>
                    </a:lnTo>
                    <a:lnTo>
                      <a:pt x="85430" y="31585"/>
                    </a:lnTo>
                    <a:lnTo>
                      <a:pt x="91697" y="41300"/>
                    </a:lnTo>
                    <a:lnTo>
                      <a:pt x="90916" y="46158"/>
                    </a:lnTo>
                    <a:lnTo>
                      <a:pt x="105023" y="51016"/>
                    </a:lnTo>
                    <a:lnTo>
                      <a:pt x="114424" y="39681"/>
                    </a:lnTo>
                    <a:lnTo>
                      <a:pt x="125396" y="45349"/>
                    </a:lnTo>
                    <a:lnTo>
                      <a:pt x="135588" y="38062"/>
                    </a:lnTo>
                    <a:lnTo>
                      <a:pt x="144989" y="38872"/>
                    </a:lnTo>
                    <a:lnTo>
                      <a:pt x="152048" y="60731"/>
                    </a:lnTo>
                    <a:lnTo>
                      <a:pt x="142637" y="62351"/>
                    </a:lnTo>
                    <a:lnTo>
                      <a:pt x="141075" y="68018"/>
                    </a:lnTo>
                    <a:lnTo>
                      <a:pt x="144209" y="76114"/>
                    </a:lnTo>
                    <a:lnTo>
                      <a:pt x="125396" y="91497"/>
                    </a:lnTo>
                    <a:lnTo>
                      <a:pt x="118348" y="102832"/>
                    </a:lnTo>
                    <a:lnTo>
                      <a:pt x="119910" y="117405"/>
                    </a:lnTo>
                    <a:lnTo>
                      <a:pt x="109718" y="125502"/>
                    </a:lnTo>
                    <a:lnTo>
                      <a:pt x="97184" y="136027"/>
                    </a:lnTo>
                    <a:lnTo>
                      <a:pt x="89345" y="136027"/>
                    </a:lnTo>
                    <a:lnTo>
                      <a:pt x="77591" y="140884"/>
                    </a:lnTo>
                    <a:lnTo>
                      <a:pt x="72104" y="132788"/>
                    </a:lnTo>
                    <a:lnTo>
                      <a:pt x="60350" y="139265"/>
                    </a:lnTo>
                    <a:lnTo>
                      <a:pt x="49377" y="144932"/>
                    </a:lnTo>
                    <a:lnTo>
                      <a:pt x="51730" y="161135"/>
                    </a:lnTo>
                    <a:lnTo>
                      <a:pt x="42320" y="165183"/>
                    </a:lnTo>
                    <a:lnTo>
                      <a:pt x="43891" y="174089"/>
                    </a:lnTo>
                    <a:lnTo>
                      <a:pt x="28213" y="175708"/>
                    </a:lnTo>
                    <a:lnTo>
                      <a:pt x="24298" y="183804"/>
                    </a:lnTo>
                    <a:lnTo>
                      <a:pt x="13325" y="185423"/>
                    </a:lnTo>
                    <a:lnTo>
                      <a:pt x="7048" y="115786"/>
                    </a:lnTo>
                    <a:lnTo>
                      <a:pt x="5486" y="106070"/>
                    </a:lnTo>
                    <a:lnTo>
                      <a:pt x="0" y="102022"/>
                    </a:lnTo>
                    <a:lnTo>
                      <a:pt x="16459" y="80972"/>
                    </a:lnTo>
                    <a:lnTo>
                      <a:pt x="16459" y="59922"/>
                    </a:lnTo>
                    <a:lnTo>
                      <a:pt x="21164" y="53445"/>
                    </a:lnTo>
                    <a:lnTo>
                      <a:pt x="33699" y="55064"/>
                    </a:lnTo>
                    <a:lnTo>
                      <a:pt x="47806" y="48587"/>
                    </a:lnTo>
                    <a:lnTo>
                      <a:pt x="51730" y="35633"/>
                    </a:lnTo>
                    <a:lnTo>
                      <a:pt x="47806" y="29966"/>
                    </a:lnTo>
                    <a:lnTo>
                      <a:pt x="51730" y="20250"/>
                    </a:lnTo>
                    <a:lnTo>
                      <a:pt x="50949" y="12144"/>
                    </a:lnTo>
                    <a:lnTo>
                      <a:pt x="62703" y="0"/>
                    </a:lnTo>
                    <a:lnTo>
                      <a:pt x="61131" y="20250"/>
                    </a:lnTo>
                    <a:lnTo>
                      <a:pt x="54864" y="27537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7" name="Forma Livre: Forma 1296">
                <a:extLst>
                  <a:ext uri="{FF2B5EF4-FFF2-40B4-BE49-F238E27FC236}">
                    <a16:creationId xmlns:a16="http://schemas.microsoft.com/office/drawing/2014/main" id="{253ACF11-A802-EBDE-3858-7542E27854BA}"/>
                  </a:ext>
                </a:extLst>
              </p:cNvPr>
              <p:cNvSpPr/>
              <p:nvPr/>
            </p:nvSpPr>
            <p:spPr>
              <a:xfrm>
                <a:off x="7350490" y="3083766"/>
                <a:ext cx="352634" cy="486565"/>
              </a:xfrm>
              <a:custGeom>
                <a:avLst/>
                <a:gdLst>
                  <a:gd name="connsiteX0" fmla="*/ 181042 w 375409"/>
                  <a:gd name="connsiteY0" fmla="*/ 20241 h 467991"/>
                  <a:gd name="connsiteX1" fmla="*/ 183395 w 375409"/>
                  <a:gd name="connsiteY1" fmla="*/ 27527 h 467991"/>
                  <a:gd name="connsiteX2" fmla="*/ 187319 w 375409"/>
                  <a:gd name="connsiteY2" fmla="*/ 25098 h 467991"/>
                  <a:gd name="connsiteX3" fmla="*/ 190452 w 375409"/>
                  <a:gd name="connsiteY3" fmla="*/ 29146 h 467991"/>
                  <a:gd name="connsiteX4" fmla="*/ 192796 w 375409"/>
                  <a:gd name="connsiteY4" fmla="*/ 44529 h 467991"/>
                  <a:gd name="connsiteX5" fmla="*/ 202206 w 375409"/>
                  <a:gd name="connsiteY5" fmla="*/ 53435 h 467991"/>
                  <a:gd name="connsiteX6" fmla="*/ 210045 w 375409"/>
                  <a:gd name="connsiteY6" fmla="*/ 59103 h 467991"/>
                  <a:gd name="connsiteX7" fmla="*/ 213179 w 375409"/>
                  <a:gd name="connsiteY7" fmla="*/ 47768 h 467991"/>
                  <a:gd name="connsiteX8" fmla="*/ 217875 w 375409"/>
                  <a:gd name="connsiteY8" fmla="*/ 53435 h 467991"/>
                  <a:gd name="connsiteX9" fmla="*/ 234335 w 375409"/>
                  <a:gd name="connsiteY9" fmla="*/ 56674 h 467991"/>
                  <a:gd name="connsiteX10" fmla="*/ 235906 w 375409"/>
                  <a:gd name="connsiteY10" fmla="*/ 60722 h 467991"/>
                  <a:gd name="connsiteX11" fmla="*/ 235906 w 375409"/>
                  <a:gd name="connsiteY11" fmla="*/ 60722 h 467991"/>
                  <a:gd name="connsiteX12" fmla="*/ 238259 w 375409"/>
                  <a:gd name="connsiteY12" fmla="*/ 68008 h 467991"/>
                  <a:gd name="connsiteX13" fmla="*/ 179480 w 375409"/>
                  <a:gd name="connsiteY13" fmla="*/ 105261 h 467991"/>
                  <a:gd name="connsiteX14" fmla="*/ 199854 w 375409"/>
                  <a:gd name="connsiteY14" fmla="*/ 169221 h 467991"/>
                  <a:gd name="connsiteX15" fmla="*/ 223361 w 375409"/>
                  <a:gd name="connsiteY15" fmla="*/ 185414 h 467991"/>
                  <a:gd name="connsiteX16" fmla="*/ 236687 w 375409"/>
                  <a:gd name="connsiteY16" fmla="*/ 195129 h 467991"/>
                  <a:gd name="connsiteX17" fmla="*/ 291551 w 375409"/>
                  <a:gd name="connsiteY17" fmla="*/ 233182 h 467991"/>
                  <a:gd name="connsiteX18" fmla="*/ 303305 w 375409"/>
                  <a:gd name="connsiteY18" fmla="*/ 243716 h 467991"/>
                  <a:gd name="connsiteX19" fmla="*/ 291551 w 375409"/>
                  <a:gd name="connsiteY19" fmla="*/ 285007 h 467991"/>
                  <a:gd name="connsiteX20" fmla="*/ 320545 w 375409"/>
                  <a:gd name="connsiteY20" fmla="*/ 289865 h 467991"/>
                  <a:gd name="connsiteX21" fmla="*/ 337014 w 375409"/>
                  <a:gd name="connsiteY21" fmla="*/ 293103 h 467991"/>
                  <a:gd name="connsiteX22" fmla="*/ 346415 w 375409"/>
                  <a:gd name="connsiteY22" fmla="*/ 296342 h 467991"/>
                  <a:gd name="connsiteX23" fmla="*/ 373847 w 375409"/>
                  <a:gd name="connsiteY23" fmla="*/ 299580 h 467991"/>
                  <a:gd name="connsiteX24" fmla="*/ 375409 w 375409"/>
                  <a:gd name="connsiteY24" fmla="*/ 331965 h 467991"/>
                  <a:gd name="connsiteX25" fmla="*/ 366008 w 375409"/>
                  <a:gd name="connsiteY25" fmla="*/ 361112 h 467991"/>
                  <a:gd name="connsiteX26" fmla="*/ 347196 w 375409"/>
                  <a:gd name="connsiteY26" fmla="*/ 412937 h 467991"/>
                  <a:gd name="connsiteX27" fmla="*/ 339357 w 375409"/>
                  <a:gd name="connsiteY27" fmla="*/ 414557 h 467991"/>
                  <a:gd name="connsiteX28" fmla="*/ 322116 w 375409"/>
                  <a:gd name="connsiteY28" fmla="*/ 429130 h 467991"/>
                  <a:gd name="connsiteX29" fmla="*/ 311144 w 375409"/>
                  <a:gd name="connsiteY29" fmla="*/ 427511 h 467991"/>
                  <a:gd name="connsiteX30" fmla="*/ 301743 w 375409"/>
                  <a:gd name="connsiteY30" fmla="*/ 428320 h 467991"/>
                  <a:gd name="connsiteX31" fmla="*/ 293904 w 375409"/>
                  <a:gd name="connsiteY31" fmla="*/ 448561 h 467991"/>
                  <a:gd name="connsiteX32" fmla="*/ 283712 w 375409"/>
                  <a:gd name="connsiteY32" fmla="*/ 457467 h 467991"/>
                  <a:gd name="connsiteX33" fmla="*/ 276663 w 375409"/>
                  <a:gd name="connsiteY33" fmla="*/ 453419 h 467991"/>
                  <a:gd name="connsiteX34" fmla="*/ 274311 w 375409"/>
                  <a:gd name="connsiteY34" fmla="*/ 457467 h 467991"/>
                  <a:gd name="connsiteX35" fmla="*/ 253927 w 375409"/>
                  <a:gd name="connsiteY35" fmla="*/ 455038 h 467991"/>
                  <a:gd name="connsiteX36" fmla="*/ 248451 w 375409"/>
                  <a:gd name="connsiteY36" fmla="*/ 459896 h 467991"/>
                  <a:gd name="connsiteX37" fmla="*/ 228848 w 375409"/>
                  <a:gd name="connsiteY37" fmla="*/ 460705 h 467991"/>
                  <a:gd name="connsiteX38" fmla="*/ 217094 w 375409"/>
                  <a:gd name="connsiteY38" fmla="*/ 455038 h 467991"/>
                  <a:gd name="connsiteX39" fmla="*/ 213960 w 375409"/>
                  <a:gd name="connsiteY39" fmla="*/ 446132 h 467991"/>
                  <a:gd name="connsiteX40" fmla="*/ 207693 w 375409"/>
                  <a:gd name="connsiteY40" fmla="*/ 442893 h 467991"/>
                  <a:gd name="connsiteX41" fmla="*/ 213179 w 375409"/>
                  <a:gd name="connsiteY41" fmla="*/ 429130 h 467991"/>
                  <a:gd name="connsiteX42" fmla="*/ 202206 w 375409"/>
                  <a:gd name="connsiteY42" fmla="*/ 422653 h 467991"/>
                  <a:gd name="connsiteX43" fmla="*/ 194367 w 375409"/>
                  <a:gd name="connsiteY43" fmla="*/ 429130 h 467991"/>
                  <a:gd name="connsiteX44" fmla="*/ 188881 w 375409"/>
                  <a:gd name="connsiteY44" fmla="*/ 430749 h 467991"/>
                  <a:gd name="connsiteX45" fmla="*/ 186528 w 375409"/>
                  <a:gd name="connsiteY45" fmla="*/ 440465 h 467991"/>
                  <a:gd name="connsiteX46" fmla="*/ 171641 w 375409"/>
                  <a:gd name="connsiteY46" fmla="*/ 439655 h 467991"/>
                  <a:gd name="connsiteX47" fmla="*/ 168507 w 375409"/>
                  <a:gd name="connsiteY47" fmla="*/ 442893 h 467991"/>
                  <a:gd name="connsiteX48" fmla="*/ 162240 w 375409"/>
                  <a:gd name="connsiteY48" fmla="*/ 438036 h 467991"/>
                  <a:gd name="connsiteX49" fmla="*/ 162240 w 375409"/>
                  <a:gd name="connsiteY49" fmla="*/ 432368 h 467991"/>
                  <a:gd name="connsiteX50" fmla="*/ 156753 w 375409"/>
                  <a:gd name="connsiteY50" fmla="*/ 434797 h 467991"/>
                  <a:gd name="connsiteX51" fmla="*/ 147342 w 375409"/>
                  <a:gd name="connsiteY51" fmla="*/ 428320 h 467991"/>
                  <a:gd name="connsiteX52" fmla="*/ 139503 w 375409"/>
                  <a:gd name="connsiteY52" fmla="*/ 426701 h 467991"/>
                  <a:gd name="connsiteX53" fmla="*/ 120691 w 375409"/>
                  <a:gd name="connsiteY53" fmla="*/ 443703 h 467991"/>
                  <a:gd name="connsiteX54" fmla="*/ 115996 w 375409"/>
                  <a:gd name="connsiteY54" fmla="*/ 430749 h 467991"/>
                  <a:gd name="connsiteX55" fmla="*/ 110510 w 375409"/>
                  <a:gd name="connsiteY55" fmla="*/ 433988 h 467991"/>
                  <a:gd name="connsiteX56" fmla="*/ 86211 w 375409"/>
                  <a:gd name="connsiteY56" fmla="*/ 446941 h 467991"/>
                  <a:gd name="connsiteX57" fmla="*/ 78372 w 375409"/>
                  <a:gd name="connsiteY57" fmla="*/ 447751 h 467991"/>
                  <a:gd name="connsiteX58" fmla="*/ 72886 w 375409"/>
                  <a:gd name="connsiteY58" fmla="*/ 453419 h 467991"/>
                  <a:gd name="connsiteX59" fmla="*/ 68971 w 375409"/>
                  <a:gd name="connsiteY59" fmla="*/ 462325 h 467991"/>
                  <a:gd name="connsiteX60" fmla="*/ 53293 w 375409"/>
                  <a:gd name="connsiteY60" fmla="*/ 467992 h 467991"/>
                  <a:gd name="connsiteX61" fmla="*/ 47806 w 375409"/>
                  <a:gd name="connsiteY61" fmla="*/ 463134 h 467991"/>
                  <a:gd name="connsiteX62" fmla="*/ 48587 w 375409"/>
                  <a:gd name="connsiteY62" fmla="*/ 458276 h 467991"/>
                  <a:gd name="connsiteX63" fmla="*/ 42320 w 375409"/>
                  <a:gd name="connsiteY63" fmla="*/ 457467 h 467991"/>
                  <a:gd name="connsiteX64" fmla="*/ 39967 w 375409"/>
                  <a:gd name="connsiteY64" fmla="*/ 451799 h 467991"/>
                  <a:gd name="connsiteX65" fmla="*/ 25079 w 375409"/>
                  <a:gd name="connsiteY65" fmla="*/ 450990 h 467991"/>
                  <a:gd name="connsiteX66" fmla="*/ 22727 w 375409"/>
                  <a:gd name="connsiteY66" fmla="*/ 434797 h 467991"/>
                  <a:gd name="connsiteX67" fmla="*/ 11754 w 375409"/>
                  <a:gd name="connsiteY67" fmla="*/ 423462 h 467991"/>
                  <a:gd name="connsiteX68" fmla="*/ 0 w 375409"/>
                  <a:gd name="connsiteY68" fmla="*/ 419414 h 467991"/>
                  <a:gd name="connsiteX69" fmla="*/ 7830 w 375409"/>
                  <a:gd name="connsiteY69" fmla="*/ 405651 h 467991"/>
                  <a:gd name="connsiteX70" fmla="*/ 8620 w 375409"/>
                  <a:gd name="connsiteY70" fmla="*/ 388649 h 467991"/>
                  <a:gd name="connsiteX71" fmla="*/ 21155 w 375409"/>
                  <a:gd name="connsiteY71" fmla="*/ 370018 h 467991"/>
                  <a:gd name="connsiteX72" fmla="*/ 18022 w 375409"/>
                  <a:gd name="connsiteY72" fmla="*/ 353825 h 467991"/>
                  <a:gd name="connsiteX73" fmla="*/ 28994 w 375409"/>
                  <a:gd name="connsiteY73" fmla="*/ 347348 h 467991"/>
                  <a:gd name="connsiteX74" fmla="*/ 30556 w 375409"/>
                  <a:gd name="connsiteY74" fmla="*/ 337633 h 467991"/>
                  <a:gd name="connsiteX75" fmla="*/ 26641 w 375409"/>
                  <a:gd name="connsiteY75" fmla="*/ 324679 h 467991"/>
                  <a:gd name="connsiteX76" fmla="*/ 86211 w 375409"/>
                  <a:gd name="connsiteY76" fmla="*/ 289865 h 467991"/>
                  <a:gd name="connsiteX77" fmla="*/ 82287 w 375409"/>
                  <a:gd name="connsiteY77" fmla="*/ 269624 h 467991"/>
                  <a:gd name="connsiteX78" fmla="*/ 76801 w 375409"/>
                  <a:gd name="connsiteY78" fmla="*/ 243716 h 467991"/>
                  <a:gd name="connsiteX79" fmla="*/ 112852 w 375409"/>
                  <a:gd name="connsiteY79" fmla="*/ 208893 h 467991"/>
                  <a:gd name="connsiteX80" fmla="*/ 146552 w 375409"/>
                  <a:gd name="connsiteY80" fmla="*/ 177317 h 467991"/>
                  <a:gd name="connsiteX81" fmla="*/ 143418 w 375409"/>
                  <a:gd name="connsiteY81" fmla="*/ 161935 h 467991"/>
                  <a:gd name="connsiteX82" fmla="*/ 141856 w 375409"/>
                  <a:gd name="connsiteY82" fmla="*/ 161125 h 467991"/>
                  <a:gd name="connsiteX83" fmla="*/ 141856 w 375409"/>
                  <a:gd name="connsiteY83" fmla="*/ 158696 h 467991"/>
                  <a:gd name="connsiteX84" fmla="*/ 134017 w 375409"/>
                  <a:gd name="connsiteY84" fmla="*/ 118215 h 467991"/>
                  <a:gd name="connsiteX85" fmla="*/ 131664 w 375409"/>
                  <a:gd name="connsiteY85" fmla="*/ 102013 h 467991"/>
                  <a:gd name="connsiteX86" fmla="*/ 134017 w 375409"/>
                  <a:gd name="connsiteY86" fmla="*/ 69628 h 467991"/>
                  <a:gd name="connsiteX87" fmla="*/ 179470 w 375409"/>
                  <a:gd name="connsiteY87" fmla="*/ 0 h 467991"/>
                  <a:gd name="connsiteX88" fmla="*/ 182604 w 375409"/>
                  <a:gd name="connsiteY88" fmla="*/ 3238 h 467991"/>
                  <a:gd name="connsiteX89" fmla="*/ 175556 w 375409"/>
                  <a:gd name="connsiteY89" fmla="*/ 18621 h 467991"/>
                  <a:gd name="connsiteX90" fmla="*/ 181042 w 375409"/>
                  <a:gd name="connsiteY90" fmla="*/ 20241 h 46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75409" h="467991">
                    <a:moveTo>
                      <a:pt x="181042" y="20241"/>
                    </a:moveTo>
                    <a:lnTo>
                      <a:pt x="183395" y="27527"/>
                    </a:lnTo>
                    <a:lnTo>
                      <a:pt x="187319" y="25098"/>
                    </a:lnTo>
                    <a:lnTo>
                      <a:pt x="190452" y="29146"/>
                    </a:lnTo>
                    <a:lnTo>
                      <a:pt x="192796" y="44529"/>
                    </a:lnTo>
                    <a:lnTo>
                      <a:pt x="202206" y="53435"/>
                    </a:lnTo>
                    <a:lnTo>
                      <a:pt x="210045" y="59103"/>
                    </a:lnTo>
                    <a:lnTo>
                      <a:pt x="213179" y="47768"/>
                    </a:lnTo>
                    <a:lnTo>
                      <a:pt x="217875" y="53435"/>
                    </a:lnTo>
                    <a:lnTo>
                      <a:pt x="234335" y="56674"/>
                    </a:lnTo>
                    <a:lnTo>
                      <a:pt x="235906" y="60722"/>
                    </a:lnTo>
                    <a:lnTo>
                      <a:pt x="235906" y="60722"/>
                    </a:lnTo>
                    <a:lnTo>
                      <a:pt x="238259" y="68008"/>
                    </a:lnTo>
                    <a:lnTo>
                      <a:pt x="179480" y="105261"/>
                    </a:lnTo>
                    <a:lnTo>
                      <a:pt x="199854" y="169221"/>
                    </a:lnTo>
                    <a:lnTo>
                      <a:pt x="223361" y="185414"/>
                    </a:lnTo>
                    <a:lnTo>
                      <a:pt x="236687" y="195129"/>
                    </a:lnTo>
                    <a:lnTo>
                      <a:pt x="291551" y="233182"/>
                    </a:lnTo>
                    <a:lnTo>
                      <a:pt x="303305" y="243716"/>
                    </a:lnTo>
                    <a:lnTo>
                      <a:pt x="291551" y="285007"/>
                    </a:lnTo>
                    <a:lnTo>
                      <a:pt x="320545" y="289865"/>
                    </a:lnTo>
                    <a:lnTo>
                      <a:pt x="337014" y="293103"/>
                    </a:lnTo>
                    <a:lnTo>
                      <a:pt x="346415" y="296342"/>
                    </a:lnTo>
                    <a:lnTo>
                      <a:pt x="373847" y="299580"/>
                    </a:lnTo>
                    <a:lnTo>
                      <a:pt x="375409" y="331965"/>
                    </a:lnTo>
                    <a:lnTo>
                      <a:pt x="366008" y="361112"/>
                    </a:lnTo>
                    <a:lnTo>
                      <a:pt x="347196" y="412937"/>
                    </a:lnTo>
                    <a:lnTo>
                      <a:pt x="339357" y="414557"/>
                    </a:lnTo>
                    <a:lnTo>
                      <a:pt x="322116" y="429130"/>
                    </a:lnTo>
                    <a:lnTo>
                      <a:pt x="311144" y="427511"/>
                    </a:lnTo>
                    <a:lnTo>
                      <a:pt x="301743" y="428320"/>
                    </a:lnTo>
                    <a:lnTo>
                      <a:pt x="293904" y="448561"/>
                    </a:lnTo>
                    <a:lnTo>
                      <a:pt x="283712" y="457467"/>
                    </a:lnTo>
                    <a:lnTo>
                      <a:pt x="276663" y="453419"/>
                    </a:lnTo>
                    <a:lnTo>
                      <a:pt x="274311" y="457467"/>
                    </a:lnTo>
                    <a:lnTo>
                      <a:pt x="253927" y="455038"/>
                    </a:lnTo>
                    <a:lnTo>
                      <a:pt x="248451" y="459896"/>
                    </a:lnTo>
                    <a:lnTo>
                      <a:pt x="228848" y="460705"/>
                    </a:lnTo>
                    <a:lnTo>
                      <a:pt x="217094" y="455038"/>
                    </a:lnTo>
                    <a:lnTo>
                      <a:pt x="213960" y="446132"/>
                    </a:lnTo>
                    <a:lnTo>
                      <a:pt x="207693" y="442893"/>
                    </a:lnTo>
                    <a:lnTo>
                      <a:pt x="213179" y="429130"/>
                    </a:lnTo>
                    <a:lnTo>
                      <a:pt x="202206" y="422653"/>
                    </a:lnTo>
                    <a:lnTo>
                      <a:pt x="194367" y="429130"/>
                    </a:lnTo>
                    <a:lnTo>
                      <a:pt x="188881" y="430749"/>
                    </a:lnTo>
                    <a:lnTo>
                      <a:pt x="186528" y="440465"/>
                    </a:lnTo>
                    <a:lnTo>
                      <a:pt x="171641" y="439655"/>
                    </a:lnTo>
                    <a:lnTo>
                      <a:pt x="168507" y="442893"/>
                    </a:lnTo>
                    <a:lnTo>
                      <a:pt x="162240" y="438036"/>
                    </a:lnTo>
                    <a:lnTo>
                      <a:pt x="162240" y="432368"/>
                    </a:lnTo>
                    <a:lnTo>
                      <a:pt x="156753" y="434797"/>
                    </a:lnTo>
                    <a:lnTo>
                      <a:pt x="147342" y="428320"/>
                    </a:lnTo>
                    <a:lnTo>
                      <a:pt x="139503" y="426701"/>
                    </a:lnTo>
                    <a:lnTo>
                      <a:pt x="120691" y="443703"/>
                    </a:lnTo>
                    <a:lnTo>
                      <a:pt x="115996" y="430749"/>
                    </a:lnTo>
                    <a:lnTo>
                      <a:pt x="110510" y="433988"/>
                    </a:lnTo>
                    <a:lnTo>
                      <a:pt x="86211" y="446941"/>
                    </a:lnTo>
                    <a:lnTo>
                      <a:pt x="78372" y="447751"/>
                    </a:lnTo>
                    <a:lnTo>
                      <a:pt x="72886" y="453419"/>
                    </a:lnTo>
                    <a:lnTo>
                      <a:pt x="68971" y="462325"/>
                    </a:lnTo>
                    <a:lnTo>
                      <a:pt x="53293" y="467992"/>
                    </a:lnTo>
                    <a:lnTo>
                      <a:pt x="47806" y="463134"/>
                    </a:lnTo>
                    <a:lnTo>
                      <a:pt x="48587" y="458276"/>
                    </a:lnTo>
                    <a:lnTo>
                      <a:pt x="42320" y="457467"/>
                    </a:lnTo>
                    <a:lnTo>
                      <a:pt x="39967" y="451799"/>
                    </a:lnTo>
                    <a:lnTo>
                      <a:pt x="25079" y="450990"/>
                    </a:lnTo>
                    <a:lnTo>
                      <a:pt x="22727" y="434797"/>
                    </a:lnTo>
                    <a:lnTo>
                      <a:pt x="11754" y="423462"/>
                    </a:lnTo>
                    <a:lnTo>
                      <a:pt x="0" y="419414"/>
                    </a:lnTo>
                    <a:lnTo>
                      <a:pt x="7830" y="405651"/>
                    </a:lnTo>
                    <a:lnTo>
                      <a:pt x="8620" y="388649"/>
                    </a:lnTo>
                    <a:lnTo>
                      <a:pt x="21155" y="370018"/>
                    </a:lnTo>
                    <a:lnTo>
                      <a:pt x="18022" y="353825"/>
                    </a:lnTo>
                    <a:lnTo>
                      <a:pt x="28994" y="347348"/>
                    </a:lnTo>
                    <a:lnTo>
                      <a:pt x="30556" y="337633"/>
                    </a:lnTo>
                    <a:lnTo>
                      <a:pt x="26641" y="324679"/>
                    </a:lnTo>
                    <a:lnTo>
                      <a:pt x="86211" y="289865"/>
                    </a:lnTo>
                    <a:lnTo>
                      <a:pt x="82287" y="269624"/>
                    </a:lnTo>
                    <a:lnTo>
                      <a:pt x="76801" y="243716"/>
                    </a:lnTo>
                    <a:lnTo>
                      <a:pt x="112852" y="208893"/>
                    </a:lnTo>
                    <a:lnTo>
                      <a:pt x="146552" y="177317"/>
                    </a:lnTo>
                    <a:lnTo>
                      <a:pt x="143418" y="161935"/>
                    </a:lnTo>
                    <a:lnTo>
                      <a:pt x="141856" y="161125"/>
                    </a:lnTo>
                    <a:lnTo>
                      <a:pt x="141856" y="158696"/>
                    </a:lnTo>
                    <a:lnTo>
                      <a:pt x="134017" y="118215"/>
                    </a:lnTo>
                    <a:lnTo>
                      <a:pt x="131664" y="102013"/>
                    </a:lnTo>
                    <a:lnTo>
                      <a:pt x="134017" y="69628"/>
                    </a:lnTo>
                    <a:lnTo>
                      <a:pt x="179470" y="0"/>
                    </a:lnTo>
                    <a:lnTo>
                      <a:pt x="182604" y="3238"/>
                    </a:lnTo>
                    <a:lnTo>
                      <a:pt x="175556" y="18621"/>
                    </a:lnTo>
                    <a:lnTo>
                      <a:pt x="181042" y="20241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8" name="Forma Livre: Forma 1297">
                <a:extLst>
                  <a:ext uri="{FF2B5EF4-FFF2-40B4-BE49-F238E27FC236}">
                    <a16:creationId xmlns:a16="http://schemas.microsoft.com/office/drawing/2014/main" id="{6A9A4276-79BA-E08E-16DE-248A95CCC0CC}"/>
                  </a:ext>
                </a:extLst>
              </p:cNvPr>
              <p:cNvSpPr/>
              <p:nvPr/>
            </p:nvSpPr>
            <p:spPr>
              <a:xfrm>
                <a:off x="7107539" y="3187301"/>
                <a:ext cx="218649" cy="318213"/>
              </a:xfrm>
              <a:custGeom>
                <a:avLst/>
                <a:gdLst>
                  <a:gd name="connsiteX0" fmla="*/ 125406 w 232771"/>
                  <a:gd name="connsiteY0" fmla="*/ 810 h 306066"/>
                  <a:gd name="connsiteX1" fmla="*/ 127759 w 232771"/>
                  <a:gd name="connsiteY1" fmla="*/ 810 h 306066"/>
                  <a:gd name="connsiteX2" fmla="*/ 129321 w 232771"/>
                  <a:gd name="connsiteY2" fmla="*/ 1619 h 306066"/>
                  <a:gd name="connsiteX3" fmla="*/ 131674 w 232771"/>
                  <a:gd name="connsiteY3" fmla="*/ 810 h 306066"/>
                  <a:gd name="connsiteX4" fmla="*/ 135598 w 232771"/>
                  <a:gd name="connsiteY4" fmla="*/ 810 h 306066"/>
                  <a:gd name="connsiteX5" fmla="*/ 135598 w 232771"/>
                  <a:gd name="connsiteY5" fmla="*/ 810 h 306066"/>
                  <a:gd name="connsiteX6" fmla="*/ 135598 w 232771"/>
                  <a:gd name="connsiteY6" fmla="*/ 810 h 306066"/>
                  <a:gd name="connsiteX7" fmla="*/ 137160 w 232771"/>
                  <a:gd name="connsiteY7" fmla="*/ 1619 h 306066"/>
                  <a:gd name="connsiteX8" fmla="*/ 138732 w 232771"/>
                  <a:gd name="connsiteY8" fmla="*/ 5667 h 306066"/>
                  <a:gd name="connsiteX9" fmla="*/ 139513 w 232771"/>
                  <a:gd name="connsiteY9" fmla="*/ 5667 h 306066"/>
                  <a:gd name="connsiteX10" fmla="*/ 143428 w 232771"/>
                  <a:gd name="connsiteY10" fmla="*/ 8906 h 306066"/>
                  <a:gd name="connsiteX11" fmla="*/ 143428 w 232771"/>
                  <a:gd name="connsiteY11" fmla="*/ 10525 h 306066"/>
                  <a:gd name="connsiteX12" fmla="*/ 144999 w 232771"/>
                  <a:gd name="connsiteY12" fmla="*/ 10525 h 306066"/>
                  <a:gd name="connsiteX13" fmla="*/ 146561 w 232771"/>
                  <a:gd name="connsiteY13" fmla="*/ 12963 h 306066"/>
                  <a:gd name="connsiteX14" fmla="*/ 144999 w 232771"/>
                  <a:gd name="connsiteY14" fmla="*/ 13773 h 306066"/>
                  <a:gd name="connsiteX15" fmla="*/ 148133 w 232771"/>
                  <a:gd name="connsiteY15" fmla="*/ 18631 h 306066"/>
                  <a:gd name="connsiteX16" fmla="*/ 148914 w 232771"/>
                  <a:gd name="connsiteY16" fmla="*/ 18631 h 306066"/>
                  <a:gd name="connsiteX17" fmla="*/ 150486 w 232771"/>
                  <a:gd name="connsiteY17" fmla="*/ 22679 h 306066"/>
                  <a:gd name="connsiteX18" fmla="*/ 152048 w 232771"/>
                  <a:gd name="connsiteY18" fmla="*/ 23489 h 306066"/>
                  <a:gd name="connsiteX19" fmla="*/ 154400 w 232771"/>
                  <a:gd name="connsiteY19" fmla="*/ 26727 h 306066"/>
                  <a:gd name="connsiteX20" fmla="*/ 154400 w 232771"/>
                  <a:gd name="connsiteY20" fmla="*/ 26727 h 306066"/>
                  <a:gd name="connsiteX21" fmla="*/ 163802 w 232771"/>
                  <a:gd name="connsiteY21" fmla="*/ 25917 h 306066"/>
                  <a:gd name="connsiteX22" fmla="*/ 163802 w 232771"/>
                  <a:gd name="connsiteY22" fmla="*/ 25108 h 306066"/>
                  <a:gd name="connsiteX23" fmla="*/ 163802 w 232771"/>
                  <a:gd name="connsiteY23" fmla="*/ 25108 h 306066"/>
                  <a:gd name="connsiteX24" fmla="*/ 163802 w 232771"/>
                  <a:gd name="connsiteY24" fmla="*/ 25917 h 306066"/>
                  <a:gd name="connsiteX25" fmla="*/ 195939 w 232771"/>
                  <a:gd name="connsiteY25" fmla="*/ 26727 h 306066"/>
                  <a:gd name="connsiteX26" fmla="*/ 195939 w 232771"/>
                  <a:gd name="connsiteY26" fmla="*/ 26727 h 306066"/>
                  <a:gd name="connsiteX27" fmla="*/ 192805 w 232771"/>
                  <a:gd name="connsiteY27" fmla="*/ 30775 h 306066"/>
                  <a:gd name="connsiteX28" fmla="*/ 188881 w 232771"/>
                  <a:gd name="connsiteY28" fmla="*/ 35633 h 306066"/>
                  <a:gd name="connsiteX29" fmla="*/ 188881 w 232771"/>
                  <a:gd name="connsiteY29" fmla="*/ 34823 h 306066"/>
                  <a:gd name="connsiteX30" fmla="*/ 182613 w 232771"/>
                  <a:gd name="connsiteY30" fmla="*/ 44539 h 306066"/>
                  <a:gd name="connsiteX31" fmla="*/ 182613 w 232771"/>
                  <a:gd name="connsiteY31" fmla="*/ 44539 h 306066"/>
                  <a:gd name="connsiteX32" fmla="*/ 182613 w 232771"/>
                  <a:gd name="connsiteY32" fmla="*/ 44539 h 306066"/>
                  <a:gd name="connsiteX33" fmla="*/ 173212 w 232771"/>
                  <a:gd name="connsiteY33" fmla="*/ 63160 h 306066"/>
                  <a:gd name="connsiteX34" fmla="*/ 160668 w 232771"/>
                  <a:gd name="connsiteY34" fmla="*/ 73685 h 306066"/>
                  <a:gd name="connsiteX35" fmla="*/ 169288 w 232771"/>
                  <a:gd name="connsiteY35" fmla="*/ 85830 h 306066"/>
                  <a:gd name="connsiteX36" fmla="*/ 190452 w 232771"/>
                  <a:gd name="connsiteY36" fmla="*/ 114976 h 306066"/>
                  <a:gd name="connsiteX37" fmla="*/ 196720 w 232771"/>
                  <a:gd name="connsiteY37" fmla="*/ 124692 h 306066"/>
                  <a:gd name="connsiteX38" fmla="*/ 175565 w 232771"/>
                  <a:gd name="connsiteY38" fmla="*/ 157896 h 306066"/>
                  <a:gd name="connsiteX39" fmla="*/ 144999 w 232771"/>
                  <a:gd name="connsiteY39" fmla="*/ 209712 h 306066"/>
                  <a:gd name="connsiteX40" fmla="*/ 201426 w 232771"/>
                  <a:gd name="connsiteY40" fmla="*/ 206473 h 306066"/>
                  <a:gd name="connsiteX41" fmla="*/ 232772 w 232771"/>
                  <a:gd name="connsiteY41" fmla="*/ 207283 h 306066"/>
                  <a:gd name="connsiteX42" fmla="*/ 231991 w 232771"/>
                  <a:gd name="connsiteY42" fmla="*/ 207283 h 306066"/>
                  <a:gd name="connsiteX43" fmla="*/ 201426 w 232771"/>
                  <a:gd name="connsiteY43" fmla="*/ 223476 h 306066"/>
                  <a:gd name="connsiteX44" fmla="*/ 190452 w 232771"/>
                  <a:gd name="connsiteY44" fmla="*/ 236430 h 306066"/>
                  <a:gd name="connsiteX45" fmla="*/ 182613 w 232771"/>
                  <a:gd name="connsiteY45" fmla="*/ 244526 h 306066"/>
                  <a:gd name="connsiteX46" fmla="*/ 127749 w 232771"/>
                  <a:gd name="connsiteY46" fmla="*/ 306067 h 306066"/>
                  <a:gd name="connsiteX47" fmla="*/ 122273 w 232771"/>
                  <a:gd name="connsiteY47" fmla="*/ 247764 h 306066"/>
                  <a:gd name="connsiteX48" fmla="*/ 99536 w 232771"/>
                  <a:gd name="connsiteY48" fmla="*/ 235620 h 306066"/>
                  <a:gd name="connsiteX49" fmla="*/ 72895 w 232771"/>
                  <a:gd name="connsiteY49" fmla="*/ 248574 h 306066"/>
                  <a:gd name="connsiteX50" fmla="*/ 53302 w 232771"/>
                  <a:gd name="connsiteY50" fmla="*/ 261528 h 306066"/>
                  <a:gd name="connsiteX51" fmla="*/ 54864 w 232771"/>
                  <a:gd name="connsiteY51" fmla="*/ 256670 h 306066"/>
                  <a:gd name="connsiteX52" fmla="*/ 65056 w 232771"/>
                  <a:gd name="connsiteY52" fmla="*/ 248574 h 306066"/>
                  <a:gd name="connsiteX53" fmla="*/ 63484 w 232771"/>
                  <a:gd name="connsiteY53" fmla="*/ 234001 h 306066"/>
                  <a:gd name="connsiteX54" fmla="*/ 70542 w 232771"/>
                  <a:gd name="connsiteY54" fmla="*/ 222666 h 306066"/>
                  <a:gd name="connsiteX55" fmla="*/ 89354 w 232771"/>
                  <a:gd name="connsiteY55" fmla="*/ 207283 h 306066"/>
                  <a:gd name="connsiteX56" fmla="*/ 86220 w 232771"/>
                  <a:gd name="connsiteY56" fmla="*/ 199187 h 306066"/>
                  <a:gd name="connsiteX57" fmla="*/ 87782 w 232771"/>
                  <a:gd name="connsiteY57" fmla="*/ 193519 h 306066"/>
                  <a:gd name="connsiteX58" fmla="*/ 97184 w 232771"/>
                  <a:gd name="connsiteY58" fmla="*/ 191900 h 306066"/>
                  <a:gd name="connsiteX59" fmla="*/ 90135 w 232771"/>
                  <a:gd name="connsiteY59" fmla="*/ 170040 h 306066"/>
                  <a:gd name="connsiteX60" fmla="*/ 80734 w 232771"/>
                  <a:gd name="connsiteY60" fmla="*/ 169231 h 306066"/>
                  <a:gd name="connsiteX61" fmla="*/ 70542 w 232771"/>
                  <a:gd name="connsiteY61" fmla="*/ 176517 h 306066"/>
                  <a:gd name="connsiteX62" fmla="*/ 59570 w 232771"/>
                  <a:gd name="connsiteY62" fmla="*/ 170850 h 306066"/>
                  <a:gd name="connsiteX63" fmla="*/ 50168 w 232771"/>
                  <a:gd name="connsiteY63" fmla="*/ 182185 h 306066"/>
                  <a:gd name="connsiteX64" fmla="*/ 36062 w 232771"/>
                  <a:gd name="connsiteY64" fmla="*/ 177327 h 306066"/>
                  <a:gd name="connsiteX65" fmla="*/ 36833 w 232771"/>
                  <a:gd name="connsiteY65" fmla="*/ 172469 h 306066"/>
                  <a:gd name="connsiteX66" fmla="*/ 30566 w 232771"/>
                  <a:gd name="connsiteY66" fmla="*/ 162754 h 306066"/>
                  <a:gd name="connsiteX67" fmla="*/ 18812 w 232771"/>
                  <a:gd name="connsiteY67" fmla="*/ 170850 h 306066"/>
                  <a:gd name="connsiteX68" fmla="*/ 14897 w 232771"/>
                  <a:gd name="connsiteY68" fmla="*/ 163563 h 306066"/>
                  <a:gd name="connsiteX69" fmla="*/ 7839 w 232771"/>
                  <a:gd name="connsiteY69" fmla="*/ 165183 h 306066"/>
                  <a:gd name="connsiteX70" fmla="*/ 791 w 232771"/>
                  <a:gd name="connsiteY70" fmla="*/ 176517 h 306066"/>
                  <a:gd name="connsiteX71" fmla="*/ 0 w 232771"/>
                  <a:gd name="connsiteY71" fmla="*/ 158706 h 306066"/>
                  <a:gd name="connsiteX72" fmla="*/ 6277 w 232771"/>
                  <a:gd name="connsiteY72" fmla="*/ 151419 h 306066"/>
                  <a:gd name="connsiteX73" fmla="*/ 7839 w 232771"/>
                  <a:gd name="connsiteY73" fmla="*/ 131169 h 306066"/>
                  <a:gd name="connsiteX74" fmla="*/ 7839 w 232771"/>
                  <a:gd name="connsiteY74" fmla="*/ 128740 h 306066"/>
                  <a:gd name="connsiteX75" fmla="*/ 17250 w 232771"/>
                  <a:gd name="connsiteY75" fmla="*/ 128740 h 306066"/>
                  <a:gd name="connsiteX76" fmla="*/ 23517 w 232771"/>
                  <a:gd name="connsiteY76" fmla="*/ 120644 h 306066"/>
                  <a:gd name="connsiteX77" fmla="*/ 32918 w 232771"/>
                  <a:gd name="connsiteY77" fmla="*/ 123882 h 306066"/>
                  <a:gd name="connsiteX78" fmla="*/ 36843 w 232771"/>
                  <a:gd name="connsiteY78" fmla="*/ 131169 h 306066"/>
                  <a:gd name="connsiteX79" fmla="*/ 46244 w 232771"/>
                  <a:gd name="connsiteY79" fmla="*/ 129550 h 306066"/>
                  <a:gd name="connsiteX80" fmla="*/ 49378 w 232771"/>
                  <a:gd name="connsiteY80" fmla="*/ 134407 h 306066"/>
                  <a:gd name="connsiteX81" fmla="*/ 59570 w 232771"/>
                  <a:gd name="connsiteY81" fmla="*/ 131169 h 306066"/>
                  <a:gd name="connsiteX82" fmla="*/ 76029 w 232771"/>
                  <a:gd name="connsiteY82" fmla="*/ 130359 h 306066"/>
                  <a:gd name="connsiteX83" fmla="*/ 59570 w 232771"/>
                  <a:gd name="connsiteY83" fmla="*/ 97165 h 306066"/>
                  <a:gd name="connsiteX84" fmla="*/ 59570 w 232771"/>
                  <a:gd name="connsiteY84" fmla="*/ 97165 h 306066"/>
                  <a:gd name="connsiteX85" fmla="*/ 59570 w 232771"/>
                  <a:gd name="connsiteY85" fmla="*/ 97165 h 306066"/>
                  <a:gd name="connsiteX86" fmla="*/ 26651 w 232771"/>
                  <a:gd name="connsiteY86" fmla="*/ 31585 h 306066"/>
                  <a:gd name="connsiteX87" fmla="*/ 21164 w 232771"/>
                  <a:gd name="connsiteY87" fmla="*/ 21869 h 306066"/>
                  <a:gd name="connsiteX88" fmla="*/ 21164 w 232771"/>
                  <a:gd name="connsiteY88" fmla="*/ 21869 h 306066"/>
                  <a:gd name="connsiteX89" fmla="*/ 21164 w 232771"/>
                  <a:gd name="connsiteY89" fmla="*/ 21060 h 306066"/>
                  <a:gd name="connsiteX90" fmla="*/ 21164 w 232771"/>
                  <a:gd name="connsiteY90" fmla="*/ 21869 h 306066"/>
                  <a:gd name="connsiteX91" fmla="*/ 23517 w 232771"/>
                  <a:gd name="connsiteY91" fmla="*/ 21869 h 306066"/>
                  <a:gd name="connsiteX92" fmla="*/ 27432 w 232771"/>
                  <a:gd name="connsiteY92" fmla="*/ 22679 h 306066"/>
                  <a:gd name="connsiteX93" fmla="*/ 29004 w 232771"/>
                  <a:gd name="connsiteY93" fmla="*/ 23489 h 306066"/>
                  <a:gd name="connsiteX94" fmla="*/ 30575 w 232771"/>
                  <a:gd name="connsiteY94" fmla="*/ 26727 h 306066"/>
                  <a:gd name="connsiteX95" fmla="*/ 30575 w 232771"/>
                  <a:gd name="connsiteY95" fmla="*/ 27537 h 306066"/>
                  <a:gd name="connsiteX96" fmla="*/ 30575 w 232771"/>
                  <a:gd name="connsiteY96" fmla="*/ 28346 h 306066"/>
                  <a:gd name="connsiteX97" fmla="*/ 32918 w 232771"/>
                  <a:gd name="connsiteY97" fmla="*/ 27537 h 306066"/>
                  <a:gd name="connsiteX98" fmla="*/ 36843 w 232771"/>
                  <a:gd name="connsiteY98" fmla="*/ 25108 h 306066"/>
                  <a:gd name="connsiteX99" fmla="*/ 39977 w 232771"/>
                  <a:gd name="connsiteY99" fmla="*/ 25917 h 306066"/>
                  <a:gd name="connsiteX100" fmla="*/ 39977 w 232771"/>
                  <a:gd name="connsiteY100" fmla="*/ 25108 h 306066"/>
                  <a:gd name="connsiteX101" fmla="*/ 46244 w 232771"/>
                  <a:gd name="connsiteY101" fmla="*/ 17821 h 306066"/>
                  <a:gd name="connsiteX102" fmla="*/ 47816 w 232771"/>
                  <a:gd name="connsiteY102" fmla="*/ 16202 h 306066"/>
                  <a:gd name="connsiteX103" fmla="*/ 47816 w 232771"/>
                  <a:gd name="connsiteY103" fmla="*/ 14583 h 306066"/>
                  <a:gd name="connsiteX104" fmla="*/ 47816 w 232771"/>
                  <a:gd name="connsiteY104" fmla="*/ 14583 h 306066"/>
                  <a:gd name="connsiteX105" fmla="*/ 47816 w 232771"/>
                  <a:gd name="connsiteY105" fmla="*/ 14583 h 306066"/>
                  <a:gd name="connsiteX106" fmla="*/ 47816 w 232771"/>
                  <a:gd name="connsiteY106" fmla="*/ 14583 h 306066"/>
                  <a:gd name="connsiteX107" fmla="*/ 49378 w 232771"/>
                  <a:gd name="connsiteY107" fmla="*/ 17012 h 306066"/>
                  <a:gd name="connsiteX108" fmla="*/ 53302 w 232771"/>
                  <a:gd name="connsiteY108" fmla="*/ 20250 h 306066"/>
                  <a:gd name="connsiteX109" fmla="*/ 53302 w 232771"/>
                  <a:gd name="connsiteY109" fmla="*/ 21869 h 306066"/>
                  <a:gd name="connsiteX110" fmla="*/ 58788 w 232771"/>
                  <a:gd name="connsiteY110" fmla="*/ 27537 h 306066"/>
                  <a:gd name="connsiteX111" fmla="*/ 58788 w 232771"/>
                  <a:gd name="connsiteY111" fmla="*/ 28346 h 306066"/>
                  <a:gd name="connsiteX112" fmla="*/ 58788 w 232771"/>
                  <a:gd name="connsiteY112" fmla="*/ 27537 h 306066"/>
                  <a:gd name="connsiteX113" fmla="*/ 61141 w 232771"/>
                  <a:gd name="connsiteY113" fmla="*/ 22679 h 306066"/>
                  <a:gd name="connsiteX114" fmla="*/ 63484 w 232771"/>
                  <a:gd name="connsiteY114" fmla="*/ 21060 h 306066"/>
                  <a:gd name="connsiteX115" fmla="*/ 63484 w 232771"/>
                  <a:gd name="connsiteY115" fmla="*/ 21869 h 306066"/>
                  <a:gd name="connsiteX116" fmla="*/ 70542 w 232771"/>
                  <a:gd name="connsiteY116" fmla="*/ 20250 h 306066"/>
                  <a:gd name="connsiteX117" fmla="*/ 70542 w 232771"/>
                  <a:gd name="connsiteY117" fmla="*/ 20250 h 306066"/>
                  <a:gd name="connsiteX118" fmla="*/ 70542 w 232771"/>
                  <a:gd name="connsiteY118" fmla="*/ 20250 h 306066"/>
                  <a:gd name="connsiteX119" fmla="*/ 82296 w 232771"/>
                  <a:gd name="connsiteY119" fmla="*/ 4858 h 306066"/>
                  <a:gd name="connsiteX120" fmla="*/ 82296 w 232771"/>
                  <a:gd name="connsiteY120" fmla="*/ 4048 h 306066"/>
                  <a:gd name="connsiteX121" fmla="*/ 82296 w 232771"/>
                  <a:gd name="connsiteY121" fmla="*/ 4858 h 306066"/>
                  <a:gd name="connsiteX122" fmla="*/ 85430 w 232771"/>
                  <a:gd name="connsiteY122" fmla="*/ 6477 h 306066"/>
                  <a:gd name="connsiteX123" fmla="*/ 87782 w 232771"/>
                  <a:gd name="connsiteY123" fmla="*/ 8096 h 306066"/>
                  <a:gd name="connsiteX124" fmla="*/ 89354 w 232771"/>
                  <a:gd name="connsiteY124" fmla="*/ 8906 h 306066"/>
                  <a:gd name="connsiteX125" fmla="*/ 91707 w 232771"/>
                  <a:gd name="connsiteY125" fmla="*/ 10525 h 306066"/>
                  <a:gd name="connsiteX126" fmla="*/ 91707 w 232771"/>
                  <a:gd name="connsiteY126" fmla="*/ 10525 h 306066"/>
                  <a:gd name="connsiteX127" fmla="*/ 91707 w 232771"/>
                  <a:gd name="connsiteY127" fmla="*/ 10525 h 306066"/>
                  <a:gd name="connsiteX128" fmla="*/ 91707 w 232771"/>
                  <a:gd name="connsiteY128" fmla="*/ 10525 h 306066"/>
                  <a:gd name="connsiteX129" fmla="*/ 93269 w 232771"/>
                  <a:gd name="connsiteY129" fmla="*/ 11335 h 306066"/>
                  <a:gd name="connsiteX130" fmla="*/ 93269 w 232771"/>
                  <a:gd name="connsiteY130" fmla="*/ 11335 h 306066"/>
                  <a:gd name="connsiteX131" fmla="*/ 95621 w 232771"/>
                  <a:gd name="connsiteY131" fmla="*/ 13764 h 306066"/>
                  <a:gd name="connsiteX132" fmla="*/ 95621 w 232771"/>
                  <a:gd name="connsiteY132" fmla="*/ 14573 h 306066"/>
                  <a:gd name="connsiteX133" fmla="*/ 99536 w 232771"/>
                  <a:gd name="connsiteY133" fmla="*/ 16192 h 306066"/>
                  <a:gd name="connsiteX134" fmla="*/ 110509 w 232771"/>
                  <a:gd name="connsiteY134" fmla="*/ 15383 h 306066"/>
                  <a:gd name="connsiteX135" fmla="*/ 112081 w 232771"/>
                  <a:gd name="connsiteY135" fmla="*/ 17002 h 306066"/>
                  <a:gd name="connsiteX136" fmla="*/ 112862 w 232771"/>
                  <a:gd name="connsiteY136" fmla="*/ 18631 h 306066"/>
                  <a:gd name="connsiteX137" fmla="*/ 114424 w 232771"/>
                  <a:gd name="connsiteY137" fmla="*/ 19441 h 306066"/>
                  <a:gd name="connsiteX138" fmla="*/ 114424 w 232771"/>
                  <a:gd name="connsiteY138" fmla="*/ 19441 h 306066"/>
                  <a:gd name="connsiteX139" fmla="*/ 126187 w 232771"/>
                  <a:gd name="connsiteY139" fmla="*/ 12144 h 306066"/>
                  <a:gd name="connsiteX140" fmla="*/ 126187 w 232771"/>
                  <a:gd name="connsiteY140" fmla="*/ 12144 h 306066"/>
                  <a:gd name="connsiteX141" fmla="*/ 126187 w 232771"/>
                  <a:gd name="connsiteY141" fmla="*/ 11335 h 306066"/>
                  <a:gd name="connsiteX142" fmla="*/ 125406 w 232771"/>
                  <a:gd name="connsiteY142" fmla="*/ 8906 h 306066"/>
                  <a:gd name="connsiteX143" fmla="*/ 125406 w 232771"/>
                  <a:gd name="connsiteY143" fmla="*/ 9716 h 306066"/>
                  <a:gd name="connsiteX144" fmla="*/ 123835 w 232771"/>
                  <a:gd name="connsiteY144" fmla="*/ 8906 h 306066"/>
                  <a:gd name="connsiteX145" fmla="*/ 122273 w 232771"/>
                  <a:gd name="connsiteY145" fmla="*/ 8096 h 306066"/>
                  <a:gd name="connsiteX146" fmla="*/ 120701 w 232771"/>
                  <a:gd name="connsiteY146" fmla="*/ 4048 h 306066"/>
                  <a:gd name="connsiteX147" fmla="*/ 120701 w 232771"/>
                  <a:gd name="connsiteY147" fmla="*/ 2429 h 306066"/>
                  <a:gd name="connsiteX148" fmla="*/ 120701 w 232771"/>
                  <a:gd name="connsiteY148" fmla="*/ 810 h 306066"/>
                  <a:gd name="connsiteX149" fmla="*/ 123835 w 232771"/>
                  <a:gd name="connsiteY149" fmla="*/ 0 h 306066"/>
                  <a:gd name="connsiteX150" fmla="*/ 125406 w 232771"/>
                  <a:gd name="connsiteY150" fmla="*/ 810 h 30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232771" h="306066">
                    <a:moveTo>
                      <a:pt x="125406" y="810"/>
                    </a:moveTo>
                    <a:lnTo>
                      <a:pt x="127759" y="810"/>
                    </a:lnTo>
                    <a:lnTo>
                      <a:pt x="129321" y="1619"/>
                    </a:lnTo>
                    <a:lnTo>
                      <a:pt x="131674" y="810"/>
                    </a:lnTo>
                    <a:lnTo>
                      <a:pt x="135598" y="810"/>
                    </a:lnTo>
                    <a:lnTo>
                      <a:pt x="135598" y="810"/>
                    </a:lnTo>
                    <a:lnTo>
                      <a:pt x="135598" y="810"/>
                    </a:lnTo>
                    <a:lnTo>
                      <a:pt x="137160" y="1619"/>
                    </a:lnTo>
                    <a:lnTo>
                      <a:pt x="138732" y="5667"/>
                    </a:lnTo>
                    <a:lnTo>
                      <a:pt x="139513" y="5667"/>
                    </a:lnTo>
                    <a:lnTo>
                      <a:pt x="143428" y="8906"/>
                    </a:lnTo>
                    <a:lnTo>
                      <a:pt x="143428" y="10525"/>
                    </a:lnTo>
                    <a:lnTo>
                      <a:pt x="144999" y="10525"/>
                    </a:lnTo>
                    <a:lnTo>
                      <a:pt x="146561" y="12963"/>
                    </a:lnTo>
                    <a:lnTo>
                      <a:pt x="144999" y="13773"/>
                    </a:lnTo>
                    <a:lnTo>
                      <a:pt x="148133" y="18631"/>
                    </a:lnTo>
                    <a:lnTo>
                      <a:pt x="148914" y="18631"/>
                    </a:lnTo>
                    <a:lnTo>
                      <a:pt x="150486" y="22679"/>
                    </a:lnTo>
                    <a:lnTo>
                      <a:pt x="152048" y="23489"/>
                    </a:lnTo>
                    <a:lnTo>
                      <a:pt x="154400" y="26727"/>
                    </a:lnTo>
                    <a:lnTo>
                      <a:pt x="154400" y="26727"/>
                    </a:lnTo>
                    <a:lnTo>
                      <a:pt x="163802" y="25917"/>
                    </a:lnTo>
                    <a:lnTo>
                      <a:pt x="163802" y="25108"/>
                    </a:lnTo>
                    <a:lnTo>
                      <a:pt x="163802" y="25108"/>
                    </a:lnTo>
                    <a:lnTo>
                      <a:pt x="163802" y="25917"/>
                    </a:lnTo>
                    <a:lnTo>
                      <a:pt x="195939" y="26727"/>
                    </a:lnTo>
                    <a:lnTo>
                      <a:pt x="195939" y="26727"/>
                    </a:lnTo>
                    <a:lnTo>
                      <a:pt x="192805" y="30775"/>
                    </a:lnTo>
                    <a:lnTo>
                      <a:pt x="188881" y="35633"/>
                    </a:lnTo>
                    <a:lnTo>
                      <a:pt x="188881" y="34823"/>
                    </a:lnTo>
                    <a:lnTo>
                      <a:pt x="182613" y="44539"/>
                    </a:lnTo>
                    <a:lnTo>
                      <a:pt x="182613" y="44539"/>
                    </a:lnTo>
                    <a:lnTo>
                      <a:pt x="182613" y="44539"/>
                    </a:lnTo>
                    <a:lnTo>
                      <a:pt x="173212" y="63160"/>
                    </a:lnTo>
                    <a:lnTo>
                      <a:pt x="160668" y="73685"/>
                    </a:lnTo>
                    <a:lnTo>
                      <a:pt x="169288" y="85830"/>
                    </a:lnTo>
                    <a:lnTo>
                      <a:pt x="190452" y="114976"/>
                    </a:lnTo>
                    <a:lnTo>
                      <a:pt x="196720" y="124692"/>
                    </a:lnTo>
                    <a:lnTo>
                      <a:pt x="175565" y="157896"/>
                    </a:lnTo>
                    <a:lnTo>
                      <a:pt x="144999" y="209712"/>
                    </a:lnTo>
                    <a:lnTo>
                      <a:pt x="201426" y="206473"/>
                    </a:lnTo>
                    <a:lnTo>
                      <a:pt x="232772" y="207283"/>
                    </a:lnTo>
                    <a:lnTo>
                      <a:pt x="231991" y="207283"/>
                    </a:lnTo>
                    <a:lnTo>
                      <a:pt x="201426" y="223476"/>
                    </a:lnTo>
                    <a:lnTo>
                      <a:pt x="190452" y="236430"/>
                    </a:lnTo>
                    <a:lnTo>
                      <a:pt x="182613" y="244526"/>
                    </a:lnTo>
                    <a:lnTo>
                      <a:pt x="127749" y="306067"/>
                    </a:lnTo>
                    <a:lnTo>
                      <a:pt x="122273" y="247764"/>
                    </a:lnTo>
                    <a:lnTo>
                      <a:pt x="99536" y="235620"/>
                    </a:lnTo>
                    <a:lnTo>
                      <a:pt x="72895" y="248574"/>
                    </a:lnTo>
                    <a:lnTo>
                      <a:pt x="53302" y="261528"/>
                    </a:lnTo>
                    <a:lnTo>
                      <a:pt x="54864" y="256670"/>
                    </a:lnTo>
                    <a:lnTo>
                      <a:pt x="65056" y="248574"/>
                    </a:lnTo>
                    <a:lnTo>
                      <a:pt x="63484" y="234001"/>
                    </a:lnTo>
                    <a:lnTo>
                      <a:pt x="70542" y="222666"/>
                    </a:lnTo>
                    <a:lnTo>
                      <a:pt x="89354" y="207283"/>
                    </a:lnTo>
                    <a:lnTo>
                      <a:pt x="86220" y="199187"/>
                    </a:lnTo>
                    <a:lnTo>
                      <a:pt x="87782" y="193519"/>
                    </a:lnTo>
                    <a:lnTo>
                      <a:pt x="97184" y="191900"/>
                    </a:lnTo>
                    <a:lnTo>
                      <a:pt x="90135" y="170040"/>
                    </a:lnTo>
                    <a:lnTo>
                      <a:pt x="80734" y="169231"/>
                    </a:lnTo>
                    <a:lnTo>
                      <a:pt x="70542" y="176517"/>
                    </a:lnTo>
                    <a:lnTo>
                      <a:pt x="59570" y="170850"/>
                    </a:lnTo>
                    <a:lnTo>
                      <a:pt x="50168" y="182185"/>
                    </a:lnTo>
                    <a:lnTo>
                      <a:pt x="36062" y="177327"/>
                    </a:lnTo>
                    <a:lnTo>
                      <a:pt x="36833" y="172469"/>
                    </a:lnTo>
                    <a:lnTo>
                      <a:pt x="30566" y="162754"/>
                    </a:lnTo>
                    <a:lnTo>
                      <a:pt x="18812" y="170850"/>
                    </a:lnTo>
                    <a:lnTo>
                      <a:pt x="14897" y="163563"/>
                    </a:lnTo>
                    <a:lnTo>
                      <a:pt x="7839" y="165183"/>
                    </a:lnTo>
                    <a:lnTo>
                      <a:pt x="791" y="176517"/>
                    </a:lnTo>
                    <a:lnTo>
                      <a:pt x="0" y="158706"/>
                    </a:lnTo>
                    <a:lnTo>
                      <a:pt x="6277" y="151419"/>
                    </a:lnTo>
                    <a:lnTo>
                      <a:pt x="7839" y="131169"/>
                    </a:lnTo>
                    <a:lnTo>
                      <a:pt x="7839" y="128740"/>
                    </a:lnTo>
                    <a:lnTo>
                      <a:pt x="17250" y="128740"/>
                    </a:lnTo>
                    <a:lnTo>
                      <a:pt x="23517" y="120644"/>
                    </a:lnTo>
                    <a:lnTo>
                      <a:pt x="32918" y="123882"/>
                    </a:lnTo>
                    <a:lnTo>
                      <a:pt x="36843" y="131169"/>
                    </a:lnTo>
                    <a:lnTo>
                      <a:pt x="46244" y="129550"/>
                    </a:lnTo>
                    <a:lnTo>
                      <a:pt x="49378" y="134407"/>
                    </a:lnTo>
                    <a:lnTo>
                      <a:pt x="59570" y="131169"/>
                    </a:lnTo>
                    <a:lnTo>
                      <a:pt x="76029" y="130359"/>
                    </a:lnTo>
                    <a:lnTo>
                      <a:pt x="59570" y="97165"/>
                    </a:lnTo>
                    <a:lnTo>
                      <a:pt x="59570" y="97165"/>
                    </a:lnTo>
                    <a:lnTo>
                      <a:pt x="59570" y="97165"/>
                    </a:lnTo>
                    <a:lnTo>
                      <a:pt x="26651" y="31585"/>
                    </a:lnTo>
                    <a:lnTo>
                      <a:pt x="21164" y="21869"/>
                    </a:lnTo>
                    <a:lnTo>
                      <a:pt x="21164" y="21869"/>
                    </a:lnTo>
                    <a:lnTo>
                      <a:pt x="21164" y="21060"/>
                    </a:lnTo>
                    <a:lnTo>
                      <a:pt x="21164" y="21869"/>
                    </a:lnTo>
                    <a:lnTo>
                      <a:pt x="23517" y="21869"/>
                    </a:lnTo>
                    <a:lnTo>
                      <a:pt x="27432" y="22679"/>
                    </a:lnTo>
                    <a:lnTo>
                      <a:pt x="29004" y="23489"/>
                    </a:lnTo>
                    <a:lnTo>
                      <a:pt x="30575" y="26727"/>
                    </a:lnTo>
                    <a:lnTo>
                      <a:pt x="30575" y="27537"/>
                    </a:lnTo>
                    <a:lnTo>
                      <a:pt x="30575" y="28346"/>
                    </a:lnTo>
                    <a:lnTo>
                      <a:pt x="32918" y="27537"/>
                    </a:lnTo>
                    <a:lnTo>
                      <a:pt x="36843" y="25108"/>
                    </a:lnTo>
                    <a:lnTo>
                      <a:pt x="39977" y="25917"/>
                    </a:lnTo>
                    <a:lnTo>
                      <a:pt x="39977" y="25108"/>
                    </a:lnTo>
                    <a:lnTo>
                      <a:pt x="46244" y="17821"/>
                    </a:lnTo>
                    <a:lnTo>
                      <a:pt x="47816" y="16202"/>
                    </a:lnTo>
                    <a:lnTo>
                      <a:pt x="47816" y="14583"/>
                    </a:lnTo>
                    <a:lnTo>
                      <a:pt x="47816" y="14583"/>
                    </a:lnTo>
                    <a:lnTo>
                      <a:pt x="47816" y="14583"/>
                    </a:lnTo>
                    <a:lnTo>
                      <a:pt x="47816" y="14583"/>
                    </a:lnTo>
                    <a:lnTo>
                      <a:pt x="49378" y="17012"/>
                    </a:lnTo>
                    <a:lnTo>
                      <a:pt x="53302" y="20250"/>
                    </a:lnTo>
                    <a:lnTo>
                      <a:pt x="53302" y="21869"/>
                    </a:lnTo>
                    <a:lnTo>
                      <a:pt x="58788" y="27537"/>
                    </a:lnTo>
                    <a:lnTo>
                      <a:pt x="58788" y="28346"/>
                    </a:lnTo>
                    <a:lnTo>
                      <a:pt x="58788" y="27537"/>
                    </a:lnTo>
                    <a:lnTo>
                      <a:pt x="61141" y="22679"/>
                    </a:lnTo>
                    <a:lnTo>
                      <a:pt x="63484" y="21060"/>
                    </a:lnTo>
                    <a:lnTo>
                      <a:pt x="63484" y="21869"/>
                    </a:lnTo>
                    <a:lnTo>
                      <a:pt x="70542" y="20250"/>
                    </a:lnTo>
                    <a:lnTo>
                      <a:pt x="70542" y="20250"/>
                    </a:lnTo>
                    <a:lnTo>
                      <a:pt x="70542" y="20250"/>
                    </a:lnTo>
                    <a:lnTo>
                      <a:pt x="82296" y="4858"/>
                    </a:lnTo>
                    <a:lnTo>
                      <a:pt x="82296" y="4048"/>
                    </a:lnTo>
                    <a:lnTo>
                      <a:pt x="82296" y="4858"/>
                    </a:lnTo>
                    <a:lnTo>
                      <a:pt x="85430" y="6477"/>
                    </a:lnTo>
                    <a:lnTo>
                      <a:pt x="87782" y="8096"/>
                    </a:lnTo>
                    <a:lnTo>
                      <a:pt x="89354" y="8906"/>
                    </a:lnTo>
                    <a:lnTo>
                      <a:pt x="91707" y="10525"/>
                    </a:lnTo>
                    <a:lnTo>
                      <a:pt x="91707" y="10525"/>
                    </a:lnTo>
                    <a:lnTo>
                      <a:pt x="91707" y="10525"/>
                    </a:lnTo>
                    <a:lnTo>
                      <a:pt x="91707" y="10525"/>
                    </a:lnTo>
                    <a:lnTo>
                      <a:pt x="93269" y="11335"/>
                    </a:lnTo>
                    <a:lnTo>
                      <a:pt x="93269" y="11335"/>
                    </a:lnTo>
                    <a:lnTo>
                      <a:pt x="95621" y="13764"/>
                    </a:lnTo>
                    <a:lnTo>
                      <a:pt x="95621" y="14573"/>
                    </a:lnTo>
                    <a:lnTo>
                      <a:pt x="99536" y="16192"/>
                    </a:lnTo>
                    <a:lnTo>
                      <a:pt x="110509" y="15383"/>
                    </a:lnTo>
                    <a:lnTo>
                      <a:pt x="112081" y="17002"/>
                    </a:lnTo>
                    <a:lnTo>
                      <a:pt x="112862" y="18631"/>
                    </a:lnTo>
                    <a:lnTo>
                      <a:pt x="114424" y="19441"/>
                    </a:lnTo>
                    <a:lnTo>
                      <a:pt x="114424" y="19441"/>
                    </a:lnTo>
                    <a:lnTo>
                      <a:pt x="126187" y="12144"/>
                    </a:lnTo>
                    <a:lnTo>
                      <a:pt x="126187" y="12144"/>
                    </a:lnTo>
                    <a:lnTo>
                      <a:pt x="126187" y="11335"/>
                    </a:lnTo>
                    <a:lnTo>
                      <a:pt x="125406" y="8906"/>
                    </a:lnTo>
                    <a:lnTo>
                      <a:pt x="125406" y="9716"/>
                    </a:lnTo>
                    <a:lnTo>
                      <a:pt x="123835" y="8906"/>
                    </a:lnTo>
                    <a:lnTo>
                      <a:pt x="122273" y="8096"/>
                    </a:lnTo>
                    <a:lnTo>
                      <a:pt x="120701" y="4048"/>
                    </a:lnTo>
                    <a:lnTo>
                      <a:pt x="120701" y="2429"/>
                    </a:lnTo>
                    <a:lnTo>
                      <a:pt x="120701" y="810"/>
                    </a:lnTo>
                    <a:lnTo>
                      <a:pt x="123835" y="0"/>
                    </a:lnTo>
                    <a:lnTo>
                      <a:pt x="125406" y="81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9" name="Forma Livre: Forma 1298">
                <a:extLst>
                  <a:ext uri="{FF2B5EF4-FFF2-40B4-BE49-F238E27FC236}">
                    <a16:creationId xmlns:a16="http://schemas.microsoft.com/office/drawing/2014/main" id="{230F7F68-804B-16B8-9D25-D757EA9485D5}"/>
                  </a:ext>
                </a:extLst>
              </p:cNvPr>
              <p:cNvSpPr/>
              <p:nvPr/>
            </p:nvSpPr>
            <p:spPr>
              <a:xfrm>
                <a:off x="7672935" y="2706628"/>
                <a:ext cx="280493" cy="352726"/>
              </a:xfrm>
              <a:custGeom>
                <a:avLst/>
                <a:gdLst>
                  <a:gd name="connsiteX0" fmla="*/ 133245 w 298609"/>
                  <a:gd name="connsiteY0" fmla="*/ 17812 h 339261"/>
                  <a:gd name="connsiteX1" fmla="*/ 140294 w 298609"/>
                  <a:gd name="connsiteY1" fmla="*/ 29956 h 339261"/>
                  <a:gd name="connsiteX2" fmla="*/ 149705 w 298609"/>
                  <a:gd name="connsiteY2" fmla="*/ 29146 h 339261"/>
                  <a:gd name="connsiteX3" fmla="*/ 152048 w 298609"/>
                  <a:gd name="connsiteY3" fmla="*/ 48577 h 339261"/>
                  <a:gd name="connsiteX4" fmla="*/ 167726 w 298609"/>
                  <a:gd name="connsiteY4" fmla="*/ 38862 h 339261"/>
                  <a:gd name="connsiteX5" fmla="*/ 169298 w 298609"/>
                  <a:gd name="connsiteY5" fmla="*/ 52626 h 339261"/>
                  <a:gd name="connsiteX6" fmla="*/ 167726 w 298609"/>
                  <a:gd name="connsiteY6" fmla="*/ 68828 h 339261"/>
                  <a:gd name="connsiteX7" fmla="*/ 174784 w 298609"/>
                  <a:gd name="connsiteY7" fmla="*/ 68018 h 339261"/>
                  <a:gd name="connsiteX8" fmla="*/ 181051 w 298609"/>
                  <a:gd name="connsiteY8" fmla="*/ 71256 h 339261"/>
                  <a:gd name="connsiteX9" fmla="*/ 194377 w 298609"/>
                  <a:gd name="connsiteY9" fmla="*/ 66399 h 339261"/>
                  <a:gd name="connsiteX10" fmla="*/ 205350 w 298609"/>
                  <a:gd name="connsiteY10" fmla="*/ 60722 h 339261"/>
                  <a:gd name="connsiteX11" fmla="*/ 212398 w 298609"/>
                  <a:gd name="connsiteY11" fmla="*/ 65589 h 339261"/>
                  <a:gd name="connsiteX12" fmla="*/ 213179 w 298609"/>
                  <a:gd name="connsiteY12" fmla="*/ 73685 h 339261"/>
                  <a:gd name="connsiteX13" fmla="*/ 217104 w 298609"/>
                  <a:gd name="connsiteY13" fmla="*/ 69637 h 339261"/>
                  <a:gd name="connsiteX14" fmla="*/ 224933 w 298609"/>
                  <a:gd name="connsiteY14" fmla="*/ 75305 h 339261"/>
                  <a:gd name="connsiteX15" fmla="*/ 283722 w 298609"/>
                  <a:gd name="connsiteY15" fmla="*/ 51006 h 339261"/>
                  <a:gd name="connsiteX16" fmla="*/ 292341 w 298609"/>
                  <a:gd name="connsiteY16" fmla="*/ 63970 h 339261"/>
                  <a:gd name="connsiteX17" fmla="*/ 289208 w 298609"/>
                  <a:gd name="connsiteY17" fmla="*/ 68828 h 339261"/>
                  <a:gd name="connsiteX18" fmla="*/ 287636 w 298609"/>
                  <a:gd name="connsiteY18" fmla="*/ 76924 h 339261"/>
                  <a:gd name="connsiteX19" fmla="*/ 298609 w 298609"/>
                  <a:gd name="connsiteY19" fmla="*/ 92307 h 339261"/>
                  <a:gd name="connsiteX20" fmla="*/ 279797 w 298609"/>
                  <a:gd name="connsiteY20" fmla="*/ 106880 h 339261"/>
                  <a:gd name="connsiteX21" fmla="*/ 260204 w 298609"/>
                  <a:gd name="connsiteY21" fmla="*/ 152219 h 339261"/>
                  <a:gd name="connsiteX22" fmla="*/ 243745 w 298609"/>
                  <a:gd name="connsiteY22" fmla="*/ 152219 h 339261"/>
                  <a:gd name="connsiteX23" fmla="*/ 231991 w 298609"/>
                  <a:gd name="connsiteY23" fmla="*/ 153838 h 339261"/>
                  <a:gd name="connsiteX24" fmla="*/ 228076 w 298609"/>
                  <a:gd name="connsiteY24" fmla="*/ 159506 h 339261"/>
                  <a:gd name="connsiteX25" fmla="*/ 228076 w 298609"/>
                  <a:gd name="connsiteY25" fmla="*/ 183794 h 339261"/>
                  <a:gd name="connsiteX26" fmla="*/ 221018 w 298609"/>
                  <a:gd name="connsiteY26" fmla="*/ 189462 h 339261"/>
                  <a:gd name="connsiteX27" fmla="*/ 185747 w 298609"/>
                  <a:gd name="connsiteY27" fmla="*/ 223475 h 339261"/>
                  <a:gd name="connsiteX28" fmla="*/ 167726 w 298609"/>
                  <a:gd name="connsiteY28" fmla="*/ 240478 h 339261"/>
                  <a:gd name="connsiteX29" fmla="*/ 170860 w 298609"/>
                  <a:gd name="connsiteY29" fmla="*/ 246955 h 339261"/>
                  <a:gd name="connsiteX30" fmla="*/ 178699 w 298609"/>
                  <a:gd name="connsiteY30" fmla="*/ 265576 h 339261"/>
                  <a:gd name="connsiteX31" fmla="*/ 180261 w 298609"/>
                  <a:gd name="connsiteY31" fmla="*/ 266386 h 339261"/>
                  <a:gd name="connsiteX32" fmla="*/ 214751 w 298609"/>
                  <a:gd name="connsiteY32" fmla="*/ 325488 h 339261"/>
                  <a:gd name="connsiteX33" fmla="*/ 165373 w 298609"/>
                  <a:gd name="connsiteY33" fmla="*/ 320630 h 339261"/>
                  <a:gd name="connsiteX34" fmla="*/ 136379 w 298609"/>
                  <a:gd name="connsiteY34" fmla="*/ 322250 h 339261"/>
                  <a:gd name="connsiteX35" fmla="*/ 123054 w 298609"/>
                  <a:gd name="connsiteY35" fmla="*/ 323869 h 339261"/>
                  <a:gd name="connsiteX36" fmla="*/ 123054 w 298609"/>
                  <a:gd name="connsiteY36" fmla="*/ 336833 h 339261"/>
                  <a:gd name="connsiteX37" fmla="*/ 121482 w 298609"/>
                  <a:gd name="connsiteY37" fmla="*/ 333594 h 339261"/>
                  <a:gd name="connsiteX38" fmla="*/ 105813 w 298609"/>
                  <a:gd name="connsiteY38" fmla="*/ 311725 h 339261"/>
                  <a:gd name="connsiteX39" fmla="*/ 100327 w 298609"/>
                  <a:gd name="connsiteY39" fmla="*/ 305248 h 339261"/>
                  <a:gd name="connsiteX40" fmla="*/ 83077 w 298609"/>
                  <a:gd name="connsiteY40" fmla="*/ 339261 h 339261"/>
                  <a:gd name="connsiteX41" fmla="*/ 66618 w 298609"/>
                  <a:gd name="connsiteY41" fmla="*/ 327917 h 339261"/>
                  <a:gd name="connsiteX42" fmla="*/ 49378 w 298609"/>
                  <a:gd name="connsiteY42" fmla="*/ 287436 h 339261"/>
                  <a:gd name="connsiteX43" fmla="*/ 65056 w 298609"/>
                  <a:gd name="connsiteY43" fmla="*/ 251003 h 339261"/>
                  <a:gd name="connsiteX44" fmla="*/ 68189 w 298609"/>
                  <a:gd name="connsiteY44" fmla="*/ 243716 h 339261"/>
                  <a:gd name="connsiteX45" fmla="*/ 61132 w 298609"/>
                  <a:gd name="connsiteY45" fmla="*/ 242907 h 339261"/>
                  <a:gd name="connsiteX46" fmla="*/ 57217 w 298609"/>
                  <a:gd name="connsiteY46" fmla="*/ 253432 h 339261"/>
                  <a:gd name="connsiteX47" fmla="*/ 33709 w 298609"/>
                  <a:gd name="connsiteY47" fmla="*/ 275291 h 339261"/>
                  <a:gd name="connsiteX48" fmla="*/ 29785 w 298609"/>
                  <a:gd name="connsiteY48" fmla="*/ 276911 h 339261"/>
                  <a:gd name="connsiteX49" fmla="*/ 24299 w 298609"/>
                  <a:gd name="connsiteY49" fmla="*/ 272863 h 339261"/>
                  <a:gd name="connsiteX50" fmla="*/ 21165 w 298609"/>
                  <a:gd name="connsiteY50" fmla="*/ 267195 h 339261"/>
                  <a:gd name="connsiteX51" fmla="*/ 25870 w 298609"/>
                  <a:gd name="connsiteY51" fmla="*/ 254241 h 339261"/>
                  <a:gd name="connsiteX52" fmla="*/ 28223 w 298609"/>
                  <a:gd name="connsiteY52" fmla="*/ 229953 h 339261"/>
                  <a:gd name="connsiteX53" fmla="*/ 21165 w 298609"/>
                  <a:gd name="connsiteY53" fmla="*/ 229143 h 339261"/>
                  <a:gd name="connsiteX54" fmla="*/ 0 w 298609"/>
                  <a:gd name="connsiteY54" fmla="*/ 209712 h 339261"/>
                  <a:gd name="connsiteX55" fmla="*/ 3143 w 298609"/>
                  <a:gd name="connsiteY55" fmla="*/ 179746 h 339261"/>
                  <a:gd name="connsiteX56" fmla="*/ 5487 w 298609"/>
                  <a:gd name="connsiteY56" fmla="*/ 172460 h 339261"/>
                  <a:gd name="connsiteX57" fmla="*/ 14897 w 298609"/>
                  <a:gd name="connsiteY57" fmla="*/ 167602 h 339261"/>
                  <a:gd name="connsiteX58" fmla="*/ 29785 w 298609"/>
                  <a:gd name="connsiteY58" fmla="*/ 167602 h 339261"/>
                  <a:gd name="connsiteX59" fmla="*/ 21165 w 298609"/>
                  <a:gd name="connsiteY59" fmla="*/ 149790 h 339261"/>
                  <a:gd name="connsiteX60" fmla="*/ 7058 w 298609"/>
                  <a:gd name="connsiteY60" fmla="*/ 144123 h 339261"/>
                  <a:gd name="connsiteX61" fmla="*/ 14897 w 298609"/>
                  <a:gd name="connsiteY61" fmla="*/ 107690 h 339261"/>
                  <a:gd name="connsiteX62" fmla="*/ 13326 w 298609"/>
                  <a:gd name="connsiteY62" fmla="*/ 103641 h 339261"/>
                  <a:gd name="connsiteX63" fmla="*/ 13326 w 298609"/>
                  <a:gd name="connsiteY63" fmla="*/ 85020 h 339261"/>
                  <a:gd name="connsiteX64" fmla="*/ 7058 w 298609"/>
                  <a:gd name="connsiteY64" fmla="*/ 79353 h 339261"/>
                  <a:gd name="connsiteX65" fmla="*/ 33709 w 298609"/>
                  <a:gd name="connsiteY65" fmla="*/ 71256 h 339261"/>
                  <a:gd name="connsiteX66" fmla="*/ 81515 w 298609"/>
                  <a:gd name="connsiteY66" fmla="*/ 88259 h 339261"/>
                  <a:gd name="connsiteX67" fmla="*/ 85430 w 298609"/>
                  <a:gd name="connsiteY67" fmla="*/ 89878 h 339261"/>
                  <a:gd name="connsiteX68" fmla="*/ 97184 w 298609"/>
                  <a:gd name="connsiteY68" fmla="*/ 84210 h 339261"/>
                  <a:gd name="connsiteX69" fmla="*/ 126968 w 298609"/>
                  <a:gd name="connsiteY69" fmla="*/ 72876 h 339261"/>
                  <a:gd name="connsiteX70" fmla="*/ 117567 w 298609"/>
                  <a:gd name="connsiteY70" fmla="*/ 59102 h 339261"/>
                  <a:gd name="connsiteX71" fmla="*/ 133245 w 298609"/>
                  <a:gd name="connsiteY71" fmla="*/ 0 h 339261"/>
                  <a:gd name="connsiteX72" fmla="*/ 133245 w 298609"/>
                  <a:gd name="connsiteY72" fmla="*/ 0 h 339261"/>
                  <a:gd name="connsiteX73" fmla="*/ 133245 w 298609"/>
                  <a:gd name="connsiteY73" fmla="*/ 17812 h 339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98609" h="339261">
                    <a:moveTo>
                      <a:pt x="133245" y="17812"/>
                    </a:moveTo>
                    <a:lnTo>
                      <a:pt x="140294" y="29956"/>
                    </a:lnTo>
                    <a:lnTo>
                      <a:pt x="149705" y="29146"/>
                    </a:lnTo>
                    <a:lnTo>
                      <a:pt x="152048" y="48577"/>
                    </a:lnTo>
                    <a:lnTo>
                      <a:pt x="167726" y="38862"/>
                    </a:lnTo>
                    <a:lnTo>
                      <a:pt x="169298" y="52626"/>
                    </a:lnTo>
                    <a:lnTo>
                      <a:pt x="167726" y="68828"/>
                    </a:lnTo>
                    <a:lnTo>
                      <a:pt x="174784" y="68018"/>
                    </a:lnTo>
                    <a:lnTo>
                      <a:pt x="181051" y="71256"/>
                    </a:lnTo>
                    <a:lnTo>
                      <a:pt x="194377" y="66399"/>
                    </a:lnTo>
                    <a:lnTo>
                      <a:pt x="205350" y="60722"/>
                    </a:lnTo>
                    <a:lnTo>
                      <a:pt x="212398" y="65589"/>
                    </a:lnTo>
                    <a:lnTo>
                      <a:pt x="213179" y="73685"/>
                    </a:lnTo>
                    <a:lnTo>
                      <a:pt x="217104" y="69637"/>
                    </a:lnTo>
                    <a:lnTo>
                      <a:pt x="224933" y="75305"/>
                    </a:lnTo>
                    <a:lnTo>
                      <a:pt x="283722" y="51006"/>
                    </a:lnTo>
                    <a:lnTo>
                      <a:pt x="292341" y="63970"/>
                    </a:lnTo>
                    <a:lnTo>
                      <a:pt x="289208" y="68828"/>
                    </a:lnTo>
                    <a:lnTo>
                      <a:pt x="287636" y="76924"/>
                    </a:lnTo>
                    <a:lnTo>
                      <a:pt x="298609" y="92307"/>
                    </a:lnTo>
                    <a:lnTo>
                      <a:pt x="279797" y="106880"/>
                    </a:lnTo>
                    <a:lnTo>
                      <a:pt x="260204" y="152219"/>
                    </a:lnTo>
                    <a:lnTo>
                      <a:pt x="243745" y="152219"/>
                    </a:lnTo>
                    <a:lnTo>
                      <a:pt x="231991" y="153838"/>
                    </a:lnTo>
                    <a:lnTo>
                      <a:pt x="228076" y="159506"/>
                    </a:lnTo>
                    <a:lnTo>
                      <a:pt x="228076" y="183794"/>
                    </a:lnTo>
                    <a:lnTo>
                      <a:pt x="221018" y="189462"/>
                    </a:lnTo>
                    <a:lnTo>
                      <a:pt x="185747" y="223475"/>
                    </a:lnTo>
                    <a:lnTo>
                      <a:pt x="167726" y="240478"/>
                    </a:lnTo>
                    <a:lnTo>
                      <a:pt x="170860" y="246955"/>
                    </a:lnTo>
                    <a:lnTo>
                      <a:pt x="178699" y="265576"/>
                    </a:lnTo>
                    <a:lnTo>
                      <a:pt x="180261" y="266386"/>
                    </a:lnTo>
                    <a:lnTo>
                      <a:pt x="214751" y="325488"/>
                    </a:lnTo>
                    <a:lnTo>
                      <a:pt x="165373" y="320630"/>
                    </a:lnTo>
                    <a:lnTo>
                      <a:pt x="136379" y="322250"/>
                    </a:lnTo>
                    <a:lnTo>
                      <a:pt x="123054" y="323869"/>
                    </a:lnTo>
                    <a:lnTo>
                      <a:pt x="123054" y="336833"/>
                    </a:lnTo>
                    <a:lnTo>
                      <a:pt x="121482" y="333594"/>
                    </a:lnTo>
                    <a:lnTo>
                      <a:pt x="105813" y="311725"/>
                    </a:lnTo>
                    <a:lnTo>
                      <a:pt x="100327" y="305248"/>
                    </a:lnTo>
                    <a:lnTo>
                      <a:pt x="83077" y="339261"/>
                    </a:lnTo>
                    <a:lnTo>
                      <a:pt x="66618" y="327917"/>
                    </a:lnTo>
                    <a:lnTo>
                      <a:pt x="49378" y="287436"/>
                    </a:lnTo>
                    <a:lnTo>
                      <a:pt x="65056" y="251003"/>
                    </a:lnTo>
                    <a:lnTo>
                      <a:pt x="68189" y="243716"/>
                    </a:lnTo>
                    <a:lnTo>
                      <a:pt x="61132" y="242907"/>
                    </a:lnTo>
                    <a:lnTo>
                      <a:pt x="57217" y="253432"/>
                    </a:lnTo>
                    <a:lnTo>
                      <a:pt x="33709" y="275291"/>
                    </a:lnTo>
                    <a:lnTo>
                      <a:pt x="29785" y="276911"/>
                    </a:lnTo>
                    <a:lnTo>
                      <a:pt x="24299" y="272863"/>
                    </a:lnTo>
                    <a:lnTo>
                      <a:pt x="21165" y="267195"/>
                    </a:lnTo>
                    <a:lnTo>
                      <a:pt x="25870" y="254241"/>
                    </a:lnTo>
                    <a:lnTo>
                      <a:pt x="28223" y="229953"/>
                    </a:lnTo>
                    <a:lnTo>
                      <a:pt x="21165" y="229143"/>
                    </a:lnTo>
                    <a:lnTo>
                      <a:pt x="0" y="209712"/>
                    </a:lnTo>
                    <a:lnTo>
                      <a:pt x="3143" y="179746"/>
                    </a:lnTo>
                    <a:lnTo>
                      <a:pt x="5487" y="172460"/>
                    </a:lnTo>
                    <a:lnTo>
                      <a:pt x="14897" y="167602"/>
                    </a:lnTo>
                    <a:lnTo>
                      <a:pt x="29785" y="167602"/>
                    </a:lnTo>
                    <a:lnTo>
                      <a:pt x="21165" y="149790"/>
                    </a:lnTo>
                    <a:lnTo>
                      <a:pt x="7058" y="144123"/>
                    </a:lnTo>
                    <a:lnTo>
                      <a:pt x="14897" y="107690"/>
                    </a:lnTo>
                    <a:lnTo>
                      <a:pt x="13326" y="103641"/>
                    </a:lnTo>
                    <a:lnTo>
                      <a:pt x="13326" y="85020"/>
                    </a:lnTo>
                    <a:lnTo>
                      <a:pt x="7058" y="79353"/>
                    </a:lnTo>
                    <a:lnTo>
                      <a:pt x="33709" y="71256"/>
                    </a:lnTo>
                    <a:lnTo>
                      <a:pt x="81515" y="88259"/>
                    </a:lnTo>
                    <a:lnTo>
                      <a:pt x="85430" y="89878"/>
                    </a:lnTo>
                    <a:lnTo>
                      <a:pt x="97184" y="84210"/>
                    </a:lnTo>
                    <a:lnTo>
                      <a:pt x="126968" y="72876"/>
                    </a:lnTo>
                    <a:lnTo>
                      <a:pt x="117567" y="59102"/>
                    </a:lnTo>
                    <a:lnTo>
                      <a:pt x="133245" y="0"/>
                    </a:lnTo>
                    <a:lnTo>
                      <a:pt x="133245" y="0"/>
                    </a:lnTo>
                    <a:lnTo>
                      <a:pt x="133245" y="17812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0" name="Forma Livre: Forma 1299">
                <a:extLst>
                  <a:ext uri="{FF2B5EF4-FFF2-40B4-BE49-F238E27FC236}">
                    <a16:creationId xmlns:a16="http://schemas.microsoft.com/office/drawing/2014/main" id="{9D93D687-4AC9-D55D-EF3A-8DB39C23CA1C}"/>
                  </a:ext>
                </a:extLst>
              </p:cNvPr>
              <p:cNvSpPr/>
              <p:nvPr/>
            </p:nvSpPr>
            <p:spPr>
              <a:xfrm>
                <a:off x="7519080" y="3086291"/>
                <a:ext cx="279016" cy="308944"/>
              </a:xfrm>
              <a:custGeom>
                <a:avLst/>
                <a:gdLst>
                  <a:gd name="connsiteX0" fmla="*/ 74447 w 297037"/>
                  <a:gd name="connsiteY0" fmla="*/ 39672 h 297151"/>
                  <a:gd name="connsiteX1" fmla="*/ 100317 w 297037"/>
                  <a:gd name="connsiteY1" fmla="*/ 55054 h 297151"/>
                  <a:gd name="connsiteX2" fmla="*/ 117557 w 297037"/>
                  <a:gd name="connsiteY2" fmla="*/ 60722 h 297151"/>
                  <a:gd name="connsiteX3" fmla="*/ 125396 w 297037"/>
                  <a:gd name="connsiteY3" fmla="*/ 68818 h 297151"/>
                  <a:gd name="connsiteX4" fmla="*/ 138722 w 297037"/>
                  <a:gd name="connsiteY4" fmla="*/ 44529 h 297151"/>
                  <a:gd name="connsiteX5" fmla="*/ 148904 w 297037"/>
                  <a:gd name="connsiteY5" fmla="*/ 58293 h 297151"/>
                  <a:gd name="connsiteX6" fmla="*/ 174774 w 297037"/>
                  <a:gd name="connsiteY6" fmla="*/ 45339 h 297151"/>
                  <a:gd name="connsiteX7" fmla="*/ 198282 w 297037"/>
                  <a:gd name="connsiteY7" fmla="*/ 79343 h 297151"/>
                  <a:gd name="connsiteX8" fmla="*/ 205340 w 297037"/>
                  <a:gd name="connsiteY8" fmla="*/ 94726 h 297151"/>
                  <a:gd name="connsiteX9" fmla="*/ 245307 w 297037"/>
                  <a:gd name="connsiteY9" fmla="*/ 120644 h 297151"/>
                  <a:gd name="connsiteX10" fmla="*/ 269605 w 297037"/>
                  <a:gd name="connsiteY10" fmla="*/ 148980 h 297151"/>
                  <a:gd name="connsiteX11" fmla="*/ 297037 w 297037"/>
                  <a:gd name="connsiteY11" fmla="*/ 167602 h 297151"/>
                  <a:gd name="connsiteX12" fmla="*/ 246879 w 297037"/>
                  <a:gd name="connsiteY12" fmla="*/ 165983 h 297151"/>
                  <a:gd name="connsiteX13" fmla="*/ 243735 w 297037"/>
                  <a:gd name="connsiteY13" fmla="*/ 165173 h 297151"/>
                  <a:gd name="connsiteX14" fmla="*/ 239820 w 297037"/>
                  <a:gd name="connsiteY14" fmla="*/ 165983 h 297151"/>
                  <a:gd name="connsiteX15" fmla="*/ 218656 w 297037"/>
                  <a:gd name="connsiteY15" fmla="*/ 173269 h 297151"/>
                  <a:gd name="connsiteX16" fmla="*/ 207693 w 297037"/>
                  <a:gd name="connsiteY16" fmla="*/ 190271 h 297151"/>
                  <a:gd name="connsiteX17" fmla="*/ 192014 w 297037"/>
                  <a:gd name="connsiteY17" fmla="*/ 198368 h 297151"/>
                  <a:gd name="connsiteX18" fmla="*/ 184957 w 297037"/>
                  <a:gd name="connsiteY18" fmla="*/ 210512 h 297151"/>
                  <a:gd name="connsiteX19" fmla="*/ 180261 w 297037"/>
                  <a:gd name="connsiteY19" fmla="*/ 225895 h 297151"/>
                  <a:gd name="connsiteX20" fmla="*/ 173203 w 297037"/>
                  <a:gd name="connsiteY20" fmla="*/ 253432 h 297151"/>
                  <a:gd name="connsiteX21" fmla="*/ 195929 w 297037"/>
                  <a:gd name="connsiteY21" fmla="*/ 276101 h 297151"/>
                  <a:gd name="connsiteX22" fmla="*/ 195929 w 297037"/>
                  <a:gd name="connsiteY22" fmla="*/ 292294 h 297151"/>
                  <a:gd name="connsiteX23" fmla="*/ 199854 w 297037"/>
                  <a:gd name="connsiteY23" fmla="*/ 294723 h 297151"/>
                  <a:gd name="connsiteX24" fmla="*/ 194367 w 297037"/>
                  <a:gd name="connsiteY24" fmla="*/ 297151 h 297151"/>
                  <a:gd name="connsiteX25" fmla="*/ 166935 w 297037"/>
                  <a:gd name="connsiteY25" fmla="*/ 293913 h 297151"/>
                  <a:gd name="connsiteX26" fmla="*/ 157534 w 297037"/>
                  <a:gd name="connsiteY26" fmla="*/ 290674 h 297151"/>
                  <a:gd name="connsiteX27" fmla="*/ 141065 w 297037"/>
                  <a:gd name="connsiteY27" fmla="*/ 287436 h 297151"/>
                  <a:gd name="connsiteX28" fmla="*/ 112071 w 297037"/>
                  <a:gd name="connsiteY28" fmla="*/ 282578 h 297151"/>
                  <a:gd name="connsiteX29" fmla="*/ 123825 w 297037"/>
                  <a:gd name="connsiteY29" fmla="*/ 241287 h 297151"/>
                  <a:gd name="connsiteX30" fmla="*/ 112071 w 297037"/>
                  <a:gd name="connsiteY30" fmla="*/ 230753 h 297151"/>
                  <a:gd name="connsiteX31" fmla="*/ 57207 w 297037"/>
                  <a:gd name="connsiteY31" fmla="*/ 192700 h 297151"/>
                  <a:gd name="connsiteX32" fmla="*/ 43882 w 297037"/>
                  <a:gd name="connsiteY32" fmla="*/ 182985 h 297151"/>
                  <a:gd name="connsiteX33" fmla="*/ 20374 w 297037"/>
                  <a:gd name="connsiteY33" fmla="*/ 166792 h 297151"/>
                  <a:gd name="connsiteX34" fmla="*/ 0 w 297037"/>
                  <a:gd name="connsiteY34" fmla="*/ 102832 h 297151"/>
                  <a:gd name="connsiteX35" fmla="*/ 58779 w 297037"/>
                  <a:gd name="connsiteY35" fmla="*/ 65580 h 297151"/>
                  <a:gd name="connsiteX36" fmla="*/ 56426 w 297037"/>
                  <a:gd name="connsiteY36" fmla="*/ 58293 h 297151"/>
                  <a:gd name="connsiteX37" fmla="*/ 56426 w 297037"/>
                  <a:gd name="connsiteY37" fmla="*/ 58293 h 297151"/>
                  <a:gd name="connsiteX38" fmla="*/ 54855 w 297037"/>
                  <a:gd name="connsiteY38" fmla="*/ 54245 h 297151"/>
                  <a:gd name="connsiteX39" fmla="*/ 38395 w 297037"/>
                  <a:gd name="connsiteY39" fmla="*/ 51006 h 297151"/>
                  <a:gd name="connsiteX40" fmla="*/ 33700 w 297037"/>
                  <a:gd name="connsiteY40" fmla="*/ 45339 h 297151"/>
                  <a:gd name="connsiteX41" fmla="*/ 30566 w 297037"/>
                  <a:gd name="connsiteY41" fmla="*/ 56674 h 297151"/>
                  <a:gd name="connsiteX42" fmla="*/ 22727 w 297037"/>
                  <a:gd name="connsiteY42" fmla="*/ 51006 h 297151"/>
                  <a:gd name="connsiteX43" fmla="*/ 28213 w 297037"/>
                  <a:gd name="connsiteY43" fmla="*/ 46149 h 297151"/>
                  <a:gd name="connsiteX44" fmla="*/ 28213 w 297037"/>
                  <a:gd name="connsiteY44" fmla="*/ 29146 h 297151"/>
                  <a:gd name="connsiteX45" fmla="*/ 32128 w 297037"/>
                  <a:gd name="connsiteY45" fmla="*/ 7287 h 297151"/>
                  <a:gd name="connsiteX46" fmla="*/ 36052 w 297037"/>
                  <a:gd name="connsiteY46" fmla="*/ 5667 h 297151"/>
                  <a:gd name="connsiteX47" fmla="*/ 77591 w 297037"/>
                  <a:gd name="connsiteY47" fmla="*/ 0 h 297151"/>
                  <a:gd name="connsiteX48" fmla="*/ 73666 w 297037"/>
                  <a:gd name="connsiteY48" fmla="*/ 15383 h 297151"/>
                  <a:gd name="connsiteX49" fmla="*/ 77591 w 297037"/>
                  <a:gd name="connsiteY49" fmla="*/ 29956 h 297151"/>
                  <a:gd name="connsiteX50" fmla="*/ 74447 w 297037"/>
                  <a:gd name="connsiteY50" fmla="*/ 39672 h 29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7037" h="297151">
                    <a:moveTo>
                      <a:pt x="74447" y="39672"/>
                    </a:moveTo>
                    <a:lnTo>
                      <a:pt x="100317" y="55054"/>
                    </a:lnTo>
                    <a:lnTo>
                      <a:pt x="117557" y="60722"/>
                    </a:lnTo>
                    <a:lnTo>
                      <a:pt x="125396" y="68818"/>
                    </a:lnTo>
                    <a:lnTo>
                      <a:pt x="138722" y="44529"/>
                    </a:lnTo>
                    <a:lnTo>
                      <a:pt x="148904" y="58293"/>
                    </a:lnTo>
                    <a:lnTo>
                      <a:pt x="174774" y="45339"/>
                    </a:lnTo>
                    <a:lnTo>
                      <a:pt x="198282" y="79343"/>
                    </a:lnTo>
                    <a:lnTo>
                      <a:pt x="205340" y="94726"/>
                    </a:lnTo>
                    <a:lnTo>
                      <a:pt x="245307" y="120644"/>
                    </a:lnTo>
                    <a:lnTo>
                      <a:pt x="269605" y="148980"/>
                    </a:lnTo>
                    <a:lnTo>
                      <a:pt x="297037" y="167602"/>
                    </a:lnTo>
                    <a:lnTo>
                      <a:pt x="246879" y="165983"/>
                    </a:lnTo>
                    <a:lnTo>
                      <a:pt x="243735" y="165173"/>
                    </a:lnTo>
                    <a:lnTo>
                      <a:pt x="239820" y="165983"/>
                    </a:lnTo>
                    <a:lnTo>
                      <a:pt x="218656" y="173269"/>
                    </a:lnTo>
                    <a:lnTo>
                      <a:pt x="207693" y="190271"/>
                    </a:lnTo>
                    <a:lnTo>
                      <a:pt x="192014" y="198368"/>
                    </a:lnTo>
                    <a:lnTo>
                      <a:pt x="184957" y="210512"/>
                    </a:lnTo>
                    <a:lnTo>
                      <a:pt x="180261" y="225895"/>
                    </a:lnTo>
                    <a:lnTo>
                      <a:pt x="173203" y="253432"/>
                    </a:lnTo>
                    <a:lnTo>
                      <a:pt x="195929" y="276101"/>
                    </a:lnTo>
                    <a:lnTo>
                      <a:pt x="195929" y="292294"/>
                    </a:lnTo>
                    <a:lnTo>
                      <a:pt x="199854" y="294723"/>
                    </a:lnTo>
                    <a:lnTo>
                      <a:pt x="194367" y="297151"/>
                    </a:lnTo>
                    <a:lnTo>
                      <a:pt x="166935" y="293913"/>
                    </a:lnTo>
                    <a:lnTo>
                      <a:pt x="157534" y="290674"/>
                    </a:lnTo>
                    <a:lnTo>
                      <a:pt x="141065" y="287436"/>
                    </a:lnTo>
                    <a:lnTo>
                      <a:pt x="112071" y="282578"/>
                    </a:lnTo>
                    <a:lnTo>
                      <a:pt x="123825" y="241287"/>
                    </a:lnTo>
                    <a:lnTo>
                      <a:pt x="112071" y="230753"/>
                    </a:lnTo>
                    <a:lnTo>
                      <a:pt x="57207" y="192700"/>
                    </a:lnTo>
                    <a:lnTo>
                      <a:pt x="43882" y="182985"/>
                    </a:lnTo>
                    <a:lnTo>
                      <a:pt x="20374" y="166792"/>
                    </a:lnTo>
                    <a:lnTo>
                      <a:pt x="0" y="102832"/>
                    </a:lnTo>
                    <a:lnTo>
                      <a:pt x="58779" y="65580"/>
                    </a:lnTo>
                    <a:lnTo>
                      <a:pt x="56426" y="58293"/>
                    </a:lnTo>
                    <a:lnTo>
                      <a:pt x="56426" y="58293"/>
                    </a:lnTo>
                    <a:lnTo>
                      <a:pt x="54855" y="54245"/>
                    </a:lnTo>
                    <a:lnTo>
                      <a:pt x="38395" y="51006"/>
                    </a:lnTo>
                    <a:lnTo>
                      <a:pt x="33700" y="45339"/>
                    </a:lnTo>
                    <a:lnTo>
                      <a:pt x="30566" y="56674"/>
                    </a:lnTo>
                    <a:lnTo>
                      <a:pt x="22727" y="51006"/>
                    </a:lnTo>
                    <a:lnTo>
                      <a:pt x="28213" y="46149"/>
                    </a:lnTo>
                    <a:lnTo>
                      <a:pt x="28213" y="29146"/>
                    </a:lnTo>
                    <a:lnTo>
                      <a:pt x="32128" y="7287"/>
                    </a:lnTo>
                    <a:lnTo>
                      <a:pt x="36052" y="5667"/>
                    </a:lnTo>
                    <a:lnTo>
                      <a:pt x="77591" y="0"/>
                    </a:lnTo>
                    <a:lnTo>
                      <a:pt x="73666" y="15383"/>
                    </a:lnTo>
                    <a:lnTo>
                      <a:pt x="77591" y="29956"/>
                    </a:lnTo>
                    <a:lnTo>
                      <a:pt x="74447" y="39672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1" name="Forma Livre: Forma 1300">
                <a:extLst>
                  <a:ext uri="{FF2B5EF4-FFF2-40B4-BE49-F238E27FC236}">
                    <a16:creationId xmlns:a16="http://schemas.microsoft.com/office/drawing/2014/main" id="{382E551C-2CCE-EACE-5B4A-B44103F04EFF}"/>
                  </a:ext>
                </a:extLst>
              </p:cNvPr>
              <p:cNvSpPr/>
              <p:nvPr/>
            </p:nvSpPr>
            <p:spPr>
              <a:xfrm>
                <a:off x="7392433" y="3049244"/>
                <a:ext cx="128096" cy="251704"/>
              </a:xfrm>
              <a:custGeom>
                <a:avLst/>
                <a:gdLst>
                  <a:gd name="connsiteX0" fmla="*/ 71342 w 136369"/>
                  <a:gd name="connsiteY0" fmla="*/ 810 h 242096"/>
                  <a:gd name="connsiteX1" fmla="*/ 71342 w 136369"/>
                  <a:gd name="connsiteY1" fmla="*/ 810 h 242096"/>
                  <a:gd name="connsiteX2" fmla="*/ 71342 w 136369"/>
                  <a:gd name="connsiteY2" fmla="*/ 0 h 242096"/>
                  <a:gd name="connsiteX3" fmla="*/ 71342 w 136369"/>
                  <a:gd name="connsiteY3" fmla="*/ 0 h 242096"/>
                  <a:gd name="connsiteX4" fmla="*/ 72123 w 136369"/>
                  <a:gd name="connsiteY4" fmla="*/ 0 h 242096"/>
                  <a:gd name="connsiteX5" fmla="*/ 72123 w 136369"/>
                  <a:gd name="connsiteY5" fmla="*/ 2429 h 242096"/>
                  <a:gd name="connsiteX6" fmla="*/ 72123 w 136369"/>
                  <a:gd name="connsiteY6" fmla="*/ 4867 h 242096"/>
                  <a:gd name="connsiteX7" fmla="*/ 72123 w 136369"/>
                  <a:gd name="connsiteY7" fmla="*/ 5677 h 242096"/>
                  <a:gd name="connsiteX8" fmla="*/ 72123 w 136369"/>
                  <a:gd name="connsiteY8" fmla="*/ 5677 h 242096"/>
                  <a:gd name="connsiteX9" fmla="*/ 72123 w 136369"/>
                  <a:gd name="connsiteY9" fmla="*/ 5677 h 242096"/>
                  <a:gd name="connsiteX10" fmla="*/ 73685 w 136369"/>
                  <a:gd name="connsiteY10" fmla="*/ 5677 h 242096"/>
                  <a:gd name="connsiteX11" fmla="*/ 76038 w 136369"/>
                  <a:gd name="connsiteY11" fmla="*/ 4867 h 242096"/>
                  <a:gd name="connsiteX12" fmla="*/ 77609 w 136369"/>
                  <a:gd name="connsiteY12" fmla="*/ 6487 h 242096"/>
                  <a:gd name="connsiteX13" fmla="*/ 79171 w 136369"/>
                  <a:gd name="connsiteY13" fmla="*/ 6487 h 242096"/>
                  <a:gd name="connsiteX14" fmla="*/ 79171 w 136369"/>
                  <a:gd name="connsiteY14" fmla="*/ 7296 h 242096"/>
                  <a:gd name="connsiteX15" fmla="*/ 84658 w 136369"/>
                  <a:gd name="connsiteY15" fmla="*/ 14583 h 242096"/>
                  <a:gd name="connsiteX16" fmla="*/ 84658 w 136369"/>
                  <a:gd name="connsiteY16" fmla="*/ 14583 h 242096"/>
                  <a:gd name="connsiteX17" fmla="*/ 85439 w 136369"/>
                  <a:gd name="connsiteY17" fmla="*/ 15392 h 242096"/>
                  <a:gd name="connsiteX18" fmla="*/ 85439 w 136369"/>
                  <a:gd name="connsiteY18" fmla="*/ 16202 h 242096"/>
                  <a:gd name="connsiteX19" fmla="*/ 85439 w 136369"/>
                  <a:gd name="connsiteY19" fmla="*/ 17012 h 242096"/>
                  <a:gd name="connsiteX20" fmla="*/ 85439 w 136369"/>
                  <a:gd name="connsiteY20" fmla="*/ 17821 h 242096"/>
                  <a:gd name="connsiteX21" fmla="*/ 85439 w 136369"/>
                  <a:gd name="connsiteY21" fmla="*/ 17821 h 242096"/>
                  <a:gd name="connsiteX22" fmla="*/ 85439 w 136369"/>
                  <a:gd name="connsiteY22" fmla="*/ 17821 h 242096"/>
                  <a:gd name="connsiteX23" fmla="*/ 85439 w 136369"/>
                  <a:gd name="connsiteY23" fmla="*/ 19441 h 242096"/>
                  <a:gd name="connsiteX24" fmla="*/ 85439 w 136369"/>
                  <a:gd name="connsiteY24" fmla="*/ 23489 h 242096"/>
                  <a:gd name="connsiteX25" fmla="*/ 85439 w 136369"/>
                  <a:gd name="connsiteY25" fmla="*/ 23489 h 242096"/>
                  <a:gd name="connsiteX26" fmla="*/ 85439 w 136369"/>
                  <a:gd name="connsiteY26" fmla="*/ 23489 h 242096"/>
                  <a:gd name="connsiteX27" fmla="*/ 84658 w 136369"/>
                  <a:gd name="connsiteY27" fmla="*/ 30775 h 242096"/>
                  <a:gd name="connsiteX28" fmla="*/ 88582 w 136369"/>
                  <a:gd name="connsiteY28" fmla="*/ 29966 h 242096"/>
                  <a:gd name="connsiteX29" fmla="*/ 88582 w 136369"/>
                  <a:gd name="connsiteY29" fmla="*/ 29966 h 242096"/>
                  <a:gd name="connsiteX30" fmla="*/ 89363 w 136369"/>
                  <a:gd name="connsiteY30" fmla="*/ 29156 h 242096"/>
                  <a:gd name="connsiteX31" fmla="*/ 90925 w 136369"/>
                  <a:gd name="connsiteY31" fmla="*/ 28346 h 242096"/>
                  <a:gd name="connsiteX32" fmla="*/ 90925 w 136369"/>
                  <a:gd name="connsiteY32" fmla="*/ 29156 h 242096"/>
                  <a:gd name="connsiteX33" fmla="*/ 90925 w 136369"/>
                  <a:gd name="connsiteY33" fmla="*/ 30775 h 242096"/>
                  <a:gd name="connsiteX34" fmla="*/ 94849 w 136369"/>
                  <a:gd name="connsiteY34" fmla="*/ 28346 h 242096"/>
                  <a:gd name="connsiteX35" fmla="*/ 96412 w 136369"/>
                  <a:gd name="connsiteY35" fmla="*/ 29966 h 242096"/>
                  <a:gd name="connsiteX36" fmla="*/ 96412 w 136369"/>
                  <a:gd name="connsiteY36" fmla="*/ 29156 h 242096"/>
                  <a:gd name="connsiteX37" fmla="*/ 96412 w 136369"/>
                  <a:gd name="connsiteY37" fmla="*/ 29966 h 242096"/>
                  <a:gd name="connsiteX38" fmla="*/ 97193 w 136369"/>
                  <a:gd name="connsiteY38" fmla="*/ 29966 h 242096"/>
                  <a:gd name="connsiteX39" fmla="*/ 98764 w 136369"/>
                  <a:gd name="connsiteY39" fmla="*/ 29966 h 242096"/>
                  <a:gd name="connsiteX40" fmla="*/ 100326 w 136369"/>
                  <a:gd name="connsiteY40" fmla="*/ 29156 h 242096"/>
                  <a:gd name="connsiteX41" fmla="*/ 100326 w 136369"/>
                  <a:gd name="connsiteY41" fmla="*/ 27537 h 242096"/>
                  <a:gd name="connsiteX42" fmla="*/ 106603 w 136369"/>
                  <a:gd name="connsiteY42" fmla="*/ 22679 h 242096"/>
                  <a:gd name="connsiteX43" fmla="*/ 108165 w 136369"/>
                  <a:gd name="connsiteY43" fmla="*/ 21869 h 242096"/>
                  <a:gd name="connsiteX44" fmla="*/ 108165 w 136369"/>
                  <a:gd name="connsiteY44" fmla="*/ 22679 h 242096"/>
                  <a:gd name="connsiteX45" fmla="*/ 108165 w 136369"/>
                  <a:gd name="connsiteY45" fmla="*/ 21869 h 242096"/>
                  <a:gd name="connsiteX46" fmla="*/ 108165 w 136369"/>
                  <a:gd name="connsiteY46" fmla="*/ 22679 h 242096"/>
                  <a:gd name="connsiteX47" fmla="*/ 108165 w 136369"/>
                  <a:gd name="connsiteY47" fmla="*/ 23489 h 242096"/>
                  <a:gd name="connsiteX48" fmla="*/ 108165 w 136369"/>
                  <a:gd name="connsiteY48" fmla="*/ 24298 h 242096"/>
                  <a:gd name="connsiteX49" fmla="*/ 109737 w 136369"/>
                  <a:gd name="connsiteY49" fmla="*/ 27537 h 242096"/>
                  <a:gd name="connsiteX50" fmla="*/ 109737 w 136369"/>
                  <a:gd name="connsiteY50" fmla="*/ 27537 h 242096"/>
                  <a:gd name="connsiteX51" fmla="*/ 112090 w 136369"/>
                  <a:gd name="connsiteY51" fmla="*/ 24298 h 242096"/>
                  <a:gd name="connsiteX52" fmla="*/ 112090 w 136369"/>
                  <a:gd name="connsiteY52" fmla="*/ 25108 h 242096"/>
                  <a:gd name="connsiteX53" fmla="*/ 113652 w 136369"/>
                  <a:gd name="connsiteY53" fmla="*/ 23489 h 242096"/>
                  <a:gd name="connsiteX54" fmla="*/ 116005 w 136369"/>
                  <a:gd name="connsiteY54" fmla="*/ 22679 h 242096"/>
                  <a:gd name="connsiteX55" fmla="*/ 116005 w 136369"/>
                  <a:gd name="connsiteY55" fmla="*/ 23489 h 242096"/>
                  <a:gd name="connsiteX56" fmla="*/ 117577 w 136369"/>
                  <a:gd name="connsiteY56" fmla="*/ 21869 h 242096"/>
                  <a:gd name="connsiteX57" fmla="*/ 117577 w 136369"/>
                  <a:gd name="connsiteY57" fmla="*/ 21869 h 242096"/>
                  <a:gd name="connsiteX58" fmla="*/ 117577 w 136369"/>
                  <a:gd name="connsiteY58" fmla="*/ 22679 h 242096"/>
                  <a:gd name="connsiteX59" fmla="*/ 119919 w 136369"/>
                  <a:gd name="connsiteY59" fmla="*/ 20250 h 242096"/>
                  <a:gd name="connsiteX60" fmla="*/ 123063 w 136369"/>
                  <a:gd name="connsiteY60" fmla="*/ 18631 h 242096"/>
                  <a:gd name="connsiteX61" fmla="*/ 126978 w 136369"/>
                  <a:gd name="connsiteY61" fmla="*/ 16202 h 242096"/>
                  <a:gd name="connsiteX62" fmla="*/ 130893 w 136369"/>
                  <a:gd name="connsiteY62" fmla="*/ 17012 h 242096"/>
                  <a:gd name="connsiteX63" fmla="*/ 131673 w 136369"/>
                  <a:gd name="connsiteY63" fmla="*/ 16202 h 242096"/>
                  <a:gd name="connsiteX64" fmla="*/ 132454 w 136369"/>
                  <a:gd name="connsiteY64" fmla="*/ 17012 h 242096"/>
                  <a:gd name="connsiteX65" fmla="*/ 132454 w 136369"/>
                  <a:gd name="connsiteY65" fmla="*/ 16202 h 242096"/>
                  <a:gd name="connsiteX66" fmla="*/ 132454 w 136369"/>
                  <a:gd name="connsiteY66" fmla="*/ 17012 h 242096"/>
                  <a:gd name="connsiteX67" fmla="*/ 132454 w 136369"/>
                  <a:gd name="connsiteY67" fmla="*/ 17012 h 242096"/>
                  <a:gd name="connsiteX68" fmla="*/ 133235 w 136369"/>
                  <a:gd name="connsiteY68" fmla="*/ 18631 h 242096"/>
                  <a:gd name="connsiteX69" fmla="*/ 133235 w 136369"/>
                  <a:gd name="connsiteY69" fmla="*/ 18631 h 242096"/>
                  <a:gd name="connsiteX70" fmla="*/ 136369 w 136369"/>
                  <a:gd name="connsiteY70" fmla="*/ 21869 h 242096"/>
                  <a:gd name="connsiteX71" fmla="*/ 136369 w 136369"/>
                  <a:gd name="connsiteY71" fmla="*/ 22679 h 242096"/>
                  <a:gd name="connsiteX72" fmla="*/ 136369 w 136369"/>
                  <a:gd name="connsiteY72" fmla="*/ 23489 h 242096"/>
                  <a:gd name="connsiteX73" fmla="*/ 136369 w 136369"/>
                  <a:gd name="connsiteY73" fmla="*/ 23489 h 242096"/>
                  <a:gd name="connsiteX74" fmla="*/ 134807 w 136369"/>
                  <a:gd name="connsiteY74" fmla="*/ 27537 h 242096"/>
                  <a:gd name="connsiteX75" fmla="*/ 134807 w 136369"/>
                  <a:gd name="connsiteY75" fmla="*/ 33204 h 242096"/>
                  <a:gd name="connsiteX76" fmla="*/ 89354 w 136369"/>
                  <a:gd name="connsiteY76" fmla="*/ 102832 h 242096"/>
                  <a:gd name="connsiteX77" fmla="*/ 87001 w 136369"/>
                  <a:gd name="connsiteY77" fmla="*/ 135217 h 242096"/>
                  <a:gd name="connsiteX78" fmla="*/ 89354 w 136369"/>
                  <a:gd name="connsiteY78" fmla="*/ 151419 h 242096"/>
                  <a:gd name="connsiteX79" fmla="*/ 97184 w 136369"/>
                  <a:gd name="connsiteY79" fmla="*/ 191900 h 242096"/>
                  <a:gd name="connsiteX80" fmla="*/ 97184 w 136369"/>
                  <a:gd name="connsiteY80" fmla="*/ 194329 h 242096"/>
                  <a:gd name="connsiteX81" fmla="*/ 98755 w 136369"/>
                  <a:gd name="connsiteY81" fmla="*/ 195139 h 242096"/>
                  <a:gd name="connsiteX82" fmla="*/ 101889 w 136369"/>
                  <a:gd name="connsiteY82" fmla="*/ 210521 h 242096"/>
                  <a:gd name="connsiteX83" fmla="*/ 68189 w 136369"/>
                  <a:gd name="connsiteY83" fmla="*/ 242097 h 242096"/>
                  <a:gd name="connsiteX84" fmla="*/ 58788 w 136369"/>
                  <a:gd name="connsiteY84" fmla="*/ 240478 h 242096"/>
                  <a:gd name="connsiteX85" fmla="*/ 60350 w 136369"/>
                  <a:gd name="connsiteY85" fmla="*/ 222666 h 242096"/>
                  <a:gd name="connsiteX86" fmla="*/ 58788 w 136369"/>
                  <a:gd name="connsiteY86" fmla="*/ 221856 h 242096"/>
                  <a:gd name="connsiteX87" fmla="*/ 50949 w 136369"/>
                  <a:gd name="connsiteY87" fmla="*/ 220237 h 242096"/>
                  <a:gd name="connsiteX88" fmla="*/ 43110 w 136369"/>
                  <a:gd name="connsiteY88" fmla="*/ 221047 h 242096"/>
                  <a:gd name="connsiteX89" fmla="*/ 36052 w 136369"/>
                  <a:gd name="connsiteY89" fmla="*/ 213760 h 242096"/>
                  <a:gd name="connsiteX90" fmla="*/ 24298 w 136369"/>
                  <a:gd name="connsiteY90" fmla="*/ 202425 h 242096"/>
                  <a:gd name="connsiteX91" fmla="*/ 21945 w 136369"/>
                  <a:gd name="connsiteY91" fmla="*/ 184613 h 242096"/>
                  <a:gd name="connsiteX92" fmla="*/ 21945 w 136369"/>
                  <a:gd name="connsiteY92" fmla="*/ 184613 h 242096"/>
                  <a:gd name="connsiteX93" fmla="*/ 21945 w 136369"/>
                  <a:gd name="connsiteY93" fmla="*/ 183804 h 242096"/>
                  <a:gd name="connsiteX94" fmla="*/ 3924 w 136369"/>
                  <a:gd name="connsiteY94" fmla="*/ 66399 h 242096"/>
                  <a:gd name="connsiteX95" fmla="*/ 1571 w 136369"/>
                  <a:gd name="connsiteY95" fmla="*/ 48587 h 242096"/>
                  <a:gd name="connsiteX96" fmla="*/ 1571 w 136369"/>
                  <a:gd name="connsiteY96" fmla="*/ 47777 h 242096"/>
                  <a:gd name="connsiteX97" fmla="*/ 1571 w 136369"/>
                  <a:gd name="connsiteY97" fmla="*/ 46158 h 242096"/>
                  <a:gd name="connsiteX98" fmla="*/ 0 w 136369"/>
                  <a:gd name="connsiteY98" fmla="*/ 45349 h 242096"/>
                  <a:gd name="connsiteX99" fmla="*/ 0 w 136369"/>
                  <a:gd name="connsiteY99" fmla="*/ 44539 h 242096"/>
                  <a:gd name="connsiteX100" fmla="*/ 3134 w 136369"/>
                  <a:gd name="connsiteY100" fmla="*/ 39681 h 242096"/>
                  <a:gd name="connsiteX101" fmla="*/ 9410 w 136369"/>
                  <a:gd name="connsiteY101" fmla="*/ 35633 h 242096"/>
                  <a:gd name="connsiteX102" fmla="*/ 10973 w 136369"/>
                  <a:gd name="connsiteY102" fmla="*/ 34014 h 242096"/>
                  <a:gd name="connsiteX103" fmla="*/ 12544 w 136369"/>
                  <a:gd name="connsiteY103" fmla="*/ 34823 h 242096"/>
                  <a:gd name="connsiteX104" fmla="*/ 20383 w 136369"/>
                  <a:gd name="connsiteY104" fmla="*/ 28346 h 242096"/>
                  <a:gd name="connsiteX105" fmla="*/ 20383 w 136369"/>
                  <a:gd name="connsiteY105" fmla="*/ 29156 h 242096"/>
                  <a:gd name="connsiteX106" fmla="*/ 20383 w 136369"/>
                  <a:gd name="connsiteY106" fmla="*/ 29156 h 242096"/>
                  <a:gd name="connsiteX107" fmla="*/ 21945 w 136369"/>
                  <a:gd name="connsiteY107" fmla="*/ 26727 h 242096"/>
                  <a:gd name="connsiteX108" fmla="*/ 21945 w 136369"/>
                  <a:gd name="connsiteY108" fmla="*/ 25108 h 242096"/>
                  <a:gd name="connsiteX109" fmla="*/ 24298 w 136369"/>
                  <a:gd name="connsiteY109" fmla="*/ 22679 h 242096"/>
                  <a:gd name="connsiteX110" fmla="*/ 24298 w 136369"/>
                  <a:gd name="connsiteY110" fmla="*/ 22679 h 242096"/>
                  <a:gd name="connsiteX111" fmla="*/ 43110 w 136369"/>
                  <a:gd name="connsiteY111" fmla="*/ 12954 h 242096"/>
                  <a:gd name="connsiteX112" fmla="*/ 47024 w 136369"/>
                  <a:gd name="connsiteY112" fmla="*/ 9715 h 242096"/>
                  <a:gd name="connsiteX113" fmla="*/ 49377 w 136369"/>
                  <a:gd name="connsiteY113" fmla="*/ 8096 h 242096"/>
                  <a:gd name="connsiteX114" fmla="*/ 52511 w 136369"/>
                  <a:gd name="connsiteY114" fmla="*/ 5667 h 242096"/>
                  <a:gd name="connsiteX115" fmla="*/ 53292 w 136369"/>
                  <a:gd name="connsiteY115" fmla="*/ 5667 h 242096"/>
                  <a:gd name="connsiteX116" fmla="*/ 54864 w 136369"/>
                  <a:gd name="connsiteY116" fmla="*/ 6477 h 242096"/>
                  <a:gd name="connsiteX117" fmla="*/ 54864 w 136369"/>
                  <a:gd name="connsiteY117" fmla="*/ 4858 h 242096"/>
                  <a:gd name="connsiteX118" fmla="*/ 56426 w 136369"/>
                  <a:gd name="connsiteY118" fmla="*/ 5667 h 242096"/>
                  <a:gd name="connsiteX119" fmla="*/ 57998 w 136369"/>
                  <a:gd name="connsiteY119" fmla="*/ 6477 h 242096"/>
                  <a:gd name="connsiteX120" fmla="*/ 61913 w 136369"/>
                  <a:gd name="connsiteY120" fmla="*/ 4048 h 242096"/>
                  <a:gd name="connsiteX121" fmla="*/ 61913 w 136369"/>
                  <a:gd name="connsiteY121" fmla="*/ 4858 h 242096"/>
                  <a:gd name="connsiteX122" fmla="*/ 61913 w 136369"/>
                  <a:gd name="connsiteY122" fmla="*/ 4858 h 242096"/>
                  <a:gd name="connsiteX123" fmla="*/ 61913 w 136369"/>
                  <a:gd name="connsiteY123" fmla="*/ 4858 h 242096"/>
                  <a:gd name="connsiteX124" fmla="*/ 61913 w 136369"/>
                  <a:gd name="connsiteY124" fmla="*/ 4858 h 242096"/>
                  <a:gd name="connsiteX125" fmla="*/ 65837 w 136369"/>
                  <a:gd name="connsiteY125" fmla="*/ 3238 h 242096"/>
                  <a:gd name="connsiteX126" fmla="*/ 65837 w 136369"/>
                  <a:gd name="connsiteY126" fmla="*/ 2429 h 242096"/>
                  <a:gd name="connsiteX127" fmla="*/ 66617 w 136369"/>
                  <a:gd name="connsiteY127" fmla="*/ 3238 h 242096"/>
                  <a:gd name="connsiteX128" fmla="*/ 69752 w 136369"/>
                  <a:gd name="connsiteY128" fmla="*/ 810 h 242096"/>
                  <a:gd name="connsiteX129" fmla="*/ 69752 w 136369"/>
                  <a:gd name="connsiteY129" fmla="*/ 0 h 242096"/>
                  <a:gd name="connsiteX130" fmla="*/ 71323 w 136369"/>
                  <a:gd name="connsiteY130" fmla="*/ 810 h 242096"/>
                  <a:gd name="connsiteX131" fmla="*/ 71323 w 136369"/>
                  <a:gd name="connsiteY131" fmla="*/ 810 h 242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36369" h="242096">
                    <a:moveTo>
                      <a:pt x="71342" y="810"/>
                    </a:moveTo>
                    <a:lnTo>
                      <a:pt x="71342" y="810"/>
                    </a:lnTo>
                    <a:lnTo>
                      <a:pt x="71342" y="0"/>
                    </a:lnTo>
                    <a:lnTo>
                      <a:pt x="71342" y="0"/>
                    </a:lnTo>
                    <a:lnTo>
                      <a:pt x="72123" y="0"/>
                    </a:lnTo>
                    <a:lnTo>
                      <a:pt x="72123" y="2429"/>
                    </a:lnTo>
                    <a:lnTo>
                      <a:pt x="72123" y="4867"/>
                    </a:lnTo>
                    <a:lnTo>
                      <a:pt x="72123" y="5677"/>
                    </a:lnTo>
                    <a:lnTo>
                      <a:pt x="72123" y="5677"/>
                    </a:lnTo>
                    <a:lnTo>
                      <a:pt x="72123" y="5677"/>
                    </a:lnTo>
                    <a:lnTo>
                      <a:pt x="73685" y="5677"/>
                    </a:lnTo>
                    <a:lnTo>
                      <a:pt x="76038" y="4867"/>
                    </a:lnTo>
                    <a:lnTo>
                      <a:pt x="77609" y="6487"/>
                    </a:lnTo>
                    <a:lnTo>
                      <a:pt x="79171" y="6487"/>
                    </a:lnTo>
                    <a:lnTo>
                      <a:pt x="79171" y="7296"/>
                    </a:lnTo>
                    <a:lnTo>
                      <a:pt x="84658" y="14583"/>
                    </a:lnTo>
                    <a:lnTo>
                      <a:pt x="84658" y="14583"/>
                    </a:lnTo>
                    <a:lnTo>
                      <a:pt x="85439" y="15392"/>
                    </a:lnTo>
                    <a:lnTo>
                      <a:pt x="85439" y="16202"/>
                    </a:lnTo>
                    <a:lnTo>
                      <a:pt x="85439" y="17012"/>
                    </a:lnTo>
                    <a:lnTo>
                      <a:pt x="85439" y="17821"/>
                    </a:lnTo>
                    <a:lnTo>
                      <a:pt x="85439" y="17821"/>
                    </a:lnTo>
                    <a:lnTo>
                      <a:pt x="85439" y="17821"/>
                    </a:lnTo>
                    <a:lnTo>
                      <a:pt x="85439" y="19441"/>
                    </a:lnTo>
                    <a:lnTo>
                      <a:pt x="85439" y="23489"/>
                    </a:lnTo>
                    <a:lnTo>
                      <a:pt x="85439" y="23489"/>
                    </a:lnTo>
                    <a:lnTo>
                      <a:pt x="85439" y="23489"/>
                    </a:lnTo>
                    <a:lnTo>
                      <a:pt x="84658" y="30775"/>
                    </a:lnTo>
                    <a:lnTo>
                      <a:pt x="88582" y="29966"/>
                    </a:lnTo>
                    <a:lnTo>
                      <a:pt x="88582" y="29966"/>
                    </a:lnTo>
                    <a:lnTo>
                      <a:pt x="89363" y="29156"/>
                    </a:lnTo>
                    <a:lnTo>
                      <a:pt x="90925" y="28346"/>
                    </a:lnTo>
                    <a:lnTo>
                      <a:pt x="90925" y="29156"/>
                    </a:lnTo>
                    <a:lnTo>
                      <a:pt x="90925" y="30775"/>
                    </a:lnTo>
                    <a:lnTo>
                      <a:pt x="94849" y="28346"/>
                    </a:lnTo>
                    <a:lnTo>
                      <a:pt x="96412" y="29966"/>
                    </a:lnTo>
                    <a:lnTo>
                      <a:pt x="96412" y="29156"/>
                    </a:lnTo>
                    <a:lnTo>
                      <a:pt x="96412" y="29966"/>
                    </a:lnTo>
                    <a:lnTo>
                      <a:pt x="97193" y="29966"/>
                    </a:lnTo>
                    <a:lnTo>
                      <a:pt x="98764" y="29966"/>
                    </a:lnTo>
                    <a:lnTo>
                      <a:pt x="100326" y="29156"/>
                    </a:lnTo>
                    <a:lnTo>
                      <a:pt x="100326" y="27537"/>
                    </a:lnTo>
                    <a:lnTo>
                      <a:pt x="106603" y="22679"/>
                    </a:lnTo>
                    <a:lnTo>
                      <a:pt x="108165" y="21869"/>
                    </a:lnTo>
                    <a:lnTo>
                      <a:pt x="108165" y="22679"/>
                    </a:lnTo>
                    <a:lnTo>
                      <a:pt x="108165" y="21869"/>
                    </a:lnTo>
                    <a:lnTo>
                      <a:pt x="108165" y="22679"/>
                    </a:lnTo>
                    <a:lnTo>
                      <a:pt x="108165" y="23489"/>
                    </a:lnTo>
                    <a:lnTo>
                      <a:pt x="108165" y="24298"/>
                    </a:lnTo>
                    <a:lnTo>
                      <a:pt x="109737" y="27537"/>
                    </a:lnTo>
                    <a:lnTo>
                      <a:pt x="109737" y="27537"/>
                    </a:lnTo>
                    <a:lnTo>
                      <a:pt x="112090" y="24298"/>
                    </a:lnTo>
                    <a:lnTo>
                      <a:pt x="112090" y="25108"/>
                    </a:lnTo>
                    <a:lnTo>
                      <a:pt x="113652" y="23489"/>
                    </a:lnTo>
                    <a:lnTo>
                      <a:pt x="116005" y="22679"/>
                    </a:lnTo>
                    <a:lnTo>
                      <a:pt x="116005" y="23489"/>
                    </a:lnTo>
                    <a:lnTo>
                      <a:pt x="117577" y="21869"/>
                    </a:lnTo>
                    <a:lnTo>
                      <a:pt x="117577" y="21869"/>
                    </a:lnTo>
                    <a:lnTo>
                      <a:pt x="117577" y="22679"/>
                    </a:lnTo>
                    <a:lnTo>
                      <a:pt x="119919" y="20250"/>
                    </a:lnTo>
                    <a:lnTo>
                      <a:pt x="123063" y="18631"/>
                    </a:lnTo>
                    <a:lnTo>
                      <a:pt x="126978" y="16202"/>
                    </a:lnTo>
                    <a:lnTo>
                      <a:pt x="130893" y="17012"/>
                    </a:lnTo>
                    <a:lnTo>
                      <a:pt x="131673" y="16202"/>
                    </a:lnTo>
                    <a:lnTo>
                      <a:pt x="132454" y="17012"/>
                    </a:lnTo>
                    <a:lnTo>
                      <a:pt x="132454" y="16202"/>
                    </a:lnTo>
                    <a:lnTo>
                      <a:pt x="132454" y="17012"/>
                    </a:lnTo>
                    <a:lnTo>
                      <a:pt x="132454" y="17012"/>
                    </a:lnTo>
                    <a:lnTo>
                      <a:pt x="133235" y="18631"/>
                    </a:lnTo>
                    <a:lnTo>
                      <a:pt x="133235" y="18631"/>
                    </a:lnTo>
                    <a:lnTo>
                      <a:pt x="136369" y="21869"/>
                    </a:lnTo>
                    <a:lnTo>
                      <a:pt x="136369" y="22679"/>
                    </a:lnTo>
                    <a:lnTo>
                      <a:pt x="136369" y="23489"/>
                    </a:lnTo>
                    <a:lnTo>
                      <a:pt x="136369" y="23489"/>
                    </a:lnTo>
                    <a:lnTo>
                      <a:pt x="134807" y="27537"/>
                    </a:lnTo>
                    <a:lnTo>
                      <a:pt x="134807" y="33204"/>
                    </a:lnTo>
                    <a:lnTo>
                      <a:pt x="89354" y="102832"/>
                    </a:lnTo>
                    <a:lnTo>
                      <a:pt x="87001" y="135217"/>
                    </a:lnTo>
                    <a:lnTo>
                      <a:pt x="89354" y="151419"/>
                    </a:lnTo>
                    <a:lnTo>
                      <a:pt x="97184" y="191900"/>
                    </a:lnTo>
                    <a:lnTo>
                      <a:pt x="97184" y="194329"/>
                    </a:lnTo>
                    <a:lnTo>
                      <a:pt x="98755" y="195139"/>
                    </a:lnTo>
                    <a:lnTo>
                      <a:pt x="101889" y="210521"/>
                    </a:lnTo>
                    <a:lnTo>
                      <a:pt x="68189" y="242097"/>
                    </a:lnTo>
                    <a:lnTo>
                      <a:pt x="58788" y="240478"/>
                    </a:lnTo>
                    <a:lnTo>
                      <a:pt x="60350" y="222666"/>
                    </a:lnTo>
                    <a:lnTo>
                      <a:pt x="58788" y="221856"/>
                    </a:lnTo>
                    <a:lnTo>
                      <a:pt x="50949" y="220237"/>
                    </a:lnTo>
                    <a:lnTo>
                      <a:pt x="43110" y="221047"/>
                    </a:lnTo>
                    <a:lnTo>
                      <a:pt x="36052" y="213760"/>
                    </a:lnTo>
                    <a:lnTo>
                      <a:pt x="24298" y="202425"/>
                    </a:lnTo>
                    <a:lnTo>
                      <a:pt x="21945" y="184613"/>
                    </a:lnTo>
                    <a:lnTo>
                      <a:pt x="21945" y="184613"/>
                    </a:lnTo>
                    <a:lnTo>
                      <a:pt x="21945" y="183804"/>
                    </a:lnTo>
                    <a:lnTo>
                      <a:pt x="3924" y="66399"/>
                    </a:lnTo>
                    <a:lnTo>
                      <a:pt x="1571" y="48587"/>
                    </a:lnTo>
                    <a:lnTo>
                      <a:pt x="1571" y="47777"/>
                    </a:lnTo>
                    <a:lnTo>
                      <a:pt x="1571" y="46158"/>
                    </a:lnTo>
                    <a:lnTo>
                      <a:pt x="0" y="45349"/>
                    </a:lnTo>
                    <a:lnTo>
                      <a:pt x="0" y="44539"/>
                    </a:lnTo>
                    <a:lnTo>
                      <a:pt x="3134" y="39681"/>
                    </a:lnTo>
                    <a:lnTo>
                      <a:pt x="9410" y="35633"/>
                    </a:lnTo>
                    <a:lnTo>
                      <a:pt x="10973" y="34014"/>
                    </a:lnTo>
                    <a:lnTo>
                      <a:pt x="12544" y="34823"/>
                    </a:lnTo>
                    <a:lnTo>
                      <a:pt x="20383" y="28346"/>
                    </a:lnTo>
                    <a:lnTo>
                      <a:pt x="20383" y="29156"/>
                    </a:lnTo>
                    <a:lnTo>
                      <a:pt x="20383" y="29156"/>
                    </a:lnTo>
                    <a:lnTo>
                      <a:pt x="21945" y="26727"/>
                    </a:lnTo>
                    <a:lnTo>
                      <a:pt x="21945" y="25108"/>
                    </a:lnTo>
                    <a:lnTo>
                      <a:pt x="24298" y="22679"/>
                    </a:lnTo>
                    <a:lnTo>
                      <a:pt x="24298" y="22679"/>
                    </a:lnTo>
                    <a:lnTo>
                      <a:pt x="43110" y="12954"/>
                    </a:lnTo>
                    <a:lnTo>
                      <a:pt x="47024" y="9715"/>
                    </a:lnTo>
                    <a:lnTo>
                      <a:pt x="49377" y="8096"/>
                    </a:lnTo>
                    <a:lnTo>
                      <a:pt x="52511" y="5667"/>
                    </a:lnTo>
                    <a:lnTo>
                      <a:pt x="53292" y="5667"/>
                    </a:lnTo>
                    <a:lnTo>
                      <a:pt x="54864" y="6477"/>
                    </a:lnTo>
                    <a:lnTo>
                      <a:pt x="54864" y="4858"/>
                    </a:lnTo>
                    <a:lnTo>
                      <a:pt x="56426" y="5667"/>
                    </a:lnTo>
                    <a:lnTo>
                      <a:pt x="57998" y="6477"/>
                    </a:lnTo>
                    <a:lnTo>
                      <a:pt x="61913" y="4048"/>
                    </a:lnTo>
                    <a:lnTo>
                      <a:pt x="61913" y="4858"/>
                    </a:lnTo>
                    <a:lnTo>
                      <a:pt x="61913" y="4858"/>
                    </a:lnTo>
                    <a:lnTo>
                      <a:pt x="61913" y="4858"/>
                    </a:lnTo>
                    <a:lnTo>
                      <a:pt x="61913" y="4858"/>
                    </a:lnTo>
                    <a:lnTo>
                      <a:pt x="65837" y="3238"/>
                    </a:lnTo>
                    <a:lnTo>
                      <a:pt x="65837" y="2429"/>
                    </a:lnTo>
                    <a:lnTo>
                      <a:pt x="66617" y="3238"/>
                    </a:lnTo>
                    <a:lnTo>
                      <a:pt x="69752" y="810"/>
                    </a:lnTo>
                    <a:lnTo>
                      <a:pt x="69752" y="0"/>
                    </a:lnTo>
                    <a:lnTo>
                      <a:pt x="71323" y="810"/>
                    </a:lnTo>
                    <a:lnTo>
                      <a:pt x="71323" y="81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2" name="Forma Livre: Forma 1301">
                <a:extLst>
                  <a:ext uri="{FF2B5EF4-FFF2-40B4-BE49-F238E27FC236}">
                    <a16:creationId xmlns:a16="http://schemas.microsoft.com/office/drawing/2014/main" id="{946EAB3C-B6F3-4EDC-3264-BF8DE77E3BE3}"/>
                  </a:ext>
                </a:extLst>
              </p:cNvPr>
              <p:cNvSpPr/>
              <p:nvPr/>
            </p:nvSpPr>
            <p:spPr>
              <a:xfrm>
                <a:off x="7068529" y="3432272"/>
                <a:ext cx="217907" cy="239921"/>
              </a:xfrm>
              <a:custGeom>
                <a:avLst/>
                <a:gdLst>
                  <a:gd name="connsiteX0" fmla="*/ 163802 w 231981"/>
                  <a:gd name="connsiteY0" fmla="*/ 12144 h 230762"/>
                  <a:gd name="connsiteX1" fmla="*/ 169288 w 231981"/>
                  <a:gd name="connsiteY1" fmla="*/ 70447 h 230762"/>
                  <a:gd name="connsiteX2" fmla="*/ 190452 w 231981"/>
                  <a:gd name="connsiteY2" fmla="*/ 100403 h 230762"/>
                  <a:gd name="connsiteX3" fmla="*/ 206902 w 231981"/>
                  <a:gd name="connsiteY3" fmla="*/ 121453 h 230762"/>
                  <a:gd name="connsiteX4" fmla="*/ 231981 w 231981"/>
                  <a:gd name="connsiteY4" fmla="*/ 158696 h 230762"/>
                  <a:gd name="connsiteX5" fmla="*/ 165364 w 231981"/>
                  <a:gd name="connsiteY5" fmla="*/ 219427 h 230762"/>
                  <a:gd name="connsiteX6" fmla="*/ 157534 w 231981"/>
                  <a:gd name="connsiteY6" fmla="*/ 221047 h 230762"/>
                  <a:gd name="connsiteX7" fmla="*/ 131664 w 231981"/>
                  <a:gd name="connsiteY7" fmla="*/ 230762 h 230762"/>
                  <a:gd name="connsiteX8" fmla="*/ 115995 w 231981"/>
                  <a:gd name="connsiteY8" fmla="*/ 218618 h 230762"/>
                  <a:gd name="connsiteX9" fmla="*/ 98746 w 231981"/>
                  <a:gd name="connsiteY9" fmla="*/ 215379 h 230762"/>
                  <a:gd name="connsiteX10" fmla="*/ 91697 w 231981"/>
                  <a:gd name="connsiteY10" fmla="*/ 204854 h 230762"/>
                  <a:gd name="connsiteX11" fmla="*/ 85430 w 231981"/>
                  <a:gd name="connsiteY11" fmla="*/ 203235 h 230762"/>
                  <a:gd name="connsiteX12" fmla="*/ 90916 w 231981"/>
                  <a:gd name="connsiteY12" fmla="*/ 191091 h 230762"/>
                  <a:gd name="connsiteX13" fmla="*/ 85430 w 231981"/>
                  <a:gd name="connsiteY13" fmla="*/ 182185 h 230762"/>
                  <a:gd name="connsiteX14" fmla="*/ 94831 w 231981"/>
                  <a:gd name="connsiteY14" fmla="*/ 164364 h 230762"/>
                  <a:gd name="connsiteX15" fmla="*/ 94831 w 231981"/>
                  <a:gd name="connsiteY15" fmla="*/ 148980 h 230762"/>
                  <a:gd name="connsiteX16" fmla="*/ 87773 w 231981"/>
                  <a:gd name="connsiteY16" fmla="*/ 152219 h 230762"/>
                  <a:gd name="connsiteX17" fmla="*/ 79943 w 231981"/>
                  <a:gd name="connsiteY17" fmla="*/ 139265 h 230762"/>
                  <a:gd name="connsiteX18" fmla="*/ 76019 w 231981"/>
                  <a:gd name="connsiteY18" fmla="*/ 143313 h 230762"/>
                  <a:gd name="connsiteX19" fmla="*/ 68971 w 231981"/>
                  <a:gd name="connsiteY19" fmla="*/ 134407 h 230762"/>
                  <a:gd name="connsiteX20" fmla="*/ 53292 w 231981"/>
                  <a:gd name="connsiteY20" fmla="*/ 153029 h 230762"/>
                  <a:gd name="connsiteX21" fmla="*/ 37614 w 231981"/>
                  <a:gd name="connsiteY21" fmla="*/ 146552 h 230762"/>
                  <a:gd name="connsiteX22" fmla="*/ 32128 w 231981"/>
                  <a:gd name="connsiteY22" fmla="*/ 147361 h 230762"/>
                  <a:gd name="connsiteX23" fmla="*/ 28213 w 231981"/>
                  <a:gd name="connsiteY23" fmla="*/ 166792 h 230762"/>
                  <a:gd name="connsiteX24" fmla="*/ 13325 w 231981"/>
                  <a:gd name="connsiteY24" fmla="*/ 162744 h 230762"/>
                  <a:gd name="connsiteX25" fmla="*/ 3134 w 231981"/>
                  <a:gd name="connsiteY25" fmla="*/ 168412 h 230762"/>
                  <a:gd name="connsiteX26" fmla="*/ 1562 w 231981"/>
                  <a:gd name="connsiteY26" fmla="*/ 127930 h 230762"/>
                  <a:gd name="connsiteX27" fmla="*/ 1562 w 231981"/>
                  <a:gd name="connsiteY27" fmla="*/ 103642 h 230762"/>
                  <a:gd name="connsiteX28" fmla="*/ 0 w 231981"/>
                  <a:gd name="connsiteY28" fmla="*/ 80972 h 230762"/>
                  <a:gd name="connsiteX29" fmla="*/ 10973 w 231981"/>
                  <a:gd name="connsiteY29" fmla="*/ 79353 h 230762"/>
                  <a:gd name="connsiteX30" fmla="*/ 14887 w 231981"/>
                  <a:gd name="connsiteY30" fmla="*/ 71257 h 230762"/>
                  <a:gd name="connsiteX31" fmla="*/ 30566 w 231981"/>
                  <a:gd name="connsiteY31" fmla="*/ 69637 h 230762"/>
                  <a:gd name="connsiteX32" fmla="*/ 28994 w 231981"/>
                  <a:gd name="connsiteY32" fmla="*/ 60731 h 230762"/>
                  <a:gd name="connsiteX33" fmla="*/ 38405 w 231981"/>
                  <a:gd name="connsiteY33" fmla="*/ 56683 h 230762"/>
                  <a:gd name="connsiteX34" fmla="*/ 36052 w 231981"/>
                  <a:gd name="connsiteY34" fmla="*/ 40481 h 230762"/>
                  <a:gd name="connsiteX35" fmla="*/ 47025 w 231981"/>
                  <a:gd name="connsiteY35" fmla="*/ 34814 h 230762"/>
                  <a:gd name="connsiteX36" fmla="*/ 58779 w 231981"/>
                  <a:gd name="connsiteY36" fmla="*/ 28337 h 230762"/>
                  <a:gd name="connsiteX37" fmla="*/ 64265 w 231981"/>
                  <a:gd name="connsiteY37" fmla="*/ 36433 h 230762"/>
                  <a:gd name="connsiteX38" fmla="*/ 76019 w 231981"/>
                  <a:gd name="connsiteY38" fmla="*/ 31575 h 230762"/>
                  <a:gd name="connsiteX39" fmla="*/ 83858 w 231981"/>
                  <a:gd name="connsiteY39" fmla="*/ 31575 h 230762"/>
                  <a:gd name="connsiteX40" fmla="*/ 96393 w 231981"/>
                  <a:gd name="connsiteY40" fmla="*/ 21050 h 230762"/>
                  <a:gd name="connsiteX41" fmla="*/ 94831 w 231981"/>
                  <a:gd name="connsiteY41" fmla="*/ 25908 h 230762"/>
                  <a:gd name="connsiteX42" fmla="*/ 114424 w 231981"/>
                  <a:gd name="connsiteY42" fmla="*/ 12954 h 230762"/>
                  <a:gd name="connsiteX43" fmla="*/ 141075 w 231981"/>
                  <a:gd name="connsiteY43" fmla="*/ 0 h 230762"/>
                  <a:gd name="connsiteX44" fmla="*/ 163802 w 231981"/>
                  <a:gd name="connsiteY44" fmla="*/ 12144 h 230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31981" h="230762">
                    <a:moveTo>
                      <a:pt x="163802" y="12144"/>
                    </a:moveTo>
                    <a:lnTo>
                      <a:pt x="169288" y="70447"/>
                    </a:lnTo>
                    <a:lnTo>
                      <a:pt x="190452" y="100403"/>
                    </a:lnTo>
                    <a:lnTo>
                      <a:pt x="206902" y="121453"/>
                    </a:lnTo>
                    <a:lnTo>
                      <a:pt x="231981" y="158696"/>
                    </a:lnTo>
                    <a:lnTo>
                      <a:pt x="165364" y="219427"/>
                    </a:lnTo>
                    <a:lnTo>
                      <a:pt x="157534" y="221047"/>
                    </a:lnTo>
                    <a:lnTo>
                      <a:pt x="131664" y="230762"/>
                    </a:lnTo>
                    <a:lnTo>
                      <a:pt x="115995" y="218618"/>
                    </a:lnTo>
                    <a:lnTo>
                      <a:pt x="98746" y="215379"/>
                    </a:lnTo>
                    <a:lnTo>
                      <a:pt x="91697" y="204854"/>
                    </a:lnTo>
                    <a:lnTo>
                      <a:pt x="85430" y="203235"/>
                    </a:lnTo>
                    <a:lnTo>
                      <a:pt x="90916" y="191091"/>
                    </a:lnTo>
                    <a:lnTo>
                      <a:pt x="85430" y="182185"/>
                    </a:lnTo>
                    <a:lnTo>
                      <a:pt x="94831" y="164364"/>
                    </a:lnTo>
                    <a:lnTo>
                      <a:pt x="94831" y="148980"/>
                    </a:lnTo>
                    <a:lnTo>
                      <a:pt x="87773" y="152219"/>
                    </a:lnTo>
                    <a:lnTo>
                      <a:pt x="79943" y="139265"/>
                    </a:lnTo>
                    <a:lnTo>
                      <a:pt x="76019" y="143313"/>
                    </a:lnTo>
                    <a:lnTo>
                      <a:pt x="68971" y="134407"/>
                    </a:lnTo>
                    <a:lnTo>
                      <a:pt x="53292" y="153029"/>
                    </a:lnTo>
                    <a:lnTo>
                      <a:pt x="37614" y="146552"/>
                    </a:lnTo>
                    <a:lnTo>
                      <a:pt x="32128" y="147361"/>
                    </a:lnTo>
                    <a:lnTo>
                      <a:pt x="28213" y="166792"/>
                    </a:lnTo>
                    <a:lnTo>
                      <a:pt x="13325" y="162744"/>
                    </a:lnTo>
                    <a:lnTo>
                      <a:pt x="3134" y="168412"/>
                    </a:lnTo>
                    <a:lnTo>
                      <a:pt x="1562" y="127930"/>
                    </a:lnTo>
                    <a:lnTo>
                      <a:pt x="1562" y="103642"/>
                    </a:lnTo>
                    <a:lnTo>
                      <a:pt x="0" y="80972"/>
                    </a:lnTo>
                    <a:lnTo>
                      <a:pt x="10973" y="79353"/>
                    </a:lnTo>
                    <a:lnTo>
                      <a:pt x="14887" y="71257"/>
                    </a:lnTo>
                    <a:lnTo>
                      <a:pt x="30566" y="69637"/>
                    </a:lnTo>
                    <a:lnTo>
                      <a:pt x="28994" y="60731"/>
                    </a:lnTo>
                    <a:lnTo>
                      <a:pt x="38405" y="56683"/>
                    </a:lnTo>
                    <a:lnTo>
                      <a:pt x="36052" y="40481"/>
                    </a:lnTo>
                    <a:lnTo>
                      <a:pt x="47025" y="34814"/>
                    </a:lnTo>
                    <a:lnTo>
                      <a:pt x="58779" y="28337"/>
                    </a:lnTo>
                    <a:lnTo>
                      <a:pt x="64265" y="36433"/>
                    </a:lnTo>
                    <a:lnTo>
                      <a:pt x="76019" y="31575"/>
                    </a:lnTo>
                    <a:lnTo>
                      <a:pt x="83858" y="31575"/>
                    </a:lnTo>
                    <a:lnTo>
                      <a:pt x="96393" y="21050"/>
                    </a:lnTo>
                    <a:lnTo>
                      <a:pt x="94831" y="25908"/>
                    </a:lnTo>
                    <a:lnTo>
                      <a:pt x="114424" y="12954"/>
                    </a:lnTo>
                    <a:lnTo>
                      <a:pt x="141075" y="0"/>
                    </a:lnTo>
                    <a:lnTo>
                      <a:pt x="163802" y="12144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3" name="Forma Livre: Forma 1302">
                <a:extLst>
                  <a:ext uri="{FF2B5EF4-FFF2-40B4-BE49-F238E27FC236}">
                    <a16:creationId xmlns:a16="http://schemas.microsoft.com/office/drawing/2014/main" id="{3BBD852B-7EEB-F574-6E02-25E8611ED61F}"/>
                  </a:ext>
                </a:extLst>
              </p:cNvPr>
              <p:cNvSpPr/>
              <p:nvPr/>
            </p:nvSpPr>
            <p:spPr>
              <a:xfrm>
                <a:off x="7227547" y="3098917"/>
                <a:ext cx="228956" cy="406598"/>
              </a:xfrm>
              <a:custGeom>
                <a:avLst/>
                <a:gdLst>
                  <a:gd name="connsiteX0" fmla="*/ 177127 w 243744"/>
                  <a:gd name="connsiteY0" fmla="*/ 810 h 391077"/>
                  <a:gd name="connsiteX1" fmla="*/ 179470 w 243744"/>
                  <a:gd name="connsiteY1" fmla="*/ 18621 h 391077"/>
                  <a:gd name="connsiteX2" fmla="*/ 197501 w 243744"/>
                  <a:gd name="connsiteY2" fmla="*/ 136836 h 391077"/>
                  <a:gd name="connsiteX3" fmla="*/ 199854 w 243744"/>
                  <a:gd name="connsiteY3" fmla="*/ 154648 h 391077"/>
                  <a:gd name="connsiteX4" fmla="*/ 211607 w 243744"/>
                  <a:gd name="connsiteY4" fmla="*/ 165983 h 391077"/>
                  <a:gd name="connsiteX5" fmla="*/ 218665 w 243744"/>
                  <a:gd name="connsiteY5" fmla="*/ 173269 h 391077"/>
                  <a:gd name="connsiteX6" fmla="*/ 226495 w 243744"/>
                  <a:gd name="connsiteY6" fmla="*/ 172460 h 391077"/>
                  <a:gd name="connsiteX7" fmla="*/ 234334 w 243744"/>
                  <a:gd name="connsiteY7" fmla="*/ 174079 h 391077"/>
                  <a:gd name="connsiteX8" fmla="*/ 235905 w 243744"/>
                  <a:gd name="connsiteY8" fmla="*/ 174889 h 391077"/>
                  <a:gd name="connsiteX9" fmla="*/ 234334 w 243744"/>
                  <a:gd name="connsiteY9" fmla="*/ 192700 h 391077"/>
                  <a:gd name="connsiteX10" fmla="*/ 243744 w 243744"/>
                  <a:gd name="connsiteY10" fmla="*/ 194320 h 391077"/>
                  <a:gd name="connsiteX11" fmla="*/ 207693 w 243744"/>
                  <a:gd name="connsiteY11" fmla="*/ 229143 h 391077"/>
                  <a:gd name="connsiteX12" fmla="*/ 213179 w 243744"/>
                  <a:gd name="connsiteY12" fmla="*/ 255051 h 391077"/>
                  <a:gd name="connsiteX13" fmla="*/ 217094 w 243744"/>
                  <a:gd name="connsiteY13" fmla="*/ 275292 h 391077"/>
                  <a:gd name="connsiteX14" fmla="*/ 157534 w 243744"/>
                  <a:gd name="connsiteY14" fmla="*/ 310106 h 391077"/>
                  <a:gd name="connsiteX15" fmla="*/ 161449 w 243744"/>
                  <a:gd name="connsiteY15" fmla="*/ 323060 h 391077"/>
                  <a:gd name="connsiteX16" fmla="*/ 159877 w 243744"/>
                  <a:gd name="connsiteY16" fmla="*/ 332775 h 391077"/>
                  <a:gd name="connsiteX17" fmla="*/ 148904 w 243744"/>
                  <a:gd name="connsiteY17" fmla="*/ 339252 h 391077"/>
                  <a:gd name="connsiteX18" fmla="*/ 152048 w 243744"/>
                  <a:gd name="connsiteY18" fmla="*/ 355444 h 391077"/>
                  <a:gd name="connsiteX19" fmla="*/ 131664 w 243744"/>
                  <a:gd name="connsiteY19" fmla="*/ 361112 h 391077"/>
                  <a:gd name="connsiteX20" fmla="*/ 125396 w 243744"/>
                  <a:gd name="connsiteY20" fmla="*/ 361922 h 391077"/>
                  <a:gd name="connsiteX21" fmla="*/ 98746 w 243744"/>
                  <a:gd name="connsiteY21" fmla="*/ 368408 h 391077"/>
                  <a:gd name="connsiteX22" fmla="*/ 0 w 243744"/>
                  <a:gd name="connsiteY22" fmla="*/ 391077 h 391077"/>
                  <a:gd name="connsiteX23" fmla="*/ 54864 w 243744"/>
                  <a:gd name="connsiteY23" fmla="*/ 329536 h 391077"/>
                  <a:gd name="connsiteX24" fmla="*/ 62693 w 243744"/>
                  <a:gd name="connsiteY24" fmla="*/ 321440 h 391077"/>
                  <a:gd name="connsiteX25" fmla="*/ 73666 w 243744"/>
                  <a:gd name="connsiteY25" fmla="*/ 308486 h 391077"/>
                  <a:gd name="connsiteX26" fmla="*/ 104232 w 243744"/>
                  <a:gd name="connsiteY26" fmla="*/ 292294 h 391077"/>
                  <a:gd name="connsiteX27" fmla="*/ 105013 w 243744"/>
                  <a:gd name="connsiteY27" fmla="*/ 292294 h 391077"/>
                  <a:gd name="connsiteX28" fmla="*/ 73666 w 243744"/>
                  <a:gd name="connsiteY28" fmla="*/ 291484 h 391077"/>
                  <a:gd name="connsiteX29" fmla="*/ 17240 w 243744"/>
                  <a:gd name="connsiteY29" fmla="*/ 294723 h 391077"/>
                  <a:gd name="connsiteX30" fmla="*/ 47806 w 243744"/>
                  <a:gd name="connsiteY30" fmla="*/ 242907 h 391077"/>
                  <a:gd name="connsiteX31" fmla="*/ 68961 w 243744"/>
                  <a:gd name="connsiteY31" fmla="*/ 209702 h 391077"/>
                  <a:gd name="connsiteX32" fmla="*/ 62693 w 243744"/>
                  <a:gd name="connsiteY32" fmla="*/ 199987 h 391077"/>
                  <a:gd name="connsiteX33" fmla="*/ 41529 w 243744"/>
                  <a:gd name="connsiteY33" fmla="*/ 170840 h 391077"/>
                  <a:gd name="connsiteX34" fmla="*/ 32909 w 243744"/>
                  <a:gd name="connsiteY34" fmla="*/ 158696 h 391077"/>
                  <a:gd name="connsiteX35" fmla="*/ 45453 w 243744"/>
                  <a:gd name="connsiteY35" fmla="*/ 148171 h 391077"/>
                  <a:gd name="connsiteX36" fmla="*/ 61131 w 243744"/>
                  <a:gd name="connsiteY36" fmla="*/ 120644 h 391077"/>
                  <a:gd name="connsiteX37" fmla="*/ 61131 w 243744"/>
                  <a:gd name="connsiteY37" fmla="*/ 119834 h 391077"/>
                  <a:gd name="connsiteX38" fmla="*/ 61131 w 243744"/>
                  <a:gd name="connsiteY38" fmla="*/ 120644 h 391077"/>
                  <a:gd name="connsiteX39" fmla="*/ 68180 w 243744"/>
                  <a:gd name="connsiteY39" fmla="*/ 111738 h 391077"/>
                  <a:gd name="connsiteX40" fmla="*/ 68180 w 243744"/>
                  <a:gd name="connsiteY40" fmla="*/ 111738 h 391077"/>
                  <a:gd name="connsiteX41" fmla="*/ 36043 w 243744"/>
                  <a:gd name="connsiteY41" fmla="*/ 110119 h 391077"/>
                  <a:gd name="connsiteX42" fmla="*/ 42320 w 243744"/>
                  <a:gd name="connsiteY42" fmla="*/ 109309 h 391077"/>
                  <a:gd name="connsiteX43" fmla="*/ 42320 w 243744"/>
                  <a:gd name="connsiteY43" fmla="*/ 108499 h 391077"/>
                  <a:gd name="connsiteX44" fmla="*/ 34480 w 243744"/>
                  <a:gd name="connsiteY44" fmla="*/ 102022 h 391077"/>
                  <a:gd name="connsiteX45" fmla="*/ 34480 w 243744"/>
                  <a:gd name="connsiteY45" fmla="*/ 102832 h 391077"/>
                  <a:gd name="connsiteX46" fmla="*/ 36043 w 243744"/>
                  <a:gd name="connsiteY46" fmla="*/ 100403 h 391077"/>
                  <a:gd name="connsiteX47" fmla="*/ 36043 w 243744"/>
                  <a:gd name="connsiteY47" fmla="*/ 101213 h 391077"/>
                  <a:gd name="connsiteX48" fmla="*/ 36043 w 243744"/>
                  <a:gd name="connsiteY48" fmla="*/ 99593 h 391077"/>
                  <a:gd name="connsiteX49" fmla="*/ 36043 w 243744"/>
                  <a:gd name="connsiteY49" fmla="*/ 99593 h 391077"/>
                  <a:gd name="connsiteX50" fmla="*/ 36043 w 243744"/>
                  <a:gd name="connsiteY50" fmla="*/ 97974 h 391077"/>
                  <a:gd name="connsiteX51" fmla="*/ 37614 w 243744"/>
                  <a:gd name="connsiteY51" fmla="*/ 97974 h 391077"/>
                  <a:gd name="connsiteX52" fmla="*/ 38395 w 243744"/>
                  <a:gd name="connsiteY52" fmla="*/ 95545 h 391077"/>
                  <a:gd name="connsiteX53" fmla="*/ 38395 w 243744"/>
                  <a:gd name="connsiteY53" fmla="*/ 95545 h 391077"/>
                  <a:gd name="connsiteX54" fmla="*/ 38395 w 243744"/>
                  <a:gd name="connsiteY54" fmla="*/ 95545 h 391077"/>
                  <a:gd name="connsiteX55" fmla="*/ 36043 w 243744"/>
                  <a:gd name="connsiteY55" fmla="*/ 91497 h 391077"/>
                  <a:gd name="connsiteX56" fmla="*/ 32909 w 243744"/>
                  <a:gd name="connsiteY56" fmla="*/ 87449 h 391077"/>
                  <a:gd name="connsiteX57" fmla="*/ 30556 w 243744"/>
                  <a:gd name="connsiteY57" fmla="*/ 85011 h 391077"/>
                  <a:gd name="connsiteX58" fmla="*/ 30556 w 243744"/>
                  <a:gd name="connsiteY58" fmla="*/ 82582 h 391077"/>
                  <a:gd name="connsiteX59" fmla="*/ 28204 w 243744"/>
                  <a:gd name="connsiteY59" fmla="*/ 76914 h 391077"/>
                  <a:gd name="connsiteX60" fmla="*/ 26641 w 243744"/>
                  <a:gd name="connsiteY60" fmla="*/ 76105 h 391077"/>
                  <a:gd name="connsiteX61" fmla="*/ 26641 w 243744"/>
                  <a:gd name="connsiteY61" fmla="*/ 76105 h 391077"/>
                  <a:gd name="connsiteX62" fmla="*/ 26641 w 243744"/>
                  <a:gd name="connsiteY62" fmla="*/ 73676 h 391077"/>
                  <a:gd name="connsiteX63" fmla="*/ 26641 w 243744"/>
                  <a:gd name="connsiteY63" fmla="*/ 73676 h 391077"/>
                  <a:gd name="connsiteX64" fmla="*/ 26641 w 243744"/>
                  <a:gd name="connsiteY64" fmla="*/ 74486 h 391077"/>
                  <a:gd name="connsiteX65" fmla="*/ 26641 w 243744"/>
                  <a:gd name="connsiteY65" fmla="*/ 72866 h 391077"/>
                  <a:gd name="connsiteX66" fmla="*/ 28204 w 243744"/>
                  <a:gd name="connsiteY66" fmla="*/ 65580 h 391077"/>
                  <a:gd name="connsiteX67" fmla="*/ 26641 w 243744"/>
                  <a:gd name="connsiteY67" fmla="*/ 63151 h 391077"/>
                  <a:gd name="connsiteX68" fmla="*/ 25070 w 243744"/>
                  <a:gd name="connsiteY68" fmla="*/ 63151 h 391077"/>
                  <a:gd name="connsiteX69" fmla="*/ 26641 w 243744"/>
                  <a:gd name="connsiteY69" fmla="*/ 60722 h 391077"/>
                  <a:gd name="connsiteX70" fmla="*/ 26641 w 243744"/>
                  <a:gd name="connsiteY70" fmla="*/ 61532 h 391077"/>
                  <a:gd name="connsiteX71" fmla="*/ 28204 w 243744"/>
                  <a:gd name="connsiteY71" fmla="*/ 60722 h 391077"/>
                  <a:gd name="connsiteX72" fmla="*/ 28204 w 243744"/>
                  <a:gd name="connsiteY72" fmla="*/ 51006 h 391077"/>
                  <a:gd name="connsiteX73" fmla="*/ 28204 w 243744"/>
                  <a:gd name="connsiteY73" fmla="*/ 49387 h 391077"/>
                  <a:gd name="connsiteX74" fmla="*/ 26641 w 243744"/>
                  <a:gd name="connsiteY74" fmla="*/ 48578 h 391077"/>
                  <a:gd name="connsiteX75" fmla="*/ 28204 w 243744"/>
                  <a:gd name="connsiteY75" fmla="*/ 46958 h 391077"/>
                  <a:gd name="connsiteX76" fmla="*/ 28204 w 243744"/>
                  <a:gd name="connsiteY76" fmla="*/ 46958 h 391077"/>
                  <a:gd name="connsiteX77" fmla="*/ 28984 w 243744"/>
                  <a:gd name="connsiteY77" fmla="*/ 42100 h 391077"/>
                  <a:gd name="connsiteX78" fmla="*/ 28984 w 243744"/>
                  <a:gd name="connsiteY78" fmla="*/ 42100 h 391077"/>
                  <a:gd name="connsiteX79" fmla="*/ 34471 w 243744"/>
                  <a:gd name="connsiteY79" fmla="*/ 40481 h 391077"/>
                  <a:gd name="connsiteX80" fmla="*/ 73657 w 243744"/>
                  <a:gd name="connsiteY80" fmla="*/ 31575 h 391077"/>
                  <a:gd name="connsiteX81" fmla="*/ 90907 w 243744"/>
                  <a:gd name="connsiteY81" fmla="*/ 28337 h 391077"/>
                  <a:gd name="connsiteX82" fmla="*/ 105013 w 243744"/>
                  <a:gd name="connsiteY82" fmla="*/ 24289 h 391077"/>
                  <a:gd name="connsiteX83" fmla="*/ 105013 w 243744"/>
                  <a:gd name="connsiteY83" fmla="*/ 26718 h 391077"/>
                  <a:gd name="connsiteX84" fmla="*/ 105013 w 243744"/>
                  <a:gd name="connsiteY84" fmla="*/ 26718 h 391077"/>
                  <a:gd name="connsiteX85" fmla="*/ 105013 w 243744"/>
                  <a:gd name="connsiteY85" fmla="*/ 43720 h 391077"/>
                  <a:gd name="connsiteX86" fmla="*/ 105013 w 243744"/>
                  <a:gd name="connsiteY86" fmla="*/ 47768 h 391077"/>
                  <a:gd name="connsiteX87" fmla="*/ 108928 w 243744"/>
                  <a:gd name="connsiteY87" fmla="*/ 54245 h 391077"/>
                  <a:gd name="connsiteX88" fmla="*/ 110500 w 243744"/>
                  <a:gd name="connsiteY88" fmla="*/ 51816 h 391077"/>
                  <a:gd name="connsiteX89" fmla="*/ 110500 w 243744"/>
                  <a:gd name="connsiteY89" fmla="*/ 47768 h 391077"/>
                  <a:gd name="connsiteX90" fmla="*/ 113633 w 243744"/>
                  <a:gd name="connsiteY90" fmla="*/ 46149 h 391077"/>
                  <a:gd name="connsiteX91" fmla="*/ 114414 w 243744"/>
                  <a:gd name="connsiteY91" fmla="*/ 45339 h 391077"/>
                  <a:gd name="connsiteX92" fmla="*/ 114414 w 243744"/>
                  <a:gd name="connsiteY92" fmla="*/ 45339 h 391077"/>
                  <a:gd name="connsiteX93" fmla="*/ 114414 w 243744"/>
                  <a:gd name="connsiteY93" fmla="*/ 46149 h 391077"/>
                  <a:gd name="connsiteX94" fmla="*/ 117548 w 243744"/>
                  <a:gd name="connsiteY94" fmla="*/ 46958 h 391077"/>
                  <a:gd name="connsiteX95" fmla="*/ 119901 w 243744"/>
                  <a:gd name="connsiteY95" fmla="*/ 41291 h 391077"/>
                  <a:gd name="connsiteX96" fmla="*/ 121472 w 243744"/>
                  <a:gd name="connsiteY96" fmla="*/ 41291 h 391077"/>
                  <a:gd name="connsiteX97" fmla="*/ 126959 w 243744"/>
                  <a:gd name="connsiteY97" fmla="*/ 38052 h 391077"/>
                  <a:gd name="connsiteX98" fmla="*/ 130873 w 243744"/>
                  <a:gd name="connsiteY98" fmla="*/ 33195 h 391077"/>
                  <a:gd name="connsiteX99" fmla="*/ 133226 w 243744"/>
                  <a:gd name="connsiteY99" fmla="*/ 32385 h 391077"/>
                  <a:gd name="connsiteX100" fmla="*/ 135569 w 243744"/>
                  <a:gd name="connsiteY100" fmla="*/ 32385 h 391077"/>
                  <a:gd name="connsiteX101" fmla="*/ 137141 w 243744"/>
                  <a:gd name="connsiteY101" fmla="*/ 31575 h 391077"/>
                  <a:gd name="connsiteX102" fmla="*/ 137141 w 243744"/>
                  <a:gd name="connsiteY102" fmla="*/ 30766 h 391077"/>
                  <a:gd name="connsiteX103" fmla="*/ 137141 w 243744"/>
                  <a:gd name="connsiteY103" fmla="*/ 27527 h 391077"/>
                  <a:gd name="connsiteX104" fmla="*/ 138712 w 243744"/>
                  <a:gd name="connsiteY104" fmla="*/ 26718 h 391077"/>
                  <a:gd name="connsiteX105" fmla="*/ 138712 w 243744"/>
                  <a:gd name="connsiteY105" fmla="*/ 26718 h 391077"/>
                  <a:gd name="connsiteX106" fmla="*/ 141065 w 243744"/>
                  <a:gd name="connsiteY106" fmla="*/ 20241 h 391077"/>
                  <a:gd name="connsiteX107" fmla="*/ 141065 w 243744"/>
                  <a:gd name="connsiteY107" fmla="*/ 17812 h 391077"/>
                  <a:gd name="connsiteX108" fmla="*/ 141065 w 243744"/>
                  <a:gd name="connsiteY108" fmla="*/ 17002 h 391077"/>
                  <a:gd name="connsiteX109" fmla="*/ 141065 w 243744"/>
                  <a:gd name="connsiteY109" fmla="*/ 17812 h 391077"/>
                  <a:gd name="connsiteX110" fmla="*/ 141065 w 243744"/>
                  <a:gd name="connsiteY110" fmla="*/ 17002 h 391077"/>
                  <a:gd name="connsiteX111" fmla="*/ 148895 w 243744"/>
                  <a:gd name="connsiteY111" fmla="*/ 16192 h 391077"/>
                  <a:gd name="connsiteX112" fmla="*/ 148895 w 243744"/>
                  <a:gd name="connsiteY112" fmla="*/ 17002 h 391077"/>
                  <a:gd name="connsiteX113" fmla="*/ 150466 w 243744"/>
                  <a:gd name="connsiteY113" fmla="*/ 16192 h 391077"/>
                  <a:gd name="connsiteX114" fmla="*/ 152029 w 243744"/>
                  <a:gd name="connsiteY114" fmla="*/ 11335 h 391077"/>
                  <a:gd name="connsiteX115" fmla="*/ 153600 w 243744"/>
                  <a:gd name="connsiteY115" fmla="*/ 12144 h 391077"/>
                  <a:gd name="connsiteX116" fmla="*/ 155953 w 243744"/>
                  <a:gd name="connsiteY116" fmla="*/ 10525 h 391077"/>
                  <a:gd name="connsiteX117" fmla="*/ 161439 w 243744"/>
                  <a:gd name="connsiteY117" fmla="*/ 5667 h 391077"/>
                  <a:gd name="connsiteX118" fmla="*/ 165354 w 243744"/>
                  <a:gd name="connsiteY118" fmla="*/ 4048 h 391077"/>
                  <a:gd name="connsiteX119" fmla="*/ 165354 w 243744"/>
                  <a:gd name="connsiteY119" fmla="*/ 2429 h 391077"/>
                  <a:gd name="connsiteX120" fmla="*/ 167707 w 243744"/>
                  <a:gd name="connsiteY120" fmla="*/ 1619 h 391077"/>
                  <a:gd name="connsiteX121" fmla="*/ 171631 w 243744"/>
                  <a:gd name="connsiteY121" fmla="*/ 2429 h 391077"/>
                  <a:gd name="connsiteX122" fmla="*/ 175546 w 243744"/>
                  <a:gd name="connsiteY122" fmla="*/ 0 h 391077"/>
                  <a:gd name="connsiteX123" fmla="*/ 177108 w 243744"/>
                  <a:gd name="connsiteY123" fmla="*/ 810 h 391077"/>
                  <a:gd name="connsiteX124" fmla="*/ 177108 w 243744"/>
                  <a:gd name="connsiteY124" fmla="*/ 810 h 391077"/>
                  <a:gd name="connsiteX125" fmla="*/ 177108 w 243744"/>
                  <a:gd name="connsiteY125" fmla="*/ 810 h 39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243744" h="391077">
                    <a:moveTo>
                      <a:pt x="177127" y="810"/>
                    </a:moveTo>
                    <a:lnTo>
                      <a:pt x="179470" y="18621"/>
                    </a:lnTo>
                    <a:lnTo>
                      <a:pt x="197501" y="136836"/>
                    </a:lnTo>
                    <a:lnTo>
                      <a:pt x="199854" y="154648"/>
                    </a:lnTo>
                    <a:lnTo>
                      <a:pt x="211607" y="165983"/>
                    </a:lnTo>
                    <a:lnTo>
                      <a:pt x="218665" y="173269"/>
                    </a:lnTo>
                    <a:lnTo>
                      <a:pt x="226495" y="172460"/>
                    </a:lnTo>
                    <a:lnTo>
                      <a:pt x="234334" y="174079"/>
                    </a:lnTo>
                    <a:lnTo>
                      <a:pt x="235905" y="174889"/>
                    </a:lnTo>
                    <a:lnTo>
                      <a:pt x="234334" y="192700"/>
                    </a:lnTo>
                    <a:lnTo>
                      <a:pt x="243744" y="194320"/>
                    </a:lnTo>
                    <a:lnTo>
                      <a:pt x="207693" y="229143"/>
                    </a:lnTo>
                    <a:lnTo>
                      <a:pt x="213179" y="255051"/>
                    </a:lnTo>
                    <a:lnTo>
                      <a:pt x="217094" y="275292"/>
                    </a:lnTo>
                    <a:lnTo>
                      <a:pt x="157534" y="310106"/>
                    </a:lnTo>
                    <a:lnTo>
                      <a:pt x="161449" y="323060"/>
                    </a:lnTo>
                    <a:lnTo>
                      <a:pt x="159877" y="332775"/>
                    </a:lnTo>
                    <a:lnTo>
                      <a:pt x="148904" y="339252"/>
                    </a:lnTo>
                    <a:lnTo>
                      <a:pt x="152048" y="355444"/>
                    </a:lnTo>
                    <a:lnTo>
                      <a:pt x="131664" y="361112"/>
                    </a:lnTo>
                    <a:lnTo>
                      <a:pt x="125396" y="361922"/>
                    </a:lnTo>
                    <a:lnTo>
                      <a:pt x="98746" y="368408"/>
                    </a:lnTo>
                    <a:lnTo>
                      <a:pt x="0" y="391077"/>
                    </a:lnTo>
                    <a:lnTo>
                      <a:pt x="54864" y="329536"/>
                    </a:lnTo>
                    <a:lnTo>
                      <a:pt x="62693" y="321440"/>
                    </a:lnTo>
                    <a:lnTo>
                      <a:pt x="73666" y="308486"/>
                    </a:lnTo>
                    <a:lnTo>
                      <a:pt x="104232" y="292294"/>
                    </a:lnTo>
                    <a:lnTo>
                      <a:pt x="105013" y="292294"/>
                    </a:lnTo>
                    <a:lnTo>
                      <a:pt x="73666" y="291484"/>
                    </a:lnTo>
                    <a:lnTo>
                      <a:pt x="17240" y="294723"/>
                    </a:lnTo>
                    <a:lnTo>
                      <a:pt x="47806" y="242907"/>
                    </a:lnTo>
                    <a:lnTo>
                      <a:pt x="68961" y="209702"/>
                    </a:lnTo>
                    <a:lnTo>
                      <a:pt x="62693" y="199987"/>
                    </a:lnTo>
                    <a:lnTo>
                      <a:pt x="41529" y="170840"/>
                    </a:lnTo>
                    <a:lnTo>
                      <a:pt x="32909" y="158696"/>
                    </a:lnTo>
                    <a:lnTo>
                      <a:pt x="45453" y="148171"/>
                    </a:lnTo>
                    <a:lnTo>
                      <a:pt x="61131" y="120644"/>
                    </a:lnTo>
                    <a:lnTo>
                      <a:pt x="61131" y="119834"/>
                    </a:lnTo>
                    <a:lnTo>
                      <a:pt x="61131" y="120644"/>
                    </a:lnTo>
                    <a:lnTo>
                      <a:pt x="68180" y="111738"/>
                    </a:lnTo>
                    <a:lnTo>
                      <a:pt x="68180" y="111738"/>
                    </a:lnTo>
                    <a:lnTo>
                      <a:pt x="36043" y="110119"/>
                    </a:lnTo>
                    <a:lnTo>
                      <a:pt x="42320" y="109309"/>
                    </a:lnTo>
                    <a:lnTo>
                      <a:pt x="42320" y="108499"/>
                    </a:lnTo>
                    <a:lnTo>
                      <a:pt x="34480" y="102022"/>
                    </a:lnTo>
                    <a:lnTo>
                      <a:pt x="34480" y="102832"/>
                    </a:lnTo>
                    <a:lnTo>
                      <a:pt x="36043" y="100403"/>
                    </a:lnTo>
                    <a:lnTo>
                      <a:pt x="36043" y="101213"/>
                    </a:lnTo>
                    <a:lnTo>
                      <a:pt x="36043" y="99593"/>
                    </a:lnTo>
                    <a:lnTo>
                      <a:pt x="36043" y="99593"/>
                    </a:lnTo>
                    <a:lnTo>
                      <a:pt x="36043" y="97974"/>
                    </a:lnTo>
                    <a:lnTo>
                      <a:pt x="37614" y="97974"/>
                    </a:lnTo>
                    <a:lnTo>
                      <a:pt x="38395" y="95545"/>
                    </a:lnTo>
                    <a:lnTo>
                      <a:pt x="38395" y="95545"/>
                    </a:lnTo>
                    <a:lnTo>
                      <a:pt x="38395" y="95545"/>
                    </a:lnTo>
                    <a:lnTo>
                      <a:pt x="36043" y="91497"/>
                    </a:lnTo>
                    <a:lnTo>
                      <a:pt x="32909" y="87449"/>
                    </a:lnTo>
                    <a:lnTo>
                      <a:pt x="30556" y="85011"/>
                    </a:lnTo>
                    <a:lnTo>
                      <a:pt x="30556" y="82582"/>
                    </a:lnTo>
                    <a:lnTo>
                      <a:pt x="28204" y="76914"/>
                    </a:lnTo>
                    <a:lnTo>
                      <a:pt x="26641" y="76105"/>
                    </a:lnTo>
                    <a:lnTo>
                      <a:pt x="26641" y="76105"/>
                    </a:lnTo>
                    <a:lnTo>
                      <a:pt x="26641" y="73676"/>
                    </a:lnTo>
                    <a:lnTo>
                      <a:pt x="26641" y="73676"/>
                    </a:lnTo>
                    <a:lnTo>
                      <a:pt x="26641" y="74486"/>
                    </a:lnTo>
                    <a:lnTo>
                      <a:pt x="26641" y="72866"/>
                    </a:lnTo>
                    <a:lnTo>
                      <a:pt x="28204" y="65580"/>
                    </a:lnTo>
                    <a:lnTo>
                      <a:pt x="26641" y="63151"/>
                    </a:lnTo>
                    <a:lnTo>
                      <a:pt x="25070" y="63151"/>
                    </a:lnTo>
                    <a:lnTo>
                      <a:pt x="26641" y="60722"/>
                    </a:lnTo>
                    <a:lnTo>
                      <a:pt x="26641" y="61532"/>
                    </a:lnTo>
                    <a:lnTo>
                      <a:pt x="28204" y="60722"/>
                    </a:lnTo>
                    <a:lnTo>
                      <a:pt x="28204" y="51006"/>
                    </a:lnTo>
                    <a:lnTo>
                      <a:pt x="28204" y="49387"/>
                    </a:lnTo>
                    <a:lnTo>
                      <a:pt x="26641" y="48578"/>
                    </a:lnTo>
                    <a:lnTo>
                      <a:pt x="28204" y="46958"/>
                    </a:lnTo>
                    <a:lnTo>
                      <a:pt x="28204" y="46958"/>
                    </a:lnTo>
                    <a:lnTo>
                      <a:pt x="28984" y="42100"/>
                    </a:lnTo>
                    <a:lnTo>
                      <a:pt x="28984" y="42100"/>
                    </a:lnTo>
                    <a:lnTo>
                      <a:pt x="34471" y="40481"/>
                    </a:lnTo>
                    <a:lnTo>
                      <a:pt x="73657" y="31575"/>
                    </a:lnTo>
                    <a:lnTo>
                      <a:pt x="90907" y="28337"/>
                    </a:lnTo>
                    <a:lnTo>
                      <a:pt x="105013" y="24289"/>
                    </a:lnTo>
                    <a:lnTo>
                      <a:pt x="105013" y="26718"/>
                    </a:lnTo>
                    <a:lnTo>
                      <a:pt x="105013" y="26718"/>
                    </a:lnTo>
                    <a:lnTo>
                      <a:pt x="105013" y="43720"/>
                    </a:lnTo>
                    <a:lnTo>
                      <a:pt x="105013" y="47768"/>
                    </a:lnTo>
                    <a:lnTo>
                      <a:pt x="108928" y="54245"/>
                    </a:lnTo>
                    <a:lnTo>
                      <a:pt x="110500" y="51816"/>
                    </a:lnTo>
                    <a:lnTo>
                      <a:pt x="110500" y="47768"/>
                    </a:lnTo>
                    <a:lnTo>
                      <a:pt x="113633" y="46149"/>
                    </a:lnTo>
                    <a:lnTo>
                      <a:pt x="114414" y="45339"/>
                    </a:lnTo>
                    <a:lnTo>
                      <a:pt x="114414" y="45339"/>
                    </a:lnTo>
                    <a:lnTo>
                      <a:pt x="114414" y="46149"/>
                    </a:lnTo>
                    <a:lnTo>
                      <a:pt x="117548" y="46958"/>
                    </a:lnTo>
                    <a:lnTo>
                      <a:pt x="119901" y="41291"/>
                    </a:lnTo>
                    <a:lnTo>
                      <a:pt x="121472" y="41291"/>
                    </a:lnTo>
                    <a:lnTo>
                      <a:pt x="126959" y="38052"/>
                    </a:lnTo>
                    <a:lnTo>
                      <a:pt x="130873" y="33195"/>
                    </a:lnTo>
                    <a:lnTo>
                      <a:pt x="133226" y="32385"/>
                    </a:lnTo>
                    <a:lnTo>
                      <a:pt x="135569" y="32385"/>
                    </a:lnTo>
                    <a:lnTo>
                      <a:pt x="137141" y="31575"/>
                    </a:lnTo>
                    <a:lnTo>
                      <a:pt x="137141" y="30766"/>
                    </a:lnTo>
                    <a:lnTo>
                      <a:pt x="137141" y="27527"/>
                    </a:lnTo>
                    <a:lnTo>
                      <a:pt x="138712" y="26718"/>
                    </a:lnTo>
                    <a:lnTo>
                      <a:pt x="138712" y="26718"/>
                    </a:lnTo>
                    <a:lnTo>
                      <a:pt x="141065" y="20241"/>
                    </a:lnTo>
                    <a:lnTo>
                      <a:pt x="141065" y="17812"/>
                    </a:lnTo>
                    <a:lnTo>
                      <a:pt x="141065" y="17002"/>
                    </a:lnTo>
                    <a:lnTo>
                      <a:pt x="141065" y="17812"/>
                    </a:lnTo>
                    <a:lnTo>
                      <a:pt x="141065" y="17002"/>
                    </a:lnTo>
                    <a:lnTo>
                      <a:pt x="148895" y="16192"/>
                    </a:lnTo>
                    <a:lnTo>
                      <a:pt x="148895" y="17002"/>
                    </a:lnTo>
                    <a:lnTo>
                      <a:pt x="150466" y="16192"/>
                    </a:lnTo>
                    <a:lnTo>
                      <a:pt x="152029" y="11335"/>
                    </a:lnTo>
                    <a:lnTo>
                      <a:pt x="153600" y="12144"/>
                    </a:lnTo>
                    <a:lnTo>
                      <a:pt x="155953" y="10525"/>
                    </a:lnTo>
                    <a:lnTo>
                      <a:pt x="161439" y="5667"/>
                    </a:lnTo>
                    <a:lnTo>
                      <a:pt x="165354" y="4048"/>
                    </a:lnTo>
                    <a:lnTo>
                      <a:pt x="165354" y="2429"/>
                    </a:lnTo>
                    <a:lnTo>
                      <a:pt x="167707" y="1619"/>
                    </a:lnTo>
                    <a:lnTo>
                      <a:pt x="171631" y="2429"/>
                    </a:lnTo>
                    <a:lnTo>
                      <a:pt x="175546" y="0"/>
                    </a:lnTo>
                    <a:lnTo>
                      <a:pt x="177108" y="810"/>
                    </a:lnTo>
                    <a:lnTo>
                      <a:pt x="177108" y="810"/>
                    </a:lnTo>
                    <a:lnTo>
                      <a:pt x="177108" y="81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4" name="Forma Livre: Forma 1303">
                <a:extLst>
                  <a:ext uri="{FF2B5EF4-FFF2-40B4-BE49-F238E27FC236}">
                    <a16:creationId xmlns:a16="http://schemas.microsoft.com/office/drawing/2014/main" id="{9462E5FC-9054-ED9F-C3C9-6E9D9BA8768A}"/>
                  </a:ext>
                </a:extLst>
              </p:cNvPr>
              <p:cNvSpPr/>
              <p:nvPr/>
            </p:nvSpPr>
            <p:spPr>
              <a:xfrm>
                <a:off x="7681783" y="3196560"/>
                <a:ext cx="329066" cy="222244"/>
              </a:xfrm>
              <a:custGeom>
                <a:avLst/>
                <a:gdLst>
                  <a:gd name="connsiteX0" fmla="*/ 233543 w 350319"/>
                  <a:gd name="connsiteY0" fmla="*/ 10 h 213760"/>
                  <a:gd name="connsiteX1" fmla="*/ 289189 w 350319"/>
                  <a:gd name="connsiteY1" fmla="*/ 82591 h 213760"/>
                  <a:gd name="connsiteX2" fmla="*/ 300952 w 350319"/>
                  <a:gd name="connsiteY2" fmla="*/ 80972 h 213760"/>
                  <a:gd name="connsiteX3" fmla="*/ 304867 w 350319"/>
                  <a:gd name="connsiteY3" fmla="*/ 85830 h 213760"/>
                  <a:gd name="connsiteX4" fmla="*/ 317402 w 350319"/>
                  <a:gd name="connsiteY4" fmla="*/ 104451 h 213760"/>
                  <a:gd name="connsiteX5" fmla="*/ 321326 w 350319"/>
                  <a:gd name="connsiteY5" fmla="*/ 104451 h 213760"/>
                  <a:gd name="connsiteX6" fmla="*/ 325241 w 350319"/>
                  <a:gd name="connsiteY6" fmla="*/ 127121 h 213760"/>
                  <a:gd name="connsiteX7" fmla="*/ 329165 w 350319"/>
                  <a:gd name="connsiteY7" fmla="*/ 136036 h 213760"/>
                  <a:gd name="connsiteX8" fmla="*/ 340138 w 350319"/>
                  <a:gd name="connsiteY8" fmla="*/ 138465 h 213760"/>
                  <a:gd name="connsiteX9" fmla="*/ 337004 w 350319"/>
                  <a:gd name="connsiteY9" fmla="*/ 153038 h 213760"/>
                  <a:gd name="connsiteX10" fmla="*/ 340919 w 350319"/>
                  <a:gd name="connsiteY10" fmla="*/ 169231 h 213760"/>
                  <a:gd name="connsiteX11" fmla="*/ 350320 w 350319"/>
                  <a:gd name="connsiteY11" fmla="*/ 174898 h 213760"/>
                  <a:gd name="connsiteX12" fmla="*/ 346405 w 350319"/>
                  <a:gd name="connsiteY12" fmla="*/ 187852 h 213760"/>
                  <a:gd name="connsiteX13" fmla="*/ 347977 w 350319"/>
                  <a:gd name="connsiteY13" fmla="*/ 195948 h 213760"/>
                  <a:gd name="connsiteX14" fmla="*/ 337785 w 350319"/>
                  <a:gd name="connsiteY14" fmla="*/ 199997 h 213760"/>
                  <a:gd name="connsiteX15" fmla="*/ 337004 w 350319"/>
                  <a:gd name="connsiteY15" fmla="*/ 205664 h 213760"/>
                  <a:gd name="connsiteX16" fmla="*/ 294684 w 350319"/>
                  <a:gd name="connsiteY16" fmla="*/ 213760 h 213760"/>
                  <a:gd name="connsiteX17" fmla="*/ 289198 w 350319"/>
                  <a:gd name="connsiteY17" fmla="*/ 207283 h 213760"/>
                  <a:gd name="connsiteX18" fmla="*/ 247660 w 350319"/>
                  <a:gd name="connsiteY18" fmla="*/ 191091 h 213760"/>
                  <a:gd name="connsiteX19" fmla="*/ 237468 w 350319"/>
                  <a:gd name="connsiteY19" fmla="*/ 187852 h 213760"/>
                  <a:gd name="connsiteX20" fmla="*/ 220228 w 350319"/>
                  <a:gd name="connsiteY20" fmla="*/ 181375 h 213760"/>
                  <a:gd name="connsiteX21" fmla="*/ 144199 w 350319"/>
                  <a:gd name="connsiteY21" fmla="*/ 153848 h 213760"/>
                  <a:gd name="connsiteX22" fmla="*/ 123825 w 350319"/>
                  <a:gd name="connsiteY22" fmla="*/ 159515 h 213760"/>
                  <a:gd name="connsiteX23" fmla="*/ 123044 w 350319"/>
                  <a:gd name="connsiteY23" fmla="*/ 159515 h 213760"/>
                  <a:gd name="connsiteX24" fmla="*/ 114424 w 350319"/>
                  <a:gd name="connsiteY24" fmla="*/ 162754 h 213760"/>
                  <a:gd name="connsiteX25" fmla="*/ 42320 w 350319"/>
                  <a:gd name="connsiteY25" fmla="*/ 184614 h 213760"/>
                  <a:gd name="connsiteX26" fmla="*/ 25079 w 350319"/>
                  <a:gd name="connsiteY26" fmla="*/ 190281 h 213760"/>
                  <a:gd name="connsiteX27" fmla="*/ 21155 w 350319"/>
                  <a:gd name="connsiteY27" fmla="*/ 191091 h 213760"/>
                  <a:gd name="connsiteX28" fmla="*/ 26641 w 350319"/>
                  <a:gd name="connsiteY28" fmla="*/ 188662 h 213760"/>
                  <a:gd name="connsiteX29" fmla="*/ 22727 w 350319"/>
                  <a:gd name="connsiteY29" fmla="*/ 186233 h 213760"/>
                  <a:gd name="connsiteX30" fmla="*/ 22727 w 350319"/>
                  <a:gd name="connsiteY30" fmla="*/ 170040 h 213760"/>
                  <a:gd name="connsiteX31" fmla="*/ 0 w 350319"/>
                  <a:gd name="connsiteY31" fmla="*/ 147371 h 213760"/>
                  <a:gd name="connsiteX32" fmla="*/ 7048 w 350319"/>
                  <a:gd name="connsiteY32" fmla="*/ 119834 h 213760"/>
                  <a:gd name="connsiteX33" fmla="*/ 11754 w 350319"/>
                  <a:gd name="connsiteY33" fmla="*/ 104451 h 213760"/>
                  <a:gd name="connsiteX34" fmla="*/ 18802 w 350319"/>
                  <a:gd name="connsiteY34" fmla="*/ 92307 h 213760"/>
                  <a:gd name="connsiteX35" fmla="*/ 34480 w 350319"/>
                  <a:gd name="connsiteY35" fmla="*/ 84211 h 213760"/>
                  <a:gd name="connsiteX36" fmla="*/ 45454 w 350319"/>
                  <a:gd name="connsiteY36" fmla="*/ 67208 h 213760"/>
                  <a:gd name="connsiteX37" fmla="*/ 66618 w 350319"/>
                  <a:gd name="connsiteY37" fmla="*/ 59922 h 213760"/>
                  <a:gd name="connsiteX38" fmla="*/ 70533 w 350319"/>
                  <a:gd name="connsiteY38" fmla="*/ 59112 h 213760"/>
                  <a:gd name="connsiteX39" fmla="*/ 73666 w 350319"/>
                  <a:gd name="connsiteY39" fmla="*/ 59922 h 213760"/>
                  <a:gd name="connsiteX40" fmla="*/ 123825 w 350319"/>
                  <a:gd name="connsiteY40" fmla="*/ 61541 h 213760"/>
                  <a:gd name="connsiteX41" fmla="*/ 123825 w 350319"/>
                  <a:gd name="connsiteY41" fmla="*/ 62351 h 213760"/>
                  <a:gd name="connsiteX42" fmla="*/ 130883 w 350319"/>
                  <a:gd name="connsiteY42" fmla="*/ 72066 h 213760"/>
                  <a:gd name="connsiteX43" fmla="*/ 134798 w 350319"/>
                  <a:gd name="connsiteY43" fmla="*/ 76924 h 213760"/>
                  <a:gd name="connsiteX44" fmla="*/ 146552 w 350319"/>
                  <a:gd name="connsiteY44" fmla="*/ 94736 h 213760"/>
                  <a:gd name="connsiteX45" fmla="*/ 165364 w 350319"/>
                  <a:gd name="connsiteY45" fmla="*/ 93116 h 213760"/>
                  <a:gd name="connsiteX46" fmla="*/ 171641 w 350319"/>
                  <a:gd name="connsiteY46" fmla="*/ 89878 h 213760"/>
                  <a:gd name="connsiteX47" fmla="*/ 177118 w 350319"/>
                  <a:gd name="connsiteY47" fmla="*/ 93116 h 213760"/>
                  <a:gd name="connsiteX48" fmla="*/ 188881 w 350319"/>
                  <a:gd name="connsiteY48" fmla="*/ 85830 h 213760"/>
                  <a:gd name="connsiteX49" fmla="*/ 193577 w 350319"/>
                  <a:gd name="connsiteY49" fmla="*/ 89068 h 213760"/>
                  <a:gd name="connsiteX50" fmla="*/ 207683 w 350319"/>
                  <a:gd name="connsiteY50" fmla="*/ 76114 h 213760"/>
                  <a:gd name="connsiteX51" fmla="*/ 229629 w 350319"/>
                  <a:gd name="connsiteY51" fmla="*/ 29156 h 213760"/>
                  <a:gd name="connsiteX52" fmla="*/ 233553 w 350319"/>
                  <a:gd name="connsiteY52" fmla="*/ 0 h 2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50319" h="213760">
                    <a:moveTo>
                      <a:pt x="233543" y="10"/>
                    </a:moveTo>
                    <a:lnTo>
                      <a:pt x="289189" y="82591"/>
                    </a:lnTo>
                    <a:lnTo>
                      <a:pt x="300952" y="80972"/>
                    </a:lnTo>
                    <a:lnTo>
                      <a:pt x="304867" y="85830"/>
                    </a:lnTo>
                    <a:lnTo>
                      <a:pt x="317402" y="104451"/>
                    </a:lnTo>
                    <a:lnTo>
                      <a:pt x="321326" y="104451"/>
                    </a:lnTo>
                    <a:lnTo>
                      <a:pt x="325241" y="127121"/>
                    </a:lnTo>
                    <a:lnTo>
                      <a:pt x="329165" y="136036"/>
                    </a:lnTo>
                    <a:lnTo>
                      <a:pt x="340138" y="138465"/>
                    </a:lnTo>
                    <a:lnTo>
                      <a:pt x="337004" y="153038"/>
                    </a:lnTo>
                    <a:lnTo>
                      <a:pt x="340919" y="169231"/>
                    </a:lnTo>
                    <a:lnTo>
                      <a:pt x="350320" y="174898"/>
                    </a:lnTo>
                    <a:lnTo>
                      <a:pt x="346405" y="187852"/>
                    </a:lnTo>
                    <a:lnTo>
                      <a:pt x="347977" y="195948"/>
                    </a:lnTo>
                    <a:lnTo>
                      <a:pt x="337785" y="199997"/>
                    </a:lnTo>
                    <a:lnTo>
                      <a:pt x="337004" y="205664"/>
                    </a:lnTo>
                    <a:lnTo>
                      <a:pt x="294684" y="213760"/>
                    </a:lnTo>
                    <a:lnTo>
                      <a:pt x="289198" y="207283"/>
                    </a:lnTo>
                    <a:lnTo>
                      <a:pt x="247660" y="191091"/>
                    </a:lnTo>
                    <a:lnTo>
                      <a:pt x="237468" y="187852"/>
                    </a:lnTo>
                    <a:lnTo>
                      <a:pt x="220228" y="181375"/>
                    </a:lnTo>
                    <a:lnTo>
                      <a:pt x="144199" y="153848"/>
                    </a:lnTo>
                    <a:lnTo>
                      <a:pt x="123825" y="159515"/>
                    </a:lnTo>
                    <a:lnTo>
                      <a:pt x="123044" y="159515"/>
                    </a:lnTo>
                    <a:lnTo>
                      <a:pt x="114424" y="162754"/>
                    </a:lnTo>
                    <a:lnTo>
                      <a:pt x="42320" y="184614"/>
                    </a:lnTo>
                    <a:lnTo>
                      <a:pt x="25079" y="190281"/>
                    </a:lnTo>
                    <a:lnTo>
                      <a:pt x="21155" y="191091"/>
                    </a:lnTo>
                    <a:lnTo>
                      <a:pt x="26641" y="188662"/>
                    </a:lnTo>
                    <a:lnTo>
                      <a:pt x="22727" y="186233"/>
                    </a:lnTo>
                    <a:lnTo>
                      <a:pt x="22727" y="170040"/>
                    </a:lnTo>
                    <a:lnTo>
                      <a:pt x="0" y="147371"/>
                    </a:lnTo>
                    <a:lnTo>
                      <a:pt x="7048" y="119834"/>
                    </a:lnTo>
                    <a:lnTo>
                      <a:pt x="11754" y="104451"/>
                    </a:lnTo>
                    <a:lnTo>
                      <a:pt x="18802" y="92307"/>
                    </a:lnTo>
                    <a:lnTo>
                      <a:pt x="34480" y="84211"/>
                    </a:lnTo>
                    <a:lnTo>
                      <a:pt x="45454" y="67208"/>
                    </a:lnTo>
                    <a:lnTo>
                      <a:pt x="66618" y="59922"/>
                    </a:lnTo>
                    <a:lnTo>
                      <a:pt x="70533" y="59112"/>
                    </a:lnTo>
                    <a:lnTo>
                      <a:pt x="73666" y="59922"/>
                    </a:lnTo>
                    <a:lnTo>
                      <a:pt x="123825" y="61541"/>
                    </a:lnTo>
                    <a:lnTo>
                      <a:pt x="123825" y="62351"/>
                    </a:lnTo>
                    <a:lnTo>
                      <a:pt x="130883" y="72066"/>
                    </a:lnTo>
                    <a:lnTo>
                      <a:pt x="134798" y="76924"/>
                    </a:lnTo>
                    <a:lnTo>
                      <a:pt x="146552" y="94736"/>
                    </a:lnTo>
                    <a:lnTo>
                      <a:pt x="165364" y="93116"/>
                    </a:lnTo>
                    <a:lnTo>
                      <a:pt x="171641" y="89878"/>
                    </a:lnTo>
                    <a:lnTo>
                      <a:pt x="177118" y="93116"/>
                    </a:lnTo>
                    <a:lnTo>
                      <a:pt x="188881" y="85830"/>
                    </a:lnTo>
                    <a:lnTo>
                      <a:pt x="193577" y="89068"/>
                    </a:lnTo>
                    <a:lnTo>
                      <a:pt x="207683" y="76114"/>
                    </a:lnTo>
                    <a:lnTo>
                      <a:pt x="229629" y="29156"/>
                    </a:lnTo>
                    <a:lnTo>
                      <a:pt x="233553" y="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5" name="Forma Livre: Forma 1304">
                <a:extLst>
                  <a:ext uri="{FF2B5EF4-FFF2-40B4-BE49-F238E27FC236}">
                    <a16:creationId xmlns:a16="http://schemas.microsoft.com/office/drawing/2014/main" id="{4C6FE1A1-11DE-22FC-9047-9C0595F68DFE}"/>
                  </a:ext>
                </a:extLst>
              </p:cNvPr>
              <p:cNvSpPr/>
              <p:nvPr/>
            </p:nvSpPr>
            <p:spPr>
              <a:xfrm>
                <a:off x="7799564" y="3546762"/>
                <a:ext cx="167857" cy="120380"/>
              </a:xfrm>
              <a:custGeom>
                <a:avLst/>
                <a:gdLst>
                  <a:gd name="connsiteX0" fmla="*/ 167726 w 178698"/>
                  <a:gd name="connsiteY0" fmla="*/ 63960 h 115785"/>
                  <a:gd name="connsiteX1" fmla="*/ 148133 w 178698"/>
                  <a:gd name="connsiteY1" fmla="*/ 115786 h 115785"/>
                  <a:gd name="connsiteX2" fmla="*/ 143427 w 178698"/>
                  <a:gd name="connsiteY2" fmla="*/ 100403 h 115785"/>
                  <a:gd name="connsiteX3" fmla="*/ 134807 w 178698"/>
                  <a:gd name="connsiteY3" fmla="*/ 93116 h 115785"/>
                  <a:gd name="connsiteX4" fmla="*/ 123834 w 178698"/>
                  <a:gd name="connsiteY4" fmla="*/ 84211 h 115785"/>
                  <a:gd name="connsiteX5" fmla="*/ 83858 w 178698"/>
                  <a:gd name="connsiteY5" fmla="*/ 80162 h 115785"/>
                  <a:gd name="connsiteX6" fmla="*/ 72104 w 178698"/>
                  <a:gd name="connsiteY6" fmla="*/ 84211 h 115785"/>
                  <a:gd name="connsiteX7" fmla="*/ 68971 w 178698"/>
                  <a:gd name="connsiteY7" fmla="*/ 80162 h 115785"/>
                  <a:gd name="connsiteX8" fmla="*/ 57217 w 178698"/>
                  <a:gd name="connsiteY8" fmla="*/ 81782 h 115785"/>
                  <a:gd name="connsiteX9" fmla="*/ 36843 w 178698"/>
                  <a:gd name="connsiteY9" fmla="*/ 74495 h 115785"/>
                  <a:gd name="connsiteX10" fmla="*/ 26651 w 178698"/>
                  <a:gd name="connsiteY10" fmla="*/ 68827 h 115785"/>
                  <a:gd name="connsiteX11" fmla="*/ 21164 w 178698"/>
                  <a:gd name="connsiteY11" fmla="*/ 53435 h 115785"/>
                  <a:gd name="connsiteX12" fmla="*/ 0 w 178698"/>
                  <a:gd name="connsiteY12" fmla="*/ 34814 h 115785"/>
                  <a:gd name="connsiteX13" fmla="*/ 2353 w 178698"/>
                  <a:gd name="connsiteY13" fmla="*/ 34814 h 115785"/>
                  <a:gd name="connsiteX14" fmla="*/ 19593 w 178698"/>
                  <a:gd name="connsiteY14" fmla="*/ 31575 h 115785"/>
                  <a:gd name="connsiteX15" fmla="*/ 59570 w 178698"/>
                  <a:gd name="connsiteY15" fmla="*/ 22670 h 115785"/>
                  <a:gd name="connsiteX16" fmla="*/ 119910 w 178698"/>
                  <a:gd name="connsiteY16" fmla="*/ 9715 h 115785"/>
                  <a:gd name="connsiteX17" fmla="*/ 169288 w 178698"/>
                  <a:gd name="connsiteY17" fmla="*/ 0 h 115785"/>
                  <a:gd name="connsiteX18" fmla="*/ 171641 w 178698"/>
                  <a:gd name="connsiteY18" fmla="*/ 2429 h 115785"/>
                  <a:gd name="connsiteX19" fmla="*/ 165373 w 178698"/>
                  <a:gd name="connsiteY19" fmla="*/ 17812 h 115785"/>
                  <a:gd name="connsiteX20" fmla="*/ 177127 w 178698"/>
                  <a:gd name="connsiteY20" fmla="*/ 45339 h 115785"/>
                  <a:gd name="connsiteX21" fmla="*/ 178698 w 178698"/>
                  <a:gd name="connsiteY21" fmla="*/ 51816 h 115785"/>
                  <a:gd name="connsiteX22" fmla="*/ 167726 w 178698"/>
                  <a:gd name="connsiteY22" fmla="*/ 63960 h 11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8698" h="115785">
                    <a:moveTo>
                      <a:pt x="167726" y="63960"/>
                    </a:moveTo>
                    <a:lnTo>
                      <a:pt x="148133" y="115786"/>
                    </a:lnTo>
                    <a:lnTo>
                      <a:pt x="143427" y="100403"/>
                    </a:lnTo>
                    <a:lnTo>
                      <a:pt x="134807" y="93116"/>
                    </a:lnTo>
                    <a:lnTo>
                      <a:pt x="123834" y="84211"/>
                    </a:lnTo>
                    <a:lnTo>
                      <a:pt x="83858" y="80162"/>
                    </a:lnTo>
                    <a:lnTo>
                      <a:pt x="72104" y="84211"/>
                    </a:lnTo>
                    <a:lnTo>
                      <a:pt x="68971" y="80162"/>
                    </a:lnTo>
                    <a:lnTo>
                      <a:pt x="57217" y="81782"/>
                    </a:lnTo>
                    <a:lnTo>
                      <a:pt x="36843" y="74495"/>
                    </a:lnTo>
                    <a:lnTo>
                      <a:pt x="26651" y="68827"/>
                    </a:lnTo>
                    <a:lnTo>
                      <a:pt x="21164" y="53435"/>
                    </a:lnTo>
                    <a:lnTo>
                      <a:pt x="0" y="34814"/>
                    </a:lnTo>
                    <a:lnTo>
                      <a:pt x="2353" y="34814"/>
                    </a:lnTo>
                    <a:lnTo>
                      <a:pt x="19593" y="31575"/>
                    </a:lnTo>
                    <a:lnTo>
                      <a:pt x="59570" y="22670"/>
                    </a:lnTo>
                    <a:lnTo>
                      <a:pt x="119910" y="9715"/>
                    </a:lnTo>
                    <a:lnTo>
                      <a:pt x="169288" y="0"/>
                    </a:lnTo>
                    <a:lnTo>
                      <a:pt x="171641" y="2429"/>
                    </a:lnTo>
                    <a:lnTo>
                      <a:pt x="165373" y="17812"/>
                    </a:lnTo>
                    <a:lnTo>
                      <a:pt x="177127" y="45339"/>
                    </a:lnTo>
                    <a:lnTo>
                      <a:pt x="178698" y="51816"/>
                    </a:lnTo>
                    <a:lnTo>
                      <a:pt x="167726" y="63960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6" name="Forma Livre: Forma 1305">
                <a:extLst>
                  <a:ext uri="{FF2B5EF4-FFF2-40B4-BE49-F238E27FC236}">
                    <a16:creationId xmlns:a16="http://schemas.microsoft.com/office/drawing/2014/main" id="{8393CDF2-99C4-876E-8FDC-FDDAFDAF7DB6}"/>
                  </a:ext>
                </a:extLst>
              </p:cNvPr>
              <p:cNvSpPr/>
              <p:nvPr/>
            </p:nvSpPr>
            <p:spPr>
              <a:xfrm>
                <a:off x="7778216" y="3039984"/>
                <a:ext cx="294476" cy="308113"/>
              </a:xfrm>
              <a:custGeom>
                <a:avLst/>
                <a:gdLst>
                  <a:gd name="connsiteX0" fmla="*/ 278225 w 313495"/>
                  <a:gd name="connsiteY0" fmla="*/ 142504 h 296351"/>
                  <a:gd name="connsiteX1" fmla="*/ 275882 w 313495"/>
                  <a:gd name="connsiteY1" fmla="*/ 146552 h 296351"/>
                  <a:gd name="connsiteX2" fmla="*/ 281359 w 313495"/>
                  <a:gd name="connsiteY2" fmla="*/ 148990 h 296351"/>
                  <a:gd name="connsiteX3" fmla="*/ 289198 w 313495"/>
                  <a:gd name="connsiteY3" fmla="*/ 161135 h 296351"/>
                  <a:gd name="connsiteX4" fmla="*/ 286845 w 313495"/>
                  <a:gd name="connsiteY4" fmla="*/ 166802 h 296351"/>
                  <a:gd name="connsiteX5" fmla="*/ 295475 w 313495"/>
                  <a:gd name="connsiteY5" fmla="*/ 174089 h 296351"/>
                  <a:gd name="connsiteX6" fmla="*/ 310362 w 313495"/>
                  <a:gd name="connsiteY6" fmla="*/ 178946 h 296351"/>
                  <a:gd name="connsiteX7" fmla="*/ 311925 w 313495"/>
                  <a:gd name="connsiteY7" fmla="*/ 178137 h 296351"/>
                  <a:gd name="connsiteX8" fmla="*/ 313496 w 313495"/>
                  <a:gd name="connsiteY8" fmla="*/ 192710 h 296351"/>
                  <a:gd name="connsiteX9" fmla="*/ 298609 w 313495"/>
                  <a:gd name="connsiteY9" fmla="*/ 207283 h 296351"/>
                  <a:gd name="connsiteX10" fmla="*/ 278225 w 313495"/>
                  <a:gd name="connsiteY10" fmla="*/ 246955 h 296351"/>
                  <a:gd name="connsiteX11" fmla="*/ 281359 w 313495"/>
                  <a:gd name="connsiteY11" fmla="*/ 269624 h 296351"/>
                  <a:gd name="connsiteX12" fmla="*/ 266472 w 313495"/>
                  <a:gd name="connsiteY12" fmla="*/ 281769 h 296351"/>
                  <a:gd name="connsiteX13" fmla="*/ 260204 w 313495"/>
                  <a:gd name="connsiteY13" fmla="*/ 296351 h 296351"/>
                  <a:gd name="connsiteX14" fmla="*/ 237477 w 313495"/>
                  <a:gd name="connsiteY14" fmla="*/ 289065 h 296351"/>
                  <a:gd name="connsiteX15" fmla="*/ 226504 w 313495"/>
                  <a:gd name="connsiteY15" fmla="*/ 286636 h 296351"/>
                  <a:gd name="connsiteX16" fmla="*/ 222580 w 313495"/>
                  <a:gd name="connsiteY16" fmla="*/ 277721 h 296351"/>
                  <a:gd name="connsiteX17" fmla="*/ 218665 w 313495"/>
                  <a:gd name="connsiteY17" fmla="*/ 255051 h 296351"/>
                  <a:gd name="connsiteX18" fmla="*/ 214741 w 313495"/>
                  <a:gd name="connsiteY18" fmla="*/ 255051 h 296351"/>
                  <a:gd name="connsiteX19" fmla="*/ 202206 w 313495"/>
                  <a:gd name="connsiteY19" fmla="*/ 236430 h 296351"/>
                  <a:gd name="connsiteX20" fmla="*/ 198291 w 313495"/>
                  <a:gd name="connsiteY20" fmla="*/ 231572 h 296351"/>
                  <a:gd name="connsiteX21" fmla="*/ 186528 w 313495"/>
                  <a:gd name="connsiteY21" fmla="*/ 233191 h 296351"/>
                  <a:gd name="connsiteX22" fmla="*/ 130883 w 313495"/>
                  <a:gd name="connsiteY22" fmla="*/ 150609 h 296351"/>
                  <a:gd name="connsiteX23" fmla="*/ 126968 w 313495"/>
                  <a:gd name="connsiteY23" fmla="*/ 179756 h 296351"/>
                  <a:gd name="connsiteX24" fmla="*/ 105023 w 313495"/>
                  <a:gd name="connsiteY24" fmla="*/ 226714 h 296351"/>
                  <a:gd name="connsiteX25" fmla="*/ 90916 w 313495"/>
                  <a:gd name="connsiteY25" fmla="*/ 239668 h 296351"/>
                  <a:gd name="connsiteX26" fmla="*/ 86210 w 313495"/>
                  <a:gd name="connsiteY26" fmla="*/ 236430 h 296351"/>
                  <a:gd name="connsiteX27" fmla="*/ 74457 w 313495"/>
                  <a:gd name="connsiteY27" fmla="*/ 243716 h 296351"/>
                  <a:gd name="connsiteX28" fmla="*/ 68970 w 313495"/>
                  <a:gd name="connsiteY28" fmla="*/ 240478 h 296351"/>
                  <a:gd name="connsiteX29" fmla="*/ 62703 w 313495"/>
                  <a:gd name="connsiteY29" fmla="*/ 243716 h 296351"/>
                  <a:gd name="connsiteX30" fmla="*/ 43891 w 313495"/>
                  <a:gd name="connsiteY30" fmla="*/ 245335 h 296351"/>
                  <a:gd name="connsiteX31" fmla="*/ 32138 w 313495"/>
                  <a:gd name="connsiteY31" fmla="*/ 227524 h 296351"/>
                  <a:gd name="connsiteX32" fmla="*/ 28213 w 313495"/>
                  <a:gd name="connsiteY32" fmla="*/ 222666 h 296351"/>
                  <a:gd name="connsiteX33" fmla="*/ 21164 w 313495"/>
                  <a:gd name="connsiteY33" fmla="*/ 212951 h 296351"/>
                  <a:gd name="connsiteX34" fmla="*/ 15678 w 313495"/>
                  <a:gd name="connsiteY34" fmla="*/ 164373 h 296351"/>
                  <a:gd name="connsiteX35" fmla="*/ 0 w 313495"/>
                  <a:gd name="connsiteY35" fmla="*/ 115786 h 296351"/>
                  <a:gd name="connsiteX36" fmla="*/ 2353 w 313495"/>
                  <a:gd name="connsiteY36" fmla="*/ 110928 h 296351"/>
                  <a:gd name="connsiteX37" fmla="*/ 15678 w 313495"/>
                  <a:gd name="connsiteY37" fmla="*/ 73685 h 296351"/>
                  <a:gd name="connsiteX38" fmla="*/ 14897 w 313495"/>
                  <a:gd name="connsiteY38" fmla="*/ 53445 h 296351"/>
                  <a:gd name="connsiteX39" fmla="*/ 10973 w 313495"/>
                  <a:gd name="connsiteY39" fmla="*/ 16202 h 296351"/>
                  <a:gd name="connsiteX40" fmla="*/ 10973 w 313495"/>
                  <a:gd name="connsiteY40" fmla="*/ 3239 h 296351"/>
                  <a:gd name="connsiteX41" fmla="*/ 24298 w 313495"/>
                  <a:gd name="connsiteY41" fmla="*/ 1619 h 296351"/>
                  <a:gd name="connsiteX42" fmla="*/ 53302 w 313495"/>
                  <a:gd name="connsiteY42" fmla="*/ 0 h 296351"/>
                  <a:gd name="connsiteX43" fmla="*/ 102670 w 313495"/>
                  <a:gd name="connsiteY43" fmla="*/ 4858 h 296351"/>
                  <a:gd name="connsiteX44" fmla="*/ 117567 w 313495"/>
                  <a:gd name="connsiteY44" fmla="*/ 3239 h 296351"/>
                  <a:gd name="connsiteX45" fmla="*/ 150486 w 313495"/>
                  <a:gd name="connsiteY45" fmla="*/ 4048 h 296351"/>
                  <a:gd name="connsiteX46" fmla="*/ 155972 w 313495"/>
                  <a:gd name="connsiteY46" fmla="*/ 13773 h 296351"/>
                  <a:gd name="connsiteX47" fmla="*/ 169288 w 313495"/>
                  <a:gd name="connsiteY47" fmla="*/ 16202 h 296351"/>
                  <a:gd name="connsiteX48" fmla="*/ 181051 w 313495"/>
                  <a:gd name="connsiteY48" fmla="*/ 20250 h 296351"/>
                  <a:gd name="connsiteX49" fmla="*/ 184185 w 313495"/>
                  <a:gd name="connsiteY49" fmla="*/ 34014 h 296351"/>
                  <a:gd name="connsiteX50" fmla="*/ 201425 w 313495"/>
                  <a:gd name="connsiteY50" fmla="*/ 50206 h 296351"/>
                  <a:gd name="connsiteX51" fmla="*/ 206912 w 313495"/>
                  <a:gd name="connsiteY51" fmla="*/ 53445 h 296351"/>
                  <a:gd name="connsiteX52" fmla="*/ 215532 w 313495"/>
                  <a:gd name="connsiteY52" fmla="*/ 55874 h 296351"/>
                  <a:gd name="connsiteX53" fmla="*/ 253155 w 313495"/>
                  <a:gd name="connsiteY53" fmla="*/ 68018 h 296351"/>
                  <a:gd name="connsiteX54" fmla="*/ 271958 w 313495"/>
                  <a:gd name="connsiteY54" fmla="*/ 76114 h 296351"/>
                  <a:gd name="connsiteX55" fmla="*/ 272739 w 313495"/>
                  <a:gd name="connsiteY55" fmla="*/ 83401 h 296351"/>
                  <a:gd name="connsiteX56" fmla="*/ 264119 w 313495"/>
                  <a:gd name="connsiteY56" fmla="*/ 97165 h 296351"/>
                  <a:gd name="connsiteX57" fmla="*/ 266472 w 313495"/>
                  <a:gd name="connsiteY57" fmla="*/ 110928 h 296351"/>
                  <a:gd name="connsiteX58" fmla="*/ 274311 w 313495"/>
                  <a:gd name="connsiteY58" fmla="*/ 114976 h 296351"/>
                  <a:gd name="connsiteX59" fmla="*/ 281359 w 313495"/>
                  <a:gd name="connsiteY59" fmla="*/ 126311 h 296351"/>
                  <a:gd name="connsiteX60" fmla="*/ 278225 w 313495"/>
                  <a:gd name="connsiteY60" fmla="*/ 142504 h 29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13495" h="296351">
                    <a:moveTo>
                      <a:pt x="278225" y="142504"/>
                    </a:moveTo>
                    <a:lnTo>
                      <a:pt x="275882" y="146552"/>
                    </a:lnTo>
                    <a:lnTo>
                      <a:pt x="281359" y="148990"/>
                    </a:lnTo>
                    <a:lnTo>
                      <a:pt x="289198" y="161135"/>
                    </a:lnTo>
                    <a:lnTo>
                      <a:pt x="286845" y="166802"/>
                    </a:lnTo>
                    <a:lnTo>
                      <a:pt x="295475" y="174089"/>
                    </a:lnTo>
                    <a:lnTo>
                      <a:pt x="310362" y="178946"/>
                    </a:lnTo>
                    <a:lnTo>
                      <a:pt x="311925" y="178137"/>
                    </a:lnTo>
                    <a:lnTo>
                      <a:pt x="313496" y="192710"/>
                    </a:lnTo>
                    <a:lnTo>
                      <a:pt x="298609" y="207283"/>
                    </a:lnTo>
                    <a:lnTo>
                      <a:pt x="278225" y="246955"/>
                    </a:lnTo>
                    <a:lnTo>
                      <a:pt x="281359" y="269624"/>
                    </a:lnTo>
                    <a:lnTo>
                      <a:pt x="266472" y="281769"/>
                    </a:lnTo>
                    <a:lnTo>
                      <a:pt x="260204" y="296351"/>
                    </a:lnTo>
                    <a:lnTo>
                      <a:pt x="237477" y="289065"/>
                    </a:lnTo>
                    <a:lnTo>
                      <a:pt x="226504" y="286636"/>
                    </a:lnTo>
                    <a:lnTo>
                      <a:pt x="222580" y="277721"/>
                    </a:lnTo>
                    <a:lnTo>
                      <a:pt x="218665" y="255051"/>
                    </a:lnTo>
                    <a:lnTo>
                      <a:pt x="214741" y="255051"/>
                    </a:lnTo>
                    <a:lnTo>
                      <a:pt x="202206" y="236430"/>
                    </a:lnTo>
                    <a:lnTo>
                      <a:pt x="198291" y="231572"/>
                    </a:lnTo>
                    <a:lnTo>
                      <a:pt x="186528" y="233191"/>
                    </a:lnTo>
                    <a:lnTo>
                      <a:pt x="130883" y="150609"/>
                    </a:lnTo>
                    <a:lnTo>
                      <a:pt x="126968" y="179756"/>
                    </a:lnTo>
                    <a:lnTo>
                      <a:pt x="105023" y="226714"/>
                    </a:lnTo>
                    <a:lnTo>
                      <a:pt x="90916" y="239668"/>
                    </a:lnTo>
                    <a:lnTo>
                      <a:pt x="86210" y="236430"/>
                    </a:lnTo>
                    <a:lnTo>
                      <a:pt x="74457" y="243716"/>
                    </a:lnTo>
                    <a:lnTo>
                      <a:pt x="68970" y="240478"/>
                    </a:lnTo>
                    <a:lnTo>
                      <a:pt x="62703" y="243716"/>
                    </a:lnTo>
                    <a:lnTo>
                      <a:pt x="43891" y="245335"/>
                    </a:lnTo>
                    <a:lnTo>
                      <a:pt x="32138" y="227524"/>
                    </a:lnTo>
                    <a:lnTo>
                      <a:pt x="28213" y="222666"/>
                    </a:lnTo>
                    <a:lnTo>
                      <a:pt x="21164" y="212951"/>
                    </a:lnTo>
                    <a:lnTo>
                      <a:pt x="15678" y="164373"/>
                    </a:lnTo>
                    <a:lnTo>
                      <a:pt x="0" y="115786"/>
                    </a:lnTo>
                    <a:lnTo>
                      <a:pt x="2353" y="110928"/>
                    </a:lnTo>
                    <a:lnTo>
                      <a:pt x="15678" y="73685"/>
                    </a:lnTo>
                    <a:lnTo>
                      <a:pt x="14897" y="53445"/>
                    </a:lnTo>
                    <a:lnTo>
                      <a:pt x="10973" y="16202"/>
                    </a:lnTo>
                    <a:lnTo>
                      <a:pt x="10973" y="3239"/>
                    </a:lnTo>
                    <a:lnTo>
                      <a:pt x="24298" y="1619"/>
                    </a:lnTo>
                    <a:lnTo>
                      <a:pt x="53302" y="0"/>
                    </a:lnTo>
                    <a:lnTo>
                      <a:pt x="102670" y="4858"/>
                    </a:lnTo>
                    <a:lnTo>
                      <a:pt x="117567" y="3239"/>
                    </a:lnTo>
                    <a:lnTo>
                      <a:pt x="150486" y="4048"/>
                    </a:lnTo>
                    <a:lnTo>
                      <a:pt x="155972" y="13773"/>
                    </a:lnTo>
                    <a:lnTo>
                      <a:pt x="169288" y="16202"/>
                    </a:lnTo>
                    <a:lnTo>
                      <a:pt x="181051" y="20250"/>
                    </a:lnTo>
                    <a:lnTo>
                      <a:pt x="184185" y="34014"/>
                    </a:lnTo>
                    <a:lnTo>
                      <a:pt x="201425" y="50206"/>
                    </a:lnTo>
                    <a:lnTo>
                      <a:pt x="206912" y="53445"/>
                    </a:lnTo>
                    <a:lnTo>
                      <a:pt x="215532" y="55874"/>
                    </a:lnTo>
                    <a:lnTo>
                      <a:pt x="253155" y="68018"/>
                    </a:lnTo>
                    <a:lnTo>
                      <a:pt x="271958" y="76114"/>
                    </a:lnTo>
                    <a:lnTo>
                      <a:pt x="272739" y="83401"/>
                    </a:lnTo>
                    <a:lnTo>
                      <a:pt x="264119" y="97165"/>
                    </a:lnTo>
                    <a:lnTo>
                      <a:pt x="266472" y="110928"/>
                    </a:lnTo>
                    <a:lnTo>
                      <a:pt x="274311" y="114976"/>
                    </a:lnTo>
                    <a:lnTo>
                      <a:pt x="281359" y="126311"/>
                    </a:lnTo>
                    <a:lnTo>
                      <a:pt x="278225" y="142504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7" name="Forma Livre: Forma 1306">
                <a:extLst>
                  <a:ext uri="{FF2B5EF4-FFF2-40B4-BE49-F238E27FC236}">
                    <a16:creationId xmlns:a16="http://schemas.microsoft.com/office/drawing/2014/main" id="{2CF96E28-9812-43E4-5F25-AD69396E5910}"/>
                  </a:ext>
                </a:extLst>
              </p:cNvPr>
              <p:cNvSpPr/>
              <p:nvPr/>
            </p:nvSpPr>
            <p:spPr>
              <a:xfrm>
                <a:off x="7223861" y="3468468"/>
                <a:ext cx="176696" cy="191940"/>
              </a:xfrm>
              <a:custGeom>
                <a:avLst/>
                <a:gdLst>
                  <a:gd name="connsiteX0" fmla="*/ 169287 w 188108"/>
                  <a:gd name="connsiteY0" fmla="*/ 118215 h 184613"/>
                  <a:gd name="connsiteX1" fmla="*/ 157534 w 188108"/>
                  <a:gd name="connsiteY1" fmla="*/ 123882 h 184613"/>
                  <a:gd name="connsiteX2" fmla="*/ 146561 w 188108"/>
                  <a:gd name="connsiteY2" fmla="*/ 122263 h 184613"/>
                  <a:gd name="connsiteX3" fmla="*/ 125406 w 188108"/>
                  <a:gd name="connsiteY3" fmla="*/ 143323 h 184613"/>
                  <a:gd name="connsiteX4" fmla="*/ 94840 w 188108"/>
                  <a:gd name="connsiteY4" fmla="*/ 147371 h 184613"/>
                  <a:gd name="connsiteX5" fmla="*/ 87782 w 188108"/>
                  <a:gd name="connsiteY5" fmla="*/ 145752 h 184613"/>
                  <a:gd name="connsiteX6" fmla="*/ 78381 w 188108"/>
                  <a:gd name="connsiteY6" fmla="*/ 160325 h 184613"/>
                  <a:gd name="connsiteX7" fmla="*/ 70542 w 188108"/>
                  <a:gd name="connsiteY7" fmla="*/ 165992 h 184613"/>
                  <a:gd name="connsiteX8" fmla="*/ 47815 w 188108"/>
                  <a:gd name="connsiteY8" fmla="*/ 170040 h 184613"/>
                  <a:gd name="connsiteX9" fmla="*/ 30566 w 188108"/>
                  <a:gd name="connsiteY9" fmla="*/ 180565 h 184613"/>
                  <a:gd name="connsiteX10" fmla="*/ 13325 w 188108"/>
                  <a:gd name="connsiteY10" fmla="*/ 178137 h 184613"/>
                  <a:gd name="connsiteX11" fmla="*/ 3924 w 188108"/>
                  <a:gd name="connsiteY11" fmla="*/ 181375 h 184613"/>
                  <a:gd name="connsiteX12" fmla="*/ 0 w 188108"/>
                  <a:gd name="connsiteY12" fmla="*/ 184613 h 184613"/>
                  <a:gd name="connsiteX13" fmla="*/ 66617 w 188108"/>
                  <a:gd name="connsiteY13" fmla="*/ 123882 h 184613"/>
                  <a:gd name="connsiteX14" fmla="*/ 41538 w 188108"/>
                  <a:gd name="connsiteY14" fmla="*/ 86639 h 184613"/>
                  <a:gd name="connsiteX15" fmla="*/ 25089 w 188108"/>
                  <a:gd name="connsiteY15" fmla="*/ 65589 h 184613"/>
                  <a:gd name="connsiteX16" fmla="*/ 3924 w 188108"/>
                  <a:gd name="connsiteY16" fmla="*/ 35633 h 184613"/>
                  <a:gd name="connsiteX17" fmla="*/ 102670 w 188108"/>
                  <a:gd name="connsiteY17" fmla="*/ 12964 h 184613"/>
                  <a:gd name="connsiteX18" fmla="*/ 129321 w 188108"/>
                  <a:gd name="connsiteY18" fmla="*/ 6477 h 184613"/>
                  <a:gd name="connsiteX19" fmla="*/ 135588 w 188108"/>
                  <a:gd name="connsiteY19" fmla="*/ 5667 h 184613"/>
                  <a:gd name="connsiteX20" fmla="*/ 155972 w 188108"/>
                  <a:gd name="connsiteY20" fmla="*/ 0 h 184613"/>
                  <a:gd name="connsiteX21" fmla="*/ 143427 w 188108"/>
                  <a:gd name="connsiteY21" fmla="*/ 18631 h 184613"/>
                  <a:gd name="connsiteX22" fmla="*/ 142646 w 188108"/>
                  <a:gd name="connsiteY22" fmla="*/ 35633 h 184613"/>
                  <a:gd name="connsiteX23" fmla="*/ 134807 w 188108"/>
                  <a:gd name="connsiteY23" fmla="*/ 49397 h 184613"/>
                  <a:gd name="connsiteX24" fmla="*/ 146561 w 188108"/>
                  <a:gd name="connsiteY24" fmla="*/ 53445 h 184613"/>
                  <a:gd name="connsiteX25" fmla="*/ 157543 w 188108"/>
                  <a:gd name="connsiteY25" fmla="*/ 64779 h 184613"/>
                  <a:gd name="connsiteX26" fmla="*/ 159886 w 188108"/>
                  <a:gd name="connsiteY26" fmla="*/ 80972 h 184613"/>
                  <a:gd name="connsiteX27" fmla="*/ 174784 w 188108"/>
                  <a:gd name="connsiteY27" fmla="*/ 81782 h 184613"/>
                  <a:gd name="connsiteX28" fmla="*/ 177136 w 188108"/>
                  <a:gd name="connsiteY28" fmla="*/ 87449 h 184613"/>
                  <a:gd name="connsiteX29" fmla="*/ 183404 w 188108"/>
                  <a:gd name="connsiteY29" fmla="*/ 88259 h 184613"/>
                  <a:gd name="connsiteX30" fmla="*/ 182623 w 188108"/>
                  <a:gd name="connsiteY30" fmla="*/ 93116 h 184613"/>
                  <a:gd name="connsiteX31" fmla="*/ 188109 w 188108"/>
                  <a:gd name="connsiteY31" fmla="*/ 97974 h 184613"/>
                  <a:gd name="connsiteX32" fmla="*/ 171650 w 188108"/>
                  <a:gd name="connsiteY32" fmla="*/ 109309 h 184613"/>
                  <a:gd name="connsiteX33" fmla="*/ 169297 w 188108"/>
                  <a:gd name="connsiteY33" fmla="*/ 118215 h 184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88108" h="184613">
                    <a:moveTo>
                      <a:pt x="169287" y="118215"/>
                    </a:moveTo>
                    <a:lnTo>
                      <a:pt x="157534" y="123882"/>
                    </a:lnTo>
                    <a:lnTo>
                      <a:pt x="146561" y="122263"/>
                    </a:lnTo>
                    <a:lnTo>
                      <a:pt x="125406" y="143323"/>
                    </a:lnTo>
                    <a:lnTo>
                      <a:pt x="94840" y="147371"/>
                    </a:lnTo>
                    <a:lnTo>
                      <a:pt x="87782" y="145752"/>
                    </a:lnTo>
                    <a:lnTo>
                      <a:pt x="78381" y="160325"/>
                    </a:lnTo>
                    <a:lnTo>
                      <a:pt x="70542" y="165992"/>
                    </a:lnTo>
                    <a:lnTo>
                      <a:pt x="47815" y="170040"/>
                    </a:lnTo>
                    <a:lnTo>
                      <a:pt x="30566" y="180565"/>
                    </a:lnTo>
                    <a:lnTo>
                      <a:pt x="13325" y="178137"/>
                    </a:lnTo>
                    <a:lnTo>
                      <a:pt x="3924" y="181375"/>
                    </a:lnTo>
                    <a:lnTo>
                      <a:pt x="0" y="184613"/>
                    </a:lnTo>
                    <a:lnTo>
                      <a:pt x="66617" y="123882"/>
                    </a:lnTo>
                    <a:lnTo>
                      <a:pt x="41538" y="86639"/>
                    </a:lnTo>
                    <a:lnTo>
                      <a:pt x="25089" y="65589"/>
                    </a:lnTo>
                    <a:lnTo>
                      <a:pt x="3924" y="35633"/>
                    </a:lnTo>
                    <a:lnTo>
                      <a:pt x="102670" y="12964"/>
                    </a:lnTo>
                    <a:lnTo>
                      <a:pt x="129321" y="6477"/>
                    </a:lnTo>
                    <a:lnTo>
                      <a:pt x="135588" y="5667"/>
                    </a:lnTo>
                    <a:lnTo>
                      <a:pt x="155972" y="0"/>
                    </a:lnTo>
                    <a:lnTo>
                      <a:pt x="143427" y="18631"/>
                    </a:lnTo>
                    <a:lnTo>
                      <a:pt x="142646" y="35633"/>
                    </a:lnTo>
                    <a:lnTo>
                      <a:pt x="134807" y="49397"/>
                    </a:lnTo>
                    <a:lnTo>
                      <a:pt x="146561" y="53445"/>
                    </a:lnTo>
                    <a:lnTo>
                      <a:pt x="157543" y="64779"/>
                    </a:lnTo>
                    <a:lnTo>
                      <a:pt x="159886" y="80972"/>
                    </a:lnTo>
                    <a:lnTo>
                      <a:pt x="174784" y="81782"/>
                    </a:lnTo>
                    <a:lnTo>
                      <a:pt x="177136" y="87449"/>
                    </a:lnTo>
                    <a:lnTo>
                      <a:pt x="183404" y="88259"/>
                    </a:lnTo>
                    <a:lnTo>
                      <a:pt x="182623" y="93116"/>
                    </a:lnTo>
                    <a:lnTo>
                      <a:pt x="188109" y="97974"/>
                    </a:lnTo>
                    <a:lnTo>
                      <a:pt x="171650" y="109309"/>
                    </a:lnTo>
                    <a:lnTo>
                      <a:pt x="169297" y="118215"/>
                    </a:lnTo>
                  </a:path>
                </a:pathLst>
              </a:custGeom>
              <a:grpFill/>
              <a:ln w="4763" cap="flat">
                <a:solidFill>
                  <a:schemeClr val="bg1">
                    <a:lumMod val="95000"/>
                  </a:schemeClr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cxnSp>
        <p:nvCxnSpPr>
          <p:cNvPr id="1589" name="Conector reto 1588">
            <a:extLst>
              <a:ext uri="{FF2B5EF4-FFF2-40B4-BE49-F238E27FC236}">
                <a16:creationId xmlns:a16="http://schemas.microsoft.com/office/drawing/2014/main" id="{851A0CCC-0DB9-36F8-9774-0F2B4B0196DC}"/>
              </a:ext>
            </a:extLst>
          </p:cNvPr>
          <p:cNvCxnSpPr>
            <a:cxnSpLocks/>
          </p:cNvCxnSpPr>
          <p:nvPr/>
        </p:nvCxnSpPr>
        <p:spPr>
          <a:xfrm>
            <a:off x="9648516" y="1060450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0" name="Conector reto 1579">
            <a:extLst>
              <a:ext uri="{FF2B5EF4-FFF2-40B4-BE49-F238E27FC236}">
                <a16:creationId xmlns:a16="http://schemas.microsoft.com/office/drawing/2014/main" id="{F1E80DBE-064B-237C-66F9-E992DAF5ABA6}"/>
              </a:ext>
            </a:extLst>
          </p:cNvPr>
          <p:cNvCxnSpPr>
            <a:cxnSpLocks/>
          </p:cNvCxnSpPr>
          <p:nvPr/>
        </p:nvCxnSpPr>
        <p:spPr>
          <a:xfrm>
            <a:off x="9153148" y="3433349"/>
            <a:ext cx="4784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5" name="Conector reto 1584">
            <a:extLst>
              <a:ext uri="{FF2B5EF4-FFF2-40B4-BE49-F238E27FC236}">
                <a16:creationId xmlns:a16="http://schemas.microsoft.com/office/drawing/2014/main" id="{7FE4318B-4337-1620-6904-846534907698}"/>
              </a:ext>
            </a:extLst>
          </p:cNvPr>
          <p:cNvCxnSpPr>
            <a:cxnSpLocks/>
          </p:cNvCxnSpPr>
          <p:nvPr/>
        </p:nvCxnSpPr>
        <p:spPr>
          <a:xfrm flipV="1">
            <a:off x="9630520" y="1060450"/>
            <a:ext cx="9001" cy="23843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0" name="Retângulo 1589">
            <a:extLst>
              <a:ext uri="{FF2B5EF4-FFF2-40B4-BE49-F238E27FC236}">
                <a16:creationId xmlns:a16="http://schemas.microsoft.com/office/drawing/2014/main" id="{15C27449-9ED5-0475-85B5-A818D98CCBCA}"/>
              </a:ext>
            </a:extLst>
          </p:cNvPr>
          <p:cNvSpPr/>
          <p:nvPr/>
        </p:nvSpPr>
        <p:spPr>
          <a:xfrm>
            <a:off x="9914777" y="787894"/>
            <a:ext cx="2055465" cy="545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>
                <a:solidFill>
                  <a:schemeClr val="tx1"/>
                </a:solidFill>
              </a:rPr>
              <a:t>1º Etapa: DS II e VII de Recife e 08 municípios da III Região de Saúde </a:t>
            </a:r>
          </a:p>
        </p:txBody>
      </p:sp>
      <p:sp>
        <p:nvSpPr>
          <p:cNvPr id="1591" name="Retângulo 1590">
            <a:extLst>
              <a:ext uri="{FF2B5EF4-FFF2-40B4-BE49-F238E27FC236}">
                <a16:creationId xmlns:a16="http://schemas.microsoft.com/office/drawing/2014/main" id="{759EC5C2-018E-1498-FFF9-14704E037B2D}"/>
              </a:ext>
            </a:extLst>
          </p:cNvPr>
          <p:cNvSpPr/>
          <p:nvPr/>
        </p:nvSpPr>
        <p:spPr>
          <a:xfrm rot="16200000">
            <a:off x="7944093" y="3111029"/>
            <a:ext cx="2055465" cy="552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ETAPAS </a:t>
            </a:r>
          </a:p>
        </p:txBody>
      </p:sp>
      <p:cxnSp>
        <p:nvCxnSpPr>
          <p:cNvPr id="1592" name="Conector reto 1591">
            <a:extLst>
              <a:ext uri="{FF2B5EF4-FFF2-40B4-BE49-F238E27FC236}">
                <a16:creationId xmlns:a16="http://schemas.microsoft.com/office/drawing/2014/main" id="{F3985A30-35C1-DCC8-8C91-A9838F08E1BA}"/>
              </a:ext>
            </a:extLst>
          </p:cNvPr>
          <p:cNvCxnSpPr>
            <a:cxnSpLocks/>
          </p:cNvCxnSpPr>
          <p:nvPr/>
        </p:nvCxnSpPr>
        <p:spPr>
          <a:xfrm>
            <a:off x="9648516" y="1852299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3" name="Retângulo 1592">
            <a:extLst>
              <a:ext uri="{FF2B5EF4-FFF2-40B4-BE49-F238E27FC236}">
                <a16:creationId xmlns:a16="http://schemas.microsoft.com/office/drawing/2014/main" id="{AC36F6CA-108A-BBCA-D62B-365553901CBB}"/>
              </a:ext>
            </a:extLst>
          </p:cNvPr>
          <p:cNvSpPr/>
          <p:nvPr/>
        </p:nvSpPr>
        <p:spPr>
          <a:xfrm>
            <a:off x="9914777" y="1550839"/>
            <a:ext cx="2055465" cy="545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>
                <a:solidFill>
                  <a:schemeClr val="tx1"/>
                </a:solidFill>
              </a:rPr>
              <a:t>2º Etapa: 14 Municípios de III Região de Saúde e os Demais DS de Recife</a:t>
            </a:r>
          </a:p>
        </p:txBody>
      </p:sp>
      <p:cxnSp>
        <p:nvCxnSpPr>
          <p:cNvPr id="1594" name="Conector reto 1593">
            <a:extLst>
              <a:ext uri="{FF2B5EF4-FFF2-40B4-BE49-F238E27FC236}">
                <a16:creationId xmlns:a16="http://schemas.microsoft.com/office/drawing/2014/main" id="{6E1C522C-E7BD-EEAD-E266-3D717CFF81FC}"/>
              </a:ext>
            </a:extLst>
          </p:cNvPr>
          <p:cNvCxnSpPr>
            <a:cxnSpLocks/>
          </p:cNvCxnSpPr>
          <p:nvPr/>
        </p:nvCxnSpPr>
        <p:spPr>
          <a:xfrm>
            <a:off x="9648516" y="2549591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5" name="Retângulo 1594">
            <a:extLst>
              <a:ext uri="{FF2B5EF4-FFF2-40B4-BE49-F238E27FC236}">
                <a16:creationId xmlns:a16="http://schemas.microsoft.com/office/drawing/2014/main" id="{6A122F59-DBDA-9683-F3D7-F037E8682ABB}"/>
              </a:ext>
            </a:extLst>
          </p:cNvPr>
          <p:cNvSpPr/>
          <p:nvPr/>
        </p:nvSpPr>
        <p:spPr>
          <a:xfrm>
            <a:off x="9922578" y="2256041"/>
            <a:ext cx="2055465" cy="5451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>
                <a:solidFill>
                  <a:schemeClr val="tx1"/>
                </a:solidFill>
              </a:rPr>
              <a:t>3º Etapa: Jaboatão dos Guararapes e Olinda</a:t>
            </a:r>
          </a:p>
        </p:txBody>
      </p:sp>
      <p:cxnSp>
        <p:nvCxnSpPr>
          <p:cNvPr id="1596" name="Conector reto 1595">
            <a:extLst>
              <a:ext uri="{FF2B5EF4-FFF2-40B4-BE49-F238E27FC236}">
                <a16:creationId xmlns:a16="http://schemas.microsoft.com/office/drawing/2014/main" id="{B5B4E4AC-83FE-2029-DD7E-057FD7595931}"/>
              </a:ext>
            </a:extLst>
          </p:cNvPr>
          <p:cNvCxnSpPr>
            <a:cxnSpLocks/>
          </p:cNvCxnSpPr>
          <p:nvPr/>
        </p:nvCxnSpPr>
        <p:spPr>
          <a:xfrm>
            <a:off x="9642166" y="3435781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9" name="Conector reto 1598">
            <a:extLst>
              <a:ext uri="{FF2B5EF4-FFF2-40B4-BE49-F238E27FC236}">
                <a16:creationId xmlns:a16="http://schemas.microsoft.com/office/drawing/2014/main" id="{3231C5C2-C1B2-5049-1D50-817CABB7DD3D}"/>
              </a:ext>
            </a:extLst>
          </p:cNvPr>
          <p:cNvCxnSpPr>
            <a:cxnSpLocks/>
          </p:cNvCxnSpPr>
          <p:nvPr/>
        </p:nvCxnSpPr>
        <p:spPr>
          <a:xfrm flipV="1">
            <a:off x="9630520" y="3433831"/>
            <a:ext cx="8136" cy="7309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0" name="Conector reto 1599">
            <a:extLst>
              <a:ext uri="{FF2B5EF4-FFF2-40B4-BE49-F238E27FC236}">
                <a16:creationId xmlns:a16="http://schemas.microsoft.com/office/drawing/2014/main" id="{449DC797-FA0E-34D4-498D-2D633D990666}"/>
              </a:ext>
            </a:extLst>
          </p:cNvPr>
          <p:cNvCxnSpPr>
            <a:cxnSpLocks/>
            <a:endCxn id="1607" idx="1"/>
          </p:cNvCxnSpPr>
          <p:nvPr/>
        </p:nvCxnSpPr>
        <p:spPr>
          <a:xfrm>
            <a:off x="9638656" y="4164788"/>
            <a:ext cx="2954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1" name="Conector reto 1600">
            <a:extLst>
              <a:ext uri="{FF2B5EF4-FFF2-40B4-BE49-F238E27FC236}">
                <a16:creationId xmlns:a16="http://schemas.microsoft.com/office/drawing/2014/main" id="{2AEC5C67-38CA-3B3D-19C7-07B8AA32D355}"/>
              </a:ext>
            </a:extLst>
          </p:cNvPr>
          <p:cNvCxnSpPr>
            <a:cxnSpLocks/>
          </p:cNvCxnSpPr>
          <p:nvPr/>
        </p:nvCxnSpPr>
        <p:spPr>
          <a:xfrm>
            <a:off x="9647651" y="4922972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2" name="Conector reto 1601">
            <a:extLst>
              <a:ext uri="{FF2B5EF4-FFF2-40B4-BE49-F238E27FC236}">
                <a16:creationId xmlns:a16="http://schemas.microsoft.com/office/drawing/2014/main" id="{CA873A13-A20C-D8B9-6142-9612798C0F3C}"/>
              </a:ext>
            </a:extLst>
          </p:cNvPr>
          <p:cNvCxnSpPr>
            <a:cxnSpLocks/>
          </p:cNvCxnSpPr>
          <p:nvPr/>
        </p:nvCxnSpPr>
        <p:spPr>
          <a:xfrm>
            <a:off x="9641301" y="5809162"/>
            <a:ext cx="28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6" name="Retângulo 1605">
            <a:extLst>
              <a:ext uri="{FF2B5EF4-FFF2-40B4-BE49-F238E27FC236}">
                <a16:creationId xmlns:a16="http://schemas.microsoft.com/office/drawing/2014/main" id="{8280D014-04A2-1D4A-6EAF-7FB909F69723}"/>
              </a:ext>
            </a:extLst>
          </p:cNvPr>
          <p:cNvSpPr/>
          <p:nvPr/>
        </p:nvSpPr>
        <p:spPr>
          <a:xfrm>
            <a:off x="9934073" y="3120820"/>
            <a:ext cx="2055465" cy="5451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/>
              <a:t>4º Etapa: OS demais municípios da I Região, II Região e a XII Região  </a:t>
            </a:r>
          </a:p>
        </p:txBody>
      </p:sp>
      <p:sp>
        <p:nvSpPr>
          <p:cNvPr id="1607" name="Retângulo 1606">
            <a:extLst>
              <a:ext uri="{FF2B5EF4-FFF2-40B4-BE49-F238E27FC236}">
                <a16:creationId xmlns:a16="http://schemas.microsoft.com/office/drawing/2014/main" id="{E3D69687-DAB4-568C-F18E-ACA2BD43DB50}"/>
              </a:ext>
            </a:extLst>
          </p:cNvPr>
          <p:cNvSpPr/>
          <p:nvPr/>
        </p:nvSpPr>
        <p:spPr>
          <a:xfrm>
            <a:off x="9934073" y="3892232"/>
            <a:ext cx="2055465" cy="5451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/>
              <a:t>5º Etapa: IV e V Região de Saúde </a:t>
            </a:r>
          </a:p>
        </p:txBody>
      </p:sp>
      <p:sp>
        <p:nvSpPr>
          <p:cNvPr id="1608" name="Retângulo 1607">
            <a:extLst>
              <a:ext uri="{FF2B5EF4-FFF2-40B4-BE49-F238E27FC236}">
                <a16:creationId xmlns:a16="http://schemas.microsoft.com/office/drawing/2014/main" id="{FFFF5D9D-9EDE-1A80-E75A-0C172D38178B}"/>
              </a:ext>
            </a:extLst>
          </p:cNvPr>
          <p:cNvSpPr/>
          <p:nvPr/>
        </p:nvSpPr>
        <p:spPr>
          <a:xfrm>
            <a:off x="9941874" y="4673637"/>
            <a:ext cx="2055465" cy="545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/>
              <a:t>6º Etapa: VII, VIII e IX Região de Saúde </a:t>
            </a:r>
          </a:p>
        </p:txBody>
      </p:sp>
      <p:sp>
        <p:nvSpPr>
          <p:cNvPr id="1609" name="Retângulo 1608">
            <a:extLst>
              <a:ext uri="{FF2B5EF4-FFF2-40B4-BE49-F238E27FC236}">
                <a16:creationId xmlns:a16="http://schemas.microsoft.com/office/drawing/2014/main" id="{843635E2-CB13-5C37-FC38-5121A44B562B}"/>
              </a:ext>
            </a:extLst>
          </p:cNvPr>
          <p:cNvSpPr/>
          <p:nvPr/>
        </p:nvSpPr>
        <p:spPr>
          <a:xfrm>
            <a:off x="9930585" y="5427332"/>
            <a:ext cx="2055465" cy="5451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pt-BR" sz="1200" dirty="0"/>
              <a:t>7º Etapa: VI, X e XI Região de Saúde </a:t>
            </a:r>
          </a:p>
        </p:txBody>
      </p:sp>
      <p:grpSp>
        <p:nvGrpSpPr>
          <p:cNvPr id="1686" name="Agrupar 1685">
            <a:extLst>
              <a:ext uri="{FF2B5EF4-FFF2-40B4-BE49-F238E27FC236}">
                <a16:creationId xmlns:a16="http://schemas.microsoft.com/office/drawing/2014/main" id="{A9379009-BC94-A963-BF94-2AFA8BBC6425}"/>
              </a:ext>
            </a:extLst>
          </p:cNvPr>
          <p:cNvGrpSpPr/>
          <p:nvPr/>
        </p:nvGrpSpPr>
        <p:grpSpPr>
          <a:xfrm>
            <a:off x="1038822" y="5028066"/>
            <a:ext cx="7561257" cy="1065123"/>
            <a:chOff x="270974" y="5228202"/>
            <a:chExt cx="7561257" cy="1429300"/>
          </a:xfrm>
        </p:grpSpPr>
        <p:grpSp>
          <p:nvGrpSpPr>
            <p:cNvPr id="1542" name="Agrupar 1541">
              <a:extLst>
                <a:ext uri="{FF2B5EF4-FFF2-40B4-BE49-F238E27FC236}">
                  <a16:creationId xmlns:a16="http://schemas.microsoft.com/office/drawing/2014/main" id="{7AE331B0-F83A-BA9C-32FE-9DDE2291BDC2}"/>
                </a:ext>
              </a:extLst>
            </p:cNvPr>
            <p:cNvGrpSpPr/>
            <p:nvPr/>
          </p:nvGrpSpPr>
          <p:grpSpPr>
            <a:xfrm>
              <a:off x="383575" y="5471049"/>
              <a:ext cx="2122270" cy="276999"/>
              <a:chOff x="482600" y="5588966"/>
              <a:chExt cx="2122270" cy="276999"/>
            </a:xfrm>
          </p:grpSpPr>
          <p:sp>
            <p:nvSpPr>
              <p:cNvPr id="1540" name="Retângulo 1539">
                <a:extLst>
                  <a:ext uri="{FF2B5EF4-FFF2-40B4-BE49-F238E27FC236}">
                    <a16:creationId xmlns:a16="http://schemas.microsoft.com/office/drawing/2014/main" id="{5040743E-007A-F37A-5402-A086FF944A66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56A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541" name="CaixaDeTexto 1540">
                <a:extLst>
                  <a:ext uri="{FF2B5EF4-FFF2-40B4-BE49-F238E27FC236}">
                    <a16:creationId xmlns:a16="http://schemas.microsoft.com/office/drawing/2014/main" id="{885BAF58-53DF-1C1E-1439-3B47FF214123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 Região </a:t>
                </a:r>
              </a:p>
            </p:txBody>
          </p:sp>
        </p:grpSp>
        <p:sp>
          <p:nvSpPr>
            <p:cNvPr id="1625" name="CaixaDeTexto 1624">
              <a:extLst>
                <a:ext uri="{FF2B5EF4-FFF2-40B4-BE49-F238E27FC236}">
                  <a16:creationId xmlns:a16="http://schemas.microsoft.com/office/drawing/2014/main" id="{5F89F263-19B6-E041-F5D9-CD3D7EA1051D}"/>
                </a:ext>
              </a:extLst>
            </p:cNvPr>
            <p:cNvSpPr txBox="1"/>
            <p:nvPr/>
          </p:nvSpPr>
          <p:spPr>
            <a:xfrm>
              <a:off x="270974" y="5228202"/>
              <a:ext cx="18494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Macrorregião de Saúde I</a:t>
              </a:r>
            </a:p>
          </p:txBody>
        </p:sp>
        <p:grpSp>
          <p:nvGrpSpPr>
            <p:cNvPr id="1626" name="Agrupar 1625">
              <a:extLst>
                <a:ext uri="{FF2B5EF4-FFF2-40B4-BE49-F238E27FC236}">
                  <a16:creationId xmlns:a16="http://schemas.microsoft.com/office/drawing/2014/main" id="{E718C018-3478-379D-6FC2-C0D56251DEDF}"/>
                </a:ext>
              </a:extLst>
            </p:cNvPr>
            <p:cNvGrpSpPr/>
            <p:nvPr/>
          </p:nvGrpSpPr>
          <p:grpSpPr>
            <a:xfrm>
              <a:off x="383575" y="5777754"/>
              <a:ext cx="2122270" cy="276999"/>
              <a:chOff x="482600" y="5588966"/>
              <a:chExt cx="2122270" cy="276999"/>
            </a:xfrm>
          </p:grpSpPr>
          <p:sp>
            <p:nvSpPr>
              <p:cNvPr id="1627" name="Retângulo 1626">
                <a:extLst>
                  <a:ext uri="{FF2B5EF4-FFF2-40B4-BE49-F238E27FC236}">
                    <a16:creationId xmlns:a16="http://schemas.microsoft.com/office/drawing/2014/main" id="{ADC907E3-D3D6-B18C-E1EC-0DD07F64A4BA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FFE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28" name="CaixaDeTexto 1627">
                <a:extLst>
                  <a:ext uri="{FF2B5EF4-FFF2-40B4-BE49-F238E27FC236}">
                    <a16:creationId xmlns:a16="http://schemas.microsoft.com/office/drawing/2014/main" id="{86632CDC-F419-550F-B1C3-DAE1F186D951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II Região </a:t>
                </a:r>
              </a:p>
            </p:txBody>
          </p:sp>
        </p:grpSp>
        <p:grpSp>
          <p:nvGrpSpPr>
            <p:cNvPr id="1629" name="Agrupar 1628">
              <a:extLst>
                <a:ext uri="{FF2B5EF4-FFF2-40B4-BE49-F238E27FC236}">
                  <a16:creationId xmlns:a16="http://schemas.microsoft.com/office/drawing/2014/main" id="{DE43DFE8-1CFD-589C-5F55-461218467D7D}"/>
                </a:ext>
              </a:extLst>
            </p:cNvPr>
            <p:cNvGrpSpPr/>
            <p:nvPr/>
          </p:nvGrpSpPr>
          <p:grpSpPr>
            <a:xfrm>
              <a:off x="368530" y="6075481"/>
              <a:ext cx="2122270" cy="276999"/>
              <a:chOff x="482600" y="5588966"/>
              <a:chExt cx="2122270" cy="276999"/>
            </a:xfrm>
          </p:grpSpPr>
          <p:sp>
            <p:nvSpPr>
              <p:cNvPr id="1630" name="Retângulo 1629">
                <a:extLst>
                  <a:ext uri="{FF2B5EF4-FFF2-40B4-BE49-F238E27FC236}">
                    <a16:creationId xmlns:a16="http://schemas.microsoft.com/office/drawing/2014/main" id="{959D1136-AAC9-4BDA-EBEE-DD8D6A275ABE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31" name="CaixaDeTexto 1630">
                <a:extLst>
                  <a:ext uri="{FF2B5EF4-FFF2-40B4-BE49-F238E27FC236}">
                    <a16:creationId xmlns:a16="http://schemas.microsoft.com/office/drawing/2014/main" id="{DAB38336-75FC-50A3-DA37-C3873F534A35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III Região </a:t>
                </a:r>
              </a:p>
            </p:txBody>
          </p:sp>
        </p:grpSp>
        <p:grpSp>
          <p:nvGrpSpPr>
            <p:cNvPr id="1632" name="Agrupar 1631">
              <a:extLst>
                <a:ext uri="{FF2B5EF4-FFF2-40B4-BE49-F238E27FC236}">
                  <a16:creationId xmlns:a16="http://schemas.microsoft.com/office/drawing/2014/main" id="{F2F546CE-8CED-8A4D-7007-A160924DDD4B}"/>
                </a:ext>
              </a:extLst>
            </p:cNvPr>
            <p:cNvGrpSpPr/>
            <p:nvPr/>
          </p:nvGrpSpPr>
          <p:grpSpPr>
            <a:xfrm>
              <a:off x="368530" y="6380503"/>
              <a:ext cx="2122270" cy="276999"/>
              <a:chOff x="482600" y="5588966"/>
              <a:chExt cx="2122270" cy="276999"/>
            </a:xfrm>
          </p:grpSpPr>
          <p:sp>
            <p:nvSpPr>
              <p:cNvPr id="1633" name="Retângulo 1632">
                <a:extLst>
                  <a:ext uri="{FF2B5EF4-FFF2-40B4-BE49-F238E27FC236}">
                    <a16:creationId xmlns:a16="http://schemas.microsoft.com/office/drawing/2014/main" id="{4A586F95-1950-2AD4-0327-E8383FC53404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EDC4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34" name="CaixaDeTexto 1633">
                <a:extLst>
                  <a:ext uri="{FF2B5EF4-FFF2-40B4-BE49-F238E27FC236}">
                    <a16:creationId xmlns:a16="http://schemas.microsoft.com/office/drawing/2014/main" id="{74B168E8-B30B-3B49-0A51-C011344E707C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XII Região </a:t>
                </a:r>
              </a:p>
            </p:txBody>
          </p:sp>
        </p:grpSp>
        <p:grpSp>
          <p:nvGrpSpPr>
            <p:cNvPr id="1635" name="Agrupar 1634">
              <a:extLst>
                <a:ext uri="{FF2B5EF4-FFF2-40B4-BE49-F238E27FC236}">
                  <a16:creationId xmlns:a16="http://schemas.microsoft.com/office/drawing/2014/main" id="{E07CA5DE-CEF1-B0D0-DFD7-79EBA1BD286A}"/>
                </a:ext>
              </a:extLst>
            </p:cNvPr>
            <p:cNvGrpSpPr/>
            <p:nvPr/>
          </p:nvGrpSpPr>
          <p:grpSpPr>
            <a:xfrm>
              <a:off x="2060220" y="5471049"/>
              <a:ext cx="2122270" cy="276999"/>
              <a:chOff x="482600" y="5588966"/>
              <a:chExt cx="2122270" cy="276999"/>
            </a:xfrm>
          </p:grpSpPr>
          <p:sp>
            <p:nvSpPr>
              <p:cNvPr id="1636" name="Retângulo 1635">
                <a:extLst>
                  <a:ext uri="{FF2B5EF4-FFF2-40B4-BE49-F238E27FC236}">
                    <a16:creationId xmlns:a16="http://schemas.microsoft.com/office/drawing/2014/main" id="{5B1C12F3-2F07-307B-91B4-EF870698F7D0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37" name="CaixaDeTexto 1636">
                <a:extLst>
                  <a:ext uri="{FF2B5EF4-FFF2-40B4-BE49-F238E27FC236}">
                    <a16:creationId xmlns:a16="http://schemas.microsoft.com/office/drawing/2014/main" id="{CEB6A2BF-400A-74D0-9861-000842C17C7B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IV Região </a:t>
                </a:r>
              </a:p>
            </p:txBody>
          </p:sp>
        </p:grpSp>
        <p:sp>
          <p:nvSpPr>
            <p:cNvPr id="1638" name="CaixaDeTexto 1637">
              <a:extLst>
                <a:ext uri="{FF2B5EF4-FFF2-40B4-BE49-F238E27FC236}">
                  <a16:creationId xmlns:a16="http://schemas.microsoft.com/office/drawing/2014/main" id="{2AA01F72-81B2-06FF-7EC2-8DEC8080E0F4}"/>
                </a:ext>
              </a:extLst>
            </p:cNvPr>
            <p:cNvSpPr txBox="1"/>
            <p:nvPr/>
          </p:nvSpPr>
          <p:spPr>
            <a:xfrm>
              <a:off x="1947619" y="5228202"/>
              <a:ext cx="18494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Macrorregião de Saúde II</a:t>
              </a:r>
            </a:p>
          </p:txBody>
        </p:sp>
        <p:grpSp>
          <p:nvGrpSpPr>
            <p:cNvPr id="1639" name="Agrupar 1638">
              <a:extLst>
                <a:ext uri="{FF2B5EF4-FFF2-40B4-BE49-F238E27FC236}">
                  <a16:creationId xmlns:a16="http://schemas.microsoft.com/office/drawing/2014/main" id="{BF3810DC-A9FE-9875-8CA5-F0B04BD845E5}"/>
                </a:ext>
              </a:extLst>
            </p:cNvPr>
            <p:cNvGrpSpPr/>
            <p:nvPr/>
          </p:nvGrpSpPr>
          <p:grpSpPr>
            <a:xfrm>
              <a:off x="2060220" y="5777754"/>
              <a:ext cx="2122270" cy="276999"/>
              <a:chOff x="482600" y="5588966"/>
              <a:chExt cx="2122270" cy="276999"/>
            </a:xfrm>
          </p:grpSpPr>
          <p:sp>
            <p:nvSpPr>
              <p:cNvPr id="1640" name="Retângulo 1639">
                <a:extLst>
                  <a:ext uri="{FF2B5EF4-FFF2-40B4-BE49-F238E27FC236}">
                    <a16:creationId xmlns:a16="http://schemas.microsoft.com/office/drawing/2014/main" id="{697F4198-28E4-0566-51AE-41A5818101CE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DC91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41" name="CaixaDeTexto 1640">
                <a:extLst>
                  <a:ext uri="{FF2B5EF4-FFF2-40B4-BE49-F238E27FC236}">
                    <a16:creationId xmlns:a16="http://schemas.microsoft.com/office/drawing/2014/main" id="{758974C9-EF13-A402-38EF-EA7EAC3B4537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V Região </a:t>
                </a:r>
              </a:p>
            </p:txBody>
          </p:sp>
        </p:grpSp>
        <p:grpSp>
          <p:nvGrpSpPr>
            <p:cNvPr id="1648" name="Agrupar 1647">
              <a:extLst>
                <a:ext uri="{FF2B5EF4-FFF2-40B4-BE49-F238E27FC236}">
                  <a16:creationId xmlns:a16="http://schemas.microsoft.com/office/drawing/2014/main" id="{560B5476-8297-492B-1738-9D02874804CB}"/>
                </a:ext>
              </a:extLst>
            </p:cNvPr>
            <p:cNvGrpSpPr/>
            <p:nvPr/>
          </p:nvGrpSpPr>
          <p:grpSpPr>
            <a:xfrm>
              <a:off x="3830860" y="5471049"/>
              <a:ext cx="2122270" cy="276999"/>
              <a:chOff x="482600" y="5588966"/>
              <a:chExt cx="2122270" cy="276999"/>
            </a:xfrm>
          </p:grpSpPr>
          <p:sp>
            <p:nvSpPr>
              <p:cNvPr id="1649" name="Retângulo 1648">
                <a:extLst>
                  <a:ext uri="{FF2B5EF4-FFF2-40B4-BE49-F238E27FC236}">
                    <a16:creationId xmlns:a16="http://schemas.microsoft.com/office/drawing/2014/main" id="{7BBF8775-71E0-D448-AE8D-13E4707E0DCE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A2C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50" name="CaixaDeTexto 1649">
                <a:extLst>
                  <a:ext uri="{FF2B5EF4-FFF2-40B4-BE49-F238E27FC236}">
                    <a16:creationId xmlns:a16="http://schemas.microsoft.com/office/drawing/2014/main" id="{D3618F56-5290-5BC5-44FE-C6A90208CCBB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X Região </a:t>
                </a:r>
              </a:p>
            </p:txBody>
          </p:sp>
        </p:grpSp>
        <p:sp>
          <p:nvSpPr>
            <p:cNvPr id="1651" name="CaixaDeTexto 1650">
              <a:extLst>
                <a:ext uri="{FF2B5EF4-FFF2-40B4-BE49-F238E27FC236}">
                  <a16:creationId xmlns:a16="http://schemas.microsoft.com/office/drawing/2014/main" id="{55DBFB6B-AA74-3876-9749-0D61E709924E}"/>
                </a:ext>
              </a:extLst>
            </p:cNvPr>
            <p:cNvSpPr txBox="1"/>
            <p:nvPr/>
          </p:nvSpPr>
          <p:spPr>
            <a:xfrm>
              <a:off x="3718259" y="5228202"/>
              <a:ext cx="18494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Macrorregião de Saúde III</a:t>
              </a:r>
            </a:p>
          </p:txBody>
        </p:sp>
        <p:grpSp>
          <p:nvGrpSpPr>
            <p:cNvPr id="1652" name="Agrupar 1651">
              <a:extLst>
                <a:ext uri="{FF2B5EF4-FFF2-40B4-BE49-F238E27FC236}">
                  <a16:creationId xmlns:a16="http://schemas.microsoft.com/office/drawing/2014/main" id="{718164C5-78BF-FA8D-7986-893024B67634}"/>
                </a:ext>
              </a:extLst>
            </p:cNvPr>
            <p:cNvGrpSpPr/>
            <p:nvPr/>
          </p:nvGrpSpPr>
          <p:grpSpPr>
            <a:xfrm>
              <a:off x="3830860" y="5777754"/>
              <a:ext cx="2122270" cy="276999"/>
              <a:chOff x="482600" y="5588966"/>
              <a:chExt cx="2122270" cy="276999"/>
            </a:xfrm>
          </p:grpSpPr>
          <p:sp>
            <p:nvSpPr>
              <p:cNvPr id="1653" name="Retângulo 1652">
                <a:extLst>
                  <a:ext uri="{FF2B5EF4-FFF2-40B4-BE49-F238E27FC236}">
                    <a16:creationId xmlns:a16="http://schemas.microsoft.com/office/drawing/2014/main" id="{2C1CDB75-94BB-1E84-A6E5-AFFA94F37BC4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CC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54" name="CaixaDeTexto 1653">
                <a:extLst>
                  <a:ext uri="{FF2B5EF4-FFF2-40B4-BE49-F238E27FC236}">
                    <a16:creationId xmlns:a16="http://schemas.microsoft.com/office/drawing/2014/main" id="{E879405B-5286-7D3E-0EE9-C682F4C600AC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VI Região </a:t>
                </a:r>
              </a:p>
            </p:txBody>
          </p:sp>
        </p:grpSp>
        <p:grpSp>
          <p:nvGrpSpPr>
            <p:cNvPr id="1655" name="Agrupar 1654">
              <a:extLst>
                <a:ext uri="{FF2B5EF4-FFF2-40B4-BE49-F238E27FC236}">
                  <a16:creationId xmlns:a16="http://schemas.microsoft.com/office/drawing/2014/main" id="{A1781B1D-1ED9-39B4-683C-4D5BC724828E}"/>
                </a:ext>
              </a:extLst>
            </p:cNvPr>
            <p:cNvGrpSpPr/>
            <p:nvPr/>
          </p:nvGrpSpPr>
          <p:grpSpPr>
            <a:xfrm>
              <a:off x="3813846" y="6084379"/>
              <a:ext cx="2122270" cy="276999"/>
              <a:chOff x="482600" y="5588966"/>
              <a:chExt cx="2122270" cy="276999"/>
            </a:xfrm>
          </p:grpSpPr>
          <p:sp>
            <p:nvSpPr>
              <p:cNvPr id="1656" name="Retângulo 1655">
                <a:extLst>
                  <a:ext uri="{FF2B5EF4-FFF2-40B4-BE49-F238E27FC236}">
                    <a16:creationId xmlns:a16="http://schemas.microsoft.com/office/drawing/2014/main" id="{8BD34EF8-576E-7D44-5C51-65EAAF54DE62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009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57" name="CaixaDeTexto 1656">
                <a:extLst>
                  <a:ext uri="{FF2B5EF4-FFF2-40B4-BE49-F238E27FC236}">
                    <a16:creationId xmlns:a16="http://schemas.microsoft.com/office/drawing/2014/main" id="{1CA3054D-AECE-A59C-4BD7-B033745EF084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 Região </a:t>
                </a:r>
              </a:p>
            </p:txBody>
          </p:sp>
        </p:grpSp>
        <p:grpSp>
          <p:nvGrpSpPr>
            <p:cNvPr id="1661" name="Agrupar 1660">
              <a:extLst>
                <a:ext uri="{FF2B5EF4-FFF2-40B4-BE49-F238E27FC236}">
                  <a16:creationId xmlns:a16="http://schemas.microsoft.com/office/drawing/2014/main" id="{17CE0DB6-EF8B-4E67-53F4-472D50DB7328}"/>
                </a:ext>
              </a:extLst>
            </p:cNvPr>
            <p:cNvGrpSpPr/>
            <p:nvPr/>
          </p:nvGrpSpPr>
          <p:grpSpPr>
            <a:xfrm>
              <a:off x="5709961" y="5479947"/>
              <a:ext cx="2122270" cy="276999"/>
              <a:chOff x="482600" y="5588966"/>
              <a:chExt cx="2122270" cy="276999"/>
            </a:xfrm>
          </p:grpSpPr>
          <p:sp>
            <p:nvSpPr>
              <p:cNvPr id="1662" name="Retângulo 1661">
                <a:extLst>
                  <a:ext uri="{FF2B5EF4-FFF2-40B4-BE49-F238E27FC236}">
                    <a16:creationId xmlns:a16="http://schemas.microsoft.com/office/drawing/2014/main" id="{C45241E2-7C9C-5505-1AB3-19883F241B25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5A28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63" name="CaixaDeTexto 1662">
                <a:extLst>
                  <a:ext uri="{FF2B5EF4-FFF2-40B4-BE49-F238E27FC236}">
                    <a16:creationId xmlns:a16="http://schemas.microsoft.com/office/drawing/2014/main" id="{B8454A11-3AE6-1D61-ADF9-6853AEB6E68C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VII Região </a:t>
                </a:r>
              </a:p>
            </p:txBody>
          </p:sp>
        </p:grpSp>
        <p:sp>
          <p:nvSpPr>
            <p:cNvPr id="1664" name="CaixaDeTexto 1663">
              <a:extLst>
                <a:ext uri="{FF2B5EF4-FFF2-40B4-BE49-F238E27FC236}">
                  <a16:creationId xmlns:a16="http://schemas.microsoft.com/office/drawing/2014/main" id="{3CD0A0C3-4116-2D63-0894-C9BCC4FA4AEC}"/>
                </a:ext>
              </a:extLst>
            </p:cNvPr>
            <p:cNvSpPr txBox="1"/>
            <p:nvPr/>
          </p:nvSpPr>
          <p:spPr>
            <a:xfrm>
              <a:off x="5597360" y="5237100"/>
              <a:ext cx="184942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Macrorregião de Saúde IV</a:t>
              </a:r>
            </a:p>
          </p:txBody>
        </p:sp>
        <p:grpSp>
          <p:nvGrpSpPr>
            <p:cNvPr id="1665" name="Agrupar 1664">
              <a:extLst>
                <a:ext uri="{FF2B5EF4-FFF2-40B4-BE49-F238E27FC236}">
                  <a16:creationId xmlns:a16="http://schemas.microsoft.com/office/drawing/2014/main" id="{758812CC-12C2-F104-8AAC-CEBF0E3447A9}"/>
                </a:ext>
              </a:extLst>
            </p:cNvPr>
            <p:cNvGrpSpPr/>
            <p:nvPr/>
          </p:nvGrpSpPr>
          <p:grpSpPr>
            <a:xfrm>
              <a:off x="5709961" y="5786652"/>
              <a:ext cx="2122270" cy="276999"/>
              <a:chOff x="482600" y="5588966"/>
              <a:chExt cx="2122270" cy="276999"/>
            </a:xfrm>
          </p:grpSpPr>
          <p:sp>
            <p:nvSpPr>
              <p:cNvPr id="1666" name="Retângulo 1665">
                <a:extLst>
                  <a:ext uri="{FF2B5EF4-FFF2-40B4-BE49-F238E27FC236}">
                    <a16:creationId xmlns:a16="http://schemas.microsoft.com/office/drawing/2014/main" id="{9C639D77-863A-B18B-7FDA-0CFFBA25723D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4470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67" name="CaixaDeTexto 1666">
                <a:extLst>
                  <a:ext uri="{FF2B5EF4-FFF2-40B4-BE49-F238E27FC236}">
                    <a16:creationId xmlns:a16="http://schemas.microsoft.com/office/drawing/2014/main" id="{519DDCE7-5192-5B95-214D-AC34F04B7432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VIII Região </a:t>
                </a:r>
              </a:p>
            </p:txBody>
          </p:sp>
        </p:grpSp>
        <p:grpSp>
          <p:nvGrpSpPr>
            <p:cNvPr id="1668" name="Agrupar 1667">
              <a:extLst>
                <a:ext uri="{FF2B5EF4-FFF2-40B4-BE49-F238E27FC236}">
                  <a16:creationId xmlns:a16="http://schemas.microsoft.com/office/drawing/2014/main" id="{3CB2F25F-9491-FC19-B62A-95763B71979A}"/>
                </a:ext>
              </a:extLst>
            </p:cNvPr>
            <p:cNvGrpSpPr/>
            <p:nvPr/>
          </p:nvGrpSpPr>
          <p:grpSpPr>
            <a:xfrm>
              <a:off x="5694916" y="6084379"/>
              <a:ext cx="2122270" cy="276999"/>
              <a:chOff x="482600" y="5588966"/>
              <a:chExt cx="2122270" cy="276999"/>
            </a:xfrm>
          </p:grpSpPr>
          <p:sp>
            <p:nvSpPr>
              <p:cNvPr id="1669" name="Retângulo 1668">
                <a:extLst>
                  <a:ext uri="{FF2B5EF4-FFF2-40B4-BE49-F238E27FC236}">
                    <a16:creationId xmlns:a16="http://schemas.microsoft.com/office/drawing/2014/main" id="{31FBEC22-96D3-128E-EF51-4154F998DC17}"/>
                  </a:ext>
                </a:extLst>
              </p:cNvPr>
              <p:cNvSpPr/>
              <p:nvPr/>
            </p:nvSpPr>
            <p:spPr>
              <a:xfrm>
                <a:off x="482600" y="5651500"/>
                <a:ext cx="308356" cy="179954"/>
              </a:xfrm>
              <a:prstGeom prst="rect">
                <a:avLst/>
              </a:prstGeom>
              <a:solidFill>
                <a:srgbClr val="A365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1670" name="CaixaDeTexto 1669">
                <a:extLst>
                  <a:ext uri="{FF2B5EF4-FFF2-40B4-BE49-F238E27FC236}">
                    <a16:creationId xmlns:a16="http://schemas.microsoft.com/office/drawing/2014/main" id="{5A872D01-5A2F-1215-B0D3-3E42E7F49E26}"/>
                  </a:ext>
                </a:extLst>
              </p:cNvPr>
              <p:cNvSpPr txBox="1"/>
              <p:nvPr/>
            </p:nvSpPr>
            <p:spPr>
              <a:xfrm>
                <a:off x="755442" y="5588966"/>
                <a:ext cx="184942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/>
                  <a:t>IX Região </a:t>
                </a:r>
              </a:p>
            </p:txBody>
          </p:sp>
        </p:grpSp>
      </p:grpSp>
      <p:cxnSp>
        <p:nvCxnSpPr>
          <p:cNvPr id="1681" name="Conector reto 1680">
            <a:extLst>
              <a:ext uri="{FF2B5EF4-FFF2-40B4-BE49-F238E27FC236}">
                <a16:creationId xmlns:a16="http://schemas.microsoft.com/office/drawing/2014/main" id="{EBD95744-23CC-4FA9-FAF8-D9C8DC95FC30}"/>
              </a:ext>
            </a:extLst>
          </p:cNvPr>
          <p:cNvCxnSpPr>
            <a:cxnSpLocks/>
          </p:cNvCxnSpPr>
          <p:nvPr/>
        </p:nvCxnSpPr>
        <p:spPr>
          <a:xfrm flipV="1">
            <a:off x="9630520" y="4152088"/>
            <a:ext cx="957" cy="7814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4" name="Conector reto 1683">
            <a:extLst>
              <a:ext uri="{FF2B5EF4-FFF2-40B4-BE49-F238E27FC236}">
                <a16:creationId xmlns:a16="http://schemas.microsoft.com/office/drawing/2014/main" id="{6D8AA0A1-0D6B-3AE9-F8A5-5E07CD1736B6}"/>
              </a:ext>
            </a:extLst>
          </p:cNvPr>
          <p:cNvCxnSpPr>
            <a:cxnSpLocks/>
          </p:cNvCxnSpPr>
          <p:nvPr/>
        </p:nvCxnSpPr>
        <p:spPr>
          <a:xfrm flipV="1">
            <a:off x="9630520" y="4882050"/>
            <a:ext cx="0" cy="9241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1AD3FC0-BCDD-09D2-9976-D423F70D51ED}"/>
              </a:ext>
            </a:extLst>
          </p:cNvPr>
          <p:cNvSpPr txBox="1"/>
          <p:nvPr/>
        </p:nvSpPr>
        <p:spPr>
          <a:xfrm>
            <a:off x="3004279" y="330169"/>
            <a:ext cx="598887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CRONOGRAMA DE EXECUÇÃO DO PROGRAMA POR MACRORREGIÕES DE SAÚDE </a:t>
            </a:r>
          </a:p>
        </p:txBody>
      </p:sp>
    </p:spTree>
    <p:extLst>
      <p:ext uri="{BB962C8B-B14F-4D97-AF65-F5344CB8AC3E}">
        <p14:creationId xmlns:p14="http://schemas.microsoft.com/office/powerpoint/2010/main" val="4215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0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750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0" grpId="0" animBg="1"/>
      <p:bldP spid="1591" grpId="0" animBg="1"/>
      <p:bldP spid="1593" grpId="0" animBg="1"/>
      <p:bldP spid="1595" grpId="0" animBg="1"/>
      <p:bldP spid="1606" grpId="0" animBg="1"/>
      <p:bldP spid="1607" grpId="0" animBg="1"/>
      <p:bldP spid="1608" grpId="0" animBg="1"/>
      <p:bldP spid="160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172053-C5F6-2968-FF9C-EBE8C20FD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" r="2" b="2"/>
          <a:stretch/>
        </p:blipFill>
        <p:spPr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7C2EC4-9F14-501A-D9F2-8EF170E52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" r="2" b="2"/>
          <a:stretch/>
        </p:blipFill>
        <p:spPr>
          <a:xfrm>
            <a:off x="6141722" y="28075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CC6F59-0865-3057-1FCD-AB5B8B5EA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73" r="2" b="20005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55F1A5-E7AD-BD6E-95EC-9DDFC4959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98" r="2" b="12362"/>
          <a:stretch/>
        </p:blipFill>
        <p:spPr>
          <a:xfrm>
            <a:off x="6096000" y="3866664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CB68C10-152E-F546-E7FA-B4C61F05E5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51" r="2" b="34121"/>
          <a:stretch/>
        </p:blipFill>
        <p:spPr>
          <a:xfrm>
            <a:off x="3938014" y="1890563"/>
            <a:ext cx="4224528" cy="30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52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8988C-6C1A-BC65-8AD0-27EB4812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99" b="1" dirty="0">
                <a:solidFill>
                  <a:schemeClr val="accent4">
                    <a:lumMod val="75000"/>
                  </a:schemeClr>
                </a:solidFill>
              </a:rPr>
              <a:t>ORGANIZAÇÃO DA LINHA DE CUIDADO DO CÂNCER DE COLO UTERINO 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830A3EE-800A-AB1C-C1E3-F4C567587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46" y="3429000"/>
            <a:ext cx="9710325" cy="2802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D0CD8-CAFA-E0B7-C02D-5B77B25D143B}"/>
              </a:ext>
            </a:extLst>
          </p:cNvPr>
          <p:cNvSpPr txBox="1"/>
          <p:nvPr/>
        </p:nvSpPr>
        <p:spPr>
          <a:xfrm>
            <a:off x="336693" y="1341252"/>
            <a:ext cx="11518614" cy="1877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217" fontAlgn="base">
              <a:spcBef>
                <a:spcPct val="0"/>
              </a:spcBef>
              <a:spcAft>
                <a:spcPct val="0"/>
              </a:spcAft>
            </a:pPr>
            <a:r>
              <a:rPr lang="pt-B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  a </a:t>
            </a:r>
            <a:r>
              <a:rPr lang="pt-BR" sz="2000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desigualdade  é evitável e injusta</a:t>
            </a:r>
            <a:r>
              <a:rPr lang="pt-B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estamos  diante de uma </a:t>
            </a:r>
            <a:r>
              <a:rPr lang="pt-BR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Iniquidade</a:t>
            </a:r>
            <a:r>
              <a:rPr lang="pt-B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defTabSz="914217" fontAlgn="base">
              <a:spcBef>
                <a:spcPct val="0"/>
              </a:spcBef>
              <a:spcAft>
                <a:spcPct val="0"/>
              </a:spcAft>
            </a:pPr>
            <a:r>
              <a:rPr lang="pt-BR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para obter o sucesso de combatê-la for preciso de 5  frente de ação , então, por definição, para a chance de sucesso no combate desta iniquidade ser maior,  teremos de  agir em todos cinco pré-requisitos simultaneam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ente”</a:t>
            </a:r>
          </a:p>
          <a:p>
            <a:pPr algn="r" defTabSz="914217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914217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pt-BR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Sowell</a:t>
            </a:r>
            <a:r>
              <a:rPr lang="pt-BR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 (Discriminação e disparidades, 2018</a:t>
            </a:r>
            <a:r>
              <a:rPr lang="pt-B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52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A9013-25D0-9D87-0B2D-A0B79969C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81" y="0"/>
            <a:ext cx="5966242" cy="6698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979FF-8FD1-0448-16B6-44465F212036}"/>
              </a:ext>
            </a:extLst>
          </p:cNvPr>
          <p:cNvSpPr txBox="1"/>
          <p:nvPr/>
        </p:nvSpPr>
        <p:spPr>
          <a:xfrm>
            <a:off x="7283849" y="3776995"/>
            <a:ext cx="37046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MÁTRIA </a:t>
            </a:r>
          </a:p>
          <a:p>
            <a:r>
              <a:rPr lang="en-US" dirty="0"/>
              <a:t>ROBERTO PROEGE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0D57B-7755-08FA-71D9-D9ED4AB26838}"/>
              </a:ext>
            </a:extLst>
          </p:cNvPr>
          <p:cNvSpPr txBox="1"/>
          <p:nvPr/>
        </p:nvSpPr>
        <p:spPr>
          <a:xfrm>
            <a:off x="6583680" y="1018903"/>
            <a:ext cx="47287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Cuidar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das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crianças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 e da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mulheres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…</a:t>
            </a:r>
          </a:p>
          <a:p>
            <a:endParaRPr lang="en-US" sz="32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Cuidar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 de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</a:rPr>
              <a:t>todos</a:t>
            </a:r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 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FB212-4515-FDFF-5FF1-78569DEDB2B7}"/>
              </a:ext>
            </a:extLst>
          </p:cNvPr>
          <p:cNvSpPr txBox="1"/>
          <p:nvPr/>
        </p:nvSpPr>
        <p:spPr>
          <a:xfrm>
            <a:off x="7006917" y="5653605"/>
            <a:ext cx="439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jurematsales@gmail.com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EE254-B5CD-7538-9DF8-F76EDFDC892D}"/>
              </a:ext>
            </a:extLst>
          </p:cNvPr>
          <p:cNvSpPr txBox="1"/>
          <p:nvPr/>
        </p:nvSpPr>
        <p:spPr>
          <a:xfrm>
            <a:off x="7633934" y="5000462"/>
            <a:ext cx="351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Obrigada</a:t>
            </a:r>
            <a:r>
              <a:rPr lang="en-US" sz="2400" b="1" i="1" dirty="0"/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351374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96E40-86A3-F27F-F92E-95D0E463D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A9FEEA-E36E-B4C8-0916-FC7998038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7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7">
            <a:extLst>
              <a:ext uri="{FF2B5EF4-FFF2-40B4-BE49-F238E27FC236}">
                <a16:creationId xmlns:a16="http://schemas.microsoft.com/office/drawing/2014/main" id="{077CAADC-BE4E-7FD3-159A-A9C36632BEA7}"/>
              </a:ext>
            </a:extLst>
          </p:cNvPr>
          <p:cNvSpPr/>
          <p:nvPr/>
        </p:nvSpPr>
        <p:spPr>
          <a:xfrm>
            <a:off x="361024" y="6253918"/>
            <a:ext cx="5041900" cy="70326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Fonte: </a:t>
            </a:r>
            <a:endParaRPr kumimoji="0" lang="pt-BR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*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Global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Cancer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Statistics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2020</a:t>
            </a:r>
            <a:r>
              <a:rPr kumimoji="0" lang="pt-BR" sz="1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** INCA Estimativas 2023/2025</a:t>
            </a:r>
            <a:endParaRPr kumimoji="0" lang="pt-BR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20" name="Table 8">
            <a:extLst>
              <a:ext uri="{FF2B5EF4-FFF2-40B4-BE49-F238E27FC236}">
                <a16:creationId xmlns:a16="http://schemas.microsoft.com/office/drawing/2014/main" id="{7F120D94-E653-360F-D7DC-72EFA9D70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4563090"/>
              </p:ext>
            </p:extLst>
          </p:nvPr>
        </p:nvGraphicFramePr>
        <p:xfrm>
          <a:off x="981581" y="679720"/>
          <a:ext cx="9614553" cy="5370036"/>
        </p:xfrm>
        <a:graphic>
          <a:graphicData uri="http://schemas.openxmlformats.org/drawingml/2006/table">
            <a:tbl>
              <a:tblPr/>
              <a:tblGrid>
                <a:gridCol w="2242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6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9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20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Câncer do colo do útero   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Estimativas Casos Novos 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Risco Estimado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Óbitos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5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604.000/ano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11,3/100.000 (IDH alto)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18,8/100.000 (IDH baixo)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342.000</a:t>
                      </a:r>
                    </a:p>
                  </a:txBody>
                  <a:tcPr marL="91431" marR="91431" marT="45936" marB="45936" anchor="ctr">
                    <a:lnT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0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>
                    <a:lnL w="12240">
                      <a:solidFill>
                        <a:srgbClr val="000000"/>
                      </a:solidFill>
                    </a:lnL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17.010</a:t>
                      </a:r>
                      <a:r>
                        <a:rPr lang="pt-PT" altLang="pt-BR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casos novos/ano</a:t>
                      </a:r>
                      <a:r>
                        <a:rPr lang="pt-BR" sz="2000" b="0" strike="noStrike" spc="-1" dirty="0">
                          <a:solidFill>
                            <a:srgbClr val="0D0D0D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16,35/100.000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6.627 </a:t>
                      </a: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8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>
                    <a:lnL w="12240">
                      <a:solidFill>
                        <a:srgbClr val="000000"/>
                      </a:solidFill>
                    </a:lnL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altLang="pt-BR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770 casos novos/ano</a:t>
                      </a: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14,64/100.000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323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76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>
                    <a:lnL w="12240">
                      <a:solidFill>
                        <a:srgbClr val="000000"/>
                      </a:solidFill>
                    </a:lnL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59.437/ano(9,9%) 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8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14,6</a:t>
                      </a:r>
                      <a:r>
                        <a:rPr lang="pt-BR" sz="1800" b="0" strike="noStrike" spc="-1" baseline="0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(13, 4 – 15,2) 100.000</a:t>
                      </a:r>
                      <a:endParaRPr lang="pt-BR" sz="18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18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34.077 (9,2%) 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 cap="flat" cmpd="sng" algn="ctr">
                      <a:solidFill>
                        <a:srgbClr val="1D4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8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América do Sul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>
                    <a:lnL w="12240">
                      <a:solidFill>
                        <a:srgbClr val="000000"/>
                      </a:solidFill>
                    </a:lnL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41.734( 6,9%)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15·4 (15·2–15·5)/100.000</a:t>
                      </a: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0" strike="noStrike" spc="-1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22.221( 6,5%)</a:t>
                      </a:r>
                      <a:r>
                        <a:rPr lang="pt-BR" sz="1900" b="0" strike="noStrike" spc="-1" baseline="0" dirty="0"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t-BR" sz="19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pt-BR" sz="2000" b="0" strike="noStrike" spc="-1" dirty="0"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1" marR="91431" marT="45936" marB="45936" anchor="ctr">
                    <a:lnT w="38160">
                      <a:solidFill>
                        <a:srgbClr val="1D4693"/>
                      </a:solidFill>
                    </a:lnT>
                    <a:lnB w="38160">
                      <a:solidFill>
                        <a:srgbClr val="1D4693"/>
                      </a:solidFill>
                    </a:lnB>
                    <a:solidFill>
                      <a:srgbClr val="D5B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199" name="Group 9">
            <a:extLst>
              <a:ext uri="{FF2B5EF4-FFF2-40B4-BE49-F238E27FC236}">
                <a16:creationId xmlns:a16="http://schemas.microsoft.com/office/drawing/2014/main" id="{4CEA4E62-D8D3-8F4B-E601-25C6256BD03E}"/>
              </a:ext>
            </a:extLst>
          </p:cNvPr>
          <p:cNvGrpSpPr>
            <a:grpSpLocks/>
          </p:cNvGrpSpPr>
          <p:nvPr/>
        </p:nvGrpSpPr>
        <p:grpSpPr bwMode="auto">
          <a:xfrm>
            <a:off x="1685134" y="1923858"/>
            <a:ext cx="728557" cy="463657"/>
            <a:chOff x="285480" y="928800"/>
            <a:chExt cx="1214280" cy="928080"/>
          </a:xfrm>
        </p:grpSpPr>
        <p:sp>
          <p:nvSpPr>
            <p:cNvPr id="322" name="CustomShape 10">
              <a:extLst>
                <a:ext uri="{FF2B5EF4-FFF2-40B4-BE49-F238E27FC236}">
                  <a16:creationId xmlns:a16="http://schemas.microsoft.com/office/drawing/2014/main" id="{789CCA4A-DD13-58FB-0A15-1DBC6B46FBCE}"/>
                </a:ext>
              </a:extLst>
            </p:cNvPr>
            <p:cNvSpPr/>
            <p:nvPr/>
          </p:nvSpPr>
          <p:spPr>
            <a:xfrm>
              <a:off x="1107699" y="1542761"/>
              <a:ext cx="19048" cy="61871"/>
            </a:xfrm>
            <a:custGeom>
              <a:avLst/>
              <a:gdLst/>
              <a:ahLst/>
              <a:cxnLst/>
              <a:rect l="l" t="t" r="r" b="b"/>
              <a:pathLst>
                <a:path w="143" h="219">
                  <a:moveTo>
                    <a:pt x="95" y="23"/>
                  </a:moveTo>
                  <a:lnTo>
                    <a:pt x="88" y="45"/>
                  </a:lnTo>
                  <a:lnTo>
                    <a:pt x="88" y="59"/>
                  </a:lnTo>
                  <a:lnTo>
                    <a:pt x="81" y="59"/>
                  </a:lnTo>
                  <a:lnTo>
                    <a:pt x="75" y="59"/>
                  </a:lnTo>
                  <a:lnTo>
                    <a:pt x="68" y="64"/>
                  </a:lnTo>
                  <a:lnTo>
                    <a:pt x="48" y="82"/>
                  </a:lnTo>
                  <a:lnTo>
                    <a:pt x="34" y="104"/>
                  </a:lnTo>
                  <a:lnTo>
                    <a:pt x="14" y="127"/>
                  </a:lnTo>
                  <a:lnTo>
                    <a:pt x="7" y="145"/>
                  </a:lnTo>
                  <a:lnTo>
                    <a:pt x="0" y="154"/>
                  </a:lnTo>
                  <a:lnTo>
                    <a:pt x="0" y="173"/>
                  </a:lnTo>
                  <a:lnTo>
                    <a:pt x="0" y="191"/>
                  </a:lnTo>
                  <a:lnTo>
                    <a:pt x="7" y="209"/>
                  </a:lnTo>
                  <a:lnTo>
                    <a:pt x="14" y="218"/>
                  </a:lnTo>
                  <a:lnTo>
                    <a:pt x="34" y="218"/>
                  </a:lnTo>
                  <a:lnTo>
                    <a:pt x="61" y="209"/>
                  </a:lnTo>
                  <a:lnTo>
                    <a:pt x="81" y="195"/>
                  </a:lnTo>
                  <a:lnTo>
                    <a:pt x="88" y="191"/>
                  </a:lnTo>
                  <a:lnTo>
                    <a:pt x="88" y="173"/>
                  </a:lnTo>
                  <a:lnTo>
                    <a:pt x="95" y="154"/>
                  </a:lnTo>
                  <a:lnTo>
                    <a:pt x="108" y="136"/>
                  </a:lnTo>
                  <a:lnTo>
                    <a:pt x="122" y="118"/>
                  </a:lnTo>
                  <a:lnTo>
                    <a:pt x="129" y="100"/>
                  </a:lnTo>
                  <a:lnTo>
                    <a:pt x="135" y="77"/>
                  </a:lnTo>
                  <a:lnTo>
                    <a:pt x="142" y="59"/>
                  </a:lnTo>
                  <a:lnTo>
                    <a:pt x="142" y="50"/>
                  </a:lnTo>
                  <a:lnTo>
                    <a:pt x="135" y="23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9" y="5"/>
                  </a:lnTo>
                  <a:lnTo>
                    <a:pt x="129" y="14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102" y="32"/>
                  </a:lnTo>
                  <a:lnTo>
                    <a:pt x="95" y="23"/>
                  </a:lnTo>
                </a:path>
              </a:pathLst>
            </a:custGeom>
            <a:solidFill>
              <a:srgbClr val="3333CC"/>
            </a:solidFill>
            <a:ln w="1260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CustomShape 11">
              <a:extLst>
                <a:ext uri="{FF2B5EF4-FFF2-40B4-BE49-F238E27FC236}">
                  <a16:creationId xmlns:a16="http://schemas.microsoft.com/office/drawing/2014/main" id="{46D8AC51-71FE-EC06-AD6C-10F1B9702A41}"/>
                </a:ext>
              </a:extLst>
            </p:cNvPr>
            <p:cNvSpPr/>
            <p:nvPr/>
          </p:nvSpPr>
          <p:spPr>
            <a:xfrm>
              <a:off x="406114" y="1179461"/>
              <a:ext cx="26984" cy="23797"/>
            </a:xfrm>
            <a:custGeom>
              <a:avLst/>
              <a:gdLst/>
              <a:ahLst/>
              <a:cxnLst/>
              <a:rect l="l" t="t" r="r" b="b"/>
              <a:pathLst>
                <a:path w="173" h="114">
                  <a:moveTo>
                    <a:pt x="172" y="13"/>
                  </a:moveTo>
                  <a:lnTo>
                    <a:pt x="92" y="37"/>
                  </a:lnTo>
                  <a:lnTo>
                    <a:pt x="15" y="62"/>
                  </a:lnTo>
                  <a:lnTo>
                    <a:pt x="11" y="72"/>
                  </a:lnTo>
                  <a:lnTo>
                    <a:pt x="4" y="80"/>
                  </a:lnTo>
                  <a:lnTo>
                    <a:pt x="0" y="91"/>
                  </a:lnTo>
                  <a:lnTo>
                    <a:pt x="2" y="99"/>
                  </a:lnTo>
                  <a:lnTo>
                    <a:pt x="11" y="107"/>
                  </a:lnTo>
                  <a:lnTo>
                    <a:pt x="24" y="110"/>
                  </a:lnTo>
                  <a:lnTo>
                    <a:pt x="36" y="113"/>
                  </a:lnTo>
                  <a:lnTo>
                    <a:pt x="51" y="110"/>
                  </a:lnTo>
                  <a:lnTo>
                    <a:pt x="79" y="105"/>
                  </a:lnTo>
                  <a:lnTo>
                    <a:pt x="90" y="102"/>
                  </a:lnTo>
                  <a:lnTo>
                    <a:pt x="99" y="99"/>
                  </a:lnTo>
                  <a:lnTo>
                    <a:pt x="116" y="86"/>
                  </a:lnTo>
                  <a:lnTo>
                    <a:pt x="135" y="72"/>
                  </a:lnTo>
                  <a:lnTo>
                    <a:pt x="150" y="56"/>
                  </a:lnTo>
                  <a:lnTo>
                    <a:pt x="157" y="48"/>
                  </a:lnTo>
                  <a:lnTo>
                    <a:pt x="159" y="37"/>
                  </a:lnTo>
                  <a:lnTo>
                    <a:pt x="157" y="29"/>
                  </a:lnTo>
                  <a:lnTo>
                    <a:pt x="153" y="21"/>
                  </a:lnTo>
                  <a:lnTo>
                    <a:pt x="146" y="11"/>
                  </a:lnTo>
                  <a:lnTo>
                    <a:pt x="146" y="8"/>
                  </a:lnTo>
                  <a:lnTo>
                    <a:pt x="146" y="3"/>
                  </a:lnTo>
                  <a:lnTo>
                    <a:pt x="150" y="0"/>
                  </a:lnTo>
                  <a:lnTo>
                    <a:pt x="157" y="5"/>
                  </a:lnTo>
                  <a:lnTo>
                    <a:pt x="166" y="11"/>
                  </a:lnTo>
                  <a:lnTo>
                    <a:pt x="172" y="13"/>
                  </a:lnTo>
                </a:path>
              </a:pathLst>
            </a:custGeom>
            <a:solidFill>
              <a:srgbClr val="3333CC"/>
            </a:solidFill>
            <a:ln w="1260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CustomShape 12">
              <a:extLst>
                <a:ext uri="{FF2B5EF4-FFF2-40B4-BE49-F238E27FC236}">
                  <a16:creationId xmlns:a16="http://schemas.microsoft.com/office/drawing/2014/main" id="{FAD87B32-A199-C926-AC43-B77DF2A54085}"/>
                </a:ext>
              </a:extLst>
            </p:cNvPr>
            <p:cNvSpPr/>
            <p:nvPr/>
          </p:nvSpPr>
          <p:spPr>
            <a:xfrm>
              <a:off x="639446" y="928800"/>
              <a:ext cx="506348" cy="920147"/>
            </a:xfrm>
            <a:prstGeom prst="ellipse">
              <a:avLst/>
            </a:prstGeom>
            <a:noFill/>
            <a:ln w="1260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CustomShape 13">
              <a:extLst>
                <a:ext uri="{FF2B5EF4-FFF2-40B4-BE49-F238E27FC236}">
                  <a16:creationId xmlns:a16="http://schemas.microsoft.com/office/drawing/2014/main" id="{E0A2D206-0A44-4C3F-F17F-BC9718DF55AC}"/>
                </a:ext>
              </a:extLst>
            </p:cNvPr>
            <p:cNvSpPr/>
            <p:nvPr/>
          </p:nvSpPr>
          <p:spPr>
            <a:xfrm>
              <a:off x="772779" y="928800"/>
              <a:ext cx="239682" cy="920147"/>
            </a:xfrm>
            <a:prstGeom prst="ellipse">
              <a:avLst/>
            </a:prstGeom>
            <a:noFill/>
            <a:ln w="1260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Line 14">
              <a:extLst>
                <a:ext uri="{FF2B5EF4-FFF2-40B4-BE49-F238E27FC236}">
                  <a16:creationId xmlns:a16="http://schemas.microsoft.com/office/drawing/2014/main" id="{2845D005-249E-FC30-BC5F-AF86ADA75F67}"/>
                </a:ext>
              </a:extLst>
            </p:cNvPr>
            <p:cNvSpPr/>
            <p:nvPr/>
          </p:nvSpPr>
          <p:spPr>
            <a:xfrm>
              <a:off x="899763" y="933560"/>
              <a:ext cx="0" cy="897937"/>
            </a:xfrm>
            <a:prstGeom prst="line">
              <a:avLst/>
            </a:prstGeom>
            <a:ln w="1260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CustomShape 15">
              <a:extLst>
                <a:ext uri="{FF2B5EF4-FFF2-40B4-BE49-F238E27FC236}">
                  <a16:creationId xmlns:a16="http://schemas.microsoft.com/office/drawing/2014/main" id="{949DA895-D3D3-D45F-6516-F597D0C1AD37}"/>
                </a:ext>
              </a:extLst>
            </p:cNvPr>
            <p:cNvSpPr/>
            <p:nvPr/>
          </p:nvSpPr>
          <p:spPr>
            <a:xfrm>
              <a:off x="285480" y="931973"/>
              <a:ext cx="1214280" cy="924907"/>
            </a:xfrm>
            <a:prstGeom prst="ellipse">
              <a:avLst/>
            </a:prstGeom>
            <a:noFill/>
            <a:ln w="3816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CustomShape 16">
              <a:extLst>
                <a:ext uri="{FF2B5EF4-FFF2-40B4-BE49-F238E27FC236}">
                  <a16:creationId xmlns:a16="http://schemas.microsoft.com/office/drawing/2014/main" id="{FE93DD17-3382-33CF-4104-B3F5EB9A3583}"/>
                </a:ext>
              </a:extLst>
            </p:cNvPr>
            <p:cNvSpPr/>
            <p:nvPr/>
          </p:nvSpPr>
          <p:spPr>
            <a:xfrm>
              <a:off x="1244206" y="1572903"/>
              <a:ext cx="139682" cy="101533"/>
            </a:xfrm>
            <a:custGeom>
              <a:avLst/>
              <a:gdLst/>
              <a:ahLst/>
              <a:cxnLst/>
              <a:rect l="l" t="t" r="r" b="b"/>
              <a:pathLst>
                <a:path w="639" h="331">
                  <a:moveTo>
                    <a:pt x="0" y="157"/>
                  </a:moveTo>
                  <a:lnTo>
                    <a:pt x="0" y="178"/>
                  </a:lnTo>
                  <a:lnTo>
                    <a:pt x="8" y="198"/>
                  </a:lnTo>
                  <a:lnTo>
                    <a:pt x="17" y="224"/>
                  </a:lnTo>
                  <a:lnTo>
                    <a:pt x="34" y="239"/>
                  </a:lnTo>
                  <a:lnTo>
                    <a:pt x="60" y="249"/>
                  </a:lnTo>
                  <a:lnTo>
                    <a:pt x="94" y="260"/>
                  </a:lnTo>
                  <a:lnTo>
                    <a:pt x="128" y="270"/>
                  </a:lnTo>
                  <a:lnTo>
                    <a:pt x="153" y="274"/>
                  </a:lnTo>
                  <a:lnTo>
                    <a:pt x="205" y="270"/>
                  </a:lnTo>
                  <a:lnTo>
                    <a:pt x="230" y="264"/>
                  </a:lnTo>
                  <a:lnTo>
                    <a:pt x="247" y="249"/>
                  </a:lnTo>
                  <a:lnTo>
                    <a:pt x="256" y="229"/>
                  </a:lnTo>
                  <a:lnTo>
                    <a:pt x="264" y="209"/>
                  </a:lnTo>
                  <a:lnTo>
                    <a:pt x="281" y="198"/>
                  </a:lnTo>
                  <a:lnTo>
                    <a:pt x="298" y="184"/>
                  </a:lnTo>
                  <a:lnTo>
                    <a:pt x="332" y="188"/>
                  </a:lnTo>
                  <a:lnTo>
                    <a:pt x="350" y="188"/>
                  </a:lnTo>
                  <a:lnTo>
                    <a:pt x="367" y="198"/>
                  </a:lnTo>
                  <a:lnTo>
                    <a:pt x="384" y="214"/>
                  </a:lnTo>
                  <a:lnTo>
                    <a:pt x="392" y="235"/>
                  </a:lnTo>
                  <a:lnTo>
                    <a:pt x="392" y="255"/>
                  </a:lnTo>
                  <a:lnTo>
                    <a:pt x="401" y="274"/>
                  </a:lnTo>
                  <a:lnTo>
                    <a:pt x="418" y="300"/>
                  </a:lnTo>
                  <a:lnTo>
                    <a:pt x="435" y="315"/>
                  </a:lnTo>
                  <a:lnTo>
                    <a:pt x="452" y="321"/>
                  </a:lnTo>
                  <a:lnTo>
                    <a:pt x="477" y="331"/>
                  </a:lnTo>
                  <a:lnTo>
                    <a:pt x="537" y="311"/>
                  </a:lnTo>
                  <a:lnTo>
                    <a:pt x="563" y="295"/>
                  </a:lnTo>
                  <a:lnTo>
                    <a:pt x="597" y="274"/>
                  </a:lnTo>
                  <a:lnTo>
                    <a:pt x="622" y="209"/>
                  </a:lnTo>
                  <a:lnTo>
                    <a:pt x="639" y="143"/>
                  </a:lnTo>
                  <a:lnTo>
                    <a:pt x="631" y="106"/>
                  </a:lnTo>
                  <a:lnTo>
                    <a:pt x="622" y="76"/>
                  </a:lnTo>
                  <a:lnTo>
                    <a:pt x="605" y="51"/>
                  </a:lnTo>
                  <a:lnTo>
                    <a:pt x="571" y="35"/>
                  </a:lnTo>
                  <a:lnTo>
                    <a:pt x="563" y="25"/>
                  </a:lnTo>
                  <a:lnTo>
                    <a:pt x="563" y="15"/>
                  </a:lnTo>
                  <a:lnTo>
                    <a:pt x="554" y="4"/>
                  </a:lnTo>
                  <a:lnTo>
                    <a:pt x="546" y="0"/>
                  </a:lnTo>
                  <a:lnTo>
                    <a:pt x="537" y="0"/>
                  </a:lnTo>
                  <a:lnTo>
                    <a:pt x="529" y="10"/>
                  </a:lnTo>
                  <a:lnTo>
                    <a:pt x="520" y="20"/>
                  </a:lnTo>
                  <a:lnTo>
                    <a:pt x="512" y="25"/>
                  </a:lnTo>
                  <a:lnTo>
                    <a:pt x="494" y="30"/>
                  </a:lnTo>
                  <a:lnTo>
                    <a:pt x="477" y="35"/>
                  </a:lnTo>
                  <a:lnTo>
                    <a:pt x="331" y="57"/>
                  </a:lnTo>
                  <a:lnTo>
                    <a:pt x="350" y="15"/>
                  </a:lnTo>
                  <a:lnTo>
                    <a:pt x="277" y="57"/>
                  </a:lnTo>
                  <a:lnTo>
                    <a:pt x="240" y="57"/>
                  </a:lnTo>
                  <a:lnTo>
                    <a:pt x="188" y="30"/>
                  </a:lnTo>
                  <a:lnTo>
                    <a:pt x="136" y="55"/>
                  </a:lnTo>
                  <a:lnTo>
                    <a:pt x="77" y="92"/>
                  </a:lnTo>
                  <a:lnTo>
                    <a:pt x="51" y="112"/>
                  </a:lnTo>
                  <a:lnTo>
                    <a:pt x="26" y="122"/>
                  </a:lnTo>
                  <a:lnTo>
                    <a:pt x="17" y="122"/>
                  </a:lnTo>
                  <a:lnTo>
                    <a:pt x="17" y="117"/>
                  </a:lnTo>
                  <a:lnTo>
                    <a:pt x="8" y="117"/>
                  </a:lnTo>
                  <a:lnTo>
                    <a:pt x="8" y="122"/>
                  </a:lnTo>
                  <a:lnTo>
                    <a:pt x="8" y="132"/>
                  </a:lnTo>
                  <a:lnTo>
                    <a:pt x="0" y="157"/>
                  </a:lnTo>
                </a:path>
              </a:pathLst>
            </a:custGeom>
            <a:solidFill>
              <a:srgbClr val="3333CC"/>
            </a:solidFill>
            <a:ln w="1260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CustomShape 17">
              <a:extLst>
                <a:ext uri="{FF2B5EF4-FFF2-40B4-BE49-F238E27FC236}">
                  <a16:creationId xmlns:a16="http://schemas.microsoft.com/office/drawing/2014/main" id="{93144D6B-996F-D77F-5C0B-F149277BF4A0}"/>
                </a:ext>
              </a:extLst>
            </p:cNvPr>
            <p:cNvSpPr/>
            <p:nvPr/>
          </p:nvSpPr>
          <p:spPr>
            <a:xfrm>
              <a:off x="1410871" y="1346040"/>
              <a:ext cx="52381" cy="96774"/>
            </a:xfrm>
            <a:custGeom>
              <a:avLst/>
              <a:gdLst/>
              <a:ahLst/>
              <a:cxnLst/>
              <a:rect l="l" t="t" r="r" b="b"/>
              <a:pathLst>
                <a:path w="280" h="320">
                  <a:moveTo>
                    <a:pt x="105" y="73"/>
                  </a:moveTo>
                  <a:lnTo>
                    <a:pt x="70" y="85"/>
                  </a:lnTo>
                  <a:lnTo>
                    <a:pt x="61" y="100"/>
                  </a:lnTo>
                  <a:lnTo>
                    <a:pt x="52" y="123"/>
                  </a:lnTo>
                  <a:lnTo>
                    <a:pt x="52" y="139"/>
                  </a:lnTo>
                  <a:lnTo>
                    <a:pt x="61" y="158"/>
                  </a:lnTo>
                  <a:lnTo>
                    <a:pt x="61" y="188"/>
                  </a:lnTo>
                  <a:lnTo>
                    <a:pt x="52" y="215"/>
                  </a:lnTo>
                  <a:lnTo>
                    <a:pt x="43" y="223"/>
                  </a:lnTo>
                  <a:lnTo>
                    <a:pt x="35" y="231"/>
                  </a:lnTo>
                  <a:lnTo>
                    <a:pt x="8" y="238"/>
                  </a:lnTo>
                  <a:lnTo>
                    <a:pt x="0" y="258"/>
                  </a:lnTo>
                  <a:lnTo>
                    <a:pt x="0" y="277"/>
                  </a:lnTo>
                  <a:lnTo>
                    <a:pt x="8" y="300"/>
                  </a:lnTo>
                  <a:lnTo>
                    <a:pt x="17" y="315"/>
                  </a:lnTo>
                  <a:lnTo>
                    <a:pt x="17" y="319"/>
                  </a:lnTo>
                  <a:lnTo>
                    <a:pt x="35" y="319"/>
                  </a:lnTo>
                  <a:lnTo>
                    <a:pt x="43" y="311"/>
                  </a:lnTo>
                  <a:lnTo>
                    <a:pt x="61" y="300"/>
                  </a:lnTo>
                  <a:lnTo>
                    <a:pt x="70" y="281"/>
                  </a:lnTo>
                  <a:lnTo>
                    <a:pt x="78" y="261"/>
                  </a:lnTo>
                  <a:lnTo>
                    <a:pt x="78" y="238"/>
                  </a:lnTo>
                  <a:lnTo>
                    <a:pt x="87" y="215"/>
                  </a:lnTo>
                  <a:lnTo>
                    <a:pt x="96" y="200"/>
                  </a:lnTo>
                  <a:lnTo>
                    <a:pt x="105" y="181"/>
                  </a:lnTo>
                  <a:lnTo>
                    <a:pt x="113" y="162"/>
                  </a:lnTo>
                  <a:lnTo>
                    <a:pt x="122" y="142"/>
                  </a:lnTo>
                  <a:lnTo>
                    <a:pt x="113" y="96"/>
                  </a:lnTo>
                  <a:lnTo>
                    <a:pt x="122" y="62"/>
                  </a:lnTo>
                  <a:lnTo>
                    <a:pt x="148" y="31"/>
                  </a:lnTo>
                  <a:lnTo>
                    <a:pt x="183" y="0"/>
                  </a:lnTo>
                  <a:lnTo>
                    <a:pt x="227" y="4"/>
                  </a:lnTo>
                  <a:lnTo>
                    <a:pt x="244" y="4"/>
                  </a:lnTo>
                  <a:lnTo>
                    <a:pt x="262" y="12"/>
                  </a:lnTo>
                  <a:lnTo>
                    <a:pt x="271" y="20"/>
                  </a:lnTo>
                  <a:lnTo>
                    <a:pt x="279" y="31"/>
                  </a:lnTo>
                  <a:lnTo>
                    <a:pt x="279" y="39"/>
                  </a:lnTo>
                  <a:lnTo>
                    <a:pt x="279" y="46"/>
                  </a:lnTo>
                  <a:lnTo>
                    <a:pt x="262" y="46"/>
                  </a:lnTo>
                  <a:lnTo>
                    <a:pt x="236" y="39"/>
                  </a:lnTo>
                  <a:lnTo>
                    <a:pt x="209" y="31"/>
                  </a:lnTo>
                  <a:lnTo>
                    <a:pt x="192" y="23"/>
                  </a:lnTo>
                  <a:lnTo>
                    <a:pt x="166" y="31"/>
                  </a:lnTo>
                  <a:lnTo>
                    <a:pt x="148" y="35"/>
                  </a:lnTo>
                  <a:lnTo>
                    <a:pt x="131" y="39"/>
                  </a:lnTo>
                  <a:lnTo>
                    <a:pt x="122" y="43"/>
                  </a:lnTo>
                  <a:lnTo>
                    <a:pt x="122" y="50"/>
                  </a:lnTo>
                  <a:lnTo>
                    <a:pt x="113" y="58"/>
                  </a:lnTo>
                  <a:lnTo>
                    <a:pt x="105" y="73"/>
                  </a:lnTo>
                </a:path>
              </a:pathLst>
            </a:custGeom>
            <a:solidFill>
              <a:srgbClr val="3333CC"/>
            </a:solidFill>
            <a:ln w="1260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CustomShape 18">
              <a:extLst>
                <a:ext uri="{FF2B5EF4-FFF2-40B4-BE49-F238E27FC236}">
                  <a16:creationId xmlns:a16="http://schemas.microsoft.com/office/drawing/2014/main" id="{88CE24A5-CB09-1ACF-F28D-286D26A50421}"/>
                </a:ext>
              </a:extLst>
            </p:cNvPr>
            <p:cNvSpPr/>
            <p:nvPr/>
          </p:nvSpPr>
          <p:spPr>
            <a:xfrm>
              <a:off x="1391824" y="1474542"/>
              <a:ext cx="41270" cy="26970"/>
            </a:xfrm>
            <a:custGeom>
              <a:avLst/>
              <a:gdLst/>
              <a:ahLst/>
              <a:cxnLst/>
              <a:rect l="l" t="t" r="r" b="b"/>
              <a:pathLst>
                <a:path w="229" h="119">
                  <a:moveTo>
                    <a:pt x="0" y="0"/>
                  </a:moveTo>
                  <a:lnTo>
                    <a:pt x="35" y="4"/>
                  </a:lnTo>
                  <a:lnTo>
                    <a:pt x="79" y="4"/>
                  </a:lnTo>
                  <a:lnTo>
                    <a:pt x="114" y="4"/>
                  </a:lnTo>
                  <a:lnTo>
                    <a:pt x="131" y="8"/>
                  </a:lnTo>
                  <a:lnTo>
                    <a:pt x="158" y="12"/>
                  </a:lnTo>
                  <a:lnTo>
                    <a:pt x="167" y="36"/>
                  </a:lnTo>
                  <a:lnTo>
                    <a:pt x="167" y="45"/>
                  </a:lnTo>
                  <a:lnTo>
                    <a:pt x="167" y="49"/>
                  </a:lnTo>
                  <a:lnTo>
                    <a:pt x="167" y="45"/>
                  </a:lnTo>
                  <a:lnTo>
                    <a:pt x="175" y="45"/>
                  </a:lnTo>
                  <a:lnTo>
                    <a:pt x="184" y="49"/>
                  </a:lnTo>
                  <a:lnTo>
                    <a:pt x="202" y="61"/>
                  </a:lnTo>
                  <a:lnTo>
                    <a:pt x="219" y="77"/>
                  </a:lnTo>
                  <a:lnTo>
                    <a:pt x="228" y="94"/>
                  </a:lnTo>
                  <a:lnTo>
                    <a:pt x="210" y="110"/>
                  </a:lnTo>
                  <a:lnTo>
                    <a:pt x="202" y="118"/>
                  </a:lnTo>
                  <a:lnTo>
                    <a:pt x="193" y="118"/>
                  </a:lnTo>
                  <a:lnTo>
                    <a:pt x="184" y="110"/>
                  </a:lnTo>
                  <a:lnTo>
                    <a:pt x="167" y="106"/>
                  </a:lnTo>
                  <a:lnTo>
                    <a:pt x="140" y="106"/>
                  </a:lnTo>
                  <a:lnTo>
                    <a:pt x="105" y="110"/>
                  </a:lnTo>
                  <a:lnTo>
                    <a:pt x="70" y="118"/>
                  </a:lnTo>
                  <a:lnTo>
                    <a:pt x="52" y="114"/>
                  </a:lnTo>
                  <a:lnTo>
                    <a:pt x="44" y="114"/>
                  </a:lnTo>
                  <a:lnTo>
                    <a:pt x="35" y="106"/>
                  </a:lnTo>
                  <a:lnTo>
                    <a:pt x="26" y="86"/>
                  </a:lnTo>
                  <a:lnTo>
                    <a:pt x="26" y="61"/>
                  </a:lnTo>
                  <a:lnTo>
                    <a:pt x="17" y="41"/>
                  </a:lnTo>
                  <a:lnTo>
                    <a:pt x="9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3333CC"/>
            </a:solidFill>
            <a:ln w="1260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CustomShape 19">
              <a:extLst>
                <a:ext uri="{FF2B5EF4-FFF2-40B4-BE49-F238E27FC236}">
                  <a16:creationId xmlns:a16="http://schemas.microsoft.com/office/drawing/2014/main" id="{4A8F99B7-2CD6-810F-FFFF-B2201468533D}"/>
                </a:ext>
              </a:extLst>
            </p:cNvPr>
            <p:cNvSpPr/>
            <p:nvPr/>
          </p:nvSpPr>
          <p:spPr>
            <a:xfrm>
              <a:off x="588653" y="1766451"/>
              <a:ext cx="519046" cy="85669"/>
            </a:xfrm>
            <a:custGeom>
              <a:avLst/>
              <a:gdLst/>
              <a:ahLst/>
              <a:cxnLst/>
              <a:rect l="l" t="t" r="r" b="b"/>
              <a:pathLst>
                <a:path w="2218" h="288">
                  <a:moveTo>
                    <a:pt x="13" y="91"/>
                  </a:moveTo>
                  <a:lnTo>
                    <a:pt x="26" y="57"/>
                  </a:lnTo>
                  <a:lnTo>
                    <a:pt x="39" y="45"/>
                  </a:lnTo>
                  <a:lnTo>
                    <a:pt x="59" y="40"/>
                  </a:lnTo>
                  <a:lnTo>
                    <a:pt x="92" y="51"/>
                  </a:lnTo>
                  <a:lnTo>
                    <a:pt x="112" y="51"/>
                  </a:lnTo>
                  <a:lnTo>
                    <a:pt x="131" y="40"/>
                  </a:lnTo>
                  <a:lnTo>
                    <a:pt x="144" y="23"/>
                  </a:lnTo>
                  <a:lnTo>
                    <a:pt x="144" y="12"/>
                  </a:lnTo>
                  <a:lnTo>
                    <a:pt x="144" y="6"/>
                  </a:lnTo>
                  <a:lnTo>
                    <a:pt x="138" y="0"/>
                  </a:lnTo>
                  <a:lnTo>
                    <a:pt x="144" y="6"/>
                  </a:lnTo>
                  <a:lnTo>
                    <a:pt x="164" y="12"/>
                  </a:lnTo>
                  <a:lnTo>
                    <a:pt x="190" y="17"/>
                  </a:lnTo>
                  <a:lnTo>
                    <a:pt x="210" y="40"/>
                  </a:lnTo>
                  <a:lnTo>
                    <a:pt x="223" y="57"/>
                  </a:lnTo>
                  <a:lnTo>
                    <a:pt x="243" y="62"/>
                  </a:lnTo>
                  <a:lnTo>
                    <a:pt x="256" y="68"/>
                  </a:lnTo>
                  <a:lnTo>
                    <a:pt x="296" y="57"/>
                  </a:lnTo>
                  <a:lnTo>
                    <a:pt x="348" y="40"/>
                  </a:lnTo>
                  <a:lnTo>
                    <a:pt x="407" y="85"/>
                  </a:lnTo>
                  <a:lnTo>
                    <a:pt x="467" y="125"/>
                  </a:lnTo>
                  <a:lnTo>
                    <a:pt x="559" y="96"/>
                  </a:lnTo>
                  <a:lnTo>
                    <a:pt x="605" y="79"/>
                  </a:lnTo>
                  <a:lnTo>
                    <a:pt x="644" y="51"/>
                  </a:lnTo>
                  <a:lnTo>
                    <a:pt x="671" y="68"/>
                  </a:lnTo>
                  <a:lnTo>
                    <a:pt x="690" y="85"/>
                  </a:lnTo>
                  <a:lnTo>
                    <a:pt x="710" y="96"/>
                  </a:lnTo>
                  <a:lnTo>
                    <a:pt x="730" y="102"/>
                  </a:lnTo>
                  <a:lnTo>
                    <a:pt x="743" y="108"/>
                  </a:lnTo>
                  <a:lnTo>
                    <a:pt x="769" y="113"/>
                  </a:lnTo>
                  <a:lnTo>
                    <a:pt x="841" y="108"/>
                  </a:lnTo>
                  <a:lnTo>
                    <a:pt x="874" y="102"/>
                  </a:lnTo>
                  <a:lnTo>
                    <a:pt x="907" y="91"/>
                  </a:lnTo>
                  <a:lnTo>
                    <a:pt x="920" y="85"/>
                  </a:lnTo>
                  <a:lnTo>
                    <a:pt x="920" y="74"/>
                  </a:lnTo>
                  <a:lnTo>
                    <a:pt x="927" y="62"/>
                  </a:lnTo>
                  <a:lnTo>
                    <a:pt x="934" y="51"/>
                  </a:lnTo>
                  <a:lnTo>
                    <a:pt x="953" y="45"/>
                  </a:lnTo>
                  <a:lnTo>
                    <a:pt x="973" y="40"/>
                  </a:lnTo>
                  <a:lnTo>
                    <a:pt x="1012" y="68"/>
                  </a:lnTo>
                  <a:lnTo>
                    <a:pt x="1045" y="91"/>
                  </a:lnTo>
                  <a:lnTo>
                    <a:pt x="1078" y="102"/>
                  </a:lnTo>
                  <a:lnTo>
                    <a:pt x="1124" y="113"/>
                  </a:lnTo>
                  <a:lnTo>
                    <a:pt x="1197" y="108"/>
                  </a:lnTo>
                  <a:lnTo>
                    <a:pt x="1269" y="102"/>
                  </a:lnTo>
                  <a:lnTo>
                    <a:pt x="1289" y="96"/>
                  </a:lnTo>
                  <a:lnTo>
                    <a:pt x="1315" y="91"/>
                  </a:lnTo>
                  <a:lnTo>
                    <a:pt x="1335" y="85"/>
                  </a:lnTo>
                  <a:lnTo>
                    <a:pt x="1341" y="79"/>
                  </a:lnTo>
                  <a:lnTo>
                    <a:pt x="1368" y="96"/>
                  </a:lnTo>
                  <a:lnTo>
                    <a:pt x="1387" y="108"/>
                  </a:lnTo>
                  <a:lnTo>
                    <a:pt x="1407" y="125"/>
                  </a:lnTo>
                  <a:lnTo>
                    <a:pt x="1420" y="130"/>
                  </a:lnTo>
                  <a:lnTo>
                    <a:pt x="1440" y="130"/>
                  </a:lnTo>
                  <a:lnTo>
                    <a:pt x="1460" y="136"/>
                  </a:lnTo>
                  <a:lnTo>
                    <a:pt x="1493" y="130"/>
                  </a:lnTo>
                  <a:lnTo>
                    <a:pt x="1519" y="125"/>
                  </a:lnTo>
                  <a:lnTo>
                    <a:pt x="1539" y="113"/>
                  </a:lnTo>
                  <a:lnTo>
                    <a:pt x="1565" y="96"/>
                  </a:lnTo>
                  <a:lnTo>
                    <a:pt x="1585" y="85"/>
                  </a:lnTo>
                  <a:lnTo>
                    <a:pt x="1591" y="79"/>
                  </a:lnTo>
                  <a:lnTo>
                    <a:pt x="1611" y="85"/>
                  </a:lnTo>
                  <a:lnTo>
                    <a:pt x="1631" y="96"/>
                  </a:lnTo>
                  <a:lnTo>
                    <a:pt x="1644" y="108"/>
                  </a:lnTo>
                  <a:lnTo>
                    <a:pt x="1663" y="113"/>
                  </a:lnTo>
                  <a:lnTo>
                    <a:pt x="1703" y="102"/>
                  </a:lnTo>
                  <a:lnTo>
                    <a:pt x="1723" y="96"/>
                  </a:lnTo>
                  <a:lnTo>
                    <a:pt x="1736" y="91"/>
                  </a:lnTo>
                  <a:lnTo>
                    <a:pt x="1828" y="85"/>
                  </a:lnTo>
                  <a:lnTo>
                    <a:pt x="1920" y="79"/>
                  </a:lnTo>
                  <a:lnTo>
                    <a:pt x="1933" y="68"/>
                  </a:lnTo>
                  <a:lnTo>
                    <a:pt x="1953" y="57"/>
                  </a:lnTo>
                  <a:lnTo>
                    <a:pt x="1973" y="45"/>
                  </a:lnTo>
                  <a:lnTo>
                    <a:pt x="1992" y="40"/>
                  </a:lnTo>
                  <a:lnTo>
                    <a:pt x="1999" y="45"/>
                  </a:lnTo>
                  <a:lnTo>
                    <a:pt x="2005" y="62"/>
                  </a:lnTo>
                  <a:lnTo>
                    <a:pt x="2005" y="74"/>
                  </a:lnTo>
                  <a:lnTo>
                    <a:pt x="2012" y="79"/>
                  </a:lnTo>
                  <a:lnTo>
                    <a:pt x="2051" y="91"/>
                  </a:lnTo>
                  <a:lnTo>
                    <a:pt x="2098" y="96"/>
                  </a:lnTo>
                  <a:lnTo>
                    <a:pt x="2183" y="102"/>
                  </a:lnTo>
                  <a:lnTo>
                    <a:pt x="2176" y="136"/>
                  </a:lnTo>
                  <a:lnTo>
                    <a:pt x="2146" y="214"/>
                  </a:lnTo>
                  <a:lnTo>
                    <a:pt x="2218" y="177"/>
                  </a:lnTo>
                  <a:lnTo>
                    <a:pt x="2144" y="175"/>
                  </a:lnTo>
                  <a:lnTo>
                    <a:pt x="2091" y="214"/>
                  </a:lnTo>
                  <a:lnTo>
                    <a:pt x="2071" y="181"/>
                  </a:lnTo>
                  <a:lnTo>
                    <a:pt x="2036" y="223"/>
                  </a:lnTo>
                  <a:lnTo>
                    <a:pt x="1964" y="223"/>
                  </a:lnTo>
                  <a:lnTo>
                    <a:pt x="1936" y="223"/>
                  </a:lnTo>
                  <a:lnTo>
                    <a:pt x="1913" y="226"/>
                  </a:lnTo>
                  <a:lnTo>
                    <a:pt x="1867" y="232"/>
                  </a:lnTo>
                  <a:lnTo>
                    <a:pt x="1808" y="238"/>
                  </a:lnTo>
                  <a:lnTo>
                    <a:pt x="1775" y="243"/>
                  </a:lnTo>
                  <a:lnTo>
                    <a:pt x="1749" y="243"/>
                  </a:lnTo>
                  <a:lnTo>
                    <a:pt x="1729" y="243"/>
                  </a:lnTo>
                  <a:lnTo>
                    <a:pt x="1716" y="243"/>
                  </a:lnTo>
                  <a:lnTo>
                    <a:pt x="1696" y="249"/>
                  </a:lnTo>
                  <a:lnTo>
                    <a:pt x="1663" y="249"/>
                  </a:lnTo>
                  <a:lnTo>
                    <a:pt x="1617" y="255"/>
                  </a:lnTo>
                  <a:lnTo>
                    <a:pt x="1539" y="277"/>
                  </a:lnTo>
                  <a:lnTo>
                    <a:pt x="1460" y="288"/>
                  </a:lnTo>
                  <a:lnTo>
                    <a:pt x="1374" y="288"/>
                  </a:lnTo>
                  <a:lnTo>
                    <a:pt x="1295" y="288"/>
                  </a:lnTo>
                  <a:lnTo>
                    <a:pt x="1121" y="276"/>
                  </a:lnTo>
                  <a:lnTo>
                    <a:pt x="953" y="276"/>
                  </a:lnTo>
                  <a:lnTo>
                    <a:pt x="691" y="250"/>
                  </a:lnTo>
                  <a:lnTo>
                    <a:pt x="555" y="232"/>
                  </a:lnTo>
                  <a:lnTo>
                    <a:pt x="437" y="198"/>
                  </a:lnTo>
                  <a:lnTo>
                    <a:pt x="353" y="186"/>
                  </a:lnTo>
                  <a:lnTo>
                    <a:pt x="275" y="174"/>
                  </a:lnTo>
                  <a:lnTo>
                    <a:pt x="197" y="156"/>
                  </a:lnTo>
                  <a:lnTo>
                    <a:pt x="118" y="125"/>
                  </a:lnTo>
                  <a:lnTo>
                    <a:pt x="112" y="125"/>
                  </a:lnTo>
                  <a:lnTo>
                    <a:pt x="92" y="119"/>
                  </a:lnTo>
                  <a:lnTo>
                    <a:pt x="39" y="108"/>
                  </a:lnTo>
                  <a:lnTo>
                    <a:pt x="19" y="102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13" y="91"/>
                  </a:lnTo>
                </a:path>
              </a:pathLst>
            </a:custGeom>
            <a:solidFill>
              <a:srgbClr val="3333CC"/>
            </a:solidFill>
            <a:ln w="2556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CustomShape 20">
              <a:extLst>
                <a:ext uri="{FF2B5EF4-FFF2-40B4-BE49-F238E27FC236}">
                  <a16:creationId xmlns:a16="http://schemas.microsoft.com/office/drawing/2014/main" id="{FE6922E7-47CC-B870-0C98-23E71931F480}"/>
                </a:ext>
              </a:extLst>
            </p:cNvPr>
            <p:cNvSpPr/>
            <p:nvPr/>
          </p:nvSpPr>
          <p:spPr>
            <a:xfrm>
              <a:off x="390241" y="928800"/>
              <a:ext cx="1003170" cy="920147"/>
            </a:xfrm>
            <a:prstGeom prst="ellipse">
              <a:avLst/>
            </a:prstGeom>
            <a:noFill/>
            <a:ln w="1260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21">
              <a:extLst>
                <a:ext uri="{FF2B5EF4-FFF2-40B4-BE49-F238E27FC236}">
                  <a16:creationId xmlns:a16="http://schemas.microsoft.com/office/drawing/2014/main" id="{CC742FC7-ED0F-E3BE-4754-74A7337D8488}"/>
                </a:ext>
              </a:extLst>
            </p:cNvPr>
            <p:cNvSpPr/>
            <p:nvPr/>
          </p:nvSpPr>
          <p:spPr>
            <a:xfrm>
              <a:off x="512463" y="928800"/>
              <a:ext cx="760315" cy="920147"/>
            </a:xfrm>
            <a:prstGeom prst="ellipse">
              <a:avLst/>
            </a:prstGeom>
            <a:noFill/>
            <a:ln w="1260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Line 22">
              <a:extLst>
                <a:ext uri="{FF2B5EF4-FFF2-40B4-BE49-F238E27FC236}">
                  <a16:creationId xmlns:a16="http://schemas.microsoft.com/office/drawing/2014/main" id="{05A1EC6E-1C8B-9016-2710-06D5582EE983}"/>
                </a:ext>
              </a:extLst>
            </p:cNvPr>
            <p:cNvSpPr/>
            <p:nvPr/>
          </p:nvSpPr>
          <p:spPr>
            <a:xfrm>
              <a:off x="285480" y="1395219"/>
              <a:ext cx="1212693" cy="0"/>
            </a:xfrm>
            <a:prstGeom prst="line">
              <a:avLst/>
            </a:prstGeom>
            <a:ln w="28440">
              <a:solidFill>
                <a:schemeClr val="accent1">
                  <a:lumMod val="75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23">
              <a:extLst>
                <a:ext uri="{FF2B5EF4-FFF2-40B4-BE49-F238E27FC236}">
                  <a16:creationId xmlns:a16="http://schemas.microsoft.com/office/drawing/2014/main" id="{AE25BAC2-6AD2-AED0-1191-F9281FD230D7}"/>
                </a:ext>
              </a:extLst>
            </p:cNvPr>
            <p:cNvSpPr/>
            <p:nvPr/>
          </p:nvSpPr>
          <p:spPr>
            <a:xfrm flipV="1">
              <a:off x="448971" y="1428536"/>
              <a:ext cx="898409" cy="136436"/>
            </a:xfrm>
            <a:custGeom>
              <a:avLst/>
              <a:gdLst/>
              <a:ahLst/>
              <a:cxnLst/>
              <a:rect l="l" t="t" r="r" b="b"/>
              <a:pathLst>
                <a:path w="3291" h="806">
                  <a:moveTo>
                    <a:pt x="0" y="0"/>
                  </a:moveTo>
                  <a:cubicBezTo>
                    <a:pt x="152" y="115"/>
                    <a:pt x="527" y="576"/>
                    <a:pt x="909" y="691"/>
                  </a:cubicBezTo>
                  <a:cubicBezTo>
                    <a:pt x="1291" y="806"/>
                    <a:pt x="1894" y="806"/>
                    <a:pt x="2291" y="691"/>
                  </a:cubicBezTo>
                  <a:cubicBezTo>
                    <a:pt x="2688" y="576"/>
                    <a:pt x="3083" y="144"/>
                    <a:pt x="3291" y="0"/>
                  </a:cubicBezTo>
                </a:path>
              </a:pathLst>
            </a:custGeom>
            <a:noFill/>
            <a:ln w="2844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24">
              <a:extLst>
                <a:ext uri="{FF2B5EF4-FFF2-40B4-BE49-F238E27FC236}">
                  <a16:creationId xmlns:a16="http://schemas.microsoft.com/office/drawing/2014/main" id="{CAC40921-B9EB-34DC-4B14-96337055C907}"/>
                </a:ext>
              </a:extLst>
            </p:cNvPr>
            <p:cNvSpPr/>
            <p:nvPr/>
          </p:nvSpPr>
          <p:spPr>
            <a:xfrm flipV="1">
              <a:off x="656907" y="1682369"/>
              <a:ext cx="471426" cy="69804"/>
            </a:xfrm>
            <a:custGeom>
              <a:avLst/>
              <a:gdLst/>
              <a:ahLst/>
              <a:cxnLst/>
              <a:rect l="l" t="t" r="r" b="b"/>
              <a:pathLst>
                <a:path w="3291" h="806">
                  <a:moveTo>
                    <a:pt x="0" y="0"/>
                  </a:moveTo>
                  <a:cubicBezTo>
                    <a:pt x="152" y="115"/>
                    <a:pt x="527" y="576"/>
                    <a:pt x="909" y="691"/>
                  </a:cubicBezTo>
                  <a:cubicBezTo>
                    <a:pt x="1291" y="806"/>
                    <a:pt x="1894" y="806"/>
                    <a:pt x="2291" y="691"/>
                  </a:cubicBezTo>
                  <a:cubicBezTo>
                    <a:pt x="2688" y="576"/>
                    <a:pt x="3083" y="144"/>
                    <a:pt x="3291" y="0"/>
                  </a:cubicBezTo>
                </a:path>
              </a:pathLst>
            </a:custGeom>
            <a:noFill/>
            <a:ln w="2844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CustomShape 25">
              <a:extLst>
                <a:ext uri="{FF2B5EF4-FFF2-40B4-BE49-F238E27FC236}">
                  <a16:creationId xmlns:a16="http://schemas.microsoft.com/office/drawing/2014/main" id="{E99F2F80-5C97-34B9-46B0-436B4BAAA2F7}"/>
                </a:ext>
              </a:extLst>
            </p:cNvPr>
            <p:cNvSpPr/>
            <p:nvPr/>
          </p:nvSpPr>
          <p:spPr>
            <a:xfrm>
              <a:off x="448971" y="1089033"/>
              <a:ext cx="898409" cy="138022"/>
            </a:xfrm>
            <a:custGeom>
              <a:avLst/>
              <a:gdLst/>
              <a:ahLst/>
              <a:cxnLst/>
              <a:rect l="l" t="t" r="r" b="b"/>
              <a:pathLst>
                <a:path w="3291" h="806">
                  <a:moveTo>
                    <a:pt x="0" y="0"/>
                  </a:moveTo>
                  <a:cubicBezTo>
                    <a:pt x="152" y="115"/>
                    <a:pt x="527" y="576"/>
                    <a:pt x="909" y="691"/>
                  </a:cubicBezTo>
                  <a:cubicBezTo>
                    <a:pt x="1291" y="806"/>
                    <a:pt x="1894" y="806"/>
                    <a:pt x="2291" y="691"/>
                  </a:cubicBezTo>
                  <a:cubicBezTo>
                    <a:pt x="2688" y="576"/>
                    <a:pt x="3083" y="144"/>
                    <a:pt x="3291" y="0"/>
                  </a:cubicBezTo>
                </a:path>
              </a:pathLst>
            </a:custGeom>
            <a:noFill/>
            <a:ln w="2844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CustomShape 26">
              <a:extLst>
                <a:ext uri="{FF2B5EF4-FFF2-40B4-BE49-F238E27FC236}">
                  <a16:creationId xmlns:a16="http://schemas.microsoft.com/office/drawing/2014/main" id="{E1B82FED-FA51-7A80-A691-343E5ECD4B72}"/>
                </a:ext>
              </a:extLst>
            </p:cNvPr>
            <p:cNvSpPr/>
            <p:nvPr/>
          </p:nvSpPr>
          <p:spPr>
            <a:xfrm>
              <a:off x="656907" y="968462"/>
              <a:ext cx="471426" cy="69804"/>
            </a:xfrm>
            <a:custGeom>
              <a:avLst/>
              <a:gdLst/>
              <a:ahLst/>
              <a:cxnLst/>
              <a:rect l="l" t="t" r="r" b="b"/>
              <a:pathLst>
                <a:path w="3291" h="806">
                  <a:moveTo>
                    <a:pt x="0" y="0"/>
                  </a:moveTo>
                  <a:cubicBezTo>
                    <a:pt x="152" y="115"/>
                    <a:pt x="527" y="576"/>
                    <a:pt x="909" y="691"/>
                  </a:cubicBezTo>
                  <a:cubicBezTo>
                    <a:pt x="1291" y="806"/>
                    <a:pt x="1894" y="806"/>
                    <a:pt x="2291" y="691"/>
                  </a:cubicBezTo>
                  <a:cubicBezTo>
                    <a:pt x="2688" y="576"/>
                    <a:pt x="3083" y="144"/>
                    <a:pt x="3291" y="0"/>
                  </a:cubicBezTo>
                </a:path>
              </a:pathLst>
            </a:custGeom>
            <a:noFill/>
            <a:ln w="28440">
              <a:solidFill>
                <a:schemeClr val="accent1">
                  <a:lumMod val="75000"/>
                </a:schemeClr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39" name="CustomShape 27">
            <a:extLst>
              <a:ext uri="{FF2B5EF4-FFF2-40B4-BE49-F238E27FC236}">
                <a16:creationId xmlns:a16="http://schemas.microsoft.com/office/drawing/2014/main" id="{AF4D6D7A-E3DE-FE1C-532F-73A651A094E2}"/>
              </a:ext>
            </a:extLst>
          </p:cNvPr>
          <p:cNvSpPr/>
          <p:nvPr/>
        </p:nvSpPr>
        <p:spPr>
          <a:xfrm>
            <a:off x="1400266" y="1599402"/>
            <a:ext cx="1387475" cy="30638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Mundo</a:t>
            </a:r>
            <a:endParaRPr kumimoji="0" lang="pt-BR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7202" name="Group 3">
            <a:extLst>
              <a:ext uri="{FF2B5EF4-FFF2-40B4-BE49-F238E27FC236}">
                <a16:creationId xmlns:a16="http://schemas.microsoft.com/office/drawing/2014/main" id="{F59683B7-B3C4-74F1-5DC5-A18B36F9158A}"/>
              </a:ext>
            </a:extLst>
          </p:cNvPr>
          <p:cNvGrpSpPr>
            <a:grpSpLocks/>
          </p:cNvGrpSpPr>
          <p:nvPr/>
        </p:nvGrpSpPr>
        <p:grpSpPr bwMode="auto">
          <a:xfrm>
            <a:off x="1669742" y="2565547"/>
            <a:ext cx="967511" cy="607889"/>
            <a:chOff x="2263" y="2542098"/>
            <a:chExt cx="1458699" cy="1150560"/>
          </a:xfrm>
        </p:grpSpPr>
        <p:pic>
          <p:nvPicPr>
            <p:cNvPr id="7212" name="Picture 9">
              <a:extLst>
                <a:ext uri="{FF2B5EF4-FFF2-40B4-BE49-F238E27FC236}">
                  <a16:creationId xmlns:a16="http://schemas.microsoft.com/office/drawing/2014/main" id="{1C73CF22-8EC7-70BA-2A1F-7FC5453F6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2542098"/>
              <a:ext cx="1456920" cy="115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" name="CustomShape 4">
              <a:extLst>
                <a:ext uri="{FF2B5EF4-FFF2-40B4-BE49-F238E27FC236}">
                  <a16:creationId xmlns:a16="http://schemas.microsoft.com/office/drawing/2014/main" id="{60A17320-80D1-221E-8138-2BB3FDC726E9}"/>
                </a:ext>
              </a:extLst>
            </p:cNvPr>
            <p:cNvSpPr/>
            <p:nvPr/>
          </p:nvSpPr>
          <p:spPr>
            <a:xfrm>
              <a:off x="2263" y="3316542"/>
              <a:ext cx="1388646" cy="307874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Arial"/>
                </a:rPr>
                <a:t>Brasil</a:t>
              </a:r>
              <a:endParaRPr kumimoji="0" lang="pt-BR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203" name="Group 5">
            <a:extLst>
              <a:ext uri="{FF2B5EF4-FFF2-40B4-BE49-F238E27FC236}">
                <a16:creationId xmlns:a16="http://schemas.microsoft.com/office/drawing/2014/main" id="{0BD504A1-FB60-805D-4E84-7AB1CAF416A4}"/>
              </a:ext>
            </a:extLst>
          </p:cNvPr>
          <p:cNvGrpSpPr>
            <a:grpSpLocks/>
          </p:cNvGrpSpPr>
          <p:nvPr/>
        </p:nvGrpSpPr>
        <p:grpSpPr bwMode="auto">
          <a:xfrm>
            <a:off x="1388634" y="3364505"/>
            <a:ext cx="1493340" cy="797631"/>
            <a:chOff x="214200" y="3714840"/>
            <a:chExt cx="1499760" cy="1101240"/>
          </a:xfrm>
        </p:grpSpPr>
        <p:sp>
          <p:nvSpPr>
            <p:cNvPr id="33" name="CustomShape 6">
              <a:extLst>
                <a:ext uri="{FF2B5EF4-FFF2-40B4-BE49-F238E27FC236}">
                  <a16:creationId xmlns:a16="http://schemas.microsoft.com/office/drawing/2014/main" id="{D0D11C09-9ACE-3A81-A534-AA3984D9BB68}"/>
                </a:ext>
              </a:extLst>
            </p:cNvPr>
            <p:cNvSpPr/>
            <p:nvPr/>
          </p:nvSpPr>
          <p:spPr>
            <a:xfrm>
              <a:off x="263399" y="4459050"/>
              <a:ext cx="1450561" cy="307839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0" rIns="90000" bIns="46800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Arial"/>
                </a:rPr>
                <a:t>Pernambuco</a:t>
              </a:r>
              <a:endParaRPr kumimoji="0" lang="pt-BR" sz="14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211" name="Picture 6">
              <a:extLst>
                <a:ext uri="{FF2B5EF4-FFF2-40B4-BE49-F238E27FC236}">
                  <a16:creationId xmlns:a16="http://schemas.microsoft.com/office/drawing/2014/main" id="{B4B52172-CFAE-2336-E3A7-0C88E1523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00" y="3714840"/>
              <a:ext cx="1401480" cy="110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04" name="CaixaDeTexto 5">
            <a:extLst>
              <a:ext uri="{FF2B5EF4-FFF2-40B4-BE49-F238E27FC236}">
                <a16:creationId xmlns:a16="http://schemas.microsoft.com/office/drawing/2014/main" id="{24731999-0A2B-0EF4-150F-3CE39442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70" y="91127"/>
            <a:ext cx="6244639" cy="49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pt-BR" sz="2599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Dados do câncer do colo do útero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71138" y="4708718"/>
            <a:ext cx="262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América Latina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3B9E54-23C6-04C0-BEEF-5AC9A7A54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00" y="4267627"/>
            <a:ext cx="575823" cy="575823"/>
          </a:xfrm>
          <a:prstGeom prst="rect">
            <a:avLst/>
          </a:prstGeom>
        </p:spPr>
      </p:pic>
      <p:pic>
        <p:nvPicPr>
          <p:cNvPr id="6" name="Imagem 5" descr="Desenho de um mapa&#10;&#10;Descrição gerada automaticamente com confiança média">
            <a:extLst>
              <a:ext uri="{FF2B5EF4-FFF2-40B4-BE49-F238E27FC236}">
                <a16:creationId xmlns:a16="http://schemas.microsoft.com/office/drawing/2014/main" id="{82DD84DE-C99C-0E48-53C4-CDF0A2012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959" y="5545758"/>
            <a:ext cx="502027" cy="502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35C659-C3D3-232F-81F5-BFDA9E74EC65}"/>
              </a:ext>
            </a:extLst>
          </p:cNvPr>
          <p:cNvSpPr/>
          <p:nvPr/>
        </p:nvSpPr>
        <p:spPr>
          <a:xfrm>
            <a:off x="10596135" y="3307028"/>
            <a:ext cx="1595866" cy="85510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3x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feminicidio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26BCA-EC4C-FDB3-1178-F28791CEE145}"/>
              </a:ext>
            </a:extLst>
          </p:cNvPr>
          <p:cNvSpPr/>
          <p:nvPr/>
        </p:nvSpPr>
        <p:spPr>
          <a:xfrm>
            <a:off x="-80179" y="2485305"/>
            <a:ext cx="1651317" cy="8360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 </a:t>
            </a:r>
            <a:r>
              <a:rPr lang="en-US" dirty="0" err="1"/>
              <a:t>mulheres</a:t>
            </a:r>
            <a:r>
              <a:rPr lang="en-US" dirty="0"/>
              <a:t>/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FF7DF0-E43A-B5FD-340C-770AEF0706B1}"/>
              </a:ext>
            </a:extLst>
          </p:cNvPr>
          <p:cNvSpPr/>
          <p:nvPr/>
        </p:nvSpPr>
        <p:spPr>
          <a:xfrm>
            <a:off x="10596134" y="2374834"/>
            <a:ext cx="1552323" cy="932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7.434 mortes em 2022</a:t>
            </a:r>
          </a:p>
        </p:txBody>
      </p:sp>
    </p:spTree>
    <p:extLst>
      <p:ext uri="{BB962C8B-B14F-4D97-AF65-F5344CB8AC3E}">
        <p14:creationId xmlns:p14="http://schemas.microsoft.com/office/powerpoint/2010/main" val="362396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úmeros de plástico">
            <a:extLst>
              <a:ext uri="{FF2B5EF4-FFF2-40B4-BE49-F238E27FC236}">
                <a16:creationId xmlns:a16="http://schemas.microsoft.com/office/drawing/2014/main" id="{C12D140B-E7CF-6404-E26B-18C6B7E45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" r="5870" b="-1"/>
          <a:stretch/>
        </p:blipFill>
        <p:spPr>
          <a:xfrm>
            <a:off x="1" y="10"/>
            <a:ext cx="962993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CEAE4-2320-A176-A153-BA095D35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/>
              <a:t>Mais</a:t>
            </a:r>
            <a:r>
              <a:rPr lang="en-US" sz="5200" dirty="0"/>
              <a:t> </a:t>
            </a:r>
            <a:r>
              <a:rPr lang="en-US" sz="5200" dirty="0" err="1"/>
              <a:t>números</a:t>
            </a:r>
            <a:endParaRPr lang="en-US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F8453-07E7-FFEA-1AB0-F4362BD0C00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2900" dirty="0">
                <a:latin typeface="+mn-lt"/>
                <a:ea typeface="+mn-ea"/>
                <a:cs typeface="+mn-cs"/>
              </a:rPr>
              <a:t>2021-2022  </a:t>
            </a:r>
          </a:p>
          <a:p>
            <a:pPr algn="just">
              <a:spcBef>
                <a:spcPts val="1000"/>
              </a:spcBef>
            </a:pPr>
            <a:r>
              <a:rPr lang="en-US" dirty="0">
                <a:latin typeface="+mn-lt"/>
                <a:ea typeface="+mn-ea"/>
                <a:cs typeface="+mn-cs"/>
              </a:rPr>
              <a:t>50 mil </a:t>
            </a:r>
            <a:r>
              <a:rPr lang="en-US" dirty="0" err="1">
                <a:latin typeface="+mn-lt"/>
                <a:ea typeface="+mn-ea"/>
                <a:cs typeface="+mn-cs"/>
              </a:rPr>
              <a:t>mulheres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recebendo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tto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oncologico</a:t>
            </a:r>
            <a:r>
              <a:rPr lang="en-US" dirty="0">
                <a:latin typeface="+mn-lt"/>
                <a:ea typeface="+mn-ea"/>
                <a:cs typeface="+mn-cs"/>
              </a:rPr>
              <a:t> ambulatorial </a:t>
            </a:r>
            <a:r>
              <a:rPr lang="en-US" dirty="0" err="1">
                <a:latin typeface="+mn-lt"/>
                <a:ea typeface="+mn-ea"/>
                <a:cs typeface="+mn-cs"/>
              </a:rPr>
              <a:t>pelo</a:t>
            </a:r>
            <a:r>
              <a:rPr lang="en-US" dirty="0">
                <a:latin typeface="+mn-lt"/>
                <a:ea typeface="+mn-ea"/>
                <a:cs typeface="+mn-cs"/>
              </a:rPr>
              <a:t> SUS e 18 mil </a:t>
            </a:r>
            <a:r>
              <a:rPr lang="en-US" dirty="0" err="1">
                <a:latin typeface="+mn-lt"/>
                <a:ea typeface="+mn-ea"/>
                <a:cs typeface="+mn-cs"/>
              </a:rPr>
              <a:t>em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ambiente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hospitalar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39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FB9D251-5E77-0D02-AC5A-1D68538B3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719" y="-339466"/>
            <a:ext cx="9144000" cy="1655762"/>
          </a:xfrm>
        </p:spPr>
        <p:txBody>
          <a:bodyPr>
            <a:normAutofit/>
          </a:bodyPr>
          <a:lstStyle/>
          <a:p>
            <a:pPr algn="l"/>
            <a:endParaRPr lang="pt-BR" sz="3200" dirty="0"/>
          </a:p>
          <a:p>
            <a:pPr algn="l"/>
            <a:r>
              <a:rPr lang="pt-BR" sz="3200" b="1" dirty="0"/>
              <a:t>O Problema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4471CC-09B5-66FC-665B-6469D2557F57}"/>
              </a:ext>
            </a:extLst>
          </p:cNvPr>
          <p:cNvSpPr txBox="1"/>
          <p:nvPr/>
        </p:nvSpPr>
        <p:spPr>
          <a:xfrm>
            <a:off x="1741250" y="946964"/>
            <a:ext cx="777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Taxa de Mortalidade por Câncer do Colo do Útero (100.000 habitantes) PE 2019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9E40495-87BA-B0DD-8B6B-90CB933D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79" y="1588224"/>
            <a:ext cx="9679667" cy="432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7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784E6D-C2EA-01E5-33E8-283BBCDC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589" y="307285"/>
            <a:ext cx="10366752" cy="89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09" rIns="91419" bIns="457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Razão do exame citopatológico em Pernambuco, 2015 a 2022 e % redução no Brasil durante a Pandemia </a:t>
            </a:r>
            <a:r>
              <a:rPr kumimoji="0" lang="pt-BR" sz="2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Covid</a:t>
            </a:r>
            <a:r>
              <a:rPr kumimoji="0" lang="pt-BR" sz="2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-19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8050E7A-62DB-9C69-D9D7-E21D52463217}"/>
              </a:ext>
            </a:extLst>
          </p:cNvPr>
          <p:cNvGraphicFramePr>
            <a:graphicFrameLocks/>
          </p:cNvGraphicFramePr>
          <p:nvPr/>
        </p:nvGraphicFramePr>
        <p:xfrm>
          <a:off x="487837" y="1384230"/>
          <a:ext cx="7343116" cy="403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AACE0F6-5825-70C1-5F3D-A2D0F40CF744}"/>
              </a:ext>
            </a:extLst>
          </p:cNvPr>
          <p:cNvCxnSpPr/>
          <p:nvPr/>
        </p:nvCxnSpPr>
        <p:spPr>
          <a:xfrm flipV="1">
            <a:off x="5809107" y="3607725"/>
            <a:ext cx="0" cy="7919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161ADC1-29B4-093C-121F-2DDB02123BB4}"/>
              </a:ext>
            </a:extLst>
          </p:cNvPr>
          <p:cNvSpPr txBox="1"/>
          <p:nvPr/>
        </p:nvSpPr>
        <p:spPr>
          <a:xfrm>
            <a:off x="5963477" y="3634430"/>
            <a:ext cx="1439827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061" y="1747140"/>
            <a:ext cx="3188484" cy="240812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530061" y="1026669"/>
            <a:ext cx="356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IMPACTO DA COVID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Rastreamento CCU- Brasil  </a:t>
            </a:r>
          </a:p>
        </p:txBody>
      </p:sp>
    </p:spTree>
    <p:extLst>
      <p:ext uri="{BB962C8B-B14F-4D97-AF65-F5344CB8AC3E}">
        <p14:creationId xmlns:p14="http://schemas.microsoft.com/office/powerpoint/2010/main" val="106549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lões de texto vazios">
            <a:extLst>
              <a:ext uri="{FF2B5EF4-FFF2-40B4-BE49-F238E27FC236}">
                <a16:creationId xmlns:a16="http://schemas.microsoft.com/office/drawing/2014/main" id="{9E345746-350D-D02C-0105-019FA7C8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12C86F-C77C-BDC0-7E44-19D505C4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648775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ESTAMOS FALANDO DE ...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9F174F-EAEF-48AD-826D-28E30718F02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71093" y="2718054"/>
            <a:ext cx="6591769" cy="3207258"/>
          </a:xfrm>
          <a:ln>
            <a:solidFill>
              <a:srgbClr val="7030A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 E S </a:t>
            </a:r>
            <a:r>
              <a:rPr lang="en-US" sz="24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O A 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 N I Q U I D A D E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  <a:cs typeface="+mn-cs"/>
              </a:rPr>
              <a:t>M O R T E S  E  S O F R I M E N T O  E V I T Á V E I 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 E R D A  D E  O P O R T U N I D A D E S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60093"/>
                </a:solidFill>
                <a:latin typeface="+mn-lt"/>
                <a:ea typeface="+mn-ea"/>
                <a:cs typeface="+mn-cs"/>
              </a:rPr>
              <a:t>R E C U R S O 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559F46-CD04-3A3F-D990-9A649906EB9A}"/>
              </a:ext>
            </a:extLst>
          </p:cNvPr>
          <p:cNvSpPr txBox="1"/>
          <p:nvPr/>
        </p:nvSpPr>
        <p:spPr>
          <a:xfrm>
            <a:off x="9756603" y="3347207"/>
            <a:ext cx="179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V I D A S </a:t>
            </a:r>
          </a:p>
        </p:txBody>
      </p:sp>
    </p:spTree>
    <p:extLst>
      <p:ext uri="{BB962C8B-B14F-4D97-AF65-F5344CB8AC3E}">
        <p14:creationId xmlns:p14="http://schemas.microsoft.com/office/powerpoint/2010/main" val="295170297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2596</TotalTime>
  <Words>2837</Words>
  <Application>Microsoft Office PowerPoint</Application>
  <PresentationFormat>Widescreen</PresentationFormat>
  <Paragraphs>485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Arial</vt:lpstr>
      <vt:lpstr>Arial Nova</vt:lpstr>
      <vt:lpstr>BlinkMacSystemFont</vt:lpstr>
      <vt:lpstr>Calibri</vt:lpstr>
      <vt:lpstr>Calibri (Corpo)</vt:lpstr>
      <vt:lpstr>Calibri Light</vt:lpstr>
      <vt:lpstr>Century Gothic</vt:lpstr>
      <vt:lpstr>Lato Light</vt:lpstr>
      <vt:lpstr>Poppins</vt:lpstr>
      <vt:lpstr>Poppins Light</vt:lpstr>
      <vt:lpstr>PP Object Sans</vt:lpstr>
      <vt:lpstr>PP Object Sans Heavy</vt:lpstr>
      <vt:lpstr>rawline</vt:lpstr>
      <vt:lpstr>Roboto</vt:lpstr>
      <vt:lpstr>Times New Roman</vt:lpstr>
      <vt:lpstr>Verdana</vt:lpstr>
      <vt:lpstr>1_Tema do Office</vt:lpstr>
      <vt:lpstr>2_Tema do Office</vt:lpstr>
      <vt:lpstr>3_Tema do Office</vt:lpstr>
      <vt:lpstr>Office Theme</vt:lpstr>
      <vt:lpstr>4_Tema do Office</vt:lpstr>
      <vt:lpstr>2_Office Theme</vt:lpstr>
      <vt:lpstr>PowerPoint Presentation</vt:lpstr>
      <vt:lpstr>Conflitos de interesse </vt:lpstr>
      <vt:lpstr>PowerPoint Presentation</vt:lpstr>
      <vt:lpstr>PowerPoint Presentation</vt:lpstr>
      <vt:lpstr>PowerPoint Presentation</vt:lpstr>
      <vt:lpstr>Mais números</vt:lpstr>
      <vt:lpstr>PowerPoint Presentation</vt:lpstr>
      <vt:lpstr>PowerPoint Presentation</vt:lpstr>
      <vt:lpstr>ESTAMOS FALANDO DE ... </vt:lpstr>
      <vt:lpstr>tendência mortalidade Brasil e Nordeste – Não  diminui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Ministério da Saúde lança estratégia nacional para prevenção e eliminação do câncer do colo do útero Projeto piloto, realizado em Recife, será expandido para o estado de Pernambuco e depois implementado em todo o país. Iniciativa prevê inclusão de teste molecular para HPV no SUS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ORGANIZAÇÃO DA LINHA DE CUIDADO DO CÂNCER DE COLO UTERINO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Jurema Telles de oliveira lima</dc:creator>
  <cp:lastModifiedBy>Jurema Telles</cp:lastModifiedBy>
  <cp:revision>19</cp:revision>
  <dcterms:created xsi:type="dcterms:W3CDTF">2023-05-22T14:36:09Z</dcterms:created>
  <dcterms:modified xsi:type="dcterms:W3CDTF">2023-05-24T17:21:51Z</dcterms:modified>
</cp:coreProperties>
</file>